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83" r:id="rId3"/>
    <p:sldId id="284" r:id="rId4"/>
    <p:sldId id="272" r:id="rId5"/>
    <p:sldId id="294" r:id="rId6"/>
    <p:sldId id="296" r:id="rId7"/>
    <p:sldId id="267" r:id="rId8"/>
    <p:sldId id="268" r:id="rId9"/>
    <p:sldId id="278" r:id="rId10"/>
    <p:sldId id="299" r:id="rId11"/>
    <p:sldId id="302" r:id="rId12"/>
    <p:sldId id="275" r:id="rId13"/>
    <p:sldId id="263" r:id="rId14"/>
    <p:sldId id="303" r:id="rId15"/>
    <p:sldId id="304" r:id="rId16"/>
    <p:sldId id="257" r:id="rId17"/>
    <p:sldId id="500" r:id="rId18"/>
    <p:sldId id="472" r:id="rId19"/>
    <p:sldId id="473" r:id="rId20"/>
    <p:sldId id="494" r:id="rId21"/>
    <p:sldId id="491" r:id="rId22"/>
    <p:sldId id="493" r:id="rId23"/>
    <p:sldId id="421" r:id="rId24"/>
    <p:sldId id="475" r:id="rId25"/>
    <p:sldId id="432" r:id="rId26"/>
    <p:sldId id="433" r:id="rId27"/>
    <p:sldId id="434" r:id="rId28"/>
    <p:sldId id="435" r:id="rId29"/>
    <p:sldId id="436" r:id="rId30"/>
    <p:sldId id="443" r:id="rId31"/>
    <p:sldId id="444" r:id="rId32"/>
    <p:sldId id="445" r:id="rId33"/>
    <p:sldId id="446" r:id="rId34"/>
    <p:sldId id="447" r:id="rId35"/>
    <p:sldId id="448" r:id="rId36"/>
    <p:sldId id="449" r:id="rId37"/>
    <p:sldId id="450" r:id="rId38"/>
    <p:sldId id="451" r:id="rId39"/>
    <p:sldId id="452" r:id="rId40"/>
    <p:sldId id="453" r:id="rId41"/>
    <p:sldId id="454" r:id="rId42"/>
    <p:sldId id="455" r:id="rId43"/>
    <p:sldId id="456" r:id="rId44"/>
    <p:sldId id="457" r:id="rId45"/>
    <p:sldId id="458" r:id="rId46"/>
    <p:sldId id="459" r:id="rId47"/>
    <p:sldId id="460" r:id="rId48"/>
    <p:sldId id="461" r:id="rId49"/>
    <p:sldId id="462" r:id="rId50"/>
    <p:sldId id="463" r:id="rId51"/>
    <p:sldId id="464" r:id="rId52"/>
    <p:sldId id="465" r:id="rId53"/>
    <p:sldId id="466" r:id="rId54"/>
    <p:sldId id="441" r:id="rId55"/>
    <p:sldId id="467" r:id="rId56"/>
    <p:sldId id="468" r:id="rId57"/>
    <p:sldId id="469" r:id="rId58"/>
    <p:sldId id="470" r:id="rId59"/>
    <p:sldId id="471" r:id="rId60"/>
    <p:sldId id="394" r:id="rId61"/>
    <p:sldId id="499" r:id="rId62"/>
    <p:sldId id="329" r:id="rId63"/>
    <p:sldId id="496" r:id="rId64"/>
    <p:sldId id="497" r:id="rId65"/>
    <p:sldId id="498" r:id="rId66"/>
    <p:sldId id="476" r:id="rId67"/>
    <p:sldId id="477" r:id="rId68"/>
    <p:sldId id="482" r:id="rId69"/>
    <p:sldId id="483" r:id="rId70"/>
    <p:sldId id="484" r:id="rId71"/>
    <p:sldId id="485" r:id="rId72"/>
    <p:sldId id="486" r:id="rId73"/>
    <p:sldId id="487" r:id="rId74"/>
    <p:sldId id="488" r:id="rId75"/>
    <p:sldId id="489" r:id="rId76"/>
    <p:sldId id="490" r:id="rId77"/>
    <p:sldId id="279" r:id="rId78"/>
    <p:sldId id="439" r:id="rId79"/>
    <p:sldId id="438" r:id="rId80"/>
    <p:sldId id="440" r:id="rId8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627D"/>
    <a:srgbClr val="F9DBBD"/>
    <a:srgbClr val="FCA17D"/>
    <a:srgbClr val="0D0628"/>
    <a:srgbClr val="060312"/>
    <a:srgbClr val="0C0623"/>
    <a:srgbClr val="EDB1BE"/>
    <a:srgbClr val="0B0523"/>
    <a:srgbClr val="170B47"/>
    <a:srgbClr val="344E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73B95-5A1A-45BC-8DA4-603AB737797F}" v="577" dt="2024-12-11T17:57:01.175"/>
    <p1510:client id="{BB0CA44F-3F91-404C-8C13-5E66CF5F943E}" v="91" dt="2024-12-11T17:25:03.094"/>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55" autoAdjust="0"/>
    <p:restoredTop sz="95267" autoAdjust="0"/>
  </p:normalViewPr>
  <p:slideViewPr>
    <p:cSldViewPr snapToGrid="0">
      <p:cViewPr varScale="1">
        <p:scale>
          <a:sx n="107" d="100"/>
          <a:sy n="107" d="100"/>
        </p:scale>
        <p:origin x="2514" y="10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i Ligato" userId="7875cec0db90cc51" providerId="LiveId" clId="{02873B95-5A1A-45BC-8DA4-603AB737797F}"/>
    <pc:docChg chg="undo redo custSel addSld delSld modSld">
      <pc:chgData name="Giovanni Ligato" userId="7875cec0db90cc51" providerId="LiveId" clId="{02873B95-5A1A-45BC-8DA4-603AB737797F}" dt="2024-12-11T17:57:01.175" v="778" actId="14100"/>
      <pc:docMkLst>
        <pc:docMk/>
      </pc:docMkLst>
      <pc:sldChg chg="addSp delSp modSp mod">
        <pc:chgData name="Giovanni Ligato" userId="7875cec0db90cc51" providerId="LiveId" clId="{02873B95-5A1A-45BC-8DA4-603AB737797F}" dt="2024-12-11T17:55:49.298" v="766" actId="478"/>
        <pc:sldMkLst>
          <pc:docMk/>
          <pc:sldMk cId="2611319747" sldId="314"/>
        </pc:sldMkLst>
        <pc:spChg chg="add del mod">
          <ac:chgData name="Giovanni Ligato" userId="7875cec0db90cc51" providerId="LiveId" clId="{02873B95-5A1A-45BC-8DA4-603AB737797F}" dt="2024-12-11T17:55:49.298" v="766" actId="478"/>
          <ac:spMkLst>
            <pc:docMk/>
            <pc:sldMk cId="2611319747" sldId="314"/>
            <ac:spMk id="3" creationId="{EB73C14C-85D3-9706-82ED-4BB49AA7780B}"/>
          </ac:spMkLst>
        </pc:spChg>
        <pc:spChg chg="add del mod">
          <ac:chgData name="Giovanni Ligato" userId="7875cec0db90cc51" providerId="LiveId" clId="{02873B95-5A1A-45BC-8DA4-603AB737797F}" dt="2024-12-11T17:53:05.018" v="762" actId="478"/>
          <ac:spMkLst>
            <pc:docMk/>
            <pc:sldMk cId="2611319747" sldId="314"/>
            <ac:spMk id="4" creationId="{7456E31A-4506-D1EC-E285-593481BD73BC}"/>
          </ac:spMkLst>
        </pc:spChg>
        <pc:grpChg chg="mod">
          <ac:chgData name="Giovanni Ligato" userId="7875cec0db90cc51" providerId="LiveId" clId="{02873B95-5A1A-45BC-8DA4-603AB737797F}" dt="2024-12-11T17:52:22.128" v="752" actId="1076"/>
          <ac:grpSpMkLst>
            <pc:docMk/>
            <pc:sldMk cId="2611319747" sldId="314"/>
            <ac:grpSpMk id="42" creationId="{67725F3A-66F0-684E-A2F8-69ED98FA4BB6}"/>
          </ac:grpSpMkLst>
        </pc:grpChg>
        <pc:cxnChg chg="mod">
          <ac:chgData name="Giovanni Ligato" userId="7875cec0db90cc51" providerId="LiveId" clId="{02873B95-5A1A-45BC-8DA4-603AB737797F}" dt="2024-12-11T17:52:22.128" v="752" actId="1076"/>
          <ac:cxnSpMkLst>
            <pc:docMk/>
            <pc:sldMk cId="2611319747" sldId="314"/>
            <ac:cxnSpMk id="61" creationId="{92BD0C43-471C-ED3B-87A8-89E263AC5EC5}"/>
          </ac:cxnSpMkLst>
        </pc:cxnChg>
        <pc:cxnChg chg="mod">
          <ac:chgData name="Giovanni Ligato" userId="7875cec0db90cc51" providerId="LiveId" clId="{02873B95-5A1A-45BC-8DA4-603AB737797F}" dt="2024-12-11T17:52:22.128" v="752" actId="1076"/>
          <ac:cxnSpMkLst>
            <pc:docMk/>
            <pc:sldMk cId="2611319747" sldId="314"/>
            <ac:cxnSpMk id="70" creationId="{98DFB3B9-D922-EC7D-CCDB-F55DD444DBD6}"/>
          </ac:cxnSpMkLst>
        </pc:cxnChg>
      </pc:sldChg>
      <pc:sldChg chg="modSp mod">
        <pc:chgData name="Giovanni Ligato" userId="7875cec0db90cc51" providerId="LiveId" clId="{02873B95-5A1A-45BC-8DA4-603AB737797F}" dt="2024-12-11T17:24:19.191" v="216"/>
        <pc:sldMkLst>
          <pc:docMk/>
          <pc:sldMk cId="623147115" sldId="322"/>
        </pc:sldMkLst>
        <pc:spChg chg="mod">
          <ac:chgData name="Giovanni Ligato" userId="7875cec0db90cc51" providerId="LiveId" clId="{02873B95-5A1A-45BC-8DA4-603AB737797F}" dt="2024-12-11T17:23:00.204" v="213"/>
          <ac:spMkLst>
            <pc:docMk/>
            <pc:sldMk cId="623147115" sldId="322"/>
            <ac:spMk id="19" creationId="{E4B3AE9A-2D31-99FC-2AEA-61D047F4E354}"/>
          </ac:spMkLst>
        </pc:spChg>
        <pc:spChg chg="mod">
          <ac:chgData name="Giovanni Ligato" userId="7875cec0db90cc51" providerId="LiveId" clId="{02873B95-5A1A-45BC-8DA4-603AB737797F}" dt="2024-12-11T17:24:19.191" v="216"/>
          <ac:spMkLst>
            <pc:docMk/>
            <pc:sldMk cId="623147115" sldId="322"/>
            <ac:spMk id="29" creationId="{AAA783BB-3129-FB1B-C940-7570402F9328}"/>
          </ac:spMkLst>
        </pc:spChg>
      </pc:sldChg>
      <pc:sldChg chg="addSp delSp modSp mod">
        <pc:chgData name="Giovanni Ligato" userId="7875cec0db90cc51" providerId="LiveId" clId="{02873B95-5A1A-45BC-8DA4-603AB737797F}" dt="2024-12-11T17:24:45.415" v="221"/>
        <pc:sldMkLst>
          <pc:docMk/>
          <pc:sldMk cId="1197746650" sldId="324"/>
        </pc:sldMkLst>
        <pc:spChg chg="mod">
          <ac:chgData name="Giovanni Ligato" userId="7875cec0db90cc51" providerId="LiveId" clId="{02873B95-5A1A-45BC-8DA4-603AB737797F}" dt="2024-12-11T17:24:45.415" v="221"/>
          <ac:spMkLst>
            <pc:docMk/>
            <pc:sldMk cId="1197746650" sldId="324"/>
            <ac:spMk id="8" creationId="{70DCD5C0-6584-DBFF-AD25-CD292C3D1A94}"/>
          </ac:spMkLst>
        </pc:spChg>
        <pc:spChg chg="mod">
          <ac:chgData name="Giovanni Ligato" userId="7875cec0db90cc51" providerId="LiveId" clId="{02873B95-5A1A-45BC-8DA4-603AB737797F}" dt="2024-12-11T17:24:45.415" v="221"/>
          <ac:spMkLst>
            <pc:docMk/>
            <pc:sldMk cId="1197746650" sldId="324"/>
            <ac:spMk id="24" creationId="{80A7A3A6-8F91-87B4-BCBF-9A6648ECDD7C}"/>
          </ac:spMkLst>
        </pc:spChg>
        <pc:spChg chg="mod">
          <ac:chgData name="Giovanni Ligato" userId="7875cec0db90cc51" providerId="LiveId" clId="{02873B95-5A1A-45BC-8DA4-603AB737797F}" dt="2024-12-11T17:24:27.227" v="219"/>
          <ac:spMkLst>
            <pc:docMk/>
            <pc:sldMk cId="1197746650" sldId="324"/>
            <ac:spMk id="29" creationId="{E1D9CD8A-B98C-64A2-8A6C-1807DBBA5E4E}"/>
          </ac:spMkLst>
        </pc:spChg>
        <pc:grpChg chg="add mod">
          <ac:chgData name="Giovanni Ligato" userId="7875cec0db90cc51" providerId="LiveId" clId="{02873B95-5A1A-45BC-8DA4-603AB737797F}" dt="2024-12-11T17:24:45.415" v="221"/>
          <ac:grpSpMkLst>
            <pc:docMk/>
            <pc:sldMk cId="1197746650" sldId="324"/>
            <ac:grpSpMk id="4" creationId="{BDC0348D-A8DF-DA40-2E3D-2D7D20D0F55E}"/>
          </ac:grpSpMkLst>
        </pc:grpChg>
        <pc:grpChg chg="del">
          <ac:chgData name="Giovanni Ligato" userId="7875cec0db90cc51" providerId="LiveId" clId="{02873B95-5A1A-45BC-8DA4-603AB737797F}" dt="2024-12-11T17:24:38.154" v="220" actId="478"/>
          <ac:grpSpMkLst>
            <pc:docMk/>
            <pc:sldMk cId="1197746650" sldId="324"/>
            <ac:grpSpMk id="41" creationId="{B46C98B3-09B1-B062-F7A1-2A31C46A4C5A}"/>
          </ac:grpSpMkLst>
        </pc:grpChg>
        <pc:cxnChg chg="add mod">
          <ac:chgData name="Giovanni Ligato" userId="7875cec0db90cc51" providerId="LiveId" clId="{02873B95-5A1A-45BC-8DA4-603AB737797F}" dt="2024-12-11T17:24:45.415" v="221"/>
          <ac:cxnSpMkLst>
            <pc:docMk/>
            <pc:sldMk cId="1197746650" sldId="324"/>
            <ac:cxnSpMk id="25" creationId="{93A552E5-614C-FC56-ED12-CBF841FFC7EA}"/>
          </ac:cxnSpMkLst>
        </pc:cxnChg>
        <pc:cxnChg chg="del">
          <ac:chgData name="Giovanni Ligato" userId="7875cec0db90cc51" providerId="LiveId" clId="{02873B95-5A1A-45BC-8DA4-603AB737797F}" dt="2024-12-11T17:24:38.154" v="220" actId="478"/>
          <ac:cxnSpMkLst>
            <pc:docMk/>
            <pc:sldMk cId="1197746650" sldId="324"/>
            <ac:cxnSpMk id="37" creationId="{99BE9E9A-9F67-748C-4A68-C1B2168B4667}"/>
          </ac:cxnSpMkLst>
        </pc:cxnChg>
      </pc:sldChg>
      <pc:sldChg chg="addSp delSp modSp mod">
        <pc:chgData name="Giovanni Ligato" userId="7875cec0db90cc51" providerId="LiveId" clId="{02873B95-5A1A-45BC-8DA4-603AB737797F}" dt="2024-12-11T17:26:18.096" v="248" actId="20577"/>
        <pc:sldMkLst>
          <pc:docMk/>
          <pc:sldMk cId="835527417" sldId="325"/>
        </pc:sldMkLst>
        <pc:spChg chg="mod">
          <ac:chgData name="Giovanni Ligato" userId="7875cec0db90cc51" providerId="LiveId" clId="{02873B95-5A1A-45BC-8DA4-603AB737797F}" dt="2024-12-11T17:26:18.096" v="248" actId="20577"/>
          <ac:spMkLst>
            <pc:docMk/>
            <pc:sldMk cId="835527417" sldId="325"/>
            <ac:spMk id="2" creationId="{C8E1E668-3CEC-EE0A-C8AC-2DACBED10731}"/>
          </ac:spMkLst>
        </pc:spChg>
        <pc:spChg chg="mod">
          <ac:chgData name="Giovanni Ligato" userId="7875cec0db90cc51" providerId="LiveId" clId="{02873B95-5A1A-45BC-8DA4-603AB737797F}" dt="2024-12-11T17:25:10.414" v="231"/>
          <ac:spMkLst>
            <pc:docMk/>
            <pc:sldMk cId="835527417" sldId="325"/>
            <ac:spMk id="3" creationId="{C0EF6BA9-CC64-7DD2-2D9F-0CA6A0EF4F24}"/>
          </ac:spMkLst>
        </pc:spChg>
        <pc:spChg chg="mod">
          <ac:chgData name="Giovanni Ligato" userId="7875cec0db90cc51" providerId="LiveId" clId="{02873B95-5A1A-45BC-8DA4-603AB737797F}" dt="2024-12-11T17:24:49.325" v="223"/>
          <ac:spMkLst>
            <pc:docMk/>
            <pc:sldMk cId="835527417" sldId="325"/>
            <ac:spMk id="8" creationId="{51068765-658B-0E06-96A5-1E6A930BE707}"/>
          </ac:spMkLst>
        </pc:spChg>
        <pc:spChg chg="mod">
          <ac:chgData name="Giovanni Ligato" userId="7875cec0db90cc51" providerId="LiveId" clId="{02873B95-5A1A-45BC-8DA4-603AB737797F}" dt="2024-12-11T17:26:14.430" v="247"/>
          <ac:spMkLst>
            <pc:docMk/>
            <pc:sldMk cId="835527417" sldId="325"/>
            <ac:spMk id="16" creationId="{8E97DF73-5B36-67EC-55AF-6F204B298569}"/>
          </ac:spMkLst>
        </pc:spChg>
        <pc:spChg chg="mod">
          <ac:chgData name="Giovanni Ligato" userId="7875cec0db90cc51" providerId="LiveId" clId="{02873B95-5A1A-45BC-8DA4-603AB737797F}" dt="2024-12-11T17:25:21.149" v="236"/>
          <ac:spMkLst>
            <pc:docMk/>
            <pc:sldMk cId="835527417" sldId="325"/>
            <ac:spMk id="19" creationId="{7B76FDB5-77AC-25D2-229A-2467DAFED8DA}"/>
          </ac:spMkLst>
        </pc:spChg>
        <pc:spChg chg="mod">
          <ac:chgData name="Giovanni Ligato" userId="7875cec0db90cc51" providerId="LiveId" clId="{02873B95-5A1A-45BC-8DA4-603AB737797F}" dt="2024-12-11T17:24:49.325" v="223"/>
          <ac:spMkLst>
            <pc:docMk/>
            <pc:sldMk cId="835527417" sldId="325"/>
            <ac:spMk id="24" creationId="{9C4F8667-2005-D7C8-BEDA-A5F290C02F58}"/>
          </ac:spMkLst>
        </pc:spChg>
        <pc:spChg chg="mod">
          <ac:chgData name="Giovanni Ligato" userId="7875cec0db90cc51" providerId="LiveId" clId="{02873B95-5A1A-45BC-8DA4-603AB737797F}" dt="2024-12-11T17:25:04.379" v="228"/>
          <ac:spMkLst>
            <pc:docMk/>
            <pc:sldMk cId="835527417" sldId="325"/>
            <ac:spMk id="29" creationId="{11BD2D07-6739-6A17-68E8-D97D40D4419A}"/>
          </ac:spMkLst>
        </pc:spChg>
        <pc:grpChg chg="add mod">
          <ac:chgData name="Giovanni Ligato" userId="7875cec0db90cc51" providerId="LiveId" clId="{02873B95-5A1A-45BC-8DA4-603AB737797F}" dt="2024-12-11T17:24:49.325" v="223"/>
          <ac:grpSpMkLst>
            <pc:docMk/>
            <pc:sldMk cId="835527417" sldId="325"/>
            <ac:grpSpMk id="4" creationId="{5162CF4C-33DC-8ACE-AF69-56AAAF3FFE30}"/>
          </ac:grpSpMkLst>
        </pc:grpChg>
        <pc:grpChg chg="del">
          <ac:chgData name="Giovanni Ligato" userId="7875cec0db90cc51" providerId="LiveId" clId="{02873B95-5A1A-45BC-8DA4-603AB737797F}" dt="2024-12-11T17:24:49.072" v="222" actId="478"/>
          <ac:grpSpMkLst>
            <pc:docMk/>
            <pc:sldMk cId="835527417" sldId="325"/>
            <ac:grpSpMk id="41" creationId="{B7C0EC26-57BB-1FD5-22DD-C4095A80784F}"/>
          </ac:grpSpMkLst>
        </pc:grpChg>
        <pc:cxnChg chg="add mod">
          <ac:chgData name="Giovanni Ligato" userId="7875cec0db90cc51" providerId="LiveId" clId="{02873B95-5A1A-45BC-8DA4-603AB737797F}" dt="2024-12-11T17:24:49.325" v="223"/>
          <ac:cxnSpMkLst>
            <pc:docMk/>
            <pc:sldMk cId="835527417" sldId="325"/>
            <ac:cxnSpMk id="25" creationId="{ECB0B9B1-37EC-949A-5169-1224309FC6BE}"/>
          </ac:cxnSpMkLst>
        </pc:cxnChg>
        <pc:cxnChg chg="del">
          <ac:chgData name="Giovanni Ligato" userId="7875cec0db90cc51" providerId="LiveId" clId="{02873B95-5A1A-45BC-8DA4-603AB737797F}" dt="2024-12-11T17:24:49.072" v="222" actId="478"/>
          <ac:cxnSpMkLst>
            <pc:docMk/>
            <pc:sldMk cId="835527417" sldId="325"/>
            <ac:cxnSpMk id="37" creationId="{EA648303-6A42-FD1A-3F65-554B900EB2D0}"/>
          </ac:cxnSpMkLst>
        </pc:cxnChg>
      </pc:sldChg>
      <pc:sldChg chg="addSp delSp modSp mod">
        <pc:chgData name="Giovanni Ligato" userId="7875cec0db90cc51" providerId="LiveId" clId="{02873B95-5A1A-45BC-8DA4-603AB737797F}" dt="2024-12-11T17:27:56.966" v="259"/>
        <pc:sldMkLst>
          <pc:docMk/>
          <pc:sldMk cId="1761521651" sldId="326"/>
        </pc:sldMkLst>
        <pc:spChg chg="mod">
          <ac:chgData name="Giovanni Ligato" userId="7875cec0db90cc51" providerId="LiveId" clId="{02873B95-5A1A-45BC-8DA4-603AB737797F}" dt="2024-12-11T17:27:35.262" v="252"/>
          <ac:spMkLst>
            <pc:docMk/>
            <pc:sldMk cId="1761521651" sldId="326"/>
            <ac:spMk id="2" creationId="{639FCF1A-B147-0CB9-8C6F-62C280BF12D6}"/>
          </ac:spMkLst>
        </pc:spChg>
        <pc:spChg chg="mod">
          <ac:chgData name="Giovanni Ligato" userId="7875cec0db90cc51" providerId="LiveId" clId="{02873B95-5A1A-45BC-8DA4-603AB737797F}" dt="2024-12-11T17:27:43.925" v="255"/>
          <ac:spMkLst>
            <pc:docMk/>
            <pc:sldMk cId="1761521651" sldId="326"/>
            <ac:spMk id="3" creationId="{D64A0438-BE0C-783C-73AD-94A215E93CE8}"/>
          </ac:spMkLst>
        </pc:spChg>
        <pc:spChg chg="mod">
          <ac:chgData name="Giovanni Ligato" userId="7875cec0db90cc51" providerId="LiveId" clId="{02873B95-5A1A-45BC-8DA4-603AB737797F}" dt="2024-12-11T17:24:54.052" v="225"/>
          <ac:spMkLst>
            <pc:docMk/>
            <pc:sldMk cId="1761521651" sldId="326"/>
            <ac:spMk id="8" creationId="{34668F79-2C42-A163-231A-E4AC5B2D460B}"/>
          </ac:spMkLst>
        </pc:spChg>
        <pc:spChg chg="mod">
          <ac:chgData name="Giovanni Ligato" userId="7875cec0db90cc51" providerId="LiveId" clId="{02873B95-5A1A-45BC-8DA4-603AB737797F}" dt="2024-12-11T17:27:56.966" v="259"/>
          <ac:spMkLst>
            <pc:docMk/>
            <pc:sldMk cId="1761521651" sldId="326"/>
            <ac:spMk id="16" creationId="{1F1DA818-9C97-4181-D1D6-459378BF4A2C}"/>
          </ac:spMkLst>
        </pc:spChg>
        <pc:spChg chg="mod">
          <ac:chgData name="Giovanni Ligato" userId="7875cec0db90cc51" providerId="LiveId" clId="{02873B95-5A1A-45BC-8DA4-603AB737797F}" dt="2024-12-11T17:24:54.052" v="225"/>
          <ac:spMkLst>
            <pc:docMk/>
            <pc:sldMk cId="1761521651" sldId="326"/>
            <ac:spMk id="18" creationId="{34420AA4-CA52-AC01-B09A-DB81FA6859DE}"/>
          </ac:spMkLst>
        </pc:spChg>
        <pc:spChg chg="mod">
          <ac:chgData name="Giovanni Ligato" userId="7875cec0db90cc51" providerId="LiveId" clId="{02873B95-5A1A-45BC-8DA4-603AB737797F}" dt="2024-12-11T17:25:55.454" v="243"/>
          <ac:spMkLst>
            <pc:docMk/>
            <pc:sldMk cId="1761521651" sldId="326"/>
            <ac:spMk id="26" creationId="{739A8A78-2AFB-3237-AB2C-F6DF06E53D64}"/>
          </ac:spMkLst>
        </pc:spChg>
        <pc:spChg chg="mod">
          <ac:chgData name="Giovanni Ligato" userId="7875cec0db90cc51" providerId="LiveId" clId="{02873B95-5A1A-45BC-8DA4-603AB737797F}" dt="2024-12-11T17:25:30.370" v="239"/>
          <ac:spMkLst>
            <pc:docMk/>
            <pc:sldMk cId="1761521651" sldId="326"/>
            <ac:spMk id="28" creationId="{B2B8FF0A-6E48-B344-7AAC-5769AB4B82B3}"/>
          </ac:spMkLst>
        </pc:spChg>
        <pc:grpChg chg="add mod">
          <ac:chgData name="Giovanni Ligato" userId="7875cec0db90cc51" providerId="LiveId" clId="{02873B95-5A1A-45BC-8DA4-603AB737797F}" dt="2024-12-11T17:24:54.052" v="225"/>
          <ac:grpSpMkLst>
            <pc:docMk/>
            <pc:sldMk cId="1761521651" sldId="326"/>
            <ac:grpSpMk id="4" creationId="{9889F01A-9771-EDCC-AC45-2BB1951CD036}"/>
          </ac:grpSpMkLst>
        </pc:grpChg>
        <pc:grpChg chg="del">
          <ac:chgData name="Giovanni Ligato" userId="7875cec0db90cc51" providerId="LiveId" clId="{02873B95-5A1A-45BC-8DA4-603AB737797F}" dt="2024-12-11T17:24:53.811" v="224" actId="478"/>
          <ac:grpSpMkLst>
            <pc:docMk/>
            <pc:sldMk cId="1761521651" sldId="326"/>
            <ac:grpSpMk id="41" creationId="{357EB81C-8A47-C0B7-1122-C932605972E4}"/>
          </ac:grpSpMkLst>
        </pc:grpChg>
        <pc:cxnChg chg="add mod">
          <ac:chgData name="Giovanni Ligato" userId="7875cec0db90cc51" providerId="LiveId" clId="{02873B95-5A1A-45BC-8DA4-603AB737797F}" dt="2024-12-11T17:24:54.052" v="225"/>
          <ac:cxnSpMkLst>
            <pc:docMk/>
            <pc:sldMk cId="1761521651" sldId="326"/>
            <ac:cxnSpMk id="24" creationId="{EBF6018D-270F-F19D-AA41-B28AE6189AC1}"/>
          </ac:cxnSpMkLst>
        </pc:cxnChg>
        <pc:cxnChg chg="del">
          <ac:chgData name="Giovanni Ligato" userId="7875cec0db90cc51" providerId="LiveId" clId="{02873B95-5A1A-45BC-8DA4-603AB737797F}" dt="2024-12-11T17:24:53.811" v="224" actId="478"/>
          <ac:cxnSpMkLst>
            <pc:docMk/>
            <pc:sldMk cId="1761521651" sldId="326"/>
            <ac:cxnSpMk id="37" creationId="{26FB0397-F84A-DA28-1C3C-B435E46FA5A9}"/>
          </ac:cxnSpMkLst>
        </pc:cxnChg>
      </pc:sldChg>
      <pc:sldChg chg="modSp mod">
        <pc:chgData name="Giovanni Ligato" userId="7875cec0db90cc51" providerId="LiveId" clId="{02873B95-5A1A-45BC-8DA4-603AB737797F}" dt="2024-12-11T17:28:54.784" v="265"/>
        <pc:sldMkLst>
          <pc:docMk/>
          <pc:sldMk cId="4057140429" sldId="330"/>
        </pc:sldMkLst>
        <pc:spChg chg="mod">
          <ac:chgData name="Giovanni Ligato" userId="7875cec0db90cc51" providerId="LiveId" clId="{02873B95-5A1A-45BC-8DA4-603AB737797F}" dt="2024-12-11T17:28:26.898" v="262"/>
          <ac:spMkLst>
            <pc:docMk/>
            <pc:sldMk cId="4057140429" sldId="330"/>
            <ac:spMk id="19" creationId="{0B6465B7-0853-561B-2E49-AAA152E93A75}"/>
          </ac:spMkLst>
        </pc:spChg>
        <pc:spChg chg="mod">
          <ac:chgData name="Giovanni Ligato" userId="7875cec0db90cc51" providerId="LiveId" clId="{02873B95-5A1A-45BC-8DA4-603AB737797F}" dt="2024-12-11T17:28:54.784" v="265"/>
          <ac:spMkLst>
            <pc:docMk/>
            <pc:sldMk cId="4057140429" sldId="330"/>
            <ac:spMk id="29" creationId="{D49678E0-03EF-2655-7AF2-C2CD7BA9500E}"/>
          </ac:spMkLst>
        </pc:spChg>
      </pc:sldChg>
      <pc:sldChg chg="del">
        <pc:chgData name="Giovanni Ligato" userId="7875cec0db90cc51" providerId="LiveId" clId="{02873B95-5A1A-45BC-8DA4-603AB737797F}" dt="2024-12-11T17:31:12.963" v="322" actId="47"/>
        <pc:sldMkLst>
          <pc:docMk/>
          <pc:sldMk cId="3090005121" sldId="363"/>
        </pc:sldMkLst>
      </pc:sldChg>
      <pc:sldChg chg="modSp mod">
        <pc:chgData name="Giovanni Ligato" userId="7875cec0db90cc51" providerId="LiveId" clId="{02873B95-5A1A-45BC-8DA4-603AB737797F}" dt="2024-12-11T17:29:11.414" v="270"/>
        <pc:sldMkLst>
          <pc:docMk/>
          <pc:sldMk cId="408582474" sldId="367"/>
        </pc:sldMkLst>
        <pc:spChg chg="mod">
          <ac:chgData name="Giovanni Ligato" userId="7875cec0db90cc51" providerId="LiveId" clId="{02873B95-5A1A-45BC-8DA4-603AB737797F}" dt="2024-12-11T17:29:11.414" v="270"/>
          <ac:spMkLst>
            <pc:docMk/>
            <pc:sldMk cId="408582474" sldId="367"/>
            <ac:spMk id="29" creationId="{98C8C868-5C71-0605-B081-E6EA4D812B47}"/>
          </ac:spMkLst>
        </pc:spChg>
      </pc:sldChg>
      <pc:sldChg chg="modSp mod">
        <pc:chgData name="Giovanni Ligato" userId="7875cec0db90cc51" providerId="LiveId" clId="{02873B95-5A1A-45BC-8DA4-603AB737797F}" dt="2024-12-11T17:30:02.328" v="305"/>
        <pc:sldMkLst>
          <pc:docMk/>
          <pc:sldMk cId="3573605065" sldId="368"/>
        </pc:sldMkLst>
        <pc:spChg chg="mod">
          <ac:chgData name="Giovanni Ligato" userId="7875cec0db90cc51" providerId="LiveId" clId="{02873B95-5A1A-45BC-8DA4-603AB737797F}" dt="2024-12-11T17:29:33.652" v="295" actId="20577"/>
          <ac:spMkLst>
            <pc:docMk/>
            <pc:sldMk cId="3573605065" sldId="368"/>
            <ac:spMk id="2" creationId="{856FC897-7D20-C3A6-BBC3-6EC4258A569B}"/>
          </ac:spMkLst>
        </pc:spChg>
        <pc:spChg chg="mod">
          <ac:chgData name="Giovanni Ligato" userId="7875cec0db90cc51" providerId="LiveId" clId="{02873B95-5A1A-45BC-8DA4-603AB737797F}" dt="2024-12-11T17:29:38.768" v="298"/>
          <ac:spMkLst>
            <pc:docMk/>
            <pc:sldMk cId="3573605065" sldId="368"/>
            <ac:spMk id="3" creationId="{B698838B-E2EB-3348-37D1-CA466C596545}"/>
          </ac:spMkLst>
        </pc:spChg>
        <pc:spChg chg="mod">
          <ac:chgData name="Giovanni Ligato" userId="7875cec0db90cc51" providerId="LiveId" clId="{02873B95-5A1A-45BC-8DA4-603AB737797F}" dt="2024-12-11T17:29:56.640" v="302"/>
          <ac:spMkLst>
            <pc:docMk/>
            <pc:sldMk cId="3573605065" sldId="368"/>
            <ac:spMk id="16" creationId="{A5025D27-1068-51F5-925F-AB20B8E6F3E5}"/>
          </ac:spMkLst>
        </pc:spChg>
        <pc:spChg chg="mod">
          <ac:chgData name="Giovanni Ligato" userId="7875cec0db90cc51" providerId="LiveId" clId="{02873B95-5A1A-45BC-8DA4-603AB737797F}" dt="2024-12-11T17:30:02.328" v="305"/>
          <ac:spMkLst>
            <pc:docMk/>
            <pc:sldMk cId="3573605065" sldId="368"/>
            <ac:spMk id="19" creationId="{96053686-E824-468E-8FEF-74E3153208BE}"/>
          </ac:spMkLst>
        </pc:spChg>
        <pc:spChg chg="mod">
          <ac:chgData name="Giovanni Ligato" userId="7875cec0db90cc51" providerId="LiveId" clId="{02873B95-5A1A-45BC-8DA4-603AB737797F}" dt="2024-12-11T17:29:21.260" v="273"/>
          <ac:spMkLst>
            <pc:docMk/>
            <pc:sldMk cId="3573605065" sldId="368"/>
            <ac:spMk id="29" creationId="{DB514B5A-9DDB-F5D8-1BD0-CA6D4BA22B08}"/>
          </ac:spMkLst>
        </pc:spChg>
      </pc:sldChg>
      <pc:sldChg chg="modSp mod">
        <pc:chgData name="Giovanni Ligato" userId="7875cec0db90cc51" providerId="LiveId" clId="{02873B95-5A1A-45BC-8DA4-603AB737797F}" dt="2024-12-11T17:30:47.145" v="321"/>
        <pc:sldMkLst>
          <pc:docMk/>
          <pc:sldMk cId="491407404" sldId="369"/>
        </pc:sldMkLst>
        <pc:spChg chg="mod">
          <ac:chgData name="Giovanni Ligato" userId="7875cec0db90cc51" providerId="LiveId" clId="{02873B95-5A1A-45BC-8DA4-603AB737797F}" dt="2024-12-11T17:30:38.858" v="318" actId="108"/>
          <ac:spMkLst>
            <pc:docMk/>
            <pc:sldMk cId="491407404" sldId="369"/>
            <ac:spMk id="2" creationId="{FF215E96-802D-333B-B3B7-5E8775C30235}"/>
          </ac:spMkLst>
        </pc:spChg>
        <pc:spChg chg="mod">
          <ac:chgData name="Giovanni Ligato" userId="7875cec0db90cc51" providerId="LiveId" clId="{02873B95-5A1A-45BC-8DA4-603AB737797F}" dt="2024-12-11T17:30:47.145" v="321"/>
          <ac:spMkLst>
            <pc:docMk/>
            <pc:sldMk cId="491407404" sldId="369"/>
            <ac:spMk id="3" creationId="{28777993-B5D2-C7D7-9538-B73A75877319}"/>
          </ac:spMkLst>
        </pc:spChg>
        <pc:spChg chg="mod">
          <ac:chgData name="Giovanni Ligato" userId="7875cec0db90cc51" providerId="LiveId" clId="{02873B95-5A1A-45BC-8DA4-603AB737797F}" dt="2024-12-11T17:30:14.079" v="309"/>
          <ac:spMkLst>
            <pc:docMk/>
            <pc:sldMk cId="491407404" sldId="369"/>
            <ac:spMk id="26" creationId="{76F9582A-3F8D-FF38-13B1-ACB92F1251D2}"/>
          </ac:spMkLst>
        </pc:spChg>
        <pc:spChg chg="mod">
          <ac:chgData name="Giovanni Ligato" userId="7875cec0db90cc51" providerId="LiveId" clId="{02873B95-5A1A-45BC-8DA4-603AB737797F}" dt="2024-12-11T17:30:20.549" v="312"/>
          <ac:spMkLst>
            <pc:docMk/>
            <pc:sldMk cId="491407404" sldId="369"/>
            <ac:spMk id="28" creationId="{4C0D3212-A4DB-81AD-9DCE-0F6A1E1A98F3}"/>
          </ac:spMkLst>
        </pc:spChg>
      </pc:sldChg>
      <pc:sldChg chg="del">
        <pc:chgData name="Giovanni Ligato" userId="7875cec0db90cc51" providerId="LiveId" clId="{02873B95-5A1A-45BC-8DA4-603AB737797F}" dt="2024-12-11T17:31:12.963" v="322" actId="47"/>
        <pc:sldMkLst>
          <pc:docMk/>
          <pc:sldMk cId="1849170597" sldId="370"/>
        </pc:sldMkLst>
      </pc:sldChg>
      <pc:sldChg chg="del">
        <pc:chgData name="Giovanni Ligato" userId="7875cec0db90cc51" providerId="LiveId" clId="{02873B95-5A1A-45BC-8DA4-603AB737797F}" dt="2024-12-11T17:31:12.963" v="322" actId="47"/>
        <pc:sldMkLst>
          <pc:docMk/>
          <pc:sldMk cId="963334157" sldId="371"/>
        </pc:sldMkLst>
      </pc:sldChg>
      <pc:sldChg chg="del">
        <pc:chgData name="Giovanni Ligato" userId="7875cec0db90cc51" providerId="LiveId" clId="{02873B95-5A1A-45BC-8DA4-603AB737797F}" dt="2024-12-11T17:31:12.963" v="322" actId="47"/>
        <pc:sldMkLst>
          <pc:docMk/>
          <pc:sldMk cId="1885182459" sldId="372"/>
        </pc:sldMkLst>
      </pc:sldChg>
      <pc:sldChg chg="del">
        <pc:chgData name="Giovanni Ligato" userId="7875cec0db90cc51" providerId="LiveId" clId="{02873B95-5A1A-45BC-8DA4-603AB737797F}" dt="2024-12-11T17:31:12.963" v="322" actId="47"/>
        <pc:sldMkLst>
          <pc:docMk/>
          <pc:sldMk cId="4280504377" sldId="373"/>
        </pc:sldMkLst>
      </pc:sldChg>
      <pc:sldChg chg="del">
        <pc:chgData name="Giovanni Ligato" userId="7875cec0db90cc51" providerId="LiveId" clId="{02873B95-5A1A-45BC-8DA4-603AB737797F}" dt="2024-12-11T17:31:12.963" v="322" actId="47"/>
        <pc:sldMkLst>
          <pc:docMk/>
          <pc:sldMk cId="70514080" sldId="374"/>
        </pc:sldMkLst>
      </pc:sldChg>
      <pc:sldChg chg="del">
        <pc:chgData name="Giovanni Ligato" userId="7875cec0db90cc51" providerId="LiveId" clId="{02873B95-5A1A-45BC-8DA4-603AB737797F}" dt="2024-12-11T17:31:12.963" v="322" actId="47"/>
        <pc:sldMkLst>
          <pc:docMk/>
          <pc:sldMk cId="1978188455" sldId="375"/>
        </pc:sldMkLst>
      </pc:sldChg>
      <pc:sldChg chg="del">
        <pc:chgData name="Giovanni Ligato" userId="7875cec0db90cc51" providerId="LiveId" clId="{02873B95-5A1A-45BC-8DA4-603AB737797F}" dt="2024-12-11T17:31:12.963" v="322" actId="47"/>
        <pc:sldMkLst>
          <pc:docMk/>
          <pc:sldMk cId="3433347990" sldId="376"/>
        </pc:sldMkLst>
      </pc:sldChg>
      <pc:sldChg chg="del">
        <pc:chgData name="Giovanni Ligato" userId="7875cec0db90cc51" providerId="LiveId" clId="{02873B95-5A1A-45BC-8DA4-603AB737797F}" dt="2024-12-11T17:31:12.963" v="322" actId="47"/>
        <pc:sldMkLst>
          <pc:docMk/>
          <pc:sldMk cId="2635400491" sldId="377"/>
        </pc:sldMkLst>
      </pc:sldChg>
      <pc:sldChg chg="del">
        <pc:chgData name="Giovanni Ligato" userId="7875cec0db90cc51" providerId="LiveId" clId="{02873B95-5A1A-45BC-8DA4-603AB737797F}" dt="2024-12-11T17:31:12.963" v="322" actId="47"/>
        <pc:sldMkLst>
          <pc:docMk/>
          <pc:sldMk cId="2969500433" sldId="378"/>
        </pc:sldMkLst>
      </pc:sldChg>
      <pc:sldChg chg="del">
        <pc:chgData name="Giovanni Ligato" userId="7875cec0db90cc51" providerId="LiveId" clId="{02873B95-5A1A-45BC-8DA4-603AB737797F}" dt="2024-12-11T17:31:12.963" v="322" actId="47"/>
        <pc:sldMkLst>
          <pc:docMk/>
          <pc:sldMk cId="2121437558" sldId="379"/>
        </pc:sldMkLst>
      </pc:sldChg>
      <pc:sldChg chg="del">
        <pc:chgData name="Giovanni Ligato" userId="7875cec0db90cc51" providerId="LiveId" clId="{02873B95-5A1A-45BC-8DA4-603AB737797F}" dt="2024-12-11T17:31:12.963" v="322" actId="47"/>
        <pc:sldMkLst>
          <pc:docMk/>
          <pc:sldMk cId="3877109174" sldId="380"/>
        </pc:sldMkLst>
      </pc:sldChg>
      <pc:sldChg chg="del">
        <pc:chgData name="Giovanni Ligato" userId="7875cec0db90cc51" providerId="LiveId" clId="{02873B95-5A1A-45BC-8DA4-603AB737797F}" dt="2024-12-11T17:31:12.963" v="322" actId="47"/>
        <pc:sldMkLst>
          <pc:docMk/>
          <pc:sldMk cId="2598672094" sldId="381"/>
        </pc:sldMkLst>
      </pc:sldChg>
      <pc:sldChg chg="del">
        <pc:chgData name="Giovanni Ligato" userId="7875cec0db90cc51" providerId="LiveId" clId="{02873B95-5A1A-45BC-8DA4-603AB737797F}" dt="2024-12-11T17:31:12.963" v="322" actId="47"/>
        <pc:sldMkLst>
          <pc:docMk/>
          <pc:sldMk cId="3250561114" sldId="382"/>
        </pc:sldMkLst>
      </pc:sldChg>
      <pc:sldChg chg="del">
        <pc:chgData name="Giovanni Ligato" userId="7875cec0db90cc51" providerId="LiveId" clId="{02873B95-5A1A-45BC-8DA4-603AB737797F}" dt="2024-12-11T17:31:12.963" v="322" actId="47"/>
        <pc:sldMkLst>
          <pc:docMk/>
          <pc:sldMk cId="4021180324" sldId="383"/>
        </pc:sldMkLst>
      </pc:sldChg>
      <pc:sldChg chg="del">
        <pc:chgData name="Giovanni Ligato" userId="7875cec0db90cc51" providerId="LiveId" clId="{02873B95-5A1A-45BC-8DA4-603AB737797F}" dt="2024-12-11T17:31:12.963" v="322" actId="47"/>
        <pc:sldMkLst>
          <pc:docMk/>
          <pc:sldMk cId="3423407397" sldId="384"/>
        </pc:sldMkLst>
      </pc:sldChg>
      <pc:sldChg chg="del">
        <pc:chgData name="Giovanni Ligato" userId="7875cec0db90cc51" providerId="LiveId" clId="{02873B95-5A1A-45BC-8DA4-603AB737797F}" dt="2024-12-11T17:31:12.963" v="322" actId="47"/>
        <pc:sldMkLst>
          <pc:docMk/>
          <pc:sldMk cId="3766877551" sldId="385"/>
        </pc:sldMkLst>
      </pc:sldChg>
      <pc:sldChg chg="del">
        <pc:chgData name="Giovanni Ligato" userId="7875cec0db90cc51" providerId="LiveId" clId="{02873B95-5A1A-45BC-8DA4-603AB737797F}" dt="2024-12-11T17:31:12.963" v="322" actId="47"/>
        <pc:sldMkLst>
          <pc:docMk/>
          <pc:sldMk cId="4170469165" sldId="386"/>
        </pc:sldMkLst>
      </pc:sldChg>
      <pc:sldChg chg="del">
        <pc:chgData name="Giovanni Ligato" userId="7875cec0db90cc51" providerId="LiveId" clId="{02873B95-5A1A-45BC-8DA4-603AB737797F}" dt="2024-12-11T17:31:12.963" v="322" actId="47"/>
        <pc:sldMkLst>
          <pc:docMk/>
          <pc:sldMk cId="2092779925" sldId="387"/>
        </pc:sldMkLst>
      </pc:sldChg>
      <pc:sldChg chg="del">
        <pc:chgData name="Giovanni Ligato" userId="7875cec0db90cc51" providerId="LiveId" clId="{02873B95-5A1A-45BC-8DA4-603AB737797F}" dt="2024-12-11T17:31:12.963" v="322" actId="47"/>
        <pc:sldMkLst>
          <pc:docMk/>
          <pc:sldMk cId="1289095128" sldId="388"/>
        </pc:sldMkLst>
      </pc:sldChg>
      <pc:sldChg chg="del">
        <pc:chgData name="Giovanni Ligato" userId="7875cec0db90cc51" providerId="LiveId" clId="{02873B95-5A1A-45BC-8DA4-603AB737797F}" dt="2024-12-11T17:31:12.963" v="322" actId="47"/>
        <pc:sldMkLst>
          <pc:docMk/>
          <pc:sldMk cId="2864833405" sldId="389"/>
        </pc:sldMkLst>
      </pc:sldChg>
      <pc:sldChg chg="del">
        <pc:chgData name="Giovanni Ligato" userId="7875cec0db90cc51" providerId="LiveId" clId="{02873B95-5A1A-45BC-8DA4-603AB737797F}" dt="2024-12-11T17:31:12.963" v="322" actId="47"/>
        <pc:sldMkLst>
          <pc:docMk/>
          <pc:sldMk cId="1435990683" sldId="390"/>
        </pc:sldMkLst>
      </pc:sldChg>
      <pc:sldChg chg="del">
        <pc:chgData name="Giovanni Ligato" userId="7875cec0db90cc51" providerId="LiveId" clId="{02873B95-5A1A-45BC-8DA4-603AB737797F}" dt="2024-12-11T17:31:12.963" v="322" actId="47"/>
        <pc:sldMkLst>
          <pc:docMk/>
          <pc:sldMk cId="3181295161" sldId="391"/>
        </pc:sldMkLst>
      </pc:sldChg>
      <pc:sldChg chg="del">
        <pc:chgData name="Giovanni Ligato" userId="7875cec0db90cc51" providerId="LiveId" clId="{02873B95-5A1A-45BC-8DA4-603AB737797F}" dt="2024-12-11T17:31:12.963" v="322" actId="47"/>
        <pc:sldMkLst>
          <pc:docMk/>
          <pc:sldMk cId="2160853532" sldId="392"/>
        </pc:sldMkLst>
      </pc:sldChg>
      <pc:sldChg chg="del">
        <pc:chgData name="Giovanni Ligato" userId="7875cec0db90cc51" providerId="LiveId" clId="{02873B95-5A1A-45BC-8DA4-603AB737797F}" dt="2024-12-11T17:31:12.963" v="322" actId="47"/>
        <pc:sldMkLst>
          <pc:docMk/>
          <pc:sldMk cId="951294143" sldId="393"/>
        </pc:sldMkLst>
      </pc:sldChg>
      <pc:sldChg chg="addSp delSp modSp mod modShow">
        <pc:chgData name="Giovanni Ligato" userId="7875cec0db90cc51" providerId="LiveId" clId="{02873B95-5A1A-45BC-8DA4-603AB737797F}" dt="2024-12-11T17:20:43.015" v="208" actId="729"/>
        <pc:sldMkLst>
          <pc:docMk/>
          <pc:sldMk cId="2918921005" sldId="394"/>
        </pc:sldMkLst>
        <pc:spChg chg="add mod">
          <ac:chgData name="Giovanni Ligato" userId="7875cec0db90cc51" providerId="LiveId" clId="{02873B95-5A1A-45BC-8DA4-603AB737797F}" dt="2024-12-11T16:32:46.680" v="38" actId="1035"/>
          <ac:spMkLst>
            <pc:docMk/>
            <pc:sldMk cId="2918921005" sldId="394"/>
            <ac:spMk id="2" creationId="{CA231E08-E82F-BED1-4FF1-5AB3C366243E}"/>
          </ac:spMkLst>
        </pc:spChg>
        <pc:graphicFrameChg chg="add del mod modGraphic">
          <ac:chgData name="Giovanni Ligato" userId="7875cec0db90cc51" providerId="LiveId" clId="{02873B95-5A1A-45BC-8DA4-603AB737797F}" dt="2024-12-11T16:33:46.400" v="50" actId="478"/>
          <ac:graphicFrameMkLst>
            <pc:docMk/>
            <pc:sldMk cId="2918921005" sldId="394"/>
            <ac:graphicFrameMk id="3" creationId="{50EA09C5-A1FB-903C-58F6-6F52B768A267}"/>
          </ac:graphicFrameMkLst>
        </pc:graphicFrameChg>
        <pc:graphicFrameChg chg="add del mod modGraphic">
          <ac:chgData name="Giovanni Ligato" userId="7875cec0db90cc51" providerId="LiveId" clId="{02873B95-5A1A-45BC-8DA4-603AB737797F}" dt="2024-12-11T16:34:01.344" v="54" actId="3680"/>
          <ac:graphicFrameMkLst>
            <pc:docMk/>
            <pc:sldMk cId="2918921005" sldId="394"/>
            <ac:graphicFrameMk id="4" creationId="{4715918A-7ACC-9B6C-C640-CF10B7E33099}"/>
          </ac:graphicFrameMkLst>
        </pc:graphicFrameChg>
        <pc:graphicFrameChg chg="add mod modGraphic">
          <ac:chgData name="Giovanni Ligato" userId="7875cec0db90cc51" providerId="LiveId" clId="{02873B95-5A1A-45BC-8DA4-603AB737797F}" dt="2024-12-11T17:10:04.277" v="207" actId="2084"/>
          <ac:graphicFrameMkLst>
            <pc:docMk/>
            <pc:sldMk cId="2918921005" sldId="394"/>
            <ac:graphicFrameMk id="5" creationId="{B5E2B5B2-53D7-9435-E524-73FF20FCBF58}"/>
          </ac:graphicFrameMkLst>
        </pc:graphicFrameChg>
      </pc:sldChg>
      <pc:sldChg chg="add">
        <pc:chgData name="Giovanni Ligato" userId="7875cec0db90cc51" providerId="LiveId" clId="{02873B95-5A1A-45BC-8DA4-603AB737797F}" dt="2024-12-11T16:32:10.779" v="0" actId="2890"/>
        <pc:sldMkLst>
          <pc:docMk/>
          <pc:sldMk cId="1463404102" sldId="395"/>
        </pc:sldMkLst>
      </pc:sldChg>
      <pc:sldChg chg="add del setBg">
        <pc:chgData name="Giovanni Ligato" userId="7875cec0db90cc51" providerId="LiveId" clId="{02873B95-5A1A-45BC-8DA4-603AB737797F}" dt="2024-12-11T17:31:21.039" v="324"/>
        <pc:sldMkLst>
          <pc:docMk/>
          <pc:sldMk cId="265541240" sldId="396"/>
        </pc:sldMkLst>
      </pc:sldChg>
      <pc:sldChg chg="add setBg">
        <pc:chgData name="Giovanni Ligato" userId="7875cec0db90cc51" providerId="LiveId" clId="{02873B95-5A1A-45BC-8DA4-603AB737797F}" dt="2024-12-11T17:31:39.311" v="330"/>
        <pc:sldMkLst>
          <pc:docMk/>
          <pc:sldMk cId="1570718503" sldId="396"/>
        </pc:sldMkLst>
      </pc:sldChg>
      <pc:sldChg chg="modSp add mod setBg">
        <pc:chgData name="Giovanni Ligato" userId="7875cec0db90cc51" providerId="LiveId" clId="{02873B95-5A1A-45BC-8DA4-603AB737797F}" dt="2024-12-11T17:35:58.274" v="406"/>
        <pc:sldMkLst>
          <pc:docMk/>
          <pc:sldMk cId="1945761123" sldId="397"/>
        </pc:sldMkLst>
        <pc:spChg chg="mod">
          <ac:chgData name="Giovanni Ligato" userId="7875cec0db90cc51" providerId="LiveId" clId="{02873B95-5A1A-45BC-8DA4-603AB737797F}" dt="2024-12-11T17:31:48.357" v="332" actId="20577"/>
          <ac:spMkLst>
            <pc:docMk/>
            <pc:sldMk cId="1945761123" sldId="397"/>
            <ac:spMk id="12" creationId="{F5D94FE5-E410-0F36-B602-C3160BB93747}"/>
          </ac:spMkLst>
        </pc:spChg>
        <pc:spChg chg="mod">
          <ac:chgData name="Giovanni Ligato" userId="7875cec0db90cc51" providerId="LiveId" clId="{02873B95-5A1A-45BC-8DA4-603AB737797F}" dt="2024-12-11T17:33:35.694" v="384"/>
          <ac:spMkLst>
            <pc:docMk/>
            <pc:sldMk cId="1945761123" sldId="397"/>
            <ac:spMk id="19" creationId="{C88E3D16-18E2-A0AC-9709-14E2932899CE}"/>
          </ac:spMkLst>
        </pc:spChg>
        <pc:spChg chg="mod">
          <ac:chgData name="Giovanni Ligato" userId="7875cec0db90cc51" providerId="LiveId" clId="{02873B95-5A1A-45BC-8DA4-603AB737797F}" dt="2024-12-11T17:33:41.713" v="388" actId="20577"/>
          <ac:spMkLst>
            <pc:docMk/>
            <pc:sldMk cId="1945761123" sldId="397"/>
            <ac:spMk id="22" creationId="{4C8DAE68-AC4F-F58C-E45F-B2A1F737DA7F}"/>
          </ac:spMkLst>
        </pc:spChg>
        <pc:spChg chg="mod">
          <ac:chgData name="Giovanni Ligato" userId="7875cec0db90cc51" providerId="LiveId" clId="{02873B95-5A1A-45BC-8DA4-603AB737797F}" dt="2024-12-11T17:33:44.155" v="390" actId="20577"/>
          <ac:spMkLst>
            <pc:docMk/>
            <pc:sldMk cId="1945761123" sldId="397"/>
            <ac:spMk id="23" creationId="{BFE4C036-6628-B29A-27D7-295277A4009B}"/>
          </ac:spMkLst>
        </pc:spChg>
        <pc:spChg chg="mod">
          <ac:chgData name="Giovanni Ligato" userId="7875cec0db90cc51" providerId="LiveId" clId="{02873B95-5A1A-45BC-8DA4-603AB737797F}" dt="2024-12-11T17:35:58.274" v="406"/>
          <ac:spMkLst>
            <pc:docMk/>
            <pc:sldMk cId="1945761123" sldId="397"/>
            <ac:spMk id="29" creationId="{D9C27825-36E8-5D56-2651-9FFEA8D8CCF0}"/>
          </ac:spMkLst>
        </pc:spChg>
        <pc:spChg chg="mod">
          <ac:chgData name="Giovanni Ligato" userId="7875cec0db90cc51" providerId="LiveId" clId="{02873B95-5A1A-45BC-8DA4-603AB737797F}" dt="2024-12-11T17:33:02.830" v="374"/>
          <ac:spMkLst>
            <pc:docMk/>
            <pc:sldMk cId="1945761123" sldId="397"/>
            <ac:spMk id="31" creationId="{E7449773-854C-2F3D-3474-6FEB0C06B1E9}"/>
          </ac:spMkLst>
        </pc:spChg>
        <pc:spChg chg="mod">
          <ac:chgData name="Giovanni Ligato" userId="7875cec0db90cc51" providerId="LiveId" clId="{02873B95-5A1A-45BC-8DA4-603AB737797F}" dt="2024-12-11T17:34:38.847" v="397" actId="1076"/>
          <ac:spMkLst>
            <pc:docMk/>
            <pc:sldMk cId="1945761123" sldId="397"/>
            <ac:spMk id="33" creationId="{19AECB03-E81A-CC29-F35A-1A6E956A2560}"/>
          </ac:spMkLst>
        </pc:spChg>
        <pc:cxnChg chg="mod">
          <ac:chgData name="Giovanni Ligato" userId="7875cec0db90cc51" providerId="LiveId" clId="{02873B95-5A1A-45BC-8DA4-603AB737797F}" dt="2024-12-11T17:33:11.718" v="376" actId="14100"/>
          <ac:cxnSpMkLst>
            <pc:docMk/>
            <pc:sldMk cId="1945761123" sldId="397"/>
            <ac:cxnSpMk id="37" creationId="{B2814032-CFDD-FB1C-E3E3-8412E96EA7C6}"/>
          </ac:cxnSpMkLst>
        </pc:cxnChg>
      </pc:sldChg>
      <pc:sldChg chg="add del setBg">
        <pc:chgData name="Giovanni Ligato" userId="7875cec0db90cc51" providerId="LiveId" clId="{02873B95-5A1A-45BC-8DA4-603AB737797F}" dt="2024-12-11T17:31:21.039" v="324"/>
        <pc:sldMkLst>
          <pc:docMk/>
          <pc:sldMk cId="2943766782" sldId="397"/>
        </pc:sldMkLst>
      </pc:sldChg>
      <pc:sldChg chg="addSp delSp modSp add mod setBg">
        <pc:chgData name="Giovanni Ligato" userId="7875cec0db90cc51" providerId="LiveId" clId="{02873B95-5A1A-45BC-8DA4-603AB737797F}" dt="2024-12-11T17:36:11.100" v="426" actId="1035"/>
        <pc:sldMkLst>
          <pc:docMk/>
          <pc:sldMk cId="1018153031" sldId="398"/>
        </pc:sldMkLst>
        <pc:spChg chg="mod">
          <ac:chgData name="Giovanni Ligato" userId="7875cec0db90cc51" providerId="LiveId" clId="{02873B95-5A1A-45BC-8DA4-603AB737797F}" dt="2024-12-11T17:33:23.870" v="379"/>
          <ac:spMkLst>
            <pc:docMk/>
            <pc:sldMk cId="1018153031" sldId="398"/>
            <ac:spMk id="3" creationId="{48623AEA-411D-457C-803A-ECA0C62A2F7A}"/>
          </ac:spMkLst>
        </pc:spChg>
        <pc:spChg chg="del">
          <ac:chgData name="Giovanni Ligato" userId="7875cec0db90cc51" providerId="LiveId" clId="{02873B95-5A1A-45BC-8DA4-603AB737797F}" dt="2024-12-11T17:34:52.125" v="398" actId="478"/>
          <ac:spMkLst>
            <pc:docMk/>
            <pc:sldMk cId="1018153031" sldId="398"/>
            <ac:spMk id="4" creationId="{ADA84E6F-5C3E-651A-FF50-51B043DE1B30}"/>
          </ac:spMkLst>
        </pc:spChg>
        <pc:spChg chg="mod">
          <ac:chgData name="Giovanni Ligato" userId="7875cec0db90cc51" providerId="LiveId" clId="{02873B95-5A1A-45BC-8DA4-603AB737797F}" dt="2024-12-11T17:33:23.870" v="379"/>
          <ac:spMkLst>
            <pc:docMk/>
            <pc:sldMk cId="1018153031" sldId="398"/>
            <ac:spMk id="5" creationId="{F878523B-5AEC-9192-B095-AC59FEE138A5}"/>
          </ac:spMkLst>
        </pc:spChg>
        <pc:spChg chg="mod">
          <ac:chgData name="Giovanni Ligato" userId="7875cec0db90cc51" providerId="LiveId" clId="{02873B95-5A1A-45BC-8DA4-603AB737797F}" dt="2024-12-11T17:31:50.996" v="334" actId="20577"/>
          <ac:spMkLst>
            <pc:docMk/>
            <pc:sldMk cId="1018153031" sldId="398"/>
            <ac:spMk id="12" creationId="{B2D2503A-8A16-51EB-571B-D1C22ADCC611}"/>
          </ac:spMkLst>
        </pc:spChg>
        <pc:spChg chg="mod">
          <ac:chgData name="Giovanni Ligato" userId="7875cec0db90cc51" providerId="LiveId" clId="{02873B95-5A1A-45BC-8DA4-603AB737797F}" dt="2024-12-11T17:36:11.100" v="426" actId="1035"/>
          <ac:spMkLst>
            <pc:docMk/>
            <pc:sldMk cId="1018153031" sldId="398"/>
            <ac:spMk id="18" creationId="{9C2E937C-34F9-A5EF-F5AF-D503B232CA6D}"/>
          </ac:spMkLst>
        </pc:spChg>
        <pc:spChg chg="mod">
          <ac:chgData name="Giovanni Ligato" userId="7875cec0db90cc51" providerId="LiveId" clId="{02873B95-5A1A-45BC-8DA4-603AB737797F}" dt="2024-12-11T17:35:43.035" v="401"/>
          <ac:spMkLst>
            <pc:docMk/>
            <pc:sldMk cId="1018153031" sldId="398"/>
            <ac:spMk id="19" creationId="{658C3F1C-19FA-7F8E-6CD2-52C3D9D46D91}"/>
          </ac:spMkLst>
        </pc:spChg>
        <pc:spChg chg="mod">
          <ac:chgData name="Giovanni Ligato" userId="7875cec0db90cc51" providerId="LiveId" clId="{02873B95-5A1A-45BC-8DA4-603AB737797F}" dt="2024-12-11T17:35:43.035" v="401"/>
          <ac:spMkLst>
            <pc:docMk/>
            <pc:sldMk cId="1018153031" sldId="398"/>
            <ac:spMk id="23" creationId="{4AF10608-A2E4-A53E-0836-B6F4E8570630}"/>
          </ac:spMkLst>
        </pc:spChg>
        <pc:spChg chg="del">
          <ac:chgData name="Giovanni Ligato" userId="7875cec0db90cc51" providerId="LiveId" clId="{02873B95-5A1A-45BC-8DA4-603AB737797F}" dt="2024-12-11T17:34:52.125" v="398" actId="478"/>
          <ac:spMkLst>
            <pc:docMk/>
            <pc:sldMk cId="1018153031" sldId="398"/>
            <ac:spMk id="27" creationId="{1B1D5CD5-0848-4ECC-C3C3-F62331F0024D}"/>
          </ac:spMkLst>
        </pc:spChg>
        <pc:spChg chg="mod">
          <ac:chgData name="Giovanni Ligato" userId="7875cec0db90cc51" providerId="LiveId" clId="{02873B95-5A1A-45BC-8DA4-603AB737797F}" dt="2024-12-11T17:36:11.100" v="426" actId="1035"/>
          <ac:spMkLst>
            <pc:docMk/>
            <pc:sldMk cId="1018153031" sldId="398"/>
            <ac:spMk id="29" creationId="{5DC9F959-81E3-590A-FDF8-52D44821C905}"/>
          </ac:spMkLst>
        </pc:spChg>
        <pc:spChg chg="mod">
          <ac:chgData name="Giovanni Ligato" userId="7875cec0db90cc51" providerId="LiveId" clId="{02873B95-5A1A-45BC-8DA4-603AB737797F}" dt="2024-12-11T17:35:43.035" v="401"/>
          <ac:spMkLst>
            <pc:docMk/>
            <pc:sldMk cId="1018153031" sldId="398"/>
            <ac:spMk id="31" creationId="{4EA19DF6-9361-24BA-00CD-222D345E72E9}"/>
          </ac:spMkLst>
        </pc:spChg>
        <pc:spChg chg="mod">
          <ac:chgData name="Giovanni Ligato" userId="7875cec0db90cc51" providerId="LiveId" clId="{02873B95-5A1A-45BC-8DA4-603AB737797F}" dt="2024-12-11T17:35:43.035" v="401"/>
          <ac:spMkLst>
            <pc:docMk/>
            <pc:sldMk cId="1018153031" sldId="398"/>
            <ac:spMk id="37" creationId="{0F96665E-E730-15B0-C5B9-D1C70306A8B2}"/>
          </ac:spMkLst>
        </pc:spChg>
        <pc:spChg chg="mod">
          <ac:chgData name="Giovanni Ligato" userId="7875cec0db90cc51" providerId="LiveId" clId="{02873B95-5A1A-45BC-8DA4-603AB737797F}" dt="2024-12-11T17:35:43.035" v="401"/>
          <ac:spMkLst>
            <pc:docMk/>
            <pc:sldMk cId="1018153031" sldId="398"/>
            <ac:spMk id="39" creationId="{DB5E896D-33D5-07B0-87AD-F1BD8EAE2275}"/>
          </ac:spMkLst>
        </pc:spChg>
        <pc:spChg chg="mod">
          <ac:chgData name="Giovanni Ligato" userId="7875cec0db90cc51" providerId="LiveId" clId="{02873B95-5A1A-45BC-8DA4-603AB737797F}" dt="2024-12-11T17:35:43.035" v="401"/>
          <ac:spMkLst>
            <pc:docMk/>
            <pc:sldMk cId="1018153031" sldId="398"/>
            <ac:spMk id="41" creationId="{9DDDDCB5-C47E-AB44-6116-9DF88027F74A}"/>
          </ac:spMkLst>
        </pc:spChg>
        <pc:spChg chg="mod">
          <ac:chgData name="Giovanni Ligato" userId="7875cec0db90cc51" providerId="LiveId" clId="{02873B95-5A1A-45BC-8DA4-603AB737797F}" dt="2024-12-11T17:35:43.035" v="401"/>
          <ac:spMkLst>
            <pc:docMk/>
            <pc:sldMk cId="1018153031" sldId="398"/>
            <ac:spMk id="44" creationId="{A9451366-AF8E-F78D-C53C-16D1E80DB92D}"/>
          </ac:spMkLst>
        </pc:spChg>
        <pc:spChg chg="mod">
          <ac:chgData name="Giovanni Ligato" userId="7875cec0db90cc51" providerId="LiveId" clId="{02873B95-5A1A-45BC-8DA4-603AB737797F}" dt="2024-12-11T17:35:43.035" v="401"/>
          <ac:spMkLst>
            <pc:docMk/>
            <pc:sldMk cId="1018153031" sldId="398"/>
            <ac:spMk id="48" creationId="{E66D7FCF-8D80-F99F-F842-002E6895A970}"/>
          </ac:spMkLst>
        </pc:spChg>
        <pc:spChg chg="add mod">
          <ac:chgData name="Giovanni Ligato" userId="7875cec0db90cc51" providerId="LiveId" clId="{02873B95-5A1A-45BC-8DA4-603AB737797F}" dt="2024-12-11T17:35:43.035" v="401"/>
          <ac:spMkLst>
            <pc:docMk/>
            <pc:sldMk cId="1018153031" sldId="398"/>
            <ac:spMk id="53" creationId="{6EB6C3B9-CADB-6FAA-86C4-C890FEE8601C}"/>
          </ac:spMkLst>
        </pc:spChg>
        <pc:spChg chg="mod">
          <ac:chgData name="Giovanni Ligato" userId="7875cec0db90cc51" providerId="LiveId" clId="{02873B95-5A1A-45BC-8DA4-603AB737797F}" dt="2024-12-11T17:35:43.035" v="401"/>
          <ac:spMkLst>
            <pc:docMk/>
            <pc:sldMk cId="1018153031" sldId="398"/>
            <ac:spMk id="55" creationId="{E48D587D-EA05-55F4-BADE-6B06E7D08727}"/>
          </ac:spMkLst>
        </pc:spChg>
        <pc:spChg chg="add mod">
          <ac:chgData name="Giovanni Ligato" userId="7875cec0db90cc51" providerId="LiveId" clId="{02873B95-5A1A-45BC-8DA4-603AB737797F}" dt="2024-12-11T17:35:43.035" v="401"/>
          <ac:spMkLst>
            <pc:docMk/>
            <pc:sldMk cId="1018153031" sldId="398"/>
            <ac:spMk id="57" creationId="{2B23215A-402D-2AF1-4DB7-1517EB9A26E9}"/>
          </ac:spMkLst>
        </pc:spChg>
        <pc:grpChg chg="add mod">
          <ac:chgData name="Giovanni Ligato" userId="7875cec0db90cc51" providerId="LiveId" clId="{02873B95-5A1A-45BC-8DA4-603AB737797F}" dt="2024-12-11T17:33:23.870" v="379"/>
          <ac:grpSpMkLst>
            <pc:docMk/>
            <pc:sldMk cId="1018153031" sldId="398"/>
            <ac:grpSpMk id="2" creationId="{367D9E21-9A09-E155-46A7-65E016DBA6FD}"/>
          </ac:grpSpMkLst>
        </pc:grpChg>
        <pc:grpChg chg="del">
          <ac:chgData name="Giovanni Ligato" userId="7875cec0db90cc51" providerId="LiveId" clId="{02873B95-5A1A-45BC-8DA4-603AB737797F}" dt="2024-12-11T17:34:52.125" v="398" actId="478"/>
          <ac:grpSpMkLst>
            <pc:docMk/>
            <pc:sldMk cId="1018153031" sldId="398"/>
            <ac:grpSpMk id="8" creationId="{D0976A93-B3AF-DC1E-1664-BFDE3EF4613E}"/>
          </ac:grpSpMkLst>
        </pc:grpChg>
        <pc:grpChg chg="del">
          <ac:chgData name="Giovanni Ligato" userId="7875cec0db90cc51" providerId="LiveId" clId="{02873B95-5A1A-45BC-8DA4-603AB737797F}" dt="2024-12-11T17:34:52.125" v="398" actId="478"/>
          <ac:grpSpMkLst>
            <pc:docMk/>
            <pc:sldMk cId="1018153031" sldId="398"/>
            <ac:grpSpMk id="15" creationId="{12255DA2-2575-454C-42ED-983B71E69161}"/>
          </ac:grpSpMkLst>
        </pc:grpChg>
        <pc:grpChg chg="add mod">
          <ac:chgData name="Giovanni Ligato" userId="7875cec0db90cc51" providerId="LiveId" clId="{02873B95-5A1A-45BC-8DA4-603AB737797F}" dt="2024-12-11T17:35:43.035" v="401"/>
          <ac:grpSpMkLst>
            <pc:docMk/>
            <pc:sldMk cId="1018153031" sldId="398"/>
            <ac:grpSpMk id="16" creationId="{978E9DBA-6A0C-2185-B726-792409416AA3}"/>
          </ac:grpSpMkLst>
        </pc:grpChg>
        <pc:grpChg chg="mod">
          <ac:chgData name="Giovanni Ligato" userId="7875cec0db90cc51" providerId="LiveId" clId="{02873B95-5A1A-45BC-8DA4-603AB737797F}" dt="2024-12-11T17:35:43.035" v="401"/>
          <ac:grpSpMkLst>
            <pc:docMk/>
            <pc:sldMk cId="1018153031" sldId="398"/>
            <ac:grpSpMk id="20" creationId="{CBF50A45-AD80-EDFC-AEBE-7044B62273E6}"/>
          </ac:grpSpMkLst>
        </pc:grpChg>
        <pc:grpChg chg="mod">
          <ac:chgData name="Giovanni Ligato" userId="7875cec0db90cc51" providerId="LiveId" clId="{02873B95-5A1A-45BC-8DA4-603AB737797F}" dt="2024-12-11T17:35:43.035" v="401"/>
          <ac:grpSpMkLst>
            <pc:docMk/>
            <pc:sldMk cId="1018153031" sldId="398"/>
            <ac:grpSpMk id="21" creationId="{C2F7D6FC-AD99-016D-9D66-BAD1CF52E5A5}"/>
          </ac:grpSpMkLst>
        </pc:grpChg>
        <pc:grpChg chg="mod">
          <ac:chgData name="Giovanni Ligato" userId="7875cec0db90cc51" providerId="LiveId" clId="{02873B95-5A1A-45BC-8DA4-603AB737797F}" dt="2024-12-11T17:35:43.035" v="401"/>
          <ac:grpSpMkLst>
            <pc:docMk/>
            <pc:sldMk cId="1018153031" sldId="398"/>
            <ac:grpSpMk id="26" creationId="{5D841626-C9F4-78C4-261C-76299A276E6B}"/>
          </ac:grpSpMkLst>
        </pc:grpChg>
        <pc:grpChg chg="del">
          <ac:chgData name="Giovanni Ligato" userId="7875cec0db90cc51" providerId="LiveId" clId="{02873B95-5A1A-45BC-8DA4-603AB737797F}" dt="2024-12-11T17:34:52.125" v="398" actId="478"/>
          <ac:grpSpMkLst>
            <pc:docMk/>
            <pc:sldMk cId="1018153031" sldId="398"/>
            <ac:grpSpMk id="28" creationId="{E7AB93A8-B4C8-580E-960D-6725ED646B45}"/>
          </ac:grpSpMkLst>
        </pc:grpChg>
        <pc:grpChg chg="add mod">
          <ac:chgData name="Giovanni Ligato" userId="7875cec0db90cc51" providerId="LiveId" clId="{02873B95-5A1A-45BC-8DA4-603AB737797F}" dt="2024-12-11T17:35:43.035" v="401"/>
          <ac:grpSpMkLst>
            <pc:docMk/>
            <pc:sldMk cId="1018153031" sldId="398"/>
            <ac:grpSpMk id="43" creationId="{3082174E-53A1-8CC6-9153-88E8C12BDEB2}"/>
          </ac:grpSpMkLst>
        </pc:grpChg>
        <pc:grpChg chg="del">
          <ac:chgData name="Giovanni Ligato" userId="7875cec0db90cc51" providerId="LiveId" clId="{02873B95-5A1A-45BC-8DA4-603AB737797F}" dt="2024-12-11T17:33:07.285" v="375" actId="478"/>
          <ac:grpSpMkLst>
            <pc:docMk/>
            <pc:sldMk cId="1018153031" sldId="398"/>
            <ac:grpSpMk id="46" creationId="{01FE0CD0-39C7-F6DC-D411-59342319AB0A}"/>
          </ac:grpSpMkLst>
        </pc:grpChg>
        <pc:grpChg chg="add mod">
          <ac:chgData name="Giovanni Ligato" userId="7875cec0db90cc51" providerId="LiveId" clId="{02873B95-5A1A-45BC-8DA4-603AB737797F}" dt="2024-12-11T17:35:43.035" v="401"/>
          <ac:grpSpMkLst>
            <pc:docMk/>
            <pc:sldMk cId="1018153031" sldId="398"/>
            <ac:grpSpMk id="54" creationId="{83470BA7-9875-B512-164E-E98E674237D1}"/>
          </ac:grpSpMkLst>
        </pc:grpChg>
        <pc:picChg chg="mod">
          <ac:chgData name="Giovanni Ligato" userId="7875cec0db90cc51" providerId="LiveId" clId="{02873B95-5A1A-45BC-8DA4-603AB737797F}" dt="2024-12-11T17:35:43.035" v="401"/>
          <ac:picMkLst>
            <pc:docMk/>
            <pc:sldMk cId="1018153031" sldId="398"/>
            <ac:picMk id="56" creationId="{C4A8EF04-2F89-9A11-22A1-01C8D8BAB140}"/>
          </ac:picMkLst>
        </pc:picChg>
        <pc:cxnChg chg="add mod">
          <ac:chgData name="Giovanni Ligato" userId="7875cec0db90cc51" providerId="LiveId" clId="{02873B95-5A1A-45BC-8DA4-603AB737797F}" dt="2024-12-11T17:33:23.870" v="379"/>
          <ac:cxnSpMkLst>
            <pc:docMk/>
            <pc:sldMk cId="1018153031" sldId="398"/>
            <ac:cxnSpMk id="7" creationId="{7629521D-4CFA-5E71-C3FF-F481E7C62573}"/>
          </ac:cxnSpMkLst>
        </pc:cxnChg>
        <pc:cxnChg chg="mod">
          <ac:chgData name="Giovanni Ligato" userId="7875cec0db90cc51" providerId="LiveId" clId="{02873B95-5A1A-45BC-8DA4-603AB737797F}" dt="2024-12-11T17:35:43.035" v="401"/>
          <ac:cxnSpMkLst>
            <pc:docMk/>
            <pc:sldMk cId="1018153031" sldId="398"/>
            <ac:cxnSpMk id="22" creationId="{1C8B37DF-BA16-64D3-5673-1C54AB24286D}"/>
          </ac:cxnSpMkLst>
        </pc:cxnChg>
        <pc:cxnChg chg="mod">
          <ac:chgData name="Giovanni Ligato" userId="7875cec0db90cc51" providerId="LiveId" clId="{02873B95-5A1A-45BC-8DA4-603AB737797F}" dt="2024-12-11T17:34:52.125" v="398" actId="478"/>
          <ac:cxnSpMkLst>
            <pc:docMk/>
            <pc:sldMk cId="1018153031" sldId="398"/>
            <ac:cxnSpMk id="34" creationId="{34DCF5BD-CECC-9DFD-AFBB-C4B7E147221F}"/>
          </ac:cxnSpMkLst>
        </pc:cxnChg>
        <pc:cxnChg chg="del">
          <ac:chgData name="Giovanni Ligato" userId="7875cec0db90cc51" providerId="LiveId" clId="{02873B95-5A1A-45BC-8DA4-603AB737797F}" dt="2024-12-11T17:33:07.285" v="375" actId="478"/>
          <ac:cxnSpMkLst>
            <pc:docMk/>
            <pc:sldMk cId="1018153031" sldId="398"/>
            <ac:cxnSpMk id="50" creationId="{4D37B72B-8AD8-D5C7-2192-08354C1DE93A}"/>
          </ac:cxnSpMkLst>
        </pc:cxnChg>
      </pc:sldChg>
      <pc:sldChg chg="add del setBg">
        <pc:chgData name="Giovanni Ligato" userId="7875cec0db90cc51" providerId="LiveId" clId="{02873B95-5A1A-45BC-8DA4-603AB737797F}" dt="2024-12-11T17:31:21.039" v="324"/>
        <pc:sldMkLst>
          <pc:docMk/>
          <pc:sldMk cId="2724967711" sldId="398"/>
        </pc:sldMkLst>
      </pc:sldChg>
      <pc:sldChg chg="addSp delSp modSp add mod setBg">
        <pc:chgData name="Giovanni Ligato" userId="7875cec0db90cc51" providerId="LiveId" clId="{02873B95-5A1A-45BC-8DA4-603AB737797F}" dt="2024-12-11T17:36:39.606" v="448"/>
        <pc:sldMkLst>
          <pc:docMk/>
          <pc:sldMk cId="1081321892" sldId="399"/>
        </pc:sldMkLst>
        <pc:spChg chg="mod">
          <ac:chgData name="Giovanni Ligato" userId="7875cec0db90cc51" providerId="LiveId" clId="{02873B95-5A1A-45BC-8DA4-603AB737797F}" dt="2024-12-11T17:36:27.064" v="432"/>
          <ac:spMkLst>
            <pc:docMk/>
            <pc:sldMk cId="1081321892" sldId="399"/>
            <ac:spMk id="3" creationId="{3C07B93C-02DC-87B7-C86D-5A5E8B16E99C}"/>
          </ac:spMkLst>
        </pc:spChg>
        <pc:spChg chg="del">
          <ac:chgData name="Giovanni Ligato" userId="7875cec0db90cc51" providerId="LiveId" clId="{02873B95-5A1A-45BC-8DA4-603AB737797F}" dt="2024-12-11T17:35:33.492" v="399" actId="478"/>
          <ac:spMkLst>
            <pc:docMk/>
            <pc:sldMk cId="1081321892" sldId="399"/>
            <ac:spMk id="4" creationId="{5688081C-18B9-E565-FB72-D3B85EDA3CE3}"/>
          </ac:spMkLst>
        </pc:spChg>
        <pc:spChg chg="mod">
          <ac:chgData name="Giovanni Ligato" userId="7875cec0db90cc51" providerId="LiveId" clId="{02873B95-5A1A-45BC-8DA4-603AB737797F}" dt="2024-12-11T17:33:24.695" v="380"/>
          <ac:spMkLst>
            <pc:docMk/>
            <pc:sldMk cId="1081321892" sldId="399"/>
            <ac:spMk id="7" creationId="{73D48337-8EE8-98CC-75A5-C3E13E498B4C}"/>
          </ac:spMkLst>
        </pc:spChg>
        <pc:spChg chg="mod">
          <ac:chgData name="Giovanni Ligato" userId="7875cec0db90cc51" providerId="LiveId" clId="{02873B95-5A1A-45BC-8DA4-603AB737797F}" dt="2024-12-11T17:31:54.330" v="336" actId="20577"/>
          <ac:spMkLst>
            <pc:docMk/>
            <pc:sldMk cId="1081321892" sldId="399"/>
            <ac:spMk id="12" creationId="{98FF7CD0-2725-67EC-A966-D0D8739D736C}"/>
          </ac:spMkLst>
        </pc:spChg>
        <pc:spChg chg="mod">
          <ac:chgData name="Giovanni Ligato" userId="7875cec0db90cc51" providerId="LiveId" clId="{02873B95-5A1A-45BC-8DA4-603AB737797F}" dt="2024-12-11T17:36:30.781" v="445" actId="1036"/>
          <ac:spMkLst>
            <pc:docMk/>
            <pc:sldMk cId="1081321892" sldId="399"/>
            <ac:spMk id="16" creationId="{E2347A2D-0628-0473-8839-8E4605D4B58B}"/>
          </ac:spMkLst>
        </pc:spChg>
        <pc:spChg chg="mod">
          <ac:chgData name="Giovanni Ligato" userId="7875cec0db90cc51" providerId="LiveId" clId="{02873B95-5A1A-45BC-8DA4-603AB737797F}" dt="2024-12-11T17:36:39.606" v="448"/>
          <ac:spMkLst>
            <pc:docMk/>
            <pc:sldMk cId="1081321892" sldId="399"/>
            <ac:spMk id="19" creationId="{02A9607E-2FC3-DBCA-54CC-DCC35A294523}"/>
          </ac:spMkLst>
        </pc:spChg>
        <pc:spChg chg="mod">
          <ac:chgData name="Giovanni Ligato" userId="7875cec0db90cc51" providerId="LiveId" clId="{02873B95-5A1A-45BC-8DA4-603AB737797F}" dt="2024-12-11T17:33:24.695" v="380"/>
          <ac:spMkLst>
            <pc:docMk/>
            <pc:sldMk cId="1081321892" sldId="399"/>
            <ac:spMk id="20" creationId="{F362F014-CE28-6D41-5B49-D162B8AA2A98}"/>
          </ac:spMkLst>
        </pc:spChg>
        <pc:spChg chg="mod">
          <ac:chgData name="Giovanni Ligato" userId="7875cec0db90cc51" providerId="LiveId" clId="{02873B95-5A1A-45BC-8DA4-603AB737797F}" dt="2024-12-11T17:35:45.069" v="402"/>
          <ac:spMkLst>
            <pc:docMk/>
            <pc:sldMk cId="1081321892" sldId="399"/>
            <ac:spMk id="23" creationId="{3A8EF17F-082F-8B3F-5927-EC6C5AFF3BBF}"/>
          </ac:spMkLst>
        </pc:spChg>
        <pc:spChg chg="del">
          <ac:chgData name="Giovanni Ligato" userId="7875cec0db90cc51" providerId="LiveId" clId="{02873B95-5A1A-45BC-8DA4-603AB737797F}" dt="2024-12-11T17:35:33.492" v="399" actId="478"/>
          <ac:spMkLst>
            <pc:docMk/>
            <pc:sldMk cId="1081321892" sldId="399"/>
            <ac:spMk id="27" creationId="{B80B27D0-1E3D-B949-4207-758F5A61DF58}"/>
          </ac:spMkLst>
        </pc:spChg>
        <pc:spChg chg="mod">
          <ac:chgData name="Giovanni Ligato" userId="7875cec0db90cc51" providerId="LiveId" clId="{02873B95-5A1A-45BC-8DA4-603AB737797F}" dt="2024-12-11T17:36:21.611" v="429"/>
          <ac:spMkLst>
            <pc:docMk/>
            <pc:sldMk cId="1081321892" sldId="399"/>
            <ac:spMk id="29" creationId="{93987810-5C38-8547-9924-584DF94C7717}"/>
          </ac:spMkLst>
        </pc:spChg>
        <pc:spChg chg="mod">
          <ac:chgData name="Giovanni Ligato" userId="7875cec0db90cc51" providerId="LiveId" clId="{02873B95-5A1A-45BC-8DA4-603AB737797F}" dt="2024-12-11T17:35:45.069" v="402"/>
          <ac:spMkLst>
            <pc:docMk/>
            <pc:sldMk cId="1081321892" sldId="399"/>
            <ac:spMk id="31" creationId="{1FB8F8B6-6FC1-2463-3520-6C3370BF3BDB}"/>
          </ac:spMkLst>
        </pc:spChg>
        <pc:spChg chg="mod">
          <ac:chgData name="Giovanni Ligato" userId="7875cec0db90cc51" providerId="LiveId" clId="{02873B95-5A1A-45BC-8DA4-603AB737797F}" dt="2024-12-11T17:35:45.069" v="402"/>
          <ac:spMkLst>
            <pc:docMk/>
            <pc:sldMk cId="1081321892" sldId="399"/>
            <ac:spMk id="33" creationId="{43133EE6-75E9-8C62-9690-149A6DEC7BA0}"/>
          </ac:spMkLst>
        </pc:spChg>
        <pc:spChg chg="mod">
          <ac:chgData name="Giovanni Ligato" userId="7875cec0db90cc51" providerId="LiveId" clId="{02873B95-5A1A-45BC-8DA4-603AB737797F}" dt="2024-12-11T17:35:45.069" v="402"/>
          <ac:spMkLst>
            <pc:docMk/>
            <pc:sldMk cId="1081321892" sldId="399"/>
            <ac:spMk id="37" creationId="{7AF58065-80C5-E86E-377D-938A4D1347E4}"/>
          </ac:spMkLst>
        </pc:spChg>
        <pc:spChg chg="mod">
          <ac:chgData name="Giovanni Ligato" userId="7875cec0db90cc51" providerId="LiveId" clId="{02873B95-5A1A-45BC-8DA4-603AB737797F}" dt="2024-12-11T17:35:45.069" v="402"/>
          <ac:spMkLst>
            <pc:docMk/>
            <pc:sldMk cId="1081321892" sldId="399"/>
            <ac:spMk id="39" creationId="{C21326DA-7A5C-557F-9FB8-8B81F85F6D92}"/>
          </ac:spMkLst>
        </pc:spChg>
        <pc:spChg chg="mod">
          <ac:chgData name="Giovanni Ligato" userId="7875cec0db90cc51" providerId="LiveId" clId="{02873B95-5A1A-45BC-8DA4-603AB737797F}" dt="2024-12-11T17:35:45.069" v="402"/>
          <ac:spMkLst>
            <pc:docMk/>
            <pc:sldMk cId="1081321892" sldId="399"/>
            <ac:spMk id="41" creationId="{576DB0F5-1B02-434A-F47A-AA4F65BEF3DD}"/>
          </ac:spMkLst>
        </pc:spChg>
        <pc:spChg chg="mod">
          <ac:chgData name="Giovanni Ligato" userId="7875cec0db90cc51" providerId="LiveId" clId="{02873B95-5A1A-45BC-8DA4-603AB737797F}" dt="2024-12-11T17:35:45.069" v="402"/>
          <ac:spMkLst>
            <pc:docMk/>
            <pc:sldMk cId="1081321892" sldId="399"/>
            <ac:spMk id="44" creationId="{A61F1241-A8F1-CF42-D58C-D38A7E96B4AF}"/>
          </ac:spMkLst>
        </pc:spChg>
        <pc:spChg chg="mod">
          <ac:chgData name="Giovanni Ligato" userId="7875cec0db90cc51" providerId="LiveId" clId="{02873B95-5A1A-45BC-8DA4-603AB737797F}" dt="2024-12-11T17:35:45.069" v="402"/>
          <ac:spMkLst>
            <pc:docMk/>
            <pc:sldMk cId="1081321892" sldId="399"/>
            <ac:spMk id="48" creationId="{ECB4C981-EE87-8F68-1BBB-470625A9F1A2}"/>
          </ac:spMkLst>
        </pc:spChg>
        <pc:spChg chg="add mod">
          <ac:chgData name="Giovanni Ligato" userId="7875cec0db90cc51" providerId="LiveId" clId="{02873B95-5A1A-45BC-8DA4-603AB737797F}" dt="2024-12-11T17:35:45.069" v="402"/>
          <ac:spMkLst>
            <pc:docMk/>
            <pc:sldMk cId="1081321892" sldId="399"/>
            <ac:spMk id="53" creationId="{272F5FAB-7655-615C-3F54-801327AEC3E2}"/>
          </ac:spMkLst>
        </pc:spChg>
        <pc:spChg chg="mod">
          <ac:chgData name="Giovanni Ligato" userId="7875cec0db90cc51" providerId="LiveId" clId="{02873B95-5A1A-45BC-8DA4-603AB737797F}" dt="2024-12-11T17:35:45.069" v="402"/>
          <ac:spMkLst>
            <pc:docMk/>
            <pc:sldMk cId="1081321892" sldId="399"/>
            <ac:spMk id="59" creationId="{4DFC7759-65BF-34CA-4298-D74C3D11DE33}"/>
          </ac:spMkLst>
        </pc:spChg>
        <pc:spChg chg="add mod">
          <ac:chgData name="Giovanni Ligato" userId="7875cec0db90cc51" providerId="LiveId" clId="{02873B95-5A1A-45BC-8DA4-603AB737797F}" dt="2024-12-11T17:35:45.069" v="402"/>
          <ac:spMkLst>
            <pc:docMk/>
            <pc:sldMk cId="1081321892" sldId="399"/>
            <ac:spMk id="61" creationId="{851D66D5-3FEA-EB49-9D7E-7C218B671E2C}"/>
          </ac:spMkLst>
        </pc:spChg>
        <pc:grpChg chg="add mod">
          <ac:chgData name="Giovanni Ligato" userId="7875cec0db90cc51" providerId="LiveId" clId="{02873B95-5A1A-45BC-8DA4-603AB737797F}" dt="2024-12-11T17:33:24.695" v="380"/>
          <ac:grpSpMkLst>
            <pc:docMk/>
            <pc:sldMk cId="1081321892" sldId="399"/>
            <ac:grpSpMk id="5" creationId="{FA8CBE7E-A8D7-0399-ED55-32F990352B6E}"/>
          </ac:grpSpMkLst>
        </pc:grpChg>
        <pc:grpChg chg="del">
          <ac:chgData name="Giovanni Ligato" userId="7875cec0db90cc51" providerId="LiveId" clId="{02873B95-5A1A-45BC-8DA4-603AB737797F}" dt="2024-12-11T17:35:33.492" v="399" actId="478"/>
          <ac:grpSpMkLst>
            <pc:docMk/>
            <pc:sldMk cId="1081321892" sldId="399"/>
            <ac:grpSpMk id="8" creationId="{8BC69CFC-6C1F-585D-BB42-BC6A86C95097}"/>
          </ac:grpSpMkLst>
        </pc:grpChg>
        <pc:grpChg chg="del">
          <ac:chgData name="Giovanni Ligato" userId="7875cec0db90cc51" providerId="LiveId" clId="{02873B95-5A1A-45BC-8DA4-603AB737797F}" dt="2024-12-11T17:35:33.492" v="399" actId="478"/>
          <ac:grpSpMkLst>
            <pc:docMk/>
            <pc:sldMk cId="1081321892" sldId="399"/>
            <ac:grpSpMk id="15" creationId="{C0E8D02B-607B-AC34-6F1D-904A62EECA88}"/>
          </ac:grpSpMkLst>
        </pc:grpChg>
        <pc:grpChg chg="add mod">
          <ac:chgData name="Giovanni Ligato" userId="7875cec0db90cc51" providerId="LiveId" clId="{02873B95-5A1A-45BC-8DA4-603AB737797F}" dt="2024-12-11T17:35:45.069" v="402"/>
          <ac:grpSpMkLst>
            <pc:docMk/>
            <pc:sldMk cId="1081321892" sldId="399"/>
            <ac:grpSpMk id="22" creationId="{C10DBB51-7FEE-638C-803C-221164FB0946}"/>
          </ac:grpSpMkLst>
        </pc:grpChg>
        <pc:grpChg chg="mod">
          <ac:chgData name="Giovanni Ligato" userId="7875cec0db90cc51" providerId="LiveId" clId="{02873B95-5A1A-45BC-8DA4-603AB737797F}" dt="2024-12-11T17:35:45.069" v="402"/>
          <ac:grpSpMkLst>
            <pc:docMk/>
            <pc:sldMk cId="1081321892" sldId="399"/>
            <ac:grpSpMk id="26" creationId="{D1657F39-EBC4-4105-CA0F-71B23C3786C7}"/>
          </ac:grpSpMkLst>
        </pc:grpChg>
        <pc:grpChg chg="mod">
          <ac:chgData name="Giovanni Ligato" userId="7875cec0db90cc51" providerId="LiveId" clId="{02873B95-5A1A-45BC-8DA4-603AB737797F}" dt="2024-12-11T17:35:45.069" v="402"/>
          <ac:grpSpMkLst>
            <pc:docMk/>
            <pc:sldMk cId="1081321892" sldId="399"/>
            <ac:grpSpMk id="28" creationId="{1AFF28B6-2257-9936-5CF9-867B1CFA640E}"/>
          </ac:grpSpMkLst>
        </pc:grpChg>
        <pc:grpChg chg="mod">
          <ac:chgData name="Giovanni Ligato" userId="7875cec0db90cc51" providerId="LiveId" clId="{02873B95-5A1A-45BC-8DA4-603AB737797F}" dt="2024-12-11T17:35:45.069" v="402"/>
          <ac:grpSpMkLst>
            <pc:docMk/>
            <pc:sldMk cId="1081321892" sldId="399"/>
            <ac:grpSpMk id="32" creationId="{070EE448-FBF4-AB7C-5620-A4190BBA3182}"/>
          </ac:grpSpMkLst>
        </pc:grpChg>
        <pc:grpChg chg="del">
          <ac:chgData name="Giovanni Ligato" userId="7875cec0db90cc51" providerId="LiveId" clId="{02873B95-5A1A-45BC-8DA4-603AB737797F}" dt="2024-12-11T17:35:33.492" v="399" actId="478"/>
          <ac:grpSpMkLst>
            <pc:docMk/>
            <pc:sldMk cId="1081321892" sldId="399"/>
            <ac:grpSpMk id="34" creationId="{DD805D50-BEF3-D1A9-B732-9C550F6E8706}"/>
          </ac:grpSpMkLst>
        </pc:grpChg>
        <pc:grpChg chg="add mod">
          <ac:chgData name="Giovanni Ligato" userId="7875cec0db90cc51" providerId="LiveId" clId="{02873B95-5A1A-45BC-8DA4-603AB737797F}" dt="2024-12-11T17:35:45.069" v="402"/>
          <ac:grpSpMkLst>
            <pc:docMk/>
            <pc:sldMk cId="1081321892" sldId="399"/>
            <ac:grpSpMk id="43" creationId="{819E9D26-8F36-9C7A-E325-2F89CA493D83}"/>
          </ac:grpSpMkLst>
        </pc:grpChg>
        <pc:grpChg chg="del">
          <ac:chgData name="Giovanni Ligato" userId="7875cec0db90cc51" providerId="LiveId" clId="{02873B95-5A1A-45BC-8DA4-603AB737797F}" dt="2024-12-11T17:33:20.375" v="378" actId="478"/>
          <ac:grpSpMkLst>
            <pc:docMk/>
            <pc:sldMk cId="1081321892" sldId="399"/>
            <ac:grpSpMk id="54" creationId="{963E80A4-F696-6612-74AF-CD5310EE3328}"/>
          </ac:grpSpMkLst>
        </pc:grpChg>
        <pc:grpChg chg="add mod">
          <ac:chgData name="Giovanni Ligato" userId="7875cec0db90cc51" providerId="LiveId" clId="{02873B95-5A1A-45BC-8DA4-603AB737797F}" dt="2024-12-11T17:35:45.069" v="402"/>
          <ac:grpSpMkLst>
            <pc:docMk/>
            <pc:sldMk cId="1081321892" sldId="399"/>
            <ac:grpSpMk id="55" creationId="{4716C67E-1A4F-F7BC-186B-77B0A50236BA}"/>
          </ac:grpSpMkLst>
        </pc:grpChg>
        <pc:picChg chg="mod">
          <ac:chgData name="Giovanni Ligato" userId="7875cec0db90cc51" providerId="LiveId" clId="{02873B95-5A1A-45BC-8DA4-603AB737797F}" dt="2024-12-11T17:35:45.069" v="402"/>
          <ac:picMkLst>
            <pc:docMk/>
            <pc:sldMk cId="1081321892" sldId="399"/>
            <ac:picMk id="60" creationId="{06D8BE6F-2CB1-DAE8-4C5A-6B89E4321818}"/>
          </ac:picMkLst>
        </pc:picChg>
        <pc:cxnChg chg="add mod">
          <ac:chgData name="Giovanni Ligato" userId="7875cec0db90cc51" providerId="LiveId" clId="{02873B95-5A1A-45BC-8DA4-603AB737797F}" dt="2024-12-11T17:33:24.695" v="380"/>
          <ac:cxnSpMkLst>
            <pc:docMk/>
            <pc:sldMk cId="1081321892" sldId="399"/>
            <ac:cxnSpMk id="21" creationId="{1CF6B98C-D101-D233-20E4-6A3878B41534}"/>
          </ac:cxnSpMkLst>
        </pc:cxnChg>
        <pc:cxnChg chg="mod">
          <ac:chgData name="Giovanni Ligato" userId="7875cec0db90cc51" providerId="LiveId" clId="{02873B95-5A1A-45BC-8DA4-603AB737797F}" dt="2024-12-11T17:35:45.069" v="402"/>
          <ac:cxnSpMkLst>
            <pc:docMk/>
            <pc:sldMk cId="1081321892" sldId="399"/>
            <ac:cxnSpMk id="30" creationId="{CBEB273C-D59E-66BB-0148-BC7B9CC60064}"/>
          </ac:cxnSpMkLst>
        </pc:cxnChg>
        <pc:cxnChg chg="mod">
          <ac:chgData name="Giovanni Ligato" userId="7875cec0db90cc51" providerId="LiveId" clId="{02873B95-5A1A-45BC-8DA4-603AB737797F}" dt="2024-12-11T17:35:33.492" v="399" actId="478"/>
          <ac:cxnSpMkLst>
            <pc:docMk/>
            <pc:sldMk cId="1081321892" sldId="399"/>
            <ac:cxnSpMk id="40" creationId="{32F256DB-CAD7-66B0-9323-421ADB344964}"/>
          </ac:cxnSpMkLst>
        </pc:cxnChg>
        <pc:cxnChg chg="del">
          <ac:chgData name="Giovanni Ligato" userId="7875cec0db90cc51" providerId="LiveId" clId="{02873B95-5A1A-45BC-8DA4-603AB737797F}" dt="2024-12-11T17:33:20.375" v="378" actId="478"/>
          <ac:cxnSpMkLst>
            <pc:docMk/>
            <pc:sldMk cId="1081321892" sldId="399"/>
            <ac:cxnSpMk id="58" creationId="{CF080FC8-1895-9328-CD44-EC5748D8BAB0}"/>
          </ac:cxnSpMkLst>
        </pc:cxnChg>
      </pc:sldChg>
      <pc:sldChg chg="add del setBg">
        <pc:chgData name="Giovanni Ligato" userId="7875cec0db90cc51" providerId="LiveId" clId="{02873B95-5A1A-45BC-8DA4-603AB737797F}" dt="2024-12-11T17:31:21.039" v="324"/>
        <pc:sldMkLst>
          <pc:docMk/>
          <pc:sldMk cId="2593601857" sldId="399"/>
        </pc:sldMkLst>
      </pc:sldChg>
      <pc:sldChg chg="addSp delSp modSp add mod setBg">
        <pc:chgData name="Giovanni Ligato" userId="7875cec0db90cc51" providerId="LiveId" clId="{02873B95-5A1A-45BC-8DA4-603AB737797F}" dt="2024-12-11T17:37:18.679" v="491"/>
        <pc:sldMkLst>
          <pc:docMk/>
          <pc:sldMk cId="930588046" sldId="400"/>
        </pc:sldMkLst>
        <pc:spChg chg="mod">
          <ac:chgData name="Giovanni Ligato" userId="7875cec0db90cc51" providerId="LiveId" clId="{02873B95-5A1A-45BC-8DA4-603AB737797F}" dt="2024-12-11T17:37:00.609" v="456"/>
          <ac:spMkLst>
            <pc:docMk/>
            <pc:sldMk cId="930588046" sldId="400"/>
            <ac:spMk id="3" creationId="{40A231B2-BB99-E432-0665-E8F026E04912}"/>
          </ac:spMkLst>
        </pc:spChg>
        <pc:spChg chg="del">
          <ac:chgData name="Giovanni Ligato" userId="7875cec0db90cc51" providerId="LiveId" clId="{02873B95-5A1A-45BC-8DA4-603AB737797F}" dt="2024-12-11T17:35:38.718" v="400" actId="478"/>
          <ac:spMkLst>
            <pc:docMk/>
            <pc:sldMk cId="930588046" sldId="400"/>
            <ac:spMk id="4" creationId="{C57EE065-32C7-1F56-E918-9424C5FC60B6}"/>
          </ac:spMkLst>
        </pc:spChg>
        <pc:spChg chg="mod">
          <ac:chgData name="Giovanni Ligato" userId="7875cec0db90cc51" providerId="LiveId" clId="{02873B95-5A1A-45BC-8DA4-603AB737797F}" dt="2024-12-11T17:33:25.395" v="381"/>
          <ac:spMkLst>
            <pc:docMk/>
            <pc:sldMk cId="930588046" sldId="400"/>
            <ac:spMk id="7" creationId="{565237B9-D7EA-CD36-C521-74C21AEA01E5}"/>
          </ac:spMkLst>
        </pc:spChg>
        <pc:spChg chg="mod">
          <ac:chgData name="Giovanni Ligato" userId="7875cec0db90cc51" providerId="LiveId" clId="{02873B95-5A1A-45BC-8DA4-603AB737797F}" dt="2024-12-11T17:31:57.226" v="338" actId="20577"/>
          <ac:spMkLst>
            <pc:docMk/>
            <pc:sldMk cId="930588046" sldId="400"/>
            <ac:spMk id="12" creationId="{CEEABDC0-2FB2-8DD5-04DD-3B4DF6F41E9D}"/>
          </ac:spMkLst>
        </pc:spChg>
        <pc:spChg chg="mod">
          <ac:chgData name="Giovanni Ligato" userId="7875cec0db90cc51" providerId="LiveId" clId="{02873B95-5A1A-45BC-8DA4-603AB737797F}" dt="2024-12-11T17:37:09.725" v="477" actId="1035"/>
          <ac:spMkLst>
            <pc:docMk/>
            <pc:sldMk cId="930588046" sldId="400"/>
            <ac:spMk id="16" creationId="{F5336525-9044-9ED8-19D7-F76DBD6EC5A5}"/>
          </ac:spMkLst>
        </pc:spChg>
        <pc:spChg chg="mod">
          <ac:chgData name="Giovanni Ligato" userId="7875cec0db90cc51" providerId="LiveId" clId="{02873B95-5A1A-45BC-8DA4-603AB737797F}" dt="2024-12-11T17:37:09.725" v="477" actId="1035"/>
          <ac:spMkLst>
            <pc:docMk/>
            <pc:sldMk cId="930588046" sldId="400"/>
            <ac:spMk id="19" creationId="{2DC857F7-C3DA-66CF-D4AB-056F6E9ADA45}"/>
          </ac:spMkLst>
        </pc:spChg>
        <pc:spChg chg="mod">
          <ac:chgData name="Giovanni Ligato" userId="7875cec0db90cc51" providerId="LiveId" clId="{02873B95-5A1A-45BC-8DA4-603AB737797F}" dt="2024-12-11T17:33:25.395" v="381"/>
          <ac:spMkLst>
            <pc:docMk/>
            <pc:sldMk cId="930588046" sldId="400"/>
            <ac:spMk id="20" creationId="{5D8AC1C8-FA69-0683-12B7-B753806DC758}"/>
          </ac:spMkLst>
        </pc:spChg>
        <pc:spChg chg="mod">
          <ac:chgData name="Giovanni Ligato" userId="7875cec0db90cc51" providerId="LiveId" clId="{02873B95-5A1A-45BC-8DA4-603AB737797F}" dt="2024-12-11T17:35:45.751" v="403"/>
          <ac:spMkLst>
            <pc:docMk/>
            <pc:sldMk cId="930588046" sldId="400"/>
            <ac:spMk id="23" creationId="{94799E2A-6282-A57D-B742-7665878778F0}"/>
          </ac:spMkLst>
        </pc:spChg>
        <pc:spChg chg="del">
          <ac:chgData name="Giovanni Ligato" userId="7875cec0db90cc51" providerId="LiveId" clId="{02873B95-5A1A-45BC-8DA4-603AB737797F}" dt="2024-12-11T17:35:38.718" v="400" actId="478"/>
          <ac:spMkLst>
            <pc:docMk/>
            <pc:sldMk cId="930588046" sldId="400"/>
            <ac:spMk id="25" creationId="{6BBE5267-0FE4-92B7-0215-87F7578C6DB9}"/>
          </ac:spMkLst>
        </pc:spChg>
        <pc:spChg chg="mod">
          <ac:chgData name="Giovanni Ligato" userId="7875cec0db90cc51" providerId="LiveId" clId="{02873B95-5A1A-45BC-8DA4-603AB737797F}" dt="2024-12-11T17:36:53.107" v="451"/>
          <ac:spMkLst>
            <pc:docMk/>
            <pc:sldMk cId="930588046" sldId="400"/>
            <ac:spMk id="28" creationId="{28F7258B-BA20-4581-D932-8CB24ED49F13}"/>
          </ac:spMkLst>
        </pc:spChg>
        <pc:spChg chg="mod">
          <ac:chgData name="Giovanni Ligato" userId="7875cec0db90cc51" providerId="LiveId" clId="{02873B95-5A1A-45BC-8DA4-603AB737797F}" dt="2024-12-11T17:37:12.586" v="488" actId="1035"/>
          <ac:spMkLst>
            <pc:docMk/>
            <pc:sldMk cId="930588046" sldId="400"/>
            <ac:spMk id="30" creationId="{7AF8D077-924E-7308-3052-203AA2940583}"/>
          </ac:spMkLst>
        </pc:spChg>
        <pc:spChg chg="mod">
          <ac:chgData name="Giovanni Ligato" userId="7875cec0db90cc51" providerId="LiveId" clId="{02873B95-5A1A-45BC-8DA4-603AB737797F}" dt="2024-12-11T17:37:18.679" v="491"/>
          <ac:spMkLst>
            <pc:docMk/>
            <pc:sldMk cId="930588046" sldId="400"/>
            <ac:spMk id="32" creationId="{5DFDBF1C-E3AA-D61D-51A2-6F9CDB67B7BD}"/>
          </ac:spMkLst>
        </pc:spChg>
        <pc:spChg chg="mod">
          <ac:chgData name="Giovanni Ligato" userId="7875cec0db90cc51" providerId="LiveId" clId="{02873B95-5A1A-45BC-8DA4-603AB737797F}" dt="2024-12-11T17:35:45.751" v="403"/>
          <ac:spMkLst>
            <pc:docMk/>
            <pc:sldMk cId="930588046" sldId="400"/>
            <ac:spMk id="35" creationId="{1C1DE87A-E202-4893-0BC8-656D669089C2}"/>
          </ac:spMkLst>
        </pc:spChg>
        <pc:spChg chg="mod">
          <ac:chgData name="Giovanni Ligato" userId="7875cec0db90cc51" providerId="LiveId" clId="{02873B95-5A1A-45BC-8DA4-603AB737797F}" dt="2024-12-11T17:35:45.751" v="403"/>
          <ac:spMkLst>
            <pc:docMk/>
            <pc:sldMk cId="930588046" sldId="400"/>
            <ac:spMk id="37" creationId="{426F8FFD-626C-F8B9-3A2B-F67F74DA1121}"/>
          </ac:spMkLst>
        </pc:spChg>
        <pc:spChg chg="mod">
          <ac:chgData name="Giovanni Ligato" userId="7875cec0db90cc51" providerId="LiveId" clId="{02873B95-5A1A-45BC-8DA4-603AB737797F}" dt="2024-12-11T17:35:45.751" v="403"/>
          <ac:spMkLst>
            <pc:docMk/>
            <pc:sldMk cId="930588046" sldId="400"/>
            <ac:spMk id="38" creationId="{E4E485D0-4D13-508A-45C9-51D362769947}"/>
          </ac:spMkLst>
        </pc:spChg>
        <pc:spChg chg="mod">
          <ac:chgData name="Giovanni Ligato" userId="7875cec0db90cc51" providerId="LiveId" clId="{02873B95-5A1A-45BC-8DA4-603AB737797F}" dt="2024-12-11T17:35:45.751" v="403"/>
          <ac:spMkLst>
            <pc:docMk/>
            <pc:sldMk cId="930588046" sldId="400"/>
            <ac:spMk id="39" creationId="{B0C132AE-6E2D-F8AC-2CF6-E1733DBA4757}"/>
          </ac:spMkLst>
        </pc:spChg>
        <pc:spChg chg="mod">
          <ac:chgData name="Giovanni Ligato" userId="7875cec0db90cc51" providerId="LiveId" clId="{02873B95-5A1A-45BC-8DA4-603AB737797F}" dt="2024-12-11T17:35:45.751" v="403"/>
          <ac:spMkLst>
            <pc:docMk/>
            <pc:sldMk cId="930588046" sldId="400"/>
            <ac:spMk id="41" creationId="{E48EB774-2FAA-FEC7-A106-EB1CCFBEF836}"/>
          </ac:spMkLst>
        </pc:spChg>
        <pc:spChg chg="mod">
          <ac:chgData name="Giovanni Ligato" userId="7875cec0db90cc51" providerId="LiveId" clId="{02873B95-5A1A-45BC-8DA4-603AB737797F}" dt="2024-12-11T17:35:45.751" v="403"/>
          <ac:spMkLst>
            <pc:docMk/>
            <pc:sldMk cId="930588046" sldId="400"/>
            <ac:spMk id="44" creationId="{955F1FAE-74CA-DB7E-718E-0B793FA01515}"/>
          </ac:spMkLst>
        </pc:spChg>
        <pc:spChg chg="mod">
          <ac:chgData name="Giovanni Ligato" userId="7875cec0db90cc51" providerId="LiveId" clId="{02873B95-5A1A-45BC-8DA4-603AB737797F}" dt="2024-12-11T17:35:45.751" v="403"/>
          <ac:spMkLst>
            <pc:docMk/>
            <pc:sldMk cId="930588046" sldId="400"/>
            <ac:spMk id="48" creationId="{D433769F-1297-E39D-8099-3CD5704F93CD}"/>
          </ac:spMkLst>
        </pc:spChg>
        <pc:spChg chg="add mod">
          <ac:chgData name="Giovanni Ligato" userId="7875cec0db90cc51" providerId="LiveId" clId="{02873B95-5A1A-45BC-8DA4-603AB737797F}" dt="2024-12-11T17:35:45.751" v="403"/>
          <ac:spMkLst>
            <pc:docMk/>
            <pc:sldMk cId="930588046" sldId="400"/>
            <ac:spMk id="53" creationId="{94474100-3466-6BAC-A384-EBDC6A1489D0}"/>
          </ac:spMkLst>
        </pc:spChg>
        <pc:spChg chg="mod">
          <ac:chgData name="Giovanni Ligato" userId="7875cec0db90cc51" providerId="LiveId" clId="{02873B95-5A1A-45BC-8DA4-603AB737797F}" dt="2024-12-11T17:35:45.751" v="403"/>
          <ac:spMkLst>
            <pc:docMk/>
            <pc:sldMk cId="930588046" sldId="400"/>
            <ac:spMk id="61" creationId="{B0B09986-F64D-207B-F9A0-65AC61B999A6}"/>
          </ac:spMkLst>
        </pc:spChg>
        <pc:spChg chg="add mod">
          <ac:chgData name="Giovanni Ligato" userId="7875cec0db90cc51" providerId="LiveId" clId="{02873B95-5A1A-45BC-8DA4-603AB737797F}" dt="2024-12-11T17:35:45.751" v="403"/>
          <ac:spMkLst>
            <pc:docMk/>
            <pc:sldMk cId="930588046" sldId="400"/>
            <ac:spMk id="63" creationId="{62FFBF1A-AC21-F56B-D5B7-2CE01E56F470}"/>
          </ac:spMkLst>
        </pc:spChg>
        <pc:grpChg chg="add mod">
          <ac:chgData name="Giovanni Ligato" userId="7875cec0db90cc51" providerId="LiveId" clId="{02873B95-5A1A-45BC-8DA4-603AB737797F}" dt="2024-12-11T17:33:25.395" v="381"/>
          <ac:grpSpMkLst>
            <pc:docMk/>
            <pc:sldMk cId="930588046" sldId="400"/>
            <ac:grpSpMk id="5" creationId="{435CB7A0-69AE-36A6-3D58-D34E616CFE34}"/>
          </ac:grpSpMkLst>
        </pc:grpChg>
        <pc:grpChg chg="del">
          <ac:chgData name="Giovanni Ligato" userId="7875cec0db90cc51" providerId="LiveId" clId="{02873B95-5A1A-45BC-8DA4-603AB737797F}" dt="2024-12-11T17:35:38.718" v="400" actId="478"/>
          <ac:grpSpMkLst>
            <pc:docMk/>
            <pc:sldMk cId="930588046" sldId="400"/>
            <ac:grpSpMk id="8" creationId="{1DB87E05-E2DF-118B-1B49-E043AF4E160C}"/>
          </ac:grpSpMkLst>
        </pc:grpChg>
        <pc:grpChg chg="del">
          <ac:chgData name="Giovanni Ligato" userId="7875cec0db90cc51" providerId="LiveId" clId="{02873B95-5A1A-45BC-8DA4-603AB737797F}" dt="2024-12-11T17:35:38.718" v="400" actId="478"/>
          <ac:grpSpMkLst>
            <pc:docMk/>
            <pc:sldMk cId="930588046" sldId="400"/>
            <ac:grpSpMk id="15" creationId="{F6D62386-A880-A0B2-6BDE-F49D38262008}"/>
          </ac:grpSpMkLst>
        </pc:grpChg>
        <pc:grpChg chg="add mod">
          <ac:chgData name="Giovanni Ligato" userId="7875cec0db90cc51" providerId="LiveId" clId="{02873B95-5A1A-45BC-8DA4-603AB737797F}" dt="2024-12-11T17:35:45.751" v="403"/>
          <ac:grpSpMkLst>
            <pc:docMk/>
            <pc:sldMk cId="930588046" sldId="400"/>
            <ac:grpSpMk id="22" creationId="{5524E715-BAE9-D600-DA0F-6DDF5702A622}"/>
          </ac:grpSpMkLst>
        </pc:grpChg>
        <pc:grpChg chg="del">
          <ac:chgData name="Giovanni Ligato" userId="7875cec0db90cc51" providerId="LiveId" clId="{02873B95-5A1A-45BC-8DA4-603AB737797F}" dt="2024-12-11T17:35:38.718" v="400" actId="478"/>
          <ac:grpSpMkLst>
            <pc:docMk/>
            <pc:sldMk cId="930588046" sldId="400"/>
            <ac:grpSpMk id="27" creationId="{E21B8BF4-15D2-14F2-85DA-07C391364B28}"/>
          </ac:grpSpMkLst>
        </pc:grpChg>
        <pc:grpChg chg="mod">
          <ac:chgData name="Giovanni Ligato" userId="7875cec0db90cc51" providerId="LiveId" clId="{02873B95-5A1A-45BC-8DA4-603AB737797F}" dt="2024-12-11T17:35:45.751" v="403"/>
          <ac:grpSpMkLst>
            <pc:docMk/>
            <pc:sldMk cId="930588046" sldId="400"/>
            <ac:grpSpMk id="31" creationId="{A112EAD4-0CFF-4DA0-3A62-1DCD0C2D93FC}"/>
          </ac:grpSpMkLst>
        </pc:grpChg>
        <pc:grpChg chg="mod">
          <ac:chgData name="Giovanni Ligato" userId="7875cec0db90cc51" providerId="LiveId" clId="{02873B95-5A1A-45BC-8DA4-603AB737797F}" dt="2024-12-11T17:35:45.751" v="403"/>
          <ac:grpSpMkLst>
            <pc:docMk/>
            <pc:sldMk cId="930588046" sldId="400"/>
            <ac:grpSpMk id="33" creationId="{F4E44BAA-625F-D7BE-FA96-C937BBA1B061}"/>
          </ac:grpSpMkLst>
        </pc:grpChg>
        <pc:grpChg chg="mod">
          <ac:chgData name="Giovanni Ligato" userId="7875cec0db90cc51" providerId="LiveId" clId="{02873B95-5A1A-45BC-8DA4-603AB737797F}" dt="2024-12-11T17:35:45.751" v="403"/>
          <ac:grpSpMkLst>
            <pc:docMk/>
            <pc:sldMk cId="930588046" sldId="400"/>
            <ac:grpSpMk id="36" creationId="{3375CDCC-B83C-715C-6E19-DDFDB32753F3}"/>
          </ac:grpSpMkLst>
        </pc:grpChg>
        <pc:grpChg chg="add mod">
          <ac:chgData name="Giovanni Ligato" userId="7875cec0db90cc51" providerId="LiveId" clId="{02873B95-5A1A-45BC-8DA4-603AB737797F}" dt="2024-12-11T17:35:45.751" v="403"/>
          <ac:grpSpMkLst>
            <pc:docMk/>
            <pc:sldMk cId="930588046" sldId="400"/>
            <ac:grpSpMk id="43" creationId="{C10B3D3F-1140-A699-B671-9F36A9FAC95D}"/>
          </ac:grpSpMkLst>
        </pc:grpChg>
        <pc:grpChg chg="add mod">
          <ac:chgData name="Giovanni Ligato" userId="7875cec0db90cc51" providerId="LiveId" clId="{02873B95-5A1A-45BC-8DA4-603AB737797F}" dt="2024-12-11T17:35:45.751" v="403"/>
          <ac:grpSpMkLst>
            <pc:docMk/>
            <pc:sldMk cId="930588046" sldId="400"/>
            <ac:grpSpMk id="55" creationId="{B13BD755-B11C-6BB4-CCC7-E3B204B80269}"/>
          </ac:grpSpMkLst>
        </pc:grpChg>
        <pc:grpChg chg="del">
          <ac:chgData name="Giovanni Ligato" userId="7875cec0db90cc51" providerId="LiveId" clId="{02873B95-5A1A-45BC-8DA4-603AB737797F}" dt="2024-12-11T17:33:17.173" v="377" actId="478"/>
          <ac:grpSpMkLst>
            <pc:docMk/>
            <pc:sldMk cId="930588046" sldId="400"/>
            <ac:grpSpMk id="57" creationId="{72613EF4-635E-2BA4-48A4-013CD887AB4D}"/>
          </ac:grpSpMkLst>
        </pc:grpChg>
        <pc:picChg chg="mod">
          <ac:chgData name="Giovanni Ligato" userId="7875cec0db90cc51" providerId="LiveId" clId="{02873B95-5A1A-45BC-8DA4-603AB737797F}" dt="2024-12-11T17:35:45.751" v="403"/>
          <ac:picMkLst>
            <pc:docMk/>
            <pc:sldMk cId="930588046" sldId="400"/>
            <ac:picMk id="62" creationId="{E27D5918-1136-775B-8F29-034E88A47AF9}"/>
          </ac:picMkLst>
        </pc:picChg>
        <pc:cxnChg chg="add mod">
          <ac:chgData name="Giovanni Ligato" userId="7875cec0db90cc51" providerId="LiveId" clId="{02873B95-5A1A-45BC-8DA4-603AB737797F}" dt="2024-12-11T17:33:25.395" v="381"/>
          <ac:cxnSpMkLst>
            <pc:docMk/>
            <pc:sldMk cId="930588046" sldId="400"/>
            <ac:cxnSpMk id="21" creationId="{3F805B3D-0350-3E66-30DE-00E8E3429443}"/>
          </ac:cxnSpMkLst>
        </pc:cxnChg>
        <pc:cxnChg chg="mod">
          <ac:chgData name="Giovanni Ligato" userId="7875cec0db90cc51" providerId="LiveId" clId="{02873B95-5A1A-45BC-8DA4-603AB737797F}" dt="2024-12-11T17:35:45.751" v="403"/>
          <ac:cxnSpMkLst>
            <pc:docMk/>
            <pc:sldMk cId="930588046" sldId="400"/>
            <ac:cxnSpMk id="34" creationId="{8EB8E736-6F94-F45F-DDEB-73010493BFCC}"/>
          </ac:cxnSpMkLst>
        </pc:cxnChg>
        <pc:cxnChg chg="mod">
          <ac:chgData name="Giovanni Ligato" userId="7875cec0db90cc51" providerId="LiveId" clId="{02873B95-5A1A-45BC-8DA4-603AB737797F}" dt="2024-12-11T17:35:38.718" v="400" actId="478"/>
          <ac:cxnSpMkLst>
            <pc:docMk/>
            <pc:sldMk cId="930588046" sldId="400"/>
            <ac:cxnSpMk id="45" creationId="{7C374199-9B58-AA71-132B-2ABB95DCA9F1}"/>
          </ac:cxnSpMkLst>
        </pc:cxnChg>
        <pc:cxnChg chg="del">
          <ac:chgData name="Giovanni Ligato" userId="7875cec0db90cc51" providerId="LiveId" clId="{02873B95-5A1A-45BC-8DA4-603AB737797F}" dt="2024-12-11T17:33:17.173" v="377" actId="478"/>
          <ac:cxnSpMkLst>
            <pc:docMk/>
            <pc:sldMk cId="930588046" sldId="400"/>
            <ac:cxnSpMk id="60" creationId="{28C52A78-BA92-9670-C6EB-93A3B097254F}"/>
          </ac:cxnSpMkLst>
        </pc:cxnChg>
      </pc:sldChg>
      <pc:sldChg chg="add del setBg">
        <pc:chgData name="Giovanni Ligato" userId="7875cec0db90cc51" providerId="LiveId" clId="{02873B95-5A1A-45BC-8DA4-603AB737797F}" dt="2024-12-11T17:31:21.039" v="324"/>
        <pc:sldMkLst>
          <pc:docMk/>
          <pc:sldMk cId="1210434232" sldId="400"/>
        </pc:sldMkLst>
      </pc:sldChg>
      <pc:sldChg chg="add setBg">
        <pc:chgData name="Giovanni Ligato" userId="7875cec0db90cc51" providerId="LiveId" clId="{02873B95-5A1A-45BC-8DA4-603AB737797F}" dt="2024-12-11T17:31:39.311" v="330"/>
        <pc:sldMkLst>
          <pc:docMk/>
          <pc:sldMk cId="1388180369" sldId="401"/>
        </pc:sldMkLst>
      </pc:sldChg>
      <pc:sldChg chg="modSp add mod setBg">
        <pc:chgData name="Giovanni Ligato" userId="7875cec0db90cc51" providerId="LiveId" clId="{02873B95-5A1A-45BC-8DA4-603AB737797F}" dt="2024-12-11T17:39:05.431" v="524"/>
        <pc:sldMkLst>
          <pc:docMk/>
          <pc:sldMk cId="4147839079" sldId="402"/>
        </pc:sldMkLst>
        <pc:spChg chg="mod">
          <ac:chgData name="Giovanni Ligato" userId="7875cec0db90cc51" providerId="LiveId" clId="{02873B95-5A1A-45BC-8DA4-603AB737797F}" dt="2024-12-11T17:32:00.786" v="340" actId="20577"/>
          <ac:spMkLst>
            <pc:docMk/>
            <pc:sldMk cId="4147839079" sldId="402"/>
            <ac:spMk id="12" creationId="{D0488E4F-37AC-C8E1-B032-BDFA05535F33}"/>
          </ac:spMkLst>
        </pc:spChg>
        <pc:spChg chg="mod">
          <ac:chgData name="Giovanni Ligato" userId="7875cec0db90cc51" providerId="LiveId" clId="{02873B95-5A1A-45BC-8DA4-603AB737797F}" dt="2024-12-11T17:38:43.970" v="516" actId="20577"/>
          <ac:spMkLst>
            <pc:docMk/>
            <pc:sldMk cId="4147839079" sldId="402"/>
            <ac:spMk id="16" creationId="{C7B85189-E524-08AC-2800-00BBD7E5AA11}"/>
          </ac:spMkLst>
        </pc:spChg>
        <pc:spChg chg="mod">
          <ac:chgData name="Giovanni Ligato" userId="7875cec0db90cc51" providerId="LiveId" clId="{02873B95-5A1A-45BC-8DA4-603AB737797F}" dt="2024-12-11T17:38:12.988" v="506"/>
          <ac:spMkLst>
            <pc:docMk/>
            <pc:sldMk cId="4147839079" sldId="402"/>
            <ac:spMk id="19" creationId="{B5EAB6AF-72F3-38E5-08B9-89086BA3DCB6}"/>
          </ac:spMkLst>
        </pc:spChg>
        <pc:spChg chg="mod">
          <ac:chgData name="Giovanni Ligato" userId="7875cec0db90cc51" providerId="LiveId" clId="{02873B95-5A1A-45BC-8DA4-603AB737797F}" dt="2024-12-11T17:38:19.492" v="510" actId="20577"/>
          <ac:spMkLst>
            <pc:docMk/>
            <pc:sldMk cId="4147839079" sldId="402"/>
            <ac:spMk id="22" creationId="{04D324B8-C833-FD25-8138-7B2F10D40F80}"/>
          </ac:spMkLst>
        </pc:spChg>
        <pc:spChg chg="mod">
          <ac:chgData name="Giovanni Ligato" userId="7875cec0db90cc51" providerId="LiveId" clId="{02873B95-5A1A-45BC-8DA4-603AB737797F}" dt="2024-12-11T17:38:22.520" v="512" actId="20577"/>
          <ac:spMkLst>
            <pc:docMk/>
            <pc:sldMk cId="4147839079" sldId="402"/>
            <ac:spMk id="23" creationId="{ADC3BA86-96FB-A1DD-69BA-91DB6B11A1B2}"/>
          </ac:spMkLst>
        </pc:spChg>
        <pc:spChg chg="mod">
          <ac:chgData name="Giovanni Ligato" userId="7875cec0db90cc51" providerId="LiveId" clId="{02873B95-5A1A-45BC-8DA4-603AB737797F}" dt="2024-12-11T17:39:05.431" v="524"/>
          <ac:spMkLst>
            <pc:docMk/>
            <pc:sldMk cId="4147839079" sldId="402"/>
            <ac:spMk id="29" creationId="{D45EE082-3D81-FC54-B227-37EFDE69018E}"/>
          </ac:spMkLst>
        </pc:spChg>
        <pc:spChg chg="mod">
          <ac:chgData name="Giovanni Ligato" userId="7875cec0db90cc51" providerId="LiveId" clId="{02873B95-5A1A-45BC-8DA4-603AB737797F}" dt="2024-12-11T17:37:38.189" v="495"/>
          <ac:spMkLst>
            <pc:docMk/>
            <pc:sldMk cId="4147839079" sldId="402"/>
            <ac:spMk id="31" creationId="{FE2F8E93-5043-EB64-BEFB-ED815AD91479}"/>
          </ac:spMkLst>
        </pc:spChg>
        <pc:spChg chg="mod">
          <ac:chgData name="Giovanni Ligato" userId="7875cec0db90cc51" providerId="LiveId" clId="{02873B95-5A1A-45BC-8DA4-603AB737797F}" dt="2024-12-11T17:38:55.783" v="521"/>
          <ac:spMkLst>
            <pc:docMk/>
            <pc:sldMk cId="4147839079" sldId="402"/>
            <ac:spMk id="33" creationId="{98066162-609A-5BDE-F7EA-A3699293759F}"/>
          </ac:spMkLst>
        </pc:spChg>
        <pc:cxnChg chg="mod">
          <ac:chgData name="Giovanni Ligato" userId="7875cec0db90cc51" providerId="LiveId" clId="{02873B95-5A1A-45BC-8DA4-603AB737797F}" dt="2024-12-11T17:37:41.541" v="496" actId="14100"/>
          <ac:cxnSpMkLst>
            <pc:docMk/>
            <pc:sldMk cId="4147839079" sldId="402"/>
            <ac:cxnSpMk id="37" creationId="{5B5DB6D6-9C53-0D18-2704-B7F4260D74F1}"/>
          </ac:cxnSpMkLst>
        </pc:cxnChg>
      </pc:sldChg>
      <pc:sldChg chg="addSp delSp modSp add mod setBg">
        <pc:chgData name="Giovanni Ligato" userId="7875cec0db90cc51" providerId="LiveId" clId="{02873B95-5A1A-45BC-8DA4-603AB737797F}" dt="2024-12-11T17:39:18.226" v="540" actId="1036"/>
        <pc:sldMkLst>
          <pc:docMk/>
          <pc:sldMk cId="1937881935" sldId="403"/>
        </pc:sldMkLst>
        <pc:spChg chg="mod">
          <ac:chgData name="Giovanni Ligato" userId="7875cec0db90cc51" providerId="LiveId" clId="{02873B95-5A1A-45BC-8DA4-603AB737797F}" dt="2024-12-11T17:38:01.193" v="501"/>
          <ac:spMkLst>
            <pc:docMk/>
            <pc:sldMk cId="1937881935" sldId="403"/>
            <ac:spMk id="3" creationId="{DC1C5EE2-7FA1-7647-C91D-4BD46CF97353}"/>
          </ac:spMkLst>
        </pc:spChg>
        <pc:spChg chg="mod">
          <ac:chgData name="Giovanni Ligato" userId="7875cec0db90cc51" providerId="LiveId" clId="{02873B95-5A1A-45BC-8DA4-603AB737797F}" dt="2024-12-11T17:38:01.193" v="501"/>
          <ac:spMkLst>
            <pc:docMk/>
            <pc:sldMk cId="1937881935" sldId="403"/>
            <ac:spMk id="5" creationId="{E61F2F60-03D1-C47E-C054-B2E8D325090F}"/>
          </ac:spMkLst>
        </pc:spChg>
        <pc:spChg chg="mod">
          <ac:chgData name="Giovanni Ligato" userId="7875cec0db90cc51" providerId="LiveId" clId="{02873B95-5A1A-45BC-8DA4-603AB737797F}" dt="2024-12-11T17:32:03.469" v="342" actId="20577"/>
          <ac:spMkLst>
            <pc:docMk/>
            <pc:sldMk cId="1937881935" sldId="403"/>
            <ac:spMk id="12" creationId="{A45768A9-29AA-8928-D1B9-804ACA69FDF9}"/>
          </ac:spMkLst>
        </pc:spChg>
        <pc:spChg chg="mod">
          <ac:chgData name="Giovanni Ligato" userId="7875cec0db90cc51" providerId="LiveId" clId="{02873B95-5A1A-45BC-8DA4-603AB737797F}" dt="2024-12-11T17:39:18.226" v="540" actId="1036"/>
          <ac:spMkLst>
            <pc:docMk/>
            <pc:sldMk cId="1937881935" sldId="403"/>
            <ac:spMk id="18" creationId="{53926B32-97D8-291E-1474-6F3EAB9ECCF9}"/>
          </ac:spMkLst>
        </pc:spChg>
        <pc:spChg chg="mod">
          <ac:chgData name="Giovanni Ligato" userId="7875cec0db90cc51" providerId="LiveId" clId="{02873B95-5A1A-45BC-8DA4-603AB737797F}" dt="2024-12-11T17:39:18.226" v="540" actId="1036"/>
          <ac:spMkLst>
            <pc:docMk/>
            <pc:sldMk cId="1937881935" sldId="403"/>
            <ac:spMk id="29" creationId="{D1113250-B413-A83D-54B3-E66EDA8404C8}"/>
          </ac:spMkLst>
        </pc:spChg>
        <pc:grpChg chg="add mod">
          <ac:chgData name="Giovanni Ligato" userId="7875cec0db90cc51" providerId="LiveId" clId="{02873B95-5A1A-45BC-8DA4-603AB737797F}" dt="2024-12-11T17:38:01.193" v="501"/>
          <ac:grpSpMkLst>
            <pc:docMk/>
            <pc:sldMk cId="1937881935" sldId="403"/>
            <ac:grpSpMk id="2" creationId="{3082B8DD-17A0-FF78-1EFE-45A618E675B3}"/>
          </ac:grpSpMkLst>
        </pc:grpChg>
        <pc:grpChg chg="del">
          <ac:chgData name="Giovanni Ligato" userId="7875cec0db90cc51" providerId="LiveId" clId="{02873B95-5A1A-45BC-8DA4-603AB737797F}" dt="2024-12-11T17:37:49.711" v="497" actId="478"/>
          <ac:grpSpMkLst>
            <pc:docMk/>
            <pc:sldMk cId="1937881935" sldId="403"/>
            <ac:grpSpMk id="46" creationId="{441EC7B0-EF98-9AB9-D068-B80F19799DC8}"/>
          </ac:grpSpMkLst>
        </pc:grpChg>
        <pc:cxnChg chg="add mod">
          <ac:chgData name="Giovanni Ligato" userId="7875cec0db90cc51" providerId="LiveId" clId="{02873B95-5A1A-45BC-8DA4-603AB737797F}" dt="2024-12-11T17:38:01.193" v="501"/>
          <ac:cxnSpMkLst>
            <pc:docMk/>
            <pc:sldMk cId="1937881935" sldId="403"/>
            <ac:cxnSpMk id="7" creationId="{BEB676D7-EBBE-20C7-A578-EA1813240E72}"/>
          </ac:cxnSpMkLst>
        </pc:cxnChg>
        <pc:cxnChg chg="del">
          <ac:chgData name="Giovanni Ligato" userId="7875cec0db90cc51" providerId="LiveId" clId="{02873B95-5A1A-45BC-8DA4-603AB737797F}" dt="2024-12-11T17:37:49.711" v="497" actId="478"/>
          <ac:cxnSpMkLst>
            <pc:docMk/>
            <pc:sldMk cId="1937881935" sldId="403"/>
            <ac:cxnSpMk id="50" creationId="{B63D37B6-963D-0A03-05E9-23B62B0AE374}"/>
          </ac:cxnSpMkLst>
        </pc:cxnChg>
      </pc:sldChg>
      <pc:sldChg chg="addSp delSp modSp add mod setBg">
        <pc:chgData name="Giovanni Ligato" userId="7875cec0db90cc51" providerId="LiveId" clId="{02873B95-5A1A-45BC-8DA4-603AB737797F}" dt="2024-12-11T17:40:07.460" v="568"/>
        <pc:sldMkLst>
          <pc:docMk/>
          <pc:sldMk cId="2336185440" sldId="404"/>
        </pc:sldMkLst>
        <pc:spChg chg="mod">
          <ac:chgData name="Giovanni Ligato" userId="7875cec0db90cc51" providerId="LiveId" clId="{02873B95-5A1A-45BC-8DA4-603AB737797F}" dt="2024-12-11T17:39:43.017" v="563" actId="1036"/>
          <ac:spMkLst>
            <pc:docMk/>
            <pc:sldMk cId="2336185440" sldId="404"/>
            <ac:spMk id="2" creationId="{B9AFAD4F-91A2-0F99-60D7-C06387F0D9C8}"/>
          </ac:spMkLst>
        </pc:spChg>
        <pc:spChg chg="mod">
          <ac:chgData name="Giovanni Ligato" userId="7875cec0db90cc51" providerId="LiveId" clId="{02873B95-5A1A-45BC-8DA4-603AB737797F}" dt="2024-12-11T17:39:43.017" v="563" actId="1036"/>
          <ac:spMkLst>
            <pc:docMk/>
            <pc:sldMk cId="2336185440" sldId="404"/>
            <ac:spMk id="3" creationId="{31B039E8-9294-A4C9-2FA1-4AED27B47E48}"/>
          </ac:spMkLst>
        </pc:spChg>
        <pc:spChg chg="mod">
          <ac:chgData name="Giovanni Ligato" userId="7875cec0db90cc51" providerId="LiveId" clId="{02873B95-5A1A-45BC-8DA4-603AB737797F}" dt="2024-12-11T17:38:01.770" v="502"/>
          <ac:spMkLst>
            <pc:docMk/>
            <pc:sldMk cId="2336185440" sldId="404"/>
            <ac:spMk id="7" creationId="{7A7F335C-8569-2201-A8B6-FF44587AC7EC}"/>
          </ac:spMkLst>
        </pc:spChg>
        <pc:spChg chg="mod">
          <ac:chgData name="Giovanni Ligato" userId="7875cec0db90cc51" providerId="LiveId" clId="{02873B95-5A1A-45BC-8DA4-603AB737797F}" dt="2024-12-11T17:32:05.922" v="344" actId="20577"/>
          <ac:spMkLst>
            <pc:docMk/>
            <pc:sldMk cId="2336185440" sldId="404"/>
            <ac:spMk id="12" creationId="{B68E2BE2-4E56-428A-627B-049D63DE8017}"/>
          </ac:spMkLst>
        </pc:spChg>
        <pc:spChg chg="mod">
          <ac:chgData name="Giovanni Ligato" userId="7875cec0db90cc51" providerId="LiveId" clId="{02873B95-5A1A-45BC-8DA4-603AB737797F}" dt="2024-12-11T17:40:07.460" v="568"/>
          <ac:spMkLst>
            <pc:docMk/>
            <pc:sldMk cId="2336185440" sldId="404"/>
            <ac:spMk id="19" creationId="{C71E9E30-7554-27B3-6439-88724B3E3BDF}"/>
          </ac:spMkLst>
        </pc:spChg>
        <pc:spChg chg="mod">
          <ac:chgData name="Giovanni Ligato" userId="7875cec0db90cc51" providerId="LiveId" clId="{02873B95-5A1A-45BC-8DA4-603AB737797F}" dt="2024-12-11T17:38:01.770" v="502"/>
          <ac:spMkLst>
            <pc:docMk/>
            <pc:sldMk cId="2336185440" sldId="404"/>
            <ac:spMk id="20" creationId="{AF1F5B69-DCEC-0C71-D0E0-66B1F58D87F2}"/>
          </ac:spMkLst>
        </pc:spChg>
        <pc:spChg chg="mod">
          <ac:chgData name="Giovanni Ligato" userId="7875cec0db90cc51" providerId="LiveId" clId="{02873B95-5A1A-45BC-8DA4-603AB737797F}" dt="2024-12-11T17:39:31.665" v="543"/>
          <ac:spMkLst>
            <pc:docMk/>
            <pc:sldMk cId="2336185440" sldId="404"/>
            <ac:spMk id="29" creationId="{770D93A7-038B-F708-EAFC-7E19F610383F}"/>
          </ac:spMkLst>
        </pc:spChg>
        <pc:grpChg chg="add mod">
          <ac:chgData name="Giovanni Ligato" userId="7875cec0db90cc51" providerId="LiveId" clId="{02873B95-5A1A-45BC-8DA4-603AB737797F}" dt="2024-12-11T17:38:01.770" v="502"/>
          <ac:grpSpMkLst>
            <pc:docMk/>
            <pc:sldMk cId="2336185440" sldId="404"/>
            <ac:grpSpMk id="5" creationId="{41F53C97-D700-B9FB-3C5D-2464E6D1932E}"/>
          </ac:grpSpMkLst>
        </pc:grpChg>
        <pc:grpChg chg="del mod">
          <ac:chgData name="Giovanni Ligato" userId="7875cec0db90cc51" providerId="LiveId" clId="{02873B95-5A1A-45BC-8DA4-603AB737797F}" dt="2024-12-11T17:37:53.544" v="499" actId="478"/>
          <ac:grpSpMkLst>
            <pc:docMk/>
            <pc:sldMk cId="2336185440" sldId="404"/>
            <ac:grpSpMk id="54" creationId="{0E7D4682-0105-E8F8-206D-627BFD931478}"/>
          </ac:grpSpMkLst>
        </pc:grpChg>
        <pc:cxnChg chg="add mod">
          <ac:chgData name="Giovanni Ligato" userId="7875cec0db90cc51" providerId="LiveId" clId="{02873B95-5A1A-45BC-8DA4-603AB737797F}" dt="2024-12-11T17:38:01.770" v="502"/>
          <ac:cxnSpMkLst>
            <pc:docMk/>
            <pc:sldMk cId="2336185440" sldId="404"/>
            <ac:cxnSpMk id="21" creationId="{21440F05-68ED-36D8-11CE-47E43CCACAEC}"/>
          </ac:cxnSpMkLst>
        </pc:cxnChg>
        <pc:cxnChg chg="del mod">
          <ac:chgData name="Giovanni Ligato" userId="7875cec0db90cc51" providerId="LiveId" clId="{02873B95-5A1A-45BC-8DA4-603AB737797F}" dt="2024-12-11T17:37:53.544" v="499" actId="478"/>
          <ac:cxnSpMkLst>
            <pc:docMk/>
            <pc:sldMk cId="2336185440" sldId="404"/>
            <ac:cxnSpMk id="58" creationId="{E214324F-D6CC-ECDE-3977-83B0781AB21B}"/>
          </ac:cxnSpMkLst>
        </pc:cxnChg>
      </pc:sldChg>
      <pc:sldChg chg="addSp delSp modSp add mod setBg">
        <pc:chgData name="Giovanni Ligato" userId="7875cec0db90cc51" providerId="LiveId" clId="{02873B95-5A1A-45BC-8DA4-603AB737797F}" dt="2024-12-11T17:40:57.713" v="610" actId="113"/>
        <pc:sldMkLst>
          <pc:docMk/>
          <pc:sldMk cId="3543408771" sldId="405"/>
        </pc:sldMkLst>
        <pc:spChg chg="mod">
          <ac:chgData name="Giovanni Ligato" userId="7875cec0db90cc51" providerId="LiveId" clId="{02873B95-5A1A-45BC-8DA4-603AB737797F}" dt="2024-12-11T17:40:33.139" v="585" actId="1035"/>
          <ac:spMkLst>
            <pc:docMk/>
            <pc:sldMk cId="3543408771" sldId="405"/>
            <ac:spMk id="2" creationId="{54E5F850-BEE4-6685-EF5B-B7CB3BAF468F}"/>
          </ac:spMkLst>
        </pc:spChg>
        <pc:spChg chg="mod">
          <ac:chgData name="Giovanni Ligato" userId="7875cec0db90cc51" providerId="LiveId" clId="{02873B95-5A1A-45BC-8DA4-603AB737797F}" dt="2024-12-11T17:40:33.139" v="585" actId="1035"/>
          <ac:spMkLst>
            <pc:docMk/>
            <pc:sldMk cId="3543408771" sldId="405"/>
            <ac:spMk id="3" creationId="{822618B6-4C92-233A-E080-E2B89098EEB5}"/>
          </ac:spMkLst>
        </pc:spChg>
        <pc:spChg chg="mod">
          <ac:chgData name="Giovanni Ligato" userId="7875cec0db90cc51" providerId="LiveId" clId="{02873B95-5A1A-45BC-8DA4-603AB737797F}" dt="2024-12-11T17:38:02.528" v="503"/>
          <ac:spMkLst>
            <pc:docMk/>
            <pc:sldMk cId="3543408771" sldId="405"/>
            <ac:spMk id="7" creationId="{3115199B-6342-1BAF-EA1F-A2FD60A67CFC}"/>
          </ac:spMkLst>
        </pc:spChg>
        <pc:spChg chg="mod">
          <ac:chgData name="Giovanni Ligato" userId="7875cec0db90cc51" providerId="LiveId" clId="{02873B95-5A1A-45BC-8DA4-603AB737797F}" dt="2024-12-11T17:32:08.428" v="346" actId="20577"/>
          <ac:spMkLst>
            <pc:docMk/>
            <pc:sldMk cId="3543408771" sldId="405"/>
            <ac:spMk id="12" creationId="{85B4A837-666D-F2A0-ECCF-95362498FFDC}"/>
          </ac:spMkLst>
        </pc:spChg>
        <pc:spChg chg="mod">
          <ac:chgData name="Giovanni Ligato" userId="7875cec0db90cc51" providerId="LiveId" clId="{02873B95-5A1A-45BC-8DA4-603AB737797F}" dt="2024-12-11T17:40:42.052" v="602" actId="1035"/>
          <ac:spMkLst>
            <pc:docMk/>
            <pc:sldMk cId="3543408771" sldId="405"/>
            <ac:spMk id="16" creationId="{75C62BB9-AE24-EB82-7FDC-9ACB0D79AC5C}"/>
          </ac:spMkLst>
        </pc:spChg>
        <pc:spChg chg="mod">
          <ac:chgData name="Giovanni Ligato" userId="7875cec0db90cc51" providerId="LiveId" clId="{02873B95-5A1A-45BC-8DA4-603AB737797F}" dt="2024-12-11T17:40:49.617" v="605"/>
          <ac:spMkLst>
            <pc:docMk/>
            <pc:sldMk cId="3543408771" sldId="405"/>
            <ac:spMk id="19" creationId="{74CF48EE-4C0E-B3EC-5C3A-A4C3EE24FBF5}"/>
          </ac:spMkLst>
        </pc:spChg>
        <pc:spChg chg="mod">
          <ac:chgData name="Giovanni Ligato" userId="7875cec0db90cc51" providerId="LiveId" clId="{02873B95-5A1A-45BC-8DA4-603AB737797F}" dt="2024-12-11T17:38:02.528" v="503"/>
          <ac:spMkLst>
            <pc:docMk/>
            <pc:sldMk cId="3543408771" sldId="405"/>
            <ac:spMk id="20" creationId="{87EEC82A-0634-CCEC-86A7-879F92C4EBF7}"/>
          </ac:spMkLst>
        </pc:spChg>
        <pc:spChg chg="mod">
          <ac:chgData name="Giovanni Ligato" userId="7875cec0db90cc51" providerId="LiveId" clId="{02873B95-5A1A-45BC-8DA4-603AB737797F}" dt="2024-12-11T17:40:18.496" v="571"/>
          <ac:spMkLst>
            <pc:docMk/>
            <pc:sldMk cId="3543408771" sldId="405"/>
            <ac:spMk id="28" creationId="{A20FBCC7-9406-BE35-1552-4B239485307F}"/>
          </ac:spMkLst>
        </pc:spChg>
        <pc:spChg chg="mod">
          <ac:chgData name="Giovanni Ligato" userId="7875cec0db90cc51" providerId="LiveId" clId="{02873B95-5A1A-45BC-8DA4-603AB737797F}" dt="2024-12-11T17:40:42.052" v="602" actId="1035"/>
          <ac:spMkLst>
            <pc:docMk/>
            <pc:sldMk cId="3543408771" sldId="405"/>
            <ac:spMk id="30" creationId="{7D6FEF18-EF98-C029-B888-07754D4944EA}"/>
          </ac:spMkLst>
        </pc:spChg>
        <pc:spChg chg="mod">
          <ac:chgData name="Giovanni Ligato" userId="7875cec0db90cc51" providerId="LiveId" clId="{02873B95-5A1A-45BC-8DA4-603AB737797F}" dt="2024-12-11T17:40:57.713" v="610" actId="113"/>
          <ac:spMkLst>
            <pc:docMk/>
            <pc:sldMk cId="3543408771" sldId="405"/>
            <ac:spMk id="32" creationId="{25CFA673-7912-7665-8623-E5AE3A54CB85}"/>
          </ac:spMkLst>
        </pc:spChg>
        <pc:grpChg chg="add mod">
          <ac:chgData name="Giovanni Ligato" userId="7875cec0db90cc51" providerId="LiveId" clId="{02873B95-5A1A-45BC-8DA4-603AB737797F}" dt="2024-12-11T17:38:02.528" v="503"/>
          <ac:grpSpMkLst>
            <pc:docMk/>
            <pc:sldMk cId="3543408771" sldId="405"/>
            <ac:grpSpMk id="5" creationId="{9417AEF6-EC9A-0618-E175-CD2A9AE7EDAC}"/>
          </ac:grpSpMkLst>
        </pc:grpChg>
        <pc:grpChg chg="del">
          <ac:chgData name="Giovanni Ligato" userId="7875cec0db90cc51" providerId="LiveId" clId="{02873B95-5A1A-45BC-8DA4-603AB737797F}" dt="2024-12-11T17:37:56.554" v="500" actId="478"/>
          <ac:grpSpMkLst>
            <pc:docMk/>
            <pc:sldMk cId="3543408771" sldId="405"/>
            <ac:grpSpMk id="57" creationId="{11598522-7F3E-B58C-D042-CC35327AD9E2}"/>
          </ac:grpSpMkLst>
        </pc:grpChg>
        <pc:cxnChg chg="add mod">
          <ac:chgData name="Giovanni Ligato" userId="7875cec0db90cc51" providerId="LiveId" clId="{02873B95-5A1A-45BC-8DA4-603AB737797F}" dt="2024-12-11T17:38:02.528" v="503"/>
          <ac:cxnSpMkLst>
            <pc:docMk/>
            <pc:sldMk cId="3543408771" sldId="405"/>
            <ac:cxnSpMk id="21" creationId="{7035A527-0B00-4D1A-612D-BA3D700D8152}"/>
          </ac:cxnSpMkLst>
        </pc:cxnChg>
        <pc:cxnChg chg="del">
          <ac:chgData name="Giovanni Ligato" userId="7875cec0db90cc51" providerId="LiveId" clId="{02873B95-5A1A-45BC-8DA4-603AB737797F}" dt="2024-12-11T17:37:56.554" v="500" actId="478"/>
          <ac:cxnSpMkLst>
            <pc:docMk/>
            <pc:sldMk cId="3543408771" sldId="405"/>
            <ac:cxnSpMk id="60" creationId="{2107986B-9EA0-6BED-9697-30A123BB7562}"/>
          </ac:cxnSpMkLst>
        </pc:cxnChg>
      </pc:sldChg>
      <pc:sldChg chg="add setBg">
        <pc:chgData name="Giovanni Ligato" userId="7875cec0db90cc51" providerId="LiveId" clId="{02873B95-5A1A-45BC-8DA4-603AB737797F}" dt="2024-12-11T17:31:39.311" v="330"/>
        <pc:sldMkLst>
          <pc:docMk/>
          <pc:sldMk cId="2953625298" sldId="406"/>
        </pc:sldMkLst>
      </pc:sldChg>
      <pc:sldChg chg="modSp add mod setBg">
        <pc:chgData name="Giovanni Ligato" userId="7875cec0db90cc51" providerId="LiveId" clId="{02873B95-5A1A-45BC-8DA4-603AB737797F}" dt="2024-12-11T17:45:40.379" v="677"/>
        <pc:sldMkLst>
          <pc:docMk/>
          <pc:sldMk cId="1772333424" sldId="407"/>
        </pc:sldMkLst>
        <pc:spChg chg="mod">
          <ac:chgData name="Giovanni Ligato" userId="7875cec0db90cc51" providerId="LiveId" clId="{02873B95-5A1A-45BC-8DA4-603AB737797F}" dt="2024-12-11T17:32:12.176" v="348" actId="20577"/>
          <ac:spMkLst>
            <pc:docMk/>
            <pc:sldMk cId="1772333424" sldId="407"/>
            <ac:spMk id="12" creationId="{238F8381-2F96-C312-71C3-E891C3BDE6C7}"/>
          </ac:spMkLst>
        </pc:spChg>
        <pc:spChg chg="mod">
          <ac:chgData name="Giovanni Ligato" userId="7875cec0db90cc51" providerId="LiveId" clId="{02873B95-5A1A-45BC-8DA4-603AB737797F}" dt="2024-12-11T17:45:13.586" v="671" actId="20577"/>
          <ac:spMkLst>
            <pc:docMk/>
            <pc:sldMk cId="1772333424" sldId="407"/>
            <ac:spMk id="16" creationId="{D98AE720-078E-AC93-486A-678BEACE3985}"/>
          </ac:spMkLst>
        </pc:spChg>
        <pc:spChg chg="mod">
          <ac:chgData name="Giovanni Ligato" userId="7875cec0db90cc51" providerId="LiveId" clId="{02873B95-5A1A-45BC-8DA4-603AB737797F}" dt="2024-12-11T17:44:49.471" v="663"/>
          <ac:spMkLst>
            <pc:docMk/>
            <pc:sldMk cId="1772333424" sldId="407"/>
            <ac:spMk id="19" creationId="{303662D4-DED2-1D49-E679-1AA6A6C67692}"/>
          </ac:spMkLst>
        </pc:spChg>
        <pc:spChg chg="mod">
          <ac:chgData name="Giovanni Ligato" userId="7875cec0db90cc51" providerId="LiveId" clId="{02873B95-5A1A-45BC-8DA4-603AB737797F}" dt="2024-12-11T17:44:54.030" v="665" actId="20577"/>
          <ac:spMkLst>
            <pc:docMk/>
            <pc:sldMk cId="1772333424" sldId="407"/>
            <ac:spMk id="22" creationId="{010886E8-2D3D-E52F-1035-3441A94FD737}"/>
          </ac:spMkLst>
        </pc:spChg>
        <pc:spChg chg="mod">
          <ac:chgData name="Giovanni Ligato" userId="7875cec0db90cc51" providerId="LiveId" clId="{02873B95-5A1A-45BC-8DA4-603AB737797F}" dt="2024-12-11T17:44:57.041" v="667" actId="20577"/>
          <ac:spMkLst>
            <pc:docMk/>
            <pc:sldMk cId="1772333424" sldId="407"/>
            <ac:spMk id="23" creationId="{3AC01D5E-B5E5-D157-E509-8687843958FA}"/>
          </ac:spMkLst>
        </pc:spChg>
        <pc:spChg chg="mod">
          <ac:chgData name="Giovanni Ligato" userId="7875cec0db90cc51" providerId="LiveId" clId="{02873B95-5A1A-45BC-8DA4-603AB737797F}" dt="2024-12-11T17:45:40.379" v="677"/>
          <ac:spMkLst>
            <pc:docMk/>
            <pc:sldMk cId="1772333424" sldId="407"/>
            <ac:spMk id="29" creationId="{E6F698E5-1FFA-589C-8E5B-52A5D699CA2F}"/>
          </ac:spMkLst>
        </pc:spChg>
        <pc:spChg chg="mod">
          <ac:chgData name="Giovanni Ligato" userId="7875cec0db90cc51" providerId="LiveId" clId="{02873B95-5A1A-45BC-8DA4-603AB737797F}" dt="2024-12-11T17:43:16.293" v="614"/>
          <ac:spMkLst>
            <pc:docMk/>
            <pc:sldMk cId="1772333424" sldId="407"/>
            <ac:spMk id="31" creationId="{93AE808D-7880-90DA-EC96-0464336DAE2B}"/>
          </ac:spMkLst>
        </pc:spChg>
        <pc:spChg chg="mod">
          <ac:chgData name="Giovanni Ligato" userId="7875cec0db90cc51" providerId="LiveId" clId="{02873B95-5A1A-45BC-8DA4-603AB737797F}" dt="2024-12-11T17:45:21.670" v="674"/>
          <ac:spMkLst>
            <pc:docMk/>
            <pc:sldMk cId="1772333424" sldId="407"/>
            <ac:spMk id="33" creationId="{0C923536-4BA5-DA0B-CC6B-1A67BD337A7B}"/>
          </ac:spMkLst>
        </pc:spChg>
        <pc:spChg chg="mod">
          <ac:chgData name="Giovanni Ligato" userId="7875cec0db90cc51" providerId="LiveId" clId="{02873B95-5A1A-45BC-8DA4-603AB737797F}" dt="2024-12-11T17:44:24.103" v="660" actId="113"/>
          <ac:spMkLst>
            <pc:docMk/>
            <pc:sldMk cId="1772333424" sldId="407"/>
            <ac:spMk id="52" creationId="{06198236-675A-A39B-D577-D0D7E01D4F5E}"/>
          </ac:spMkLst>
        </pc:spChg>
        <pc:cxnChg chg="mod">
          <ac:chgData name="Giovanni Ligato" userId="7875cec0db90cc51" providerId="LiveId" clId="{02873B95-5A1A-45BC-8DA4-603AB737797F}" dt="2024-12-11T17:43:19.284" v="615" actId="14100"/>
          <ac:cxnSpMkLst>
            <pc:docMk/>
            <pc:sldMk cId="1772333424" sldId="407"/>
            <ac:cxnSpMk id="37" creationId="{888FED06-164C-274E-BE78-FD4D1C5E0553}"/>
          </ac:cxnSpMkLst>
        </pc:cxnChg>
      </pc:sldChg>
      <pc:sldChg chg="addSp delSp modSp add mod setBg">
        <pc:chgData name="Giovanni Ligato" userId="7875cec0db90cc51" providerId="LiveId" clId="{02873B95-5A1A-45BC-8DA4-603AB737797F}" dt="2024-12-11T17:47:39.207" v="730"/>
        <pc:sldMkLst>
          <pc:docMk/>
          <pc:sldMk cId="1148558679" sldId="408"/>
        </pc:sldMkLst>
        <pc:spChg chg="mod">
          <ac:chgData name="Giovanni Ligato" userId="7875cec0db90cc51" providerId="LiveId" clId="{02873B95-5A1A-45BC-8DA4-603AB737797F}" dt="2024-12-11T17:43:48.451" v="619"/>
          <ac:spMkLst>
            <pc:docMk/>
            <pc:sldMk cId="1148558679" sldId="408"/>
            <ac:spMk id="3" creationId="{76190E43-FD12-515F-AFCA-7ECB439663E4}"/>
          </ac:spMkLst>
        </pc:spChg>
        <pc:spChg chg="del">
          <ac:chgData name="Giovanni Ligato" userId="7875cec0db90cc51" providerId="LiveId" clId="{02873B95-5A1A-45BC-8DA4-603AB737797F}" dt="2024-12-11T17:47:23.596" v="727" actId="478"/>
          <ac:spMkLst>
            <pc:docMk/>
            <pc:sldMk cId="1148558679" sldId="408"/>
            <ac:spMk id="4" creationId="{EBD6B49C-B1DF-3824-407D-4F2994275E8A}"/>
          </ac:spMkLst>
        </pc:spChg>
        <pc:spChg chg="mod">
          <ac:chgData name="Giovanni Ligato" userId="7875cec0db90cc51" providerId="LiveId" clId="{02873B95-5A1A-45BC-8DA4-603AB737797F}" dt="2024-12-11T17:43:48.451" v="619"/>
          <ac:spMkLst>
            <pc:docMk/>
            <pc:sldMk cId="1148558679" sldId="408"/>
            <ac:spMk id="5" creationId="{33763CBB-0D3B-E6A2-5EB4-05BF40F5B2BB}"/>
          </ac:spMkLst>
        </pc:spChg>
        <pc:spChg chg="mod">
          <ac:chgData name="Giovanni Ligato" userId="7875cec0db90cc51" providerId="LiveId" clId="{02873B95-5A1A-45BC-8DA4-603AB737797F}" dt="2024-12-11T17:32:14.547" v="350" actId="20577"/>
          <ac:spMkLst>
            <pc:docMk/>
            <pc:sldMk cId="1148558679" sldId="408"/>
            <ac:spMk id="12" creationId="{F3970DB4-3993-F672-A00A-77ABE48EF1B9}"/>
          </ac:spMkLst>
        </pc:spChg>
        <pc:spChg chg="mod">
          <ac:chgData name="Giovanni Ligato" userId="7875cec0db90cc51" providerId="LiveId" clId="{02873B95-5A1A-45BC-8DA4-603AB737797F}" dt="2024-12-11T17:47:39.207" v="730"/>
          <ac:spMkLst>
            <pc:docMk/>
            <pc:sldMk cId="1148558679" sldId="408"/>
            <ac:spMk id="19" creationId="{3248881F-7C48-3C40-F835-0CEAEB3F3029}"/>
          </ac:spMkLst>
        </pc:spChg>
        <pc:spChg chg="mod">
          <ac:chgData name="Giovanni Ligato" userId="7875cec0db90cc51" providerId="LiveId" clId="{02873B95-5A1A-45BC-8DA4-603AB737797F}" dt="2024-12-11T17:47:39.207" v="730"/>
          <ac:spMkLst>
            <pc:docMk/>
            <pc:sldMk cId="1148558679" sldId="408"/>
            <ac:spMk id="23" creationId="{1691CDA8-6DB8-FBEB-BCA8-425647A0FE63}"/>
          </ac:spMkLst>
        </pc:spChg>
        <pc:spChg chg="del">
          <ac:chgData name="Giovanni Ligato" userId="7875cec0db90cc51" providerId="LiveId" clId="{02873B95-5A1A-45BC-8DA4-603AB737797F}" dt="2024-12-11T17:47:23.596" v="727" actId="478"/>
          <ac:spMkLst>
            <pc:docMk/>
            <pc:sldMk cId="1148558679" sldId="408"/>
            <ac:spMk id="27" creationId="{59EC3CBC-4020-7BA0-9F7D-7E9B564DFE18}"/>
          </ac:spMkLst>
        </pc:spChg>
        <pc:spChg chg="mod">
          <ac:chgData name="Giovanni Ligato" userId="7875cec0db90cc51" providerId="LiveId" clId="{02873B95-5A1A-45BC-8DA4-603AB737797F}" dt="2024-12-11T17:45:47.839" v="680"/>
          <ac:spMkLst>
            <pc:docMk/>
            <pc:sldMk cId="1148558679" sldId="408"/>
            <ac:spMk id="29" creationId="{7731691C-CBA2-7666-3E7D-433C91AD140E}"/>
          </ac:spMkLst>
        </pc:spChg>
        <pc:spChg chg="mod">
          <ac:chgData name="Giovanni Ligato" userId="7875cec0db90cc51" providerId="LiveId" clId="{02873B95-5A1A-45BC-8DA4-603AB737797F}" dt="2024-12-11T17:47:39.207" v="730"/>
          <ac:spMkLst>
            <pc:docMk/>
            <pc:sldMk cId="1148558679" sldId="408"/>
            <ac:spMk id="31" creationId="{6A574CA1-42A8-92C5-C4A0-B5349052F17D}"/>
          </ac:spMkLst>
        </pc:spChg>
        <pc:spChg chg="mod">
          <ac:chgData name="Giovanni Ligato" userId="7875cec0db90cc51" providerId="LiveId" clId="{02873B95-5A1A-45BC-8DA4-603AB737797F}" dt="2024-12-11T17:47:39.207" v="730"/>
          <ac:spMkLst>
            <pc:docMk/>
            <pc:sldMk cId="1148558679" sldId="408"/>
            <ac:spMk id="37" creationId="{5CD83F67-8953-DCC4-B247-CD1E3E478A96}"/>
          </ac:spMkLst>
        </pc:spChg>
        <pc:spChg chg="mod">
          <ac:chgData name="Giovanni Ligato" userId="7875cec0db90cc51" providerId="LiveId" clId="{02873B95-5A1A-45BC-8DA4-603AB737797F}" dt="2024-12-11T17:47:39.207" v="730"/>
          <ac:spMkLst>
            <pc:docMk/>
            <pc:sldMk cId="1148558679" sldId="408"/>
            <ac:spMk id="39" creationId="{E27BC4E0-CE4B-413C-00E9-12BC1B69F066}"/>
          </ac:spMkLst>
        </pc:spChg>
        <pc:spChg chg="mod">
          <ac:chgData name="Giovanni Ligato" userId="7875cec0db90cc51" providerId="LiveId" clId="{02873B95-5A1A-45BC-8DA4-603AB737797F}" dt="2024-12-11T17:47:39.207" v="730"/>
          <ac:spMkLst>
            <pc:docMk/>
            <pc:sldMk cId="1148558679" sldId="408"/>
            <ac:spMk id="41" creationId="{628C8BC8-0CE9-28A7-79F5-C3F9D44B02CB}"/>
          </ac:spMkLst>
        </pc:spChg>
        <pc:spChg chg="mod">
          <ac:chgData name="Giovanni Ligato" userId="7875cec0db90cc51" providerId="LiveId" clId="{02873B95-5A1A-45BC-8DA4-603AB737797F}" dt="2024-12-11T17:47:39.207" v="730"/>
          <ac:spMkLst>
            <pc:docMk/>
            <pc:sldMk cId="1148558679" sldId="408"/>
            <ac:spMk id="44" creationId="{8DD7D4C7-0330-5CDA-A44B-DCDF83A23D17}"/>
          </ac:spMkLst>
        </pc:spChg>
        <pc:spChg chg="mod">
          <ac:chgData name="Giovanni Ligato" userId="7875cec0db90cc51" providerId="LiveId" clId="{02873B95-5A1A-45BC-8DA4-603AB737797F}" dt="2024-12-11T17:47:39.207" v="730"/>
          <ac:spMkLst>
            <pc:docMk/>
            <pc:sldMk cId="1148558679" sldId="408"/>
            <ac:spMk id="48" creationId="{7F3DCF5A-0C22-096D-8C4F-CD78B7179A02}"/>
          </ac:spMkLst>
        </pc:spChg>
        <pc:spChg chg="add mod">
          <ac:chgData name="Giovanni Ligato" userId="7875cec0db90cc51" providerId="LiveId" clId="{02873B95-5A1A-45BC-8DA4-603AB737797F}" dt="2024-12-11T17:47:39.207" v="730"/>
          <ac:spMkLst>
            <pc:docMk/>
            <pc:sldMk cId="1148558679" sldId="408"/>
            <ac:spMk id="53" creationId="{B193C399-2E0F-E1EF-DBB6-28BA85676061}"/>
          </ac:spMkLst>
        </pc:spChg>
        <pc:spChg chg="mod">
          <ac:chgData name="Giovanni Ligato" userId="7875cec0db90cc51" providerId="LiveId" clId="{02873B95-5A1A-45BC-8DA4-603AB737797F}" dt="2024-12-11T17:47:39.207" v="730"/>
          <ac:spMkLst>
            <pc:docMk/>
            <pc:sldMk cId="1148558679" sldId="408"/>
            <ac:spMk id="55" creationId="{EAD3C007-D5BD-A62D-BA74-FD008FDF858D}"/>
          </ac:spMkLst>
        </pc:spChg>
        <pc:spChg chg="add mod">
          <ac:chgData name="Giovanni Ligato" userId="7875cec0db90cc51" providerId="LiveId" clId="{02873B95-5A1A-45BC-8DA4-603AB737797F}" dt="2024-12-11T17:47:39.207" v="730"/>
          <ac:spMkLst>
            <pc:docMk/>
            <pc:sldMk cId="1148558679" sldId="408"/>
            <ac:spMk id="57" creationId="{6003D1B0-6580-EB6D-2B69-BED66B69C69C}"/>
          </ac:spMkLst>
        </pc:spChg>
        <pc:grpChg chg="add mod">
          <ac:chgData name="Giovanni Ligato" userId="7875cec0db90cc51" providerId="LiveId" clId="{02873B95-5A1A-45BC-8DA4-603AB737797F}" dt="2024-12-11T17:43:48.451" v="619"/>
          <ac:grpSpMkLst>
            <pc:docMk/>
            <pc:sldMk cId="1148558679" sldId="408"/>
            <ac:grpSpMk id="2" creationId="{AACE3B78-C541-FDDB-4201-E4C42AA14CB1}"/>
          </ac:grpSpMkLst>
        </pc:grpChg>
        <pc:grpChg chg="del">
          <ac:chgData name="Giovanni Ligato" userId="7875cec0db90cc51" providerId="LiveId" clId="{02873B95-5A1A-45BC-8DA4-603AB737797F}" dt="2024-12-11T17:47:23.596" v="727" actId="478"/>
          <ac:grpSpMkLst>
            <pc:docMk/>
            <pc:sldMk cId="1148558679" sldId="408"/>
            <ac:grpSpMk id="8" creationId="{EBEC4932-E9EB-973D-635E-48EE41C091A5}"/>
          </ac:grpSpMkLst>
        </pc:grpChg>
        <pc:grpChg chg="del">
          <ac:chgData name="Giovanni Ligato" userId="7875cec0db90cc51" providerId="LiveId" clId="{02873B95-5A1A-45BC-8DA4-603AB737797F}" dt="2024-12-11T17:47:23.596" v="727" actId="478"/>
          <ac:grpSpMkLst>
            <pc:docMk/>
            <pc:sldMk cId="1148558679" sldId="408"/>
            <ac:grpSpMk id="15" creationId="{F80E81C4-B1F7-08A7-0C05-7BFB9E95E17C}"/>
          </ac:grpSpMkLst>
        </pc:grpChg>
        <pc:grpChg chg="add mod">
          <ac:chgData name="Giovanni Ligato" userId="7875cec0db90cc51" providerId="LiveId" clId="{02873B95-5A1A-45BC-8DA4-603AB737797F}" dt="2024-12-11T17:47:39.207" v="730"/>
          <ac:grpSpMkLst>
            <pc:docMk/>
            <pc:sldMk cId="1148558679" sldId="408"/>
            <ac:grpSpMk id="16" creationId="{E19DE30D-0460-535C-9848-A45E9A306792}"/>
          </ac:grpSpMkLst>
        </pc:grpChg>
        <pc:grpChg chg="mod">
          <ac:chgData name="Giovanni Ligato" userId="7875cec0db90cc51" providerId="LiveId" clId="{02873B95-5A1A-45BC-8DA4-603AB737797F}" dt="2024-12-11T17:47:39.207" v="730"/>
          <ac:grpSpMkLst>
            <pc:docMk/>
            <pc:sldMk cId="1148558679" sldId="408"/>
            <ac:grpSpMk id="20" creationId="{C2B5C172-EF6B-F4E5-6326-2834838E1898}"/>
          </ac:grpSpMkLst>
        </pc:grpChg>
        <pc:grpChg chg="mod">
          <ac:chgData name="Giovanni Ligato" userId="7875cec0db90cc51" providerId="LiveId" clId="{02873B95-5A1A-45BC-8DA4-603AB737797F}" dt="2024-12-11T17:47:39.207" v="730"/>
          <ac:grpSpMkLst>
            <pc:docMk/>
            <pc:sldMk cId="1148558679" sldId="408"/>
            <ac:grpSpMk id="21" creationId="{86E7B259-7D53-CE48-7ACF-4B6C07372065}"/>
          </ac:grpSpMkLst>
        </pc:grpChg>
        <pc:grpChg chg="mod">
          <ac:chgData name="Giovanni Ligato" userId="7875cec0db90cc51" providerId="LiveId" clId="{02873B95-5A1A-45BC-8DA4-603AB737797F}" dt="2024-12-11T17:47:39.207" v="730"/>
          <ac:grpSpMkLst>
            <pc:docMk/>
            <pc:sldMk cId="1148558679" sldId="408"/>
            <ac:grpSpMk id="26" creationId="{F8843706-A109-F0C3-C55F-BA48923A16C1}"/>
          </ac:grpSpMkLst>
        </pc:grpChg>
        <pc:grpChg chg="del">
          <ac:chgData name="Giovanni Ligato" userId="7875cec0db90cc51" providerId="LiveId" clId="{02873B95-5A1A-45BC-8DA4-603AB737797F}" dt="2024-12-11T17:47:23.596" v="727" actId="478"/>
          <ac:grpSpMkLst>
            <pc:docMk/>
            <pc:sldMk cId="1148558679" sldId="408"/>
            <ac:grpSpMk id="28" creationId="{BD7BDB6F-5893-E190-D90A-9E90E2F7CED1}"/>
          </ac:grpSpMkLst>
        </pc:grpChg>
        <pc:grpChg chg="add mod">
          <ac:chgData name="Giovanni Ligato" userId="7875cec0db90cc51" providerId="LiveId" clId="{02873B95-5A1A-45BC-8DA4-603AB737797F}" dt="2024-12-11T17:47:39.207" v="730"/>
          <ac:grpSpMkLst>
            <pc:docMk/>
            <pc:sldMk cId="1148558679" sldId="408"/>
            <ac:grpSpMk id="43" creationId="{3E038965-E5C7-7217-5D8F-587D17931C9A}"/>
          </ac:grpSpMkLst>
        </pc:grpChg>
        <pc:grpChg chg="del">
          <ac:chgData name="Giovanni Ligato" userId="7875cec0db90cc51" providerId="LiveId" clId="{02873B95-5A1A-45BC-8DA4-603AB737797F}" dt="2024-12-11T17:43:36.775" v="616" actId="478"/>
          <ac:grpSpMkLst>
            <pc:docMk/>
            <pc:sldMk cId="1148558679" sldId="408"/>
            <ac:grpSpMk id="46" creationId="{751A5A63-83C1-8485-E085-F39125D4FCAA}"/>
          </ac:grpSpMkLst>
        </pc:grpChg>
        <pc:grpChg chg="add mod">
          <ac:chgData name="Giovanni Ligato" userId="7875cec0db90cc51" providerId="LiveId" clId="{02873B95-5A1A-45BC-8DA4-603AB737797F}" dt="2024-12-11T17:47:39.207" v="730"/>
          <ac:grpSpMkLst>
            <pc:docMk/>
            <pc:sldMk cId="1148558679" sldId="408"/>
            <ac:grpSpMk id="54" creationId="{B5594178-A82C-3E29-CD59-01915120A5AE}"/>
          </ac:grpSpMkLst>
        </pc:grpChg>
        <pc:picChg chg="mod">
          <ac:chgData name="Giovanni Ligato" userId="7875cec0db90cc51" providerId="LiveId" clId="{02873B95-5A1A-45BC-8DA4-603AB737797F}" dt="2024-12-11T17:47:39.207" v="730"/>
          <ac:picMkLst>
            <pc:docMk/>
            <pc:sldMk cId="1148558679" sldId="408"/>
            <ac:picMk id="56" creationId="{9DE2CB59-9604-92CA-34C7-58B15C84F9FD}"/>
          </ac:picMkLst>
        </pc:picChg>
        <pc:cxnChg chg="add mod">
          <ac:chgData name="Giovanni Ligato" userId="7875cec0db90cc51" providerId="LiveId" clId="{02873B95-5A1A-45BC-8DA4-603AB737797F}" dt="2024-12-11T17:43:48.451" v="619"/>
          <ac:cxnSpMkLst>
            <pc:docMk/>
            <pc:sldMk cId="1148558679" sldId="408"/>
            <ac:cxnSpMk id="7" creationId="{A6932631-0850-3DF0-E9CB-D34B0DC8D588}"/>
          </ac:cxnSpMkLst>
        </pc:cxnChg>
        <pc:cxnChg chg="mod">
          <ac:chgData name="Giovanni Ligato" userId="7875cec0db90cc51" providerId="LiveId" clId="{02873B95-5A1A-45BC-8DA4-603AB737797F}" dt="2024-12-11T17:47:39.207" v="730"/>
          <ac:cxnSpMkLst>
            <pc:docMk/>
            <pc:sldMk cId="1148558679" sldId="408"/>
            <ac:cxnSpMk id="22" creationId="{72C1C1F3-8A75-24CB-58B6-51B8A4924708}"/>
          </ac:cxnSpMkLst>
        </pc:cxnChg>
        <pc:cxnChg chg="mod">
          <ac:chgData name="Giovanni Ligato" userId="7875cec0db90cc51" providerId="LiveId" clId="{02873B95-5A1A-45BC-8DA4-603AB737797F}" dt="2024-12-11T17:47:23.596" v="727" actId="478"/>
          <ac:cxnSpMkLst>
            <pc:docMk/>
            <pc:sldMk cId="1148558679" sldId="408"/>
            <ac:cxnSpMk id="34" creationId="{2057EB50-8ECA-9F75-480A-DE18596227DF}"/>
          </ac:cxnSpMkLst>
        </pc:cxnChg>
        <pc:cxnChg chg="del">
          <ac:chgData name="Giovanni Ligato" userId="7875cec0db90cc51" providerId="LiveId" clId="{02873B95-5A1A-45BC-8DA4-603AB737797F}" dt="2024-12-11T17:43:36.775" v="616" actId="478"/>
          <ac:cxnSpMkLst>
            <pc:docMk/>
            <pc:sldMk cId="1148558679" sldId="408"/>
            <ac:cxnSpMk id="50" creationId="{D4499669-002F-9CE7-8BC8-FE833460313E}"/>
          </ac:cxnSpMkLst>
        </pc:cxnChg>
      </pc:sldChg>
      <pc:sldChg chg="addSp delSp modSp add mod setBg">
        <pc:chgData name="Giovanni Ligato" userId="7875cec0db90cc51" providerId="LiveId" clId="{02873B95-5A1A-45BC-8DA4-603AB737797F}" dt="2024-12-11T17:47:40.434" v="731"/>
        <pc:sldMkLst>
          <pc:docMk/>
          <pc:sldMk cId="4116795756" sldId="409"/>
        </pc:sldMkLst>
        <pc:spChg chg="mod">
          <ac:chgData name="Giovanni Ligato" userId="7875cec0db90cc51" providerId="LiveId" clId="{02873B95-5A1A-45BC-8DA4-603AB737797F}" dt="2024-12-11T17:46:03.908" v="700" actId="1035"/>
          <ac:spMkLst>
            <pc:docMk/>
            <pc:sldMk cId="4116795756" sldId="409"/>
            <ac:spMk id="2" creationId="{A77C0AD2-548C-B0ED-697B-C9AEC48B7651}"/>
          </ac:spMkLst>
        </pc:spChg>
        <pc:spChg chg="mod">
          <ac:chgData name="Giovanni Ligato" userId="7875cec0db90cc51" providerId="LiveId" clId="{02873B95-5A1A-45BC-8DA4-603AB737797F}" dt="2024-12-11T17:46:03.908" v="700" actId="1035"/>
          <ac:spMkLst>
            <pc:docMk/>
            <pc:sldMk cId="4116795756" sldId="409"/>
            <ac:spMk id="3" creationId="{A60D92A1-8C73-4BEC-85CE-21B460E6F4F2}"/>
          </ac:spMkLst>
        </pc:spChg>
        <pc:spChg chg="del">
          <ac:chgData name="Giovanni Ligato" userId="7875cec0db90cc51" providerId="LiveId" clId="{02873B95-5A1A-45BC-8DA4-603AB737797F}" dt="2024-12-11T17:47:31.099" v="728" actId="478"/>
          <ac:spMkLst>
            <pc:docMk/>
            <pc:sldMk cId="4116795756" sldId="409"/>
            <ac:spMk id="4" creationId="{C5C08944-84DA-F8D1-9FD0-14EC5563A605}"/>
          </ac:spMkLst>
        </pc:spChg>
        <pc:spChg chg="mod">
          <ac:chgData name="Giovanni Ligato" userId="7875cec0db90cc51" providerId="LiveId" clId="{02873B95-5A1A-45BC-8DA4-603AB737797F}" dt="2024-12-11T17:43:49.477" v="620"/>
          <ac:spMkLst>
            <pc:docMk/>
            <pc:sldMk cId="4116795756" sldId="409"/>
            <ac:spMk id="7" creationId="{0C245849-6DDC-3B78-2D1A-507A50C39A03}"/>
          </ac:spMkLst>
        </pc:spChg>
        <pc:spChg chg="mod">
          <ac:chgData name="Giovanni Ligato" userId="7875cec0db90cc51" providerId="LiveId" clId="{02873B95-5A1A-45BC-8DA4-603AB737797F}" dt="2024-12-11T17:32:17.865" v="352" actId="20577"/>
          <ac:spMkLst>
            <pc:docMk/>
            <pc:sldMk cId="4116795756" sldId="409"/>
            <ac:spMk id="12" creationId="{703E2C1D-1718-28E3-4E14-5BEE47E05644}"/>
          </ac:spMkLst>
        </pc:spChg>
        <pc:spChg chg="mod">
          <ac:chgData name="Giovanni Ligato" userId="7875cec0db90cc51" providerId="LiveId" clId="{02873B95-5A1A-45BC-8DA4-603AB737797F}" dt="2024-12-11T17:46:20.949" v="703"/>
          <ac:spMkLst>
            <pc:docMk/>
            <pc:sldMk cId="4116795756" sldId="409"/>
            <ac:spMk id="19" creationId="{97A9A3DA-9053-9719-4A8F-B64F2EF31948}"/>
          </ac:spMkLst>
        </pc:spChg>
        <pc:spChg chg="mod">
          <ac:chgData name="Giovanni Ligato" userId="7875cec0db90cc51" providerId="LiveId" clId="{02873B95-5A1A-45BC-8DA4-603AB737797F}" dt="2024-12-11T17:43:49.477" v="620"/>
          <ac:spMkLst>
            <pc:docMk/>
            <pc:sldMk cId="4116795756" sldId="409"/>
            <ac:spMk id="20" creationId="{F96A1A0B-A6E9-93B6-25E6-33C6D50515B6}"/>
          </ac:spMkLst>
        </pc:spChg>
        <pc:spChg chg="mod">
          <ac:chgData name="Giovanni Ligato" userId="7875cec0db90cc51" providerId="LiveId" clId="{02873B95-5A1A-45BC-8DA4-603AB737797F}" dt="2024-12-11T17:47:40.434" v="731"/>
          <ac:spMkLst>
            <pc:docMk/>
            <pc:sldMk cId="4116795756" sldId="409"/>
            <ac:spMk id="23" creationId="{0AACC153-8AFC-1775-3FA6-2D7C0712757D}"/>
          </ac:spMkLst>
        </pc:spChg>
        <pc:spChg chg="del">
          <ac:chgData name="Giovanni Ligato" userId="7875cec0db90cc51" providerId="LiveId" clId="{02873B95-5A1A-45BC-8DA4-603AB737797F}" dt="2024-12-11T17:47:31.099" v="728" actId="478"/>
          <ac:spMkLst>
            <pc:docMk/>
            <pc:sldMk cId="4116795756" sldId="409"/>
            <ac:spMk id="27" creationId="{D6E3C4A3-088F-FFF7-F2BA-1C89758AAF25}"/>
          </ac:spMkLst>
        </pc:spChg>
        <pc:spChg chg="mod">
          <ac:chgData name="Giovanni Ligato" userId="7875cec0db90cc51" providerId="LiveId" clId="{02873B95-5A1A-45BC-8DA4-603AB737797F}" dt="2024-12-11T17:45:55.303" v="683"/>
          <ac:spMkLst>
            <pc:docMk/>
            <pc:sldMk cId="4116795756" sldId="409"/>
            <ac:spMk id="29" creationId="{CF04F78B-CF70-7E39-4CA0-C2F139019F3F}"/>
          </ac:spMkLst>
        </pc:spChg>
        <pc:spChg chg="mod">
          <ac:chgData name="Giovanni Ligato" userId="7875cec0db90cc51" providerId="LiveId" clId="{02873B95-5A1A-45BC-8DA4-603AB737797F}" dt="2024-12-11T17:47:40.434" v="731"/>
          <ac:spMkLst>
            <pc:docMk/>
            <pc:sldMk cId="4116795756" sldId="409"/>
            <ac:spMk id="31" creationId="{CFCA547C-DDFC-C4FC-BA71-BD4CCAA4F232}"/>
          </ac:spMkLst>
        </pc:spChg>
        <pc:spChg chg="mod">
          <ac:chgData name="Giovanni Ligato" userId="7875cec0db90cc51" providerId="LiveId" clId="{02873B95-5A1A-45BC-8DA4-603AB737797F}" dt="2024-12-11T17:47:40.434" v="731"/>
          <ac:spMkLst>
            <pc:docMk/>
            <pc:sldMk cId="4116795756" sldId="409"/>
            <ac:spMk id="33" creationId="{E86E78C8-C881-C5C3-7B3B-B3F566167F4D}"/>
          </ac:spMkLst>
        </pc:spChg>
        <pc:spChg chg="mod">
          <ac:chgData name="Giovanni Ligato" userId="7875cec0db90cc51" providerId="LiveId" clId="{02873B95-5A1A-45BC-8DA4-603AB737797F}" dt="2024-12-11T17:47:40.434" v="731"/>
          <ac:spMkLst>
            <pc:docMk/>
            <pc:sldMk cId="4116795756" sldId="409"/>
            <ac:spMk id="37" creationId="{DB698982-25AA-D478-B3E3-61055EEA88F7}"/>
          </ac:spMkLst>
        </pc:spChg>
        <pc:spChg chg="mod">
          <ac:chgData name="Giovanni Ligato" userId="7875cec0db90cc51" providerId="LiveId" clId="{02873B95-5A1A-45BC-8DA4-603AB737797F}" dt="2024-12-11T17:47:40.434" v="731"/>
          <ac:spMkLst>
            <pc:docMk/>
            <pc:sldMk cId="4116795756" sldId="409"/>
            <ac:spMk id="39" creationId="{AC048B47-C63B-7054-7CD0-968F9A1AF502}"/>
          </ac:spMkLst>
        </pc:spChg>
        <pc:spChg chg="mod">
          <ac:chgData name="Giovanni Ligato" userId="7875cec0db90cc51" providerId="LiveId" clId="{02873B95-5A1A-45BC-8DA4-603AB737797F}" dt="2024-12-11T17:47:40.434" v="731"/>
          <ac:spMkLst>
            <pc:docMk/>
            <pc:sldMk cId="4116795756" sldId="409"/>
            <ac:spMk id="41" creationId="{28F47AF0-FF5C-057E-6EBA-4CFAA880AD9F}"/>
          </ac:spMkLst>
        </pc:spChg>
        <pc:spChg chg="mod">
          <ac:chgData name="Giovanni Ligato" userId="7875cec0db90cc51" providerId="LiveId" clId="{02873B95-5A1A-45BC-8DA4-603AB737797F}" dt="2024-12-11T17:47:40.434" v="731"/>
          <ac:spMkLst>
            <pc:docMk/>
            <pc:sldMk cId="4116795756" sldId="409"/>
            <ac:spMk id="44" creationId="{0B0CDADA-D0D1-AAE1-3F4D-04949B25191D}"/>
          </ac:spMkLst>
        </pc:spChg>
        <pc:spChg chg="mod">
          <ac:chgData name="Giovanni Ligato" userId="7875cec0db90cc51" providerId="LiveId" clId="{02873B95-5A1A-45BC-8DA4-603AB737797F}" dt="2024-12-11T17:47:40.434" v="731"/>
          <ac:spMkLst>
            <pc:docMk/>
            <pc:sldMk cId="4116795756" sldId="409"/>
            <ac:spMk id="48" creationId="{902C4D24-169F-FF42-469C-F2E2C8F85E10}"/>
          </ac:spMkLst>
        </pc:spChg>
        <pc:spChg chg="add mod">
          <ac:chgData name="Giovanni Ligato" userId="7875cec0db90cc51" providerId="LiveId" clId="{02873B95-5A1A-45BC-8DA4-603AB737797F}" dt="2024-12-11T17:47:40.434" v="731"/>
          <ac:spMkLst>
            <pc:docMk/>
            <pc:sldMk cId="4116795756" sldId="409"/>
            <ac:spMk id="53" creationId="{091F7058-E5FC-2208-D211-88EA917E6041}"/>
          </ac:spMkLst>
        </pc:spChg>
        <pc:spChg chg="mod">
          <ac:chgData name="Giovanni Ligato" userId="7875cec0db90cc51" providerId="LiveId" clId="{02873B95-5A1A-45BC-8DA4-603AB737797F}" dt="2024-12-11T17:47:40.434" v="731"/>
          <ac:spMkLst>
            <pc:docMk/>
            <pc:sldMk cId="4116795756" sldId="409"/>
            <ac:spMk id="59" creationId="{7BAA6439-48EF-E3EA-1E7A-04FD80E3ACD9}"/>
          </ac:spMkLst>
        </pc:spChg>
        <pc:spChg chg="add mod">
          <ac:chgData name="Giovanni Ligato" userId="7875cec0db90cc51" providerId="LiveId" clId="{02873B95-5A1A-45BC-8DA4-603AB737797F}" dt="2024-12-11T17:47:40.434" v="731"/>
          <ac:spMkLst>
            <pc:docMk/>
            <pc:sldMk cId="4116795756" sldId="409"/>
            <ac:spMk id="61" creationId="{9920F1FA-4BF7-C545-DD7D-5C3900B296CE}"/>
          </ac:spMkLst>
        </pc:spChg>
        <pc:grpChg chg="add mod">
          <ac:chgData name="Giovanni Ligato" userId="7875cec0db90cc51" providerId="LiveId" clId="{02873B95-5A1A-45BC-8DA4-603AB737797F}" dt="2024-12-11T17:43:49.477" v="620"/>
          <ac:grpSpMkLst>
            <pc:docMk/>
            <pc:sldMk cId="4116795756" sldId="409"/>
            <ac:grpSpMk id="5" creationId="{11F7428C-053F-39E2-374F-2275622E054C}"/>
          </ac:grpSpMkLst>
        </pc:grpChg>
        <pc:grpChg chg="del">
          <ac:chgData name="Giovanni Ligato" userId="7875cec0db90cc51" providerId="LiveId" clId="{02873B95-5A1A-45BC-8DA4-603AB737797F}" dt="2024-12-11T17:47:31.099" v="728" actId="478"/>
          <ac:grpSpMkLst>
            <pc:docMk/>
            <pc:sldMk cId="4116795756" sldId="409"/>
            <ac:grpSpMk id="8" creationId="{11D89611-8D1D-E57E-5EDB-DC035F3C37B9}"/>
          </ac:grpSpMkLst>
        </pc:grpChg>
        <pc:grpChg chg="del">
          <ac:chgData name="Giovanni Ligato" userId="7875cec0db90cc51" providerId="LiveId" clId="{02873B95-5A1A-45BC-8DA4-603AB737797F}" dt="2024-12-11T17:47:31.099" v="728" actId="478"/>
          <ac:grpSpMkLst>
            <pc:docMk/>
            <pc:sldMk cId="4116795756" sldId="409"/>
            <ac:grpSpMk id="15" creationId="{F4EC7CCA-0B3F-6567-491E-DB23E429F5B3}"/>
          </ac:grpSpMkLst>
        </pc:grpChg>
        <pc:grpChg chg="add mod">
          <ac:chgData name="Giovanni Ligato" userId="7875cec0db90cc51" providerId="LiveId" clId="{02873B95-5A1A-45BC-8DA4-603AB737797F}" dt="2024-12-11T17:47:40.434" v="731"/>
          <ac:grpSpMkLst>
            <pc:docMk/>
            <pc:sldMk cId="4116795756" sldId="409"/>
            <ac:grpSpMk id="22" creationId="{223AE738-005D-B5D5-BCE5-B71CA80F8728}"/>
          </ac:grpSpMkLst>
        </pc:grpChg>
        <pc:grpChg chg="mod">
          <ac:chgData name="Giovanni Ligato" userId="7875cec0db90cc51" providerId="LiveId" clId="{02873B95-5A1A-45BC-8DA4-603AB737797F}" dt="2024-12-11T17:47:40.434" v="731"/>
          <ac:grpSpMkLst>
            <pc:docMk/>
            <pc:sldMk cId="4116795756" sldId="409"/>
            <ac:grpSpMk id="26" creationId="{D0E8610C-0AE5-B692-B558-5D944B826D49}"/>
          </ac:grpSpMkLst>
        </pc:grpChg>
        <pc:grpChg chg="mod">
          <ac:chgData name="Giovanni Ligato" userId="7875cec0db90cc51" providerId="LiveId" clId="{02873B95-5A1A-45BC-8DA4-603AB737797F}" dt="2024-12-11T17:47:40.434" v="731"/>
          <ac:grpSpMkLst>
            <pc:docMk/>
            <pc:sldMk cId="4116795756" sldId="409"/>
            <ac:grpSpMk id="28" creationId="{5E40C3F8-D0CE-40D7-DE82-5522992BD04B}"/>
          </ac:grpSpMkLst>
        </pc:grpChg>
        <pc:grpChg chg="mod">
          <ac:chgData name="Giovanni Ligato" userId="7875cec0db90cc51" providerId="LiveId" clId="{02873B95-5A1A-45BC-8DA4-603AB737797F}" dt="2024-12-11T17:47:40.434" v="731"/>
          <ac:grpSpMkLst>
            <pc:docMk/>
            <pc:sldMk cId="4116795756" sldId="409"/>
            <ac:grpSpMk id="32" creationId="{18207953-05C6-FF74-4352-0ACDE957D85A}"/>
          </ac:grpSpMkLst>
        </pc:grpChg>
        <pc:grpChg chg="del">
          <ac:chgData name="Giovanni Ligato" userId="7875cec0db90cc51" providerId="LiveId" clId="{02873B95-5A1A-45BC-8DA4-603AB737797F}" dt="2024-12-11T17:47:31.099" v="728" actId="478"/>
          <ac:grpSpMkLst>
            <pc:docMk/>
            <pc:sldMk cId="4116795756" sldId="409"/>
            <ac:grpSpMk id="34" creationId="{738F3D6C-9499-753E-7D1E-6722E524676A}"/>
          </ac:grpSpMkLst>
        </pc:grpChg>
        <pc:grpChg chg="add mod">
          <ac:chgData name="Giovanni Ligato" userId="7875cec0db90cc51" providerId="LiveId" clId="{02873B95-5A1A-45BC-8DA4-603AB737797F}" dt="2024-12-11T17:47:40.434" v="731"/>
          <ac:grpSpMkLst>
            <pc:docMk/>
            <pc:sldMk cId="4116795756" sldId="409"/>
            <ac:grpSpMk id="43" creationId="{54951317-2B08-EFA0-9571-EC37637AB9EC}"/>
          </ac:grpSpMkLst>
        </pc:grpChg>
        <pc:grpChg chg="del">
          <ac:chgData name="Giovanni Ligato" userId="7875cec0db90cc51" providerId="LiveId" clId="{02873B95-5A1A-45BC-8DA4-603AB737797F}" dt="2024-12-11T17:43:39.791" v="617" actId="478"/>
          <ac:grpSpMkLst>
            <pc:docMk/>
            <pc:sldMk cId="4116795756" sldId="409"/>
            <ac:grpSpMk id="54" creationId="{C7C8FCA6-E800-B105-05F9-A2AEEB6319DD}"/>
          </ac:grpSpMkLst>
        </pc:grpChg>
        <pc:grpChg chg="add mod">
          <ac:chgData name="Giovanni Ligato" userId="7875cec0db90cc51" providerId="LiveId" clId="{02873B95-5A1A-45BC-8DA4-603AB737797F}" dt="2024-12-11T17:47:40.434" v="731"/>
          <ac:grpSpMkLst>
            <pc:docMk/>
            <pc:sldMk cId="4116795756" sldId="409"/>
            <ac:grpSpMk id="55" creationId="{676ACFA5-5BEE-B6FF-F310-E37C9DA96354}"/>
          </ac:grpSpMkLst>
        </pc:grpChg>
        <pc:picChg chg="mod">
          <ac:chgData name="Giovanni Ligato" userId="7875cec0db90cc51" providerId="LiveId" clId="{02873B95-5A1A-45BC-8DA4-603AB737797F}" dt="2024-12-11T17:47:40.434" v="731"/>
          <ac:picMkLst>
            <pc:docMk/>
            <pc:sldMk cId="4116795756" sldId="409"/>
            <ac:picMk id="60" creationId="{936650E2-DBE6-A558-FE39-949E160E1E93}"/>
          </ac:picMkLst>
        </pc:picChg>
        <pc:cxnChg chg="add mod">
          <ac:chgData name="Giovanni Ligato" userId="7875cec0db90cc51" providerId="LiveId" clId="{02873B95-5A1A-45BC-8DA4-603AB737797F}" dt="2024-12-11T17:43:49.477" v="620"/>
          <ac:cxnSpMkLst>
            <pc:docMk/>
            <pc:sldMk cId="4116795756" sldId="409"/>
            <ac:cxnSpMk id="21" creationId="{CB12079B-5217-49AB-3B9E-FF0D61293E08}"/>
          </ac:cxnSpMkLst>
        </pc:cxnChg>
        <pc:cxnChg chg="mod">
          <ac:chgData name="Giovanni Ligato" userId="7875cec0db90cc51" providerId="LiveId" clId="{02873B95-5A1A-45BC-8DA4-603AB737797F}" dt="2024-12-11T17:47:40.434" v="731"/>
          <ac:cxnSpMkLst>
            <pc:docMk/>
            <pc:sldMk cId="4116795756" sldId="409"/>
            <ac:cxnSpMk id="30" creationId="{C44F23DB-FC98-1546-1CD3-BE11CEDDE713}"/>
          </ac:cxnSpMkLst>
        </pc:cxnChg>
        <pc:cxnChg chg="mod">
          <ac:chgData name="Giovanni Ligato" userId="7875cec0db90cc51" providerId="LiveId" clId="{02873B95-5A1A-45BC-8DA4-603AB737797F}" dt="2024-12-11T17:47:31.099" v="728" actId="478"/>
          <ac:cxnSpMkLst>
            <pc:docMk/>
            <pc:sldMk cId="4116795756" sldId="409"/>
            <ac:cxnSpMk id="40" creationId="{9B67A643-8363-0758-E6A6-FEB59A5A6937}"/>
          </ac:cxnSpMkLst>
        </pc:cxnChg>
        <pc:cxnChg chg="del">
          <ac:chgData name="Giovanni Ligato" userId="7875cec0db90cc51" providerId="LiveId" clId="{02873B95-5A1A-45BC-8DA4-603AB737797F}" dt="2024-12-11T17:43:39.791" v="617" actId="478"/>
          <ac:cxnSpMkLst>
            <pc:docMk/>
            <pc:sldMk cId="4116795756" sldId="409"/>
            <ac:cxnSpMk id="58" creationId="{A65AE408-E166-8061-2132-74462CA2FDE4}"/>
          </ac:cxnSpMkLst>
        </pc:cxnChg>
      </pc:sldChg>
      <pc:sldChg chg="addSp delSp modSp add mod setBg">
        <pc:chgData name="Giovanni Ligato" userId="7875cec0db90cc51" providerId="LiveId" clId="{02873B95-5A1A-45BC-8DA4-603AB737797F}" dt="2024-12-11T17:47:41.331" v="732"/>
        <pc:sldMkLst>
          <pc:docMk/>
          <pc:sldMk cId="2126298603" sldId="410"/>
        </pc:sldMkLst>
        <pc:spChg chg="mod">
          <ac:chgData name="Giovanni Ligato" userId="7875cec0db90cc51" providerId="LiveId" clId="{02873B95-5A1A-45BC-8DA4-603AB737797F}" dt="2024-12-11T17:46:37.600" v="709"/>
          <ac:spMkLst>
            <pc:docMk/>
            <pc:sldMk cId="2126298603" sldId="410"/>
            <ac:spMk id="3" creationId="{9FF8502F-9EBB-1F7E-19CF-5DC6D1A1B577}"/>
          </ac:spMkLst>
        </pc:spChg>
        <pc:spChg chg="del">
          <ac:chgData name="Giovanni Ligato" userId="7875cec0db90cc51" providerId="LiveId" clId="{02873B95-5A1A-45BC-8DA4-603AB737797F}" dt="2024-12-11T17:47:34.876" v="729" actId="478"/>
          <ac:spMkLst>
            <pc:docMk/>
            <pc:sldMk cId="2126298603" sldId="410"/>
            <ac:spMk id="4" creationId="{F936BB51-5884-705E-9C50-0E7E1ADD44B0}"/>
          </ac:spMkLst>
        </pc:spChg>
        <pc:spChg chg="mod">
          <ac:chgData name="Giovanni Ligato" userId="7875cec0db90cc51" providerId="LiveId" clId="{02873B95-5A1A-45BC-8DA4-603AB737797F}" dt="2024-12-11T17:43:50.251" v="621"/>
          <ac:spMkLst>
            <pc:docMk/>
            <pc:sldMk cId="2126298603" sldId="410"/>
            <ac:spMk id="7" creationId="{74A65AA7-3AC1-43BF-1443-315DD2C88D40}"/>
          </ac:spMkLst>
        </pc:spChg>
        <pc:spChg chg="mod">
          <ac:chgData name="Giovanni Ligato" userId="7875cec0db90cc51" providerId="LiveId" clId="{02873B95-5A1A-45BC-8DA4-603AB737797F}" dt="2024-12-11T17:32:22.575" v="354" actId="20577"/>
          <ac:spMkLst>
            <pc:docMk/>
            <pc:sldMk cId="2126298603" sldId="410"/>
            <ac:spMk id="12" creationId="{07C522D1-6DD0-476E-F1C4-D27013EF55C3}"/>
          </ac:spMkLst>
        </pc:spChg>
        <pc:spChg chg="mod">
          <ac:chgData name="Giovanni Ligato" userId="7875cec0db90cc51" providerId="LiveId" clId="{02873B95-5A1A-45BC-8DA4-603AB737797F}" dt="2024-12-11T17:46:46.213" v="723" actId="1036"/>
          <ac:spMkLst>
            <pc:docMk/>
            <pc:sldMk cId="2126298603" sldId="410"/>
            <ac:spMk id="16" creationId="{85A34A66-517A-0610-B391-422B2C13647A}"/>
          </ac:spMkLst>
        </pc:spChg>
        <pc:spChg chg="mod">
          <ac:chgData name="Giovanni Ligato" userId="7875cec0db90cc51" providerId="LiveId" clId="{02873B95-5A1A-45BC-8DA4-603AB737797F}" dt="2024-12-11T17:46:46.213" v="723" actId="1036"/>
          <ac:spMkLst>
            <pc:docMk/>
            <pc:sldMk cId="2126298603" sldId="410"/>
            <ac:spMk id="19" creationId="{EB2AA9C6-9E30-CD2E-C871-F7EF2922FBB1}"/>
          </ac:spMkLst>
        </pc:spChg>
        <pc:spChg chg="mod">
          <ac:chgData name="Giovanni Ligato" userId="7875cec0db90cc51" providerId="LiveId" clId="{02873B95-5A1A-45BC-8DA4-603AB737797F}" dt="2024-12-11T17:43:50.251" v="621"/>
          <ac:spMkLst>
            <pc:docMk/>
            <pc:sldMk cId="2126298603" sldId="410"/>
            <ac:spMk id="20" creationId="{4FA0CD4A-C6A9-1D37-9A87-F0A98A83638B}"/>
          </ac:spMkLst>
        </pc:spChg>
        <pc:spChg chg="mod">
          <ac:chgData name="Giovanni Ligato" userId="7875cec0db90cc51" providerId="LiveId" clId="{02873B95-5A1A-45BC-8DA4-603AB737797F}" dt="2024-12-11T17:47:41.331" v="732"/>
          <ac:spMkLst>
            <pc:docMk/>
            <pc:sldMk cId="2126298603" sldId="410"/>
            <ac:spMk id="23" creationId="{83BBAD1D-6C15-E5A6-BE78-36DEABFAE5B8}"/>
          </ac:spMkLst>
        </pc:spChg>
        <pc:spChg chg="del">
          <ac:chgData name="Giovanni Ligato" userId="7875cec0db90cc51" providerId="LiveId" clId="{02873B95-5A1A-45BC-8DA4-603AB737797F}" dt="2024-12-11T17:47:34.876" v="729" actId="478"/>
          <ac:spMkLst>
            <pc:docMk/>
            <pc:sldMk cId="2126298603" sldId="410"/>
            <ac:spMk id="25" creationId="{DE202D0C-A86D-F496-DF3E-EF19DFFA5CFF}"/>
          </ac:spMkLst>
        </pc:spChg>
        <pc:spChg chg="mod">
          <ac:chgData name="Giovanni Ligato" userId="7875cec0db90cc51" providerId="LiveId" clId="{02873B95-5A1A-45BC-8DA4-603AB737797F}" dt="2024-12-11T17:46:30.571" v="706"/>
          <ac:spMkLst>
            <pc:docMk/>
            <pc:sldMk cId="2126298603" sldId="410"/>
            <ac:spMk id="28" creationId="{1431147D-0EF7-D903-0323-836F914363B7}"/>
          </ac:spMkLst>
        </pc:spChg>
        <pc:spChg chg="mod">
          <ac:chgData name="Giovanni Ligato" userId="7875cec0db90cc51" providerId="LiveId" clId="{02873B95-5A1A-45BC-8DA4-603AB737797F}" dt="2024-12-11T17:46:54.521" v="726"/>
          <ac:spMkLst>
            <pc:docMk/>
            <pc:sldMk cId="2126298603" sldId="410"/>
            <ac:spMk id="32" creationId="{C820CD9F-01F6-B0C9-2B72-A14494A6DA52}"/>
          </ac:spMkLst>
        </pc:spChg>
        <pc:spChg chg="mod">
          <ac:chgData name="Giovanni Ligato" userId="7875cec0db90cc51" providerId="LiveId" clId="{02873B95-5A1A-45BC-8DA4-603AB737797F}" dt="2024-12-11T17:47:41.331" v="732"/>
          <ac:spMkLst>
            <pc:docMk/>
            <pc:sldMk cId="2126298603" sldId="410"/>
            <ac:spMk id="35" creationId="{31EF30FC-B9A0-72DB-3545-D0F5F8DC0AD2}"/>
          </ac:spMkLst>
        </pc:spChg>
        <pc:spChg chg="mod">
          <ac:chgData name="Giovanni Ligato" userId="7875cec0db90cc51" providerId="LiveId" clId="{02873B95-5A1A-45BC-8DA4-603AB737797F}" dt="2024-12-11T17:47:41.331" v="732"/>
          <ac:spMkLst>
            <pc:docMk/>
            <pc:sldMk cId="2126298603" sldId="410"/>
            <ac:spMk id="37" creationId="{1F4A3BD7-4208-1C27-F99D-9F753ED30A6E}"/>
          </ac:spMkLst>
        </pc:spChg>
        <pc:spChg chg="mod">
          <ac:chgData name="Giovanni Ligato" userId="7875cec0db90cc51" providerId="LiveId" clId="{02873B95-5A1A-45BC-8DA4-603AB737797F}" dt="2024-12-11T17:47:41.331" v="732"/>
          <ac:spMkLst>
            <pc:docMk/>
            <pc:sldMk cId="2126298603" sldId="410"/>
            <ac:spMk id="38" creationId="{5555DAC0-1F14-1782-062D-34274E2FD5DE}"/>
          </ac:spMkLst>
        </pc:spChg>
        <pc:spChg chg="mod">
          <ac:chgData name="Giovanni Ligato" userId="7875cec0db90cc51" providerId="LiveId" clId="{02873B95-5A1A-45BC-8DA4-603AB737797F}" dt="2024-12-11T17:47:41.331" v="732"/>
          <ac:spMkLst>
            <pc:docMk/>
            <pc:sldMk cId="2126298603" sldId="410"/>
            <ac:spMk id="39" creationId="{2F7C3862-86A1-7A36-4001-030BF9378F2E}"/>
          </ac:spMkLst>
        </pc:spChg>
        <pc:spChg chg="mod">
          <ac:chgData name="Giovanni Ligato" userId="7875cec0db90cc51" providerId="LiveId" clId="{02873B95-5A1A-45BC-8DA4-603AB737797F}" dt="2024-12-11T17:47:41.331" v="732"/>
          <ac:spMkLst>
            <pc:docMk/>
            <pc:sldMk cId="2126298603" sldId="410"/>
            <ac:spMk id="41" creationId="{747E988E-E2AF-33FA-A069-145F4A728547}"/>
          </ac:spMkLst>
        </pc:spChg>
        <pc:spChg chg="mod">
          <ac:chgData name="Giovanni Ligato" userId="7875cec0db90cc51" providerId="LiveId" clId="{02873B95-5A1A-45BC-8DA4-603AB737797F}" dt="2024-12-11T17:47:41.331" v="732"/>
          <ac:spMkLst>
            <pc:docMk/>
            <pc:sldMk cId="2126298603" sldId="410"/>
            <ac:spMk id="44" creationId="{40E153C7-DE1D-BD70-8D12-82107102EBEC}"/>
          </ac:spMkLst>
        </pc:spChg>
        <pc:spChg chg="mod">
          <ac:chgData name="Giovanni Ligato" userId="7875cec0db90cc51" providerId="LiveId" clId="{02873B95-5A1A-45BC-8DA4-603AB737797F}" dt="2024-12-11T17:47:41.331" v="732"/>
          <ac:spMkLst>
            <pc:docMk/>
            <pc:sldMk cId="2126298603" sldId="410"/>
            <ac:spMk id="48" creationId="{81FEC9D0-5185-2FE7-35E6-47FEA0B3E071}"/>
          </ac:spMkLst>
        </pc:spChg>
        <pc:spChg chg="add mod">
          <ac:chgData name="Giovanni Ligato" userId="7875cec0db90cc51" providerId="LiveId" clId="{02873B95-5A1A-45BC-8DA4-603AB737797F}" dt="2024-12-11T17:47:41.331" v="732"/>
          <ac:spMkLst>
            <pc:docMk/>
            <pc:sldMk cId="2126298603" sldId="410"/>
            <ac:spMk id="53" creationId="{FAB95816-216B-7529-19EF-594E1025A55B}"/>
          </ac:spMkLst>
        </pc:spChg>
        <pc:spChg chg="mod">
          <ac:chgData name="Giovanni Ligato" userId="7875cec0db90cc51" providerId="LiveId" clId="{02873B95-5A1A-45BC-8DA4-603AB737797F}" dt="2024-12-11T17:47:41.331" v="732"/>
          <ac:spMkLst>
            <pc:docMk/>
            <pc:sldMk cId="2126298603" sldId="410"/>
            <ac:spMk id="61" creationId="{08B56F5C-5117-F87F-CAE5-B92A77E77F4C}"/>
          </ac:spMkLst>
        </pc:spChg>
        <pc:spChg chg="add mod">
          <ac:chgData name="Giovanni Ligato" userId="7875cec0db90cc51" providerId="LiveId" clId="{02873B95-5A1A-45BC-8DA4-603AB737797F}" dt="2024-12-11T17:47:41.331" v="732"/>
          <ac:spMkLst>
            <pc:docMk/>
            <pc:sldMk cId="2126298603" sldId="410"/>
            <ac:spMk id="63" creationId="{B56817D4-F89C-C302-0308-91B88B03C9DB}"/>
          </ac:spMkLst>
        </pc:spChg>
        <pc:grpChg chg="add mod">
          <ac:chgData name="Giovanni Ligato" userId="7875cec0db90cc51" providerId="LiveId" clId="{02873B95-5A1A-45BC-8DA4-603AB737797F}" dt="2024-12-11T17:43:50.251" v="621"/>
          <ac:grpSpMkLst>
            <pc:docMk/>
            <pc:sldMk cId="2126298603" sldId="410"/>
            <ac:grpSpMk id="5" creationId="{15F86EBD-CAB4-EE9B-21D3-84C45CDC1F8A}"/>
          </ac:grpSpMkLst>
        </pc:grpChg>
        <pc:grpChg chg="del">
          <ac:chgData name="Giovanni Ligato" userId="7875cec0db90cc51" providerId="LiveId" clId="{02873B95-5A1A-45BC-8DA4-603AB737797F}" dt="2024-12-11T17:47:34.876" v="729" actId="478"/>
          <ac:grpSpMkLst>
            <pc:docMk/>
            <pc:sldMk cId="2126298603" sldId="410"/>
            <ac:grpSpMk id="8" creationId="{F0122206-F952-330E-469E-CCC84281E193}"/>
          </ac:grpSpMkLst>
        </pc:grpChg>
        <pc:grpChg chg="del">
          <ac:chgData name="Giovanni Ligato" userId="7875cec0db90cc51" providerId="LiveId" clId="{02873B95-5A1A-45BC-8DA4-603AB737797F}" dt="2024-12-11T17:47:34.876" v="729" actId="478"/>
          <ac:grpSpMkLst>
            <pc:docMk/>
            <pc:sldMk cId="2126298603" sldId="410"/>
            <ac:grpSpMk id="15" creationId="{59DDB8B0-19CD-D1DA-7026-2EC48F1A2DA2}"/>
          </ac:grpSpMkLst>
        </pc:grpChg>
        <pc:grpChg chg="add mod">
          <ac:chgData name="Giovanni Ligato" userId="7875cec0db90cc51" providerId="LiveId" clId="{02873B95-5A1A-45BC-8DA4-603AB737797F}" dt="2024-12-11T17:47:41.331" v="732"/>
          <ac:grpSpMkLst>
            <pc:docMk/>
            <pc:sldMk cId="2126298603" sldId="410"/>
            <ac:grpSpMk id="22" creationId="{3BC8492B-FA7E-303C-B30E-6E1BBBFF15E5}"/>
          </ac:grpSpMkLst>
        </pc:grpChg>
        <pc:grpChg chg="del">
          <ac:chgData name="Giovanni Ligato" userId="7875cec0db90cc51" providerId="LiveId" clId="{02873B95-5A1A-45BC-8DA4-603AB737797F}" dt="2024-12-11T17:47:34.876" v="729" actId="478"/>
          <ac:grpSpMkLst>
            <pc:docMk/>
            <pc:sldMk cId="2126298603" sldId="410"/>
            <ac:grpSpMk id="27" creationId="{3FA297AD-3558-8E43-24FE-2646A5FB3400}"/>
          </ac:grpSpMkLst>
        </pc:grpChg>
        <pc:grpChg chg="mod">
          <ac:chgData name="Giovanni Ligato" userId="7875cec0db90cc51" providerId="LiveId" clId="{02873B95-5A1A-45BC-8DA4-603AB737797F}" dt="2024-12-11T17:47:41.331" v="732"/>
          <ac:grpSpMkLst>
            <pc:docMk/>
            <pc:sldMk cId="2126298603" sldId="410"/>
            <ac:grpSpMk id="31" creationId="{01DEEAAF-0D4E-6C1A-7DCB-220741CE33C8}"/>
          </ac:grpSpMkLst>
        </pc:grpChg>
        <pc:grpChg chg="mod">
          <ac:chgData name="Giovanni Ligato" userId="7875cec0db90cc51" providerId="LiveId" clId="{02873B95-5A1A-45BC-8DA4-603AB737797F}" dt="2024-12-11T17:47:41.331" v="732"/>
          <ac:grpSpMkLst>
            <pc:docMk/>
            <pc:sldMk cId="2126298603" sldId="410"/>
            <ac:grpSpMk id="33" creationId="{B1D78141-4CA6-9FB2-6BF6-F0097FAC772B}"/>
          </ac:grpSpMkLst>
        </pc:grpChg>
        <pc:grpChg chg="mod">
          <ac:chgData name="Giovanni Ligato" userId="7875cec0db90cc51" providerId="LiveId" clId="{02873B95-5A1A-45BC-8DA4-603AB737797F}" dt="2024-12-11T17:47:41.331" v="732"/>
          <ac:grpSpMkLst>
            <pc:docMk/>
            <pc:sldMk cId="2126298603" sldId="410"/>
            <ac:grpSpMk id="36" creationId="{B0EAC36A-7299-58A4-1D3A-CB3BFAB4BD72}"/>
          </ac:grpSpMkLst>
        </pc:grpChg>
        <pc:grpChg chg="add mod">
          <ac:chgData name="Giovanni Ligato" userId="7875cec0db90cc51" providerId="LiveId" clId="{02873B95-5A1A-45BC-8DA4-603AB737797F}" dt="2024-12-11T17:47:41.331" v="732"/>
          <ac:grpSpMkLst>
            <pc:docMk/>
            <pc:sldMk cId="2126298603" sldId="410"/>
            <ac:grpSpMk id="43" creationId="{4735EAED-E9B7-41F1-9363-1C8F116E5692}"/>
          </ac:grpSpMkLst>
        </pc:grpChg>
        <pc:grpChg chg="add mod">
          <ac:chgData name="Giovanni Ligato" userId="7875cec0db90cc51" providerId="LiveId" clId="{02873B95-5A1A-45BC-8DA4-603AB737797F}" dt="2024-12-11T17:47:41.331" v="732"/>
          <ac:grpSpMkLst>
            <pc:docMk/>
            <pc:sldMk cId="2126298603" sldId="410"/>
            <ac:grpSpMk id="55" creationId="{E59F6A75-B513-DA77-8995-FDBB8604D07B}"/>
          </ac:grpSpMkLst>
        </pc:grpChg>
        <pc:grpChg chg="del">
          <ac:chgData name="Giovanni Ligato" userId="7875cec0db90cc51" providerId="LiveId" clId="{02873B95-5A1A-45BC-8DA4-603AB737797F}" dt="2024-12-11T17:43:44.017" v="618" actId="478"/>
          <ac:grpSpMkLst>
            <pc:docMk/>
            <pc:sldMk cId="2126298603" sldId="410"/>
            <ac:grpSpMk id="57" creationId="{38D2C75F-FA7B-BB2B-9400-FBF95137152C}"/>
          </ac:grpSpMkLst>
        </pc:grpChg>
        <pc:picChg chg="mod">
          <ac:chgData name="Giovanni Ligato" userId="7875cec0db90cc51" providerId="LiveId" clId="{02873B95-5A1A-45BC-8DA4-603AB737797F}" dt="2024-12-11T17:47:41.331" v="732"/>
          <ac:picMkLst>
            <pc:docMk/>
            <pc:sldMk cId="2126298603" sldId="410"/>
            <ac:picMk id="62" creationId="{039AE177-2AD7-B756-767E-84395DFC0798}"/>
          </ac:picMkLst>
        </pc:picChg>
        <pc:cxnChg chg="add mod">
          <ac:chgData name="Giovanni Ligato" userId="7875cec0db90cc51" providerId="LiveId" clId="{02873B95-5A1A-45BC-8DA4-603AB737797F}" dt="2024-12-11T17:43:50.251" v="621"/>
          <ac:cxnSpMkLst>
            <pc:docMk/>
            <pc:sldMk cId="2126298603" sldId="410"/>
            <ac:cxnSpMk id="21" creationId="{BCB98EA8-7855-AC5A-2AF8-B8514FA1D649}"/>
          </ac:cxnSpMkLst>
        </pc:cxnChg>
        <pc:cxnChg chg="mod">
          <ac:chgData name="Giovanni Ligato" userId="7875cec0db90cc51" providerId="LiveId" clId="{02873B95-5A1A-45BC-8DA4-603AB737797F}" dt="2024-12-11T17:47:41.331" v="732"/>
          <ac:cxnSpMkLst>
            <pc:docMk/>
            <pc:sldMk cId="2126298603" sldId="410"/>
            <ac:cxnSpMk id="34" creationId="{1DA72699-41A3-45E1-583B-0DAA3F205D17}"/>
          </ac:cxnSpMkLst>
        </pc:cxnChg>
        <pc:cxnChg chg="mod">
          <ac:chgData name="Giovanni Ligato" userId="7875cec0db90cc51" providerId="LiveId" clId="{02873B95-5A1A-45BC-8DA4-603AB737797F}" dt="2024-12-11T17:47:34.876" v="729" actId="478"/>
          <ac:cxnSpMkLst>
            <pc:docMk/>
            <pc:sldMk cId="2126298603" sldId="410"/>
            <ac:cxnSpMk id="45" creationId="{F1BB9F6D-2728-0151-36A9-602EBEF81D9D}"/>
          </ac:cxnSpMkLst>
        </pc:cxnChg>
        <pc:cxnChg chg="del">
          <ac:chgData name="Giovanni Ligato" userId="7875cec0db90cc51" providerId="LiveId" clId="{02873B95-5A1A-45BC-8DA4-603AB737797F}" dt="2024-12-11T17:43:44.017" v="618" actId="478"/>
          <ac:cxnSpMkLst>
            <pc:docMk/>
            <pc:sldMk cId="2126298603" sldId="410"/>
            <ac:cxnSpMk id="60" creationId="{9D6A9518-BBB8-87E4-542B-0C98D3681DD2}"/>
          </ac:cxnSpMkLst>
        </pc:cxnChg>
      </pc:sldChg>
      <pc:sldChg chg="add setBg">
        <pc:chgData name="Giovanni Ligato" userId="7875cec0db90cc51" providerId="LiveId" clId="{02873B95-5A1A-45BC-8DA4-603AB737797F}" dt="2024-12-11T17:31:39.311" v="330"/>
        <pc:sldMkLst>
          <pc:docMk/>
          <pc:sldMk cId="3994559228" sldId="411"/>
        </pc:sldMkLst>
      </pc:sldChg>
      <pc:sldChg chg="modSp add mod setBg">
        <pc:chgData name="Giovanni Ligato" userId="7875cec0db90cc51" providerId="LiveId" clId="{02873B95-5A1A-45BC-8DA4-603AB737797F}" dt="2024-12-11T17:48:03.252" v="737" actId="14100"/>
        <pc:sldMkLst>
          <pc:docMk/>
          <pc:sldMk cId="4027573599" sldId="412"/>
        </pc:sldMkLst>
        <pc:spChg chg="mod">
          <ac:chgData name="Giovanni Ligato" userId="7875cec0db90cc51" providerId="LiveId" clId="{02873B95-5A1A-45BC-8DA4-603AB737797F}" dt="2024-12-11T17:32:25.042" v="356" actId="20577"/>
          <ac:spMkLst>
            <pc:docMk/>
            <pc:sldMk cId="4027573599" sldId="412"/>
            <ac:spMk id="12" creationId="{50316B40-2FB2-0CC7-5D8C-8067F69D1B10}"/>
          </ac:spMkLst>
        </pc:spChg>
        <pc:spChg chg="mod">
          <ac:chgData name="Giovanni Ligato" userId="7875cec0db90cc51" providerId="LiveId" clId="{02873B95-5A1A-45BC-8DA4-603AB737797F}" dt="2024-12-11T17:48:00.178" v="736"/>
          <ac:spMkLst>
            <pc:docMk/>
            <pc:sldMk cId="4027573599" sldId="412"/>
            <ac:spMk id="31" creationId="{B09B8E07-B684-3E9D-4A59-5857E2E04885}"/>
          </ac:spMkLst>
        </pc:spChg>
        <pc:cxnChg chg="mod">
          <ac:chgData name="Giovanni Ligato" userId="7875cec0db90cc51" providerId="LiveId" clId="{02873B95-5A1A-45BC-8DA4-603AB737797F}" dt="2024-12-11T17:48:03.252" v="737" actId="14100"/>
          <ac:cxnSpMkLst>
            <pc:docMk/>
            <pc:sldMk cId="4027573599" sldId="412"/>
            <ac:cxnSpMk id="37" creationId="{89BB17DA-5B97-6BD0-19DA-B23B55A6EA06}"/>
          </ac:cxnSpMkLst>
        </pc:cxnChg>
      </pc:sldChg>
      <pc:sldChg chg="addSp delSp modSp add mod setBg">
        <pc:chgData name="Giovanni Ligato" userId="7875cec0db90cc51" providerId="LiveId" clId="{02873B95-5A1A-45BC-8DA4-603AB737797F}" dt="2024-12-11T17:48:48.340" v="741"/>
        <pc:sldMkLst>
          <pc:docMk/>
          <pc:sldMk cId="1176932547" sldId="413"/>
        </pc:sldMkLst>
        <pc:spChg chg="mod">
          <ac:chgData name="Giovanni Ligato" userId="7875cec0db90cc51" providerId="LiveId" clId="{02873B95-5A1A-45BC-8DA4-603AB737797F}" dt="2024-12-11T17:48:48.340" v="741"/>
          <ac:spMkLst>
            <pc:docMk/>
            <pc:sldMk cId="1176932547" sldId="413"/>
            <ac:spMk id="3" creationId="{729FE350-F22B-7705-9A62-78BF157B520D}"/>
          </ac:spMkLst>
        </pc:spChg>
        <pc:spChg chg="mod">
          <ac:chgData name="Giovanni Ligato" userId="7875cec0db90cc51" providerId="LiveId" clId="{02873B95-5A1A-45BC-8DA4-603AB737797F}" dt="2024-12-11T17:48:48.340" v="741"/>
          <ac:spMkLst>
            <pc:docMk/>
            <pc:sldMk cId="1176932547" sldId="413"/>
            <ac:spMk id="5" creationId="{BB4F5B33-6254-3014-25CF-218493A45B27}"/>
          </ac:spMkLst>
        </pc:spChg>
        <pc:spChg chg="mod">
          <ac:chgData name="Giovanni Ligato" userId="7875cec0db90cc51" providerId="LiveId" clId="{02873B95-5A1A-45BC-8DA4-603AB737797F}" dt="2024-12-11T17:32:27.385" v="358" actId="20577"/>
          <ac:spMkLst>
            <pc:docMk/>
            <pc:sldMk cId="1176932547" sldId="413"/>
            <ac:spMk id="12" creationId="{BF990228-058A-1BED-8867-6355F167721B}"/>
          </ac:spMkLst>
        </pc:spChg>
        <pc:grpChg chg="add mod">
          <ac:chgData name="Giovanni Ligato" userId="7875cec0db90cc51" providerId="LiveId" clId="{02873B95-5A1A-45BC-8DA4-603AB737797F}" dt="2024-12-11T17:48:48.340" v="741"/>
          <ac:grpSpMkLst>
            <pc:docMk/>
            <pc:sldMk cId="1176932547" sldId="413"/>
            <ac:grpSpMk id="2" creationId="{88C711E1-E116-9920-9599-89E6FE29B4D5}"/>
          </ac:grpSpMkLst>
        </pc:grpChg>
        <pc:grpChg chg="del">
          <ac:chgData name="Giovanni Ligato" userId="7875cec0db90cc51" providerId="LiveId" clId="{02873B95-5A1A-45BC-8DA4-603AB737797F}" dt="2024-12-11T17:48:33.734" v="738" actId="478"/>
          <ac:grpSpMkLst>
            <pc:docMk/>
            <pc:sldMk cId="1176932547" sldId="413"/>
            <ac:grpSpMk id="46" creationId="{87F03312-5A6A-7659-DA48-29658AD5F806}"/>
          </ac:grpSpMkLst>
        </pc:grpChg>
        <pc:cxnChg chg="add mod">
          <ac:chgData name="Giovanni Ligato" userId="7875cec0db90cc51" providerId="LiveId" clId="{02873B95-5A1A-45BC-8DA4-603AB737797F}" dt="2024-12-11T17:48:48.340" v="741"/>
          <ac:cxnSpMkLst>
            <pc:docMk/>
            <pc:sldMk cId="1176932547" sldId="413"/>
            <ac:cxnSpMk id="7" creationId="{D63536AF-8B81-7EE3-6979-64A2FE2C2CF6}"/>
          </ac:cxnSpMkLst>
        </pc:cxnChg>
        <pc:cxnChg chg="del">
          <ac:chgData name="Giovanni Ligato" userId="7875cec0db90cc51" providerId="LiveId" clId="{02873B95-5A1A-45BC-8DA4-603AB737797F}" dt="2024-12-11T17:48:33.734" v="738" actId="478"/>
          <ac:cxnSpMkLst>
            <pc:docMk/>
            <pc:sldMk cId="1176932547" sldId="413"/>
            <ac:cxnSpMk id="50" creationId="{6BB13405-CE01-4EAA-6F8A-25C4C09CB086}"/>
          </ac:cxnSpMkLst>
        </pc:cxnChg>
      </pc:sldChg>
      <pc:sldChg chg="addSp delSp modSp add mod setBg">
        <pc:chgData name="Giovanni Ligato" userId="7875cec0db90cc51" providerId="LiveId" clId="{02873B95-5A1A-45BC-8DA4-603AB737797F}" dt="2024-12-11T17:48:49.509" v="742"/>
        <pc:sldMkLst>
          <pc:docMk/>
          <pc:sldMk cId="3548622005" sldId="414"/>
        </pc:sldMkLst>
        <pc:spChg chg="mod">
          <ac:chgData name="Giovanni Ligato" userId="7875cec0db90cc51" providerId="LiveId" clId="{02873B95-5A1A-45BC-8DA4-603AB737797F}" dt="2024-12-11T17:48:49.509" v="742"/>
          <ac:spMkLst>
            <pc:docMk/>
            <pc:sldMk cId="3548622005" sldId="414"/>
            <ac:spMk id="7" creationId="{D18A4BA9-A3F5-105E-920E-C47208935A6C}"/>
          </ac:spMkLst>
        </pc:spChg>
        <pc:spChg chg="mod">
          <ac:chgData name="Giovanni Ligato" userId="7875cec0db90cc51" providerId="LiveId" clId="{02873B95-5A1A-45BC-8DA4-603AB737797F}" dt="2024-12-11T17:32:29.560" v="360" actId="20577"/>
          <ac:spMkLst>
            <pc:docMk/>
            <pc:sldMk cId="3548622005" sldId="414"/>
            <ac:spMk id="12" creationId="{FE16DACF-20E6-0D39-A08A-EE067CBFA41B}"/>
          </ac:spMkLst>
        </pc:spChg>
        <pc:spChg chg="mod">
          <ac:chgData name="Giovanni Ligato" userId="7875cec0db90cc51" providerId="LiveId" clId="{02873B95-5A1A-45BC-8DA4-603AB737797F}" dt="2024-12-11T17:48:49.509" v="742"/>
          <ac:spMkLst>
            <pc:docMk/>
            <pc:sldMk cId="3548622005" sldId="414"/>
            <ac:spMk id="20" creationId="{FEFC190D-F96E-F944-E685-55464198AD09}"/>
          </ac:spMkLst>
        </pc:spChg>
        <pc:grpChg chg="add mod">
          <ac:chgData name="Giovanni Ligato" userId="7875cec0db90cc51" providerId="LiveId" clId="{02873B95-5A1A-45BC-8DA4-603AB737797F}" dt="2024-12-11T17:48:49.509" v="742"/>
          <ac:grpSpMkLst>
            <pc:docMk/>
            <pc:sldMk cId="3548622005" sldId="414"/>
            <ac:grpSpMk id="5" creationId="{02B127B4-C2F2-F868-1D29-A2EB419BBEC4}"/>
          </ac:grpSpMkLst>
        </pc:grpChg>
        <pc:grpChg chg="del">
          <ac:chgData name="Giovanni Ligato" userId="7875cec0db90cc51" providerId="LiveId" clId="{02873B95-5A1A-45BC-8DA4-603AB737797F}" dt="2024-12-11T17:48:38.034" v="739" actId="478"/>
          <ac:grpSpMkLst>
            <pc:docMk/>
            <pc:sldMk cId="3548622005" sldId="414"/>
            <ac:grpSpMk id="54" creationId="{CD79DE80-F4EA-5ECA-10F3-506D71CA8E40}"/>
          </ac:grpSpMkLst>
        </pc:grpChg>
        <pc:cxnChg chg="add mod">
          <ac:chgData name="Giovanni Ligato" userId="7875cec0db90cc51" providerId="LiveId" clId="{02873B95-5A1A-45BC-8DA4-603AB737797F}" dt="2024-12-11T17:48:49.509" v="742"/>
          <ac:cxnSpMkLst>
            <pc:docMk/>
            <pc:sldMk cId="3548622005" sldId="414"/>
            <ac:cxnSpMk id="21" creationId="{A9F8DD79-5CFA-581E-EF16-E246648A1682}"/>
          </ac:cxnSpMkLst>
        </pc:cxnChg>
        <pc:cxnChg chg="del">
          <ac:chgData name="Giovanni Ligato" userId="7875cec0db90cc51" providerId="LiveId" clId="{02873B95-5A1A-45BC-8DA4-603AB737797F}" dt="2024-12-11T17:48:38.034" v="739" actId="478"/>
          <ac:cxnSpMkLst>
            <pc:docMk/>
            <pc:sldMk cId="3548622005" sldId="414"/>
            <ac:cxnSpMk id="58" creationId="{DBFB1C8A-677A-91BB-4EBD-76049BD0938C}"/>
          </ac:cxnSpMkLst>
        </pc:cxnChg>
      </pc:sldChg>
      <pc:sldChg chg="addSp delSp modSp add mod setBg">
        <pc:chgData name="Giovanni Ligato" userId="7875cec0db90cc51" providerId="LiveId" clId="{02873B95-5A1A-45BC-8DA4-603AB737797F}" dt="2024-12-11T17:48:50.337" v="743"/>
        <pc:sldMkLst>
          <pc:docMk/>
          <pc:sldMk cId="982023661" sldId="415"/>
        </pc:sldMkLst>
        <pc:spChg chg="mod">
          <ac:chgData name="Giovanni Ligato" userId="7875cec0db90cc51" providerId="LiveId" clId="{02873B95-5A1A-45BC-8DA4-603AB737797F}" dt="2024-12-11T17:48:50.337" v="743"/>
          <ac:spMkLst>
            <pc:docMk/>
            <pc:sldMk cId="982023661" sldId="415"/>
            <ac:spMk id="7" creationId="{28C56126-B973-6182-F882-07E984E9FD85}"/>
          </ac:spMkLst>
        </pc:spChg>
        <pc:spChg chg="mod">
          <ac:chgData name="Giovanni Ligato" userId="7875cec0db90cc51" providerId="LiveId" clId="{02873B95-5A1A-45BC-8DA4-603AB737797F}" dt="2024-12-11T17:32:32.394" v="362" actId="20577"/>
          <ac:spMkLst>
            <pc:docMk/>
            <pc:sldMk cId="982023661" sldId="415"/>
            <ac:spMk id="12" creationId="{2AE6F8B1-9FCC-D243-2031-8EFDF80F32FB}"/>
          </ac:spMkLst>
        </pc:spChg>
        <pc:spChg chg="mod">
          <ac:chgData name="Giovanni Ligato" userId="7875cec0db90cc51" providerId="LiveId" clId="{02873B95-5A1A-45BC-8DA4-603AB737797F}" dt="2024-12-11T17:48:50.337" v="743"/>
          <ac:spMkLst>
            <pc:docMk/>
            <pc:sldMk cId="982023661" sldId="415"/>
            <ac:spMk id="20" creationId="{20D9C32C-4DC6-3F74-2F51-F8E080603FF8}"/>
          </ac:spMkLst>
        </pc:spChg>
        <pc:grpChg chg="add mod">
          <ac:chgData name="Giovanni Ligato" userId="7875cec0db90cc51" providerId="LiveId" clId="{02873B95-5A1A-45BC-8DA4-603AB737797F}" dt="2024-12-11T17:48:50.337" v="743"/>
          <ac:grpSpMkLst>
            <pc:docMk/>
            <pc:sldMk cId="982023661" sldId="415"/>
            <ac:grpSpMk id="5" creationId="{86222A95-E2C2-C0E7-423A-F009C06178A5}"/>
          </ac:grpSpMkLst>
        </pc:grpChg>
        <pc:grpChg chg="del">
          <ac:chgData name="Giovanni Ligato" userId="7875cec0db90cc51" providerId="LiveId" clId="{02873B95-5A1A-45BC-8DA4-603AB737797F}" dt="2024-12-11T17:48:41.187" v="740" actId="478"/>
          <ac:grpSpMkLst>
            <pc:docMk/>
            <pc:sldMk cId="982023661" sldId="415"/>
            <ac:grpSpMk id="57" creationId="{DBA1660A-9E26-AEFD-FFC3-8BACAE091EF1}"/>
          </ac:grpSpMkLst>
        </pc:grpChg>
        <pc:cxnChg chg="add mod">
          <ac:chgData name="Giovanni Ligato" userId="7875cec0db90cc51" providerId="LiveId" clId="{02873B95-5A1A-45BC-8DA4-603AB737797F}" dt="2024-12-11T17:48:50.337" v="743"/>
          <ac:cxnSpMkLst>
            <pc:docMk/>
            <pc:sldMk cId="982023661" sldId="415"/>
            <ac:cxnSpMk id="21" creationId="{A6D777B6-4C09-1621-1AEA-A5F88145ABE9}"/>
          </ac:cxnSpMkLst>
        </pc:cxnChg>
        <pc:cxnChg chg="del">
          <ac:chgData name="Giovanni Ligato" userId="7875cec0db90cc51" providerId="LiveId" clId="{02873B95-5A1A-45BC-8DA4-603AB737797F}" dt="2024-12-11T17:48:41.187" v="740" actId="478"/>
          <ac:cxnSpMkLst>
            <pc:docMk/>
            <pc:sldMk cId="982023661" sldId="415"/>
            <ac:cxnSpMk id="60" creationId="{A0724314-8640-7236-3485-83F19A33FBBE}"/>
          </ac:cxnSpMkLst>
        </pc:cxnChg>
      </pc:sldChg>
      <pc:sldChg chg="add setBg">
        <pc:chgData name="Giovanni Ligato" userId="7875cec0db90cc51" providerId="LiveId" clId="{02873B95-5A1A-45BC-8DA4-603AB737797F}" dt="2024-12-11T17:31:39.311" v="330"/>
        <pc:sldMkLst>
          <pc:docMk/>
          <pc:sldMk cId="3566479911" sldId="416"/>
        </pc:sldMkLst>
      </pc:sldChg>
      <pc:sldChg chg="modSp add mod setBg">
        <pc:chgData name="Giovanni Ligato" userId="7875cec0db90cc51" providerId="LiveId" clId="{02873B95-5A1A-45BC-8DA4-603AB737797F}" dt="2024-12-11T17:32:36.478" v="364" actId="20577"/>
        <pc:sldMkLst>
          <pc:docMk/>
          <pc:sldMk cId="2162785494" sldId="417"/>
        </pc:sldMkLst>
        <pc:spChg chg="mod">
          <ac:chgData name="Giovanni Ligato" userId="7875cec0db90cc51" providerId="LiveId" clId="{02873B95-5A1A-45BC-8DA4-603AB737797F}" dt="2024-12-11T17:32:36.478" v="364" actId="20577"/>
          <ac:spMkLst>
            <pc:docMk/>
            <pc:sldMk cId="2162785494" sldId="417"/>
            <ac:spMk id="12" creationId="{13CCCABA-711F-5BB3-DCD6-D1B1D51053D0}"/>
          </ac:spMkLst>
        </pc:spChg>
      </pc:sldChg>
      <pc:sldChg chg="modSp add mod setBg">
        <pc:chgData name="Giovanni Ligato" userId="7875cec0db90cc51" providerId="LiveId" clId="{02873B95-5A1A-45BC-8DA4-603AB737797F}" dt="2024-12-11T17:32:38.776" v="366" actId="20577"/>
        <pc:sldMkLst>
          <pc:docMk/>
          <pc:sldMk cId="2304309089" sldId="418"/>
        </pc:sldMkLst>
        <pc:spChg chg="mod">
          <ac:chgData name="Giovanni Ligato" userId="7875cec0db90cc51" providerId="LiveId" clId="{02873B95-5A1A-45BC-8DA4-603AB737797F}" dt="2024-12-11T17:32:38.776" v="366" actId="20577"/>
          <ac:spMkLst>
            <pc:docMk/>
            <pc:sldMk cId="2304309089" sldId="418"/>
            <ac:spMk id="12" creationId="{C4773A11-1B2A-6BC8-173F-B4BD4552CBE0}"/>
          </ac:spMkLst>
        </pc:spChg>
      </pc:sldChg>
      <pc:sldChg chg="modSp add mod setBg">
        <pc:chgData name="Giovanni Ligato" userId="7875cec0db90cc51" providerId="LiveId" clId="{02873B95-5A1A-45BC-8DA4-603AB737797F}" dt="2024-12-11T17:32:41.809" v="368" actId="20577"/>
        <pc:sldMkLst>
          <pc:docMk/>
          <pc:sldMk cId="3446460977" sldId="419"/>
        </pc:sldMkLst>
        <pc:spChg chg="mod">
          <ac:chgData name="Giovanni Ligato" userId="7875cec0db90cc51" providerId="LiveId" clId="{02873B95-5A1A-45BC-8DA4-603AB737797F}" dt="2024-12-11T17:32:41.809" v="368" actId="20577"/>
          <ac:spMkLst>
            <pc:docMk/>
            <pc:sldMk cId="3446460977" sldId="419"/>
            <ac:spMk id="12" creationId="{7CAEA2D7-9368-9918-9316-63714F37394C}"/>
          </ac:spMkLst>
        </pc:spChg>
      </pc:sldChg>
      <pc:sldChg chg="modSp add mod setBg">
        <pc:chgData name="Giovanni Ligato" userId="7875cec0db90cc51" providerId="LiveId" clId="{02873B95-5A1A-45BC-8DA4-603AB737797F}" dt="2024-12-11T17:32:45.001" v="370" actId="20577"/>
        <pc:sldMkLst>
          <pc:docMk/>
          <pc:sldMk cId="3373052224" sldId="420"/>
        </pc:sldMkLst>
        <pc:spChg chg="mod">
          <ac:chgData name="Giovanni Ligato" userId="7875cec0db90cc51" providerId="LiveId" clId="{02873B95-5A1A-45BC-8DA4-603AB737797F}" dt="2024-12-11T17:32:45.001" v="370" actId="20577"/>
          <ac:spMkLst>
            <pc:docMk/>
            <pc:sldMk cId="3373052224" sldId="420"/>
            <ac:spMk id="12" creationId="{7B0FC3E1-B928-E978-8CBA-98A402629070}"/>
          </ac:spMkLst>
        </pc:spChg>
      </pc:sldChg>
      <pc:sldChg chg="addSp delSp modSp add mod">
        <pc:chgData name="Giovanni Ligato" userId="7875cec0db90cc51" providerId="LiveId" clId="{02873B95-5A1A-45BC-8DA4-603AB737797F}" dt="2024-12-11T17:57:01.175" v="778" actId="14100"/>
        <pc:sldMkLst>
          <pc:docMk/>
          <pc:sldMk cId="163385993" sldId="421"/>
        </pc:sldMkLst>
        <pc:spChg chg="add mod">
          <ac:chgData name="Giovanni Ligato" userId="7875cec0db90cc51" providerId="LiveId" clId="{02873B95-5A1A-45BC-8DA4-603AB737797F}" dt="2024-12-11T17:57:01.175" v="778" actId="14100"/>
          <ac:spMkLst>
            <pc:docMk/>
            <pc:sldMk cId="163385993" sldId="421"/>
            <ac:spMk id="3" creationId="{C40F75AB-B9D7-197D-8CA0-6997EE7C4428}"/>
          </ac:spMkLst>
        </pc:spChg>
        <pc:grpChg chg="del">
          <ac:chgData name="Giovanni Ligato" userId="7875cec0db90cc51" providerId="LiveId" clId="{02873B95-5A1A-45BC-8DA4-603AB737797F}" dt="2024-12-11T17:55:55.765" v="768" actId="478"/>
          <ac:grpSpMkLst>
            <pc:docMk/>
            <pc:sldMk cId="163385993" sldId="421"/>
            <ac:grpSpMk id="34" creationId="{F6759DD3-E98D-B1C8-464A-1E49B3B7BD5A}"/>
          </ac:grpSpMkLst>
        </pc:grpChg>
        <pc:cxnChg chg="del mod">
          <ac:chgData name="Giovanni Ligato" userId="7875cec0db90cc51" providerId="LiveId" clId="{02873B95-5A1A-45BC-8DA4-603AB737797F}" dt="2024-12-11T17:55:55.765" v="768" actId="478"/>
          <ac:cxnSpMkLst>
            <pc:docMk/>
            <pc:sldMk cId="163385993" sldId="421"/>
            <ac:cxnSpMk id="70" creationId="{B262EC8B-E9B6-234A-BAB1-9E2B31895D33}"/>
          </ac:cxnSpMkLst>
        </pc:cxnChg>
      </pc:sldChg>
    </pc:docChg>
  </pc:docChgLst>
  <pc:docChgLst>
    <pc:chgData name="Giuseppe Soriano" userId="5a3138841c2e18b0" providerId="Windows Live" clId="Web-{BB0CA44F-3F91-404C-8C13-5E66CF5F943E}"/>
    <pc:docChg chg="modSld">
      <pc:chgData name="Giuseppe Soriano" userId="5a3138841c2e18b0" providerId="Windows Live" clId="Web-{BB0CA44F-3F91-404C-8C13-5E66CF5F943E}" dt="2024-12-11T17:25:03.094" v="48"/>
      <pc:docMkLst>
        <pc:docMk/>
      </pc:docMkLst>
      <pc:sldChg chg="modSp">
        <pc:chgData name="Giuseppe Soriano" userId="5a3138841c2e18b0" providerId="Windows Live" clId="Web-{BB0CA44F-3F91-404C-8C13-5E66CF5F943E}" dt="2024-12-11T17:24:39.828" v="39" actId="20577"/>
        <pc:sldMkLst>
          <pc:docMk/>
          <pc:sldMk cId="1435990683" sldId="390"/>
        </pc:sldMkLst>
        <pc:spChg chg="mod">
          <ac:chgData name="Giuseppe Soriano" userId="5a3138841c2e18b0" providerId="Windows Live" clId="Web-{BB0CA44F-3F91-404C-8C13-5E66CF5F943E}" dt="2024-12-11T17:24:19.765" v="29" actId="20577"/>
          <ac:spMkLst>
            <pc:docMk/>
            <pc:sldMk cId="1435990683" sldId="390"/>
            <ac:spMk id="16" creationId="{479DE671-3AAF-84FD-C271-21C4165404AE}"/>
          </ac:spMkLst>
        </pc:spChg>
        <pc:spChg chg="mod">
          <ac:chgData name="Giuseppe Soriano" userId="5a3138841c2e18b0" providerId="Windows Live" clId="Web-{BB0CA44F-3F91-404C-8C13-5E66CF5F943E}" dt="2024-12-11T17:22:01.934" v="4" actId="20577"/>
          <ac:spMkLst>
            <pc:docMk/>
            <pc:sldMk cId="1435990683" sldId="390"/>
            <ac:spMk id="19" creationId="{7759E278-20F9-8929-5A12-28303DE1F26E}"/>
          </ac:spMkLst>
        </pc:spChg>
        <pc:spChg chg="mod">
          <ac:chgData name="Giuseppe Soriano" userId="5a3138841c2e18b0" providerId="Windows Live" clId="Web-{BB0CA44F-3F91-404C-8C13-5E66CF5F943E}" dt="2024-12-11T17:23:25.905" v="16" actId="20577"/>
          <ac:spMkLst>
            <pc:docMk/>
            <pc:sldMk cId="1435990683" sldId="390"/>
            <ac:spMk id="22" creationId="{C9E1BC58-7417-74FE-9E18-1B0978D2E9F4}"/>
          </ac:spMkLst>
        </pc:spChg>
        <pc:spChg chg="mod">
          <ac:chgData name="Giuseppe Soriano" userId="5a3138841c2e18b0" providerId="Windows Live" clId="Web-{BB0CA44F-3F91-404C-8C13-5E66CF5F943E}" dt="2024-12-11T17:23:10.639" v="14" actId="20577"/>
          <ac:spMkLst>
            <pc:docMk/>
            <pc:sldMk cId="1435990683" sldId="390"/>
            <ac:spMk id="23" creationId="{65FB8669-35B1-77E9-1DF7-EDD5D5F0FF24}"/>
          </ac:spMkLst>
        </pc:spChg>
        <pc:spChg chg="mod">
          <ac:chgData name="Giuseppe Soriano" userId="5a3138841c2e18b0" providerId="Windows Live" clId="Web-{BB0CA44F-3F91-404C-8C13-5E66CF5F943E}" dt="2024-12-11T17:22:28.529" v="13" actId="20577"/>
          <ac:spMkLst>
            <pc:docMk/>
            <pc:sldMk cId="1435990683" sldId="390"/>
            <ac:spMk id="29" creationId="{7A66406E-ED8F-B7F9-7724-B5C227132656}"/>
          </ac:spMkLst>
        </pc:spChg>
        <pc:spChg chg="mod">
          <ac:chgData name="Giuseppe Soriano" userId="5a3138841c2e18b0" providerId="Windows Live" clId="Web-{BB0CA44F-3F91-404C-8C13-5E66CF5F943E}" dt="2024-12-11T17:24:39.828" v="39" actId="20577"/>
          <ac:spMkLst>
            <pc:docMk/>
            <pc:sldMk cId="1435990683" sldId="390"/>
            <ac:spMk id="33" creationId="{D10D3139-DAC9-0E48-D863-F023616AA38E}"/>
          </ac:spMkLst>
        </pc:spChg>
        <pc:spChg chg="mod">
          <ac:chgData name="Giuseppe Soriano" userId="5a3138841c2e18b0" providerId="Windows Live" clId="Web-{BB0CA44F-3F91-404C-8C13-5E66CF5F943E}" dt="2024-12-11T17:23:54.640" v="27" actId="20577"/>
          <ac:spMkLst>
            <pc:docMk/>
            <pc:sldMk cId="1435990683" sldId="390"/>
            <ac:spMk id="52" creationId="{E4E6C1FB-0731-F203-0CD2-07FCBB302D1D}"/>
          </ac:spMkLst>
        </pc:spChg>
      </pc:sldChg>
      <pc:sldChg chg="addSp delSp">
        <pc:chgData name="Giuseppe Soriano" userId="5a3138841c2e18b0" providerId="Windows Live" clId="Web-{BB0CA44F-3F91-404C-8C13-5E66CF5F943E}" dt="2024-12-11T17:25:03.094" v="48"/>
        <pc:sldMkLst>
          <pc:docMk/>
          <pc:sldMk cId="3181295161" sldId="391"/>
        </pc:sldMkLst>
        <pc:spChg chg="add del">
          <ac:chgData name="Giuseppe Soriano" userId="5a3138841c2e18b0" providerId="Windows Live" clId="Web-{BB0CA44F-3F91-404C-8C13-5E66CF5F943E}" dt="2024-12-11T17:25:03.094" v="47"/>
          <ac:spMkLst>
            <pc:docMk/>
            <pc:sldMk cId="3181295161" sldId="391"/>
            <ac:spMk id="50" creationId="{5762839C-3852-58EC-41EC-0BA4E64AD701}"/>
          </ac:spMkLst>
        </pc:spChg>
        <pc:spChg chg="add del">
          <ac:chgData name="Giuseppe Soriano" userId="5a3138841c2e18b0" providerId="Windows Live" clId="Web-{BB0CA44F-3F91-404C-8C13-5E66CF5F943E}" dt="2024-12-11T17:25:03.094" v="45"/>
          <ac:spMkLst>
            <pc:docMk/>
            <pc:sldMk cId="3181295161" sldId="391"/>
            <ac:spMk id="58" creationId="{8D25C09D-AAC9-A959-818F-10844A6FE35A}"/>
          </ac:spMkLst>
        </pc:spChg>
        <pc:grpChg chg="add">
          <ac:chgData name="Giuseppe Soriano" userId="5a3138841c2e18b0" providerId="Windows Live" clId="Web-{BB0CA44F-3F91-404C-8C13-5E66CF5F943E}" dt="2024-12-11T17:25:00.156" v="40"/>
          <ac:grpSpMkLst>
            <pc:docMk/>
            <pc:sldMk cId="3181295161" sldId="391"/>
            <ac:grpSpMk id="43" creationId="{1BFFCF21-789C-711F-12D4-1734A1FF80E8}"/>
          </ac:grpSpMkLst>
        </pc:grpChg>
        <pc:grpChg chg="add del">
          <ac:chgData name="Giuseppe Soriano" userId="5a3138841c2e18b0" providerId="Windows Live" clId="Web-{BB0CA44F-3F91-404C-8C13-5E66CF5F943E}" dt="2024-12-11T17:25:03.094" v="48"/>
          <ac:grpSpMkLst>
            <pc:docMk/>
            <pc:sldMk cId="3181295161" sldId="391"/>
            <ac:grpSpMk id="48" creationId="{6B4C54B5-92D9-AB53-4B83-C770D5DAD1D2}"/>
          </ac:grpSpMkLst>
        </pc:grpChg>
        <pc:grpChg chg="add del">
          <ac:chgData name="Giuseppe Soriano" userId="5a3138841c2e18b0" providerId="Windows Live" clId="Web-{BB0CA44F-3F91-404C-8C13-5E66CF5F943E}" dt="2024-12-11T17:25:03.094" v="46"/>
          <ac:grpSpMkLst>
            <pc:docMk/>
            <pc:sldMk cId="3181295161" sldId="391"/>
            <ac:grpSpMk id="56" creationId="{214262A9-EEA4-9E7F-76CA-1A5362EEAF2E}"/>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F3A0F-052B-4D45-ADDD-90AEB5AB3DF4}" type="datetimeFigureOut">
              <a:rPr lang="it-IT" smtClean="0"/>
              <a:t>08/01/2025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DB5A4-1ADC-4498-B442-720211AEF2E0}" type="slidenum">
              <a:rPr lang="it-IT" smtClean="0"/>
              <a:t>‹N›</a:t>
            </a:fld>
            <a:endParaRPr lang="it-IT"/>
          </a:p>
        </p:txBody>
      </p:sp>
    </p:spTree>
    <p:extLst>
      <p:ext uri="{BB962C8B-B14F-4D97-AF65-F5344CB8AC3E}">
        <p14:creationId xmlns:p14="http://schemas.microsoft.com/office/powerpoint/2010/main" val="379182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9C795-DB0A-7A1F-4B0A-F0705F980BF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D614F62-DA1B-5E95-6A7D-B1935CA25A2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E752C23-BFA4-B45E-939A-108018B1FF5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C5A9E7A-50C5-8E0D-4644-2930EB39337A}"/>
              </a:ext>
            </a:extLst>
          </p:cNvPr>
          <p:cNvSpPr>
            <a:spLocks noGrp="1"/>
          </p:cNvSpPr>
          <p:nvPr>
            <p:ph type="sldNum" sz="quarter" idx="5"/>
          </p:nvPr>
        </p:nvSpPr>
        <p:spPr/>
        <p:txBody>
          <a:bodyPr/>
          <a:lstStyle/>
          <a:p>
            <a:fld id="{3F2DB5A4-1ADC-4498-B442-720211AEF2E0}" type="slidenum">
              <a:rPr lang="it-IT" smtClean="0"/>
              <a:t>2</a:t>
            </a:fld>
            <a:endParaRPr lang="it-IT"/>
          </a:p>
        </p:txBody>
      </p:sp>
    </p:spTree>
    <p:extLst>
      <p:ext uri="{BB962C8B-B14F-4D97-AF65-F5344CB8AC3E}">
        <p14:creationId xmlns:p14="http://schemas.microsoft.com/office/powerpoint/2010/main" val="2043561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6166E-BC44-8A53-ECF6-5953914429F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443F00F-34AF-6652-5B32-688AF239F20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121E304-D409-8162-CD01-7D225D18E69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BDA67F9-A2B7-26E8-E344-2EED9F060FCD}"/>
              </a:ext>
            </a:extLst>
          </p:cNvPr>
          <p:cNvSpPr>
            <a:spLocks noGrp="1"/>
          </p:cNvSpPr>
          <p:nvPr>
            <p:ph type="sldNum" sz="quarter" idx="5"/>
          </p:nvPr>
        </p:nvSpPr>
        <p:spPr/>
        <p:txBody>
          <a:bodyPr/>
          <a:lstStyle/>
          <a:p>
            <a:fld id="{3F2DB5A4-1ADC-4498-B442-720211AEF2E0}" type="slidenum">
              <a:rPr lang="it-IT" smtClean="0"/>
              <a:t>11</a:t>
            </a:fld>
            <a:endParaRPr lang="it-IT"/>
          </a:p>
        </p:txBody>
      </p:sp>
    </p:spTree>
    <p:extLst>
      <p:ext uri="{BB962C8B-B14F-4D97-AF65-F5344CB8AC3E}">
        <p14:creationId xmlns:p14="http://schemas.microsoft.com/office/powerpoint/2010/main" val="2172549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A2E81-5F7E-EC96-62D3-FACB0C8CB53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77253CC-C591-CFDC-1DEF-D6BC6AE758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E663B22-7FF9-8D67-CC5E-16715EE3EB2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4270CA99-80E6-21C8-8DCA-F434E7798E21}"/>
              </a:ext>
            </a:extLst>
          </p:cNvPr>
          <p:cNvSpPr>
            <a:spLocks noGrp="1"/>
          </p:cNvSpPr>
          <p:nvPr>
            <p:ph type="sldNum" sz="quarter" idx="5"/>
          </p:nvPr>
        </p:nvSpPr>
        <p:spPr/>
        <p:txBody>
          <a:bodyPr/>
          <a:lstStyle/>
          <a:p>
            <a:fld id="{3F2DB5A4-1ADC-4498-B442-720211AEF2E0}" type="slidenum">
              <a:rPr lang="it-IT" smtClean="0"/>
              <a:t>12</a:t>
            </a:fld>
            <a:endParaRPr lang="it-IT"/>
          </a:p>
        </p:txBody>
      </p:sp>
    </p:spTree>
    <p:extLst>
      <p:ext uri="{BB962C8B-B14F-4D97-AF65-F5344CB8AC3E}">
        <p14:creationId xmlns:p14="http://schemas.microsoft.com/office/powerpoint/2010/main" val="2145725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E9E93-6B0D-9B59-8820-9A46C04464F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12F5F90-CDF8-108F-2FB6-3FFE40C43C2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F8DE6AA-526F-2630-A49F-D86FEB738AF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CB7D912-A855-868B-9D0B-1B6B8E081E90}"/>
              </a:ext>
            </a:extLst>
          </p:cNvPr>
          <p:cNvSpPr>
            <a:spLocks noGrp="1"/>
          </p:cNvSpPr>
          <p:nvPr>
            <p:ph type="sldNum" sz="quarter" idx="5"/>
          </p:nvPr>
        </p:nvSpPr>
        <p:spPr/>
        <p:txBody>
          <a:bodyPr/>
          <a:lstStyle/>
          <a:p>
            <a:fld id="{3F2DB5A4-1ADC-4498-B442-720211AEF2E0}" type="slidenum">
              <a:rPr lang="it-IT" smtClean="0"/>
              <a:t>13</a:t>
            </a:fld>
            <a:endParaRPr lang="it-IT"/>
          </a:p>
        </p:txBody>
      </p:sp>
    </p:spTree>
    <p:extLst>
      <p:ext uri="{BB962C8B-B14F-4D97-AF65-F5344CB8AC3E}">
        <p14:creationId xmlns:p14="http://schemas.microsoft.com/office/powerpoint/2010/main" val="670471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B4C02-771E-090A-C616-1BD4E1DEA4C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0F11940-F996-7C28-500C-39E0E3800DA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F9CF97C-68E0-291C-CD55-304E976DBF89}"/>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8F6B002-06E6-232F-5DEF-F36E82B3A092}"/>
              </a:ext>
            </a:extLst>
          </p:cNvPr>
          <p:cNvSpPr>
            <a:spLocks noGrp="1"/>
          </p:cNvSpPr>
          <p:nvPr>
            <p:ph type="sldNum" sz="quarter" idx="5"/>
          </p:nvPr>
        </p:nvSpPr>
        <p:spPr/>
        <p:txBody>
          <a:bodyPr/>
          <a:lstStyle/>
          <a:p>
            <a:fld id="{3F2DB5A4-1ADC-4498-B442-720211AEF2E0}" type="slidenum">
              <a:rPr lang="it-IT" smtClean="0"/>
              <a:t>14</a:t>
            </a:fld>
            <a:endParaRPr lang="it-IT"/>
          </a:p>
        </p:txBody>
      </p:sp>
    </p:spTree>
    <p:extLst>
      <p:ext uri="{BB962C8B-B14F-4D97-AF65-F5344CB8AC3E}">
        <p14:creationId xmlns:p14="http://schemas.microsoft.com/office/powerpoint/2010/main" val="735650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B8393-0C71-4C7C-6322-C1923C15F5F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622F768-5AF0-787F-721C-CA0B80C7BA4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61A644F-C396-3450-7AD4-E96DA58E877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2A7A8BF-EE27-6C02-051C-665EF7206DCF}"/>
              </a:ext>
            </a:extLst>
          </p:cNvPr>
          <p:cNvSpPr>
            <a:spLocks noGrp="1"/>
          </p:cNvSpPr>
          <p:nvPr>
            <p:ph type="sldNum" sz="quarter" idx="5"/>
          </p:nvPr>
        </p:nvSpPr>
        <p:spPr/>
        <p:txBody>
          <a:bodyPr/>
          <a:lstStyle/>
          <a:p>
            <a:fld id="{3F2DB5A4-1ADC-4498-B442-720211AEF2E0}" type="slidenum">
              <a:rPr lang="it-IT" smtClean="0"/>
              <a:t>15</a:t>
            </a:fld>
            <a:endParaRPr lang="it-IT"/>
          </a:p>
        </p:txBody>
      </p:sp>
    </p:spTree>
    <p:extLst>
      <p:ext uri="{BB962C8B-B14F-4D97-AF65-F5344CB8AC3E}">
        <p14:creationId xmlns:p14="http://schemas.microsoft.com/office/powerpoint/2010/main" val="4148616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p:cNvSpPr>
            <a:spLocks noGrp="1"/>
          </p:cNvSpPr>
          <p:nvPr>
            <p:ph type="sldNum" sz="quarter" idx="5"/>
          </p:nvPr>
        </p:nvSpPr>
        <p:spPr/>
        <p:txBody>
          <a:bodyPr/>
          <a:lstStyle/>
          <a:p>
            <a:fld id="{3F2DB5A4-1ADC-4498-B442-720211AEF2E0}" type="slidenum">
              <a:rPr lang="it-IT" smtClean="0"/>
              <a:t>16</a:t>
            </a:fld>
            <a:endParaRPr lang="it-IT"/>
          </a:p>
        </p:txBody>
      </p:sp>
    </p:spTree>
    <p:extLst>
      <p:ext uri="{BB962C8B-B14F-4D97-AF65-F5344CB8AC3E}">
        <p14:creationId xmlns:p14="http://schemas.microsoft.com/office/powerpoint/2010/main" val="2431964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45518-B5DA-3A85-5776-322380E9FD8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BD81BA3-BEFA-632C-6BA6-8C83877EC23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39068A7-7FF9-8212-7AB3-B03F9CF4A49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B6492E9-460F-1F86-5129-DF9588D61DC6}"/>
              </a:ext>
            </a:extLst>
          </p:cNvPr>
          <p:cNvSpPr>
            <a:spLocks noGrp="1"/>
          </p:cNvSpPr>
          <p:nvPr>
            <p:ph type="sldNum" sz="quarter" idx="5"/>
          </p:nvPr>
        </p:nvSpPr>
        <p:spPr/>
        <p:txBody>
          <a:bodyPr/>
          <a:lstStyle/>
          <a:p>
            <a:fld id="{3F2DB5A4-1ADC-4498-B442-720211AEF2E0}" type="slidenum">
              <a:rPr lang="it-IT" smtClean="0"/>
              <a:t>17</a:t>
            </a:fld>
            <a:endParaRPr lang="it-IT"/>
          </a:p>
        </p:txBody>
      </p:sp>
    </p:spTree>
    <p:extLst>
      <p:ext uri="{BB962C8B-B14F-4D97-AF65-F5344CB8AC3E}">
        <p14:creationId xmlns:p14="http://schemas.microsoft.com/office/powerpoint/2010/main" val="2937275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9A447-43EF-E691-D9E0-9CC0D199B53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8F0380E-952C-EE6F-05D9-9CC07F780E5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E887ACD-C760-1149-C6B6-434DBEC1FE7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7E58846-C6E0-DEF9-4DA1-6D9B4CC1F5D2}"/>
              </a:ext>
            </a:extLst>
          </p:cNvPr>
          <p:cNvSpPr>
            <a:spLocks noGrp="1"/>
          </p:cNvSpPr>
          <p:nvPr>
            <p:ph type="sldNum" sz="quarter" idx="5"/>
          </p:nvPr>
        </p:nvSpPr>
        <p:spPr/>
        <p:txBody>
          <a:bodyPr/>
          <a:lstStyle/>
          <a:p>
            <a:fld id="{3F2DB5A4-1ADC-4498-B442-720211AEF2E0}" type="slidenum">
              <a:rPr lang="it-IT" smtClean="0"/>
              <a:t>18</a:t>
            </a:fld>
            <a:endParaRPr lang="it-IT"/>
          </a:p>
        </p:txBody>
      </p:sp>
    </p:spTree>
    <p:extLst>
      <p:ext uri="{BB962C8B-B14F-4D97-AF65-F5344CB8AC3E}">
        <p14:creationId xmlns:p14="http://schemas.microsoft.com/office/powerpoint/2010/main" val="1083232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BB961-12E3-D8C9-3E25-8D009066C14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AA999BD-5494-ABA7-58CC-976ACF1B9A1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1814941-58B7-3E65-0D18-A8DFFC92BE0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776D3EE-CF22-770A-9C65-F7219B4E9CA9}"/>
              </a:ext>
            </a:extLst>
          </p:cNvPr>
          <p:cNvSpPr>
            <a:spLocks noGrp="1"/>
          </p:cNvSpPr>
          <p:nvPr>
            <p:ph type="sldNum" sz="quarter" idx="5"/>
          </p:nvPr>
        </p:nvSpPr>
        <p:spPr/>
        <p:txBody>
          <a:bodyPr/>
          <a:lstStyle/>
          <a:p>
            <a:fld id="{3F2DB5A4-1ADC-4498-B442-720211AEF2E0}" type="slidenum">
              <a:rPr lang="it-IT" smtClean="0"/>
              <a:t>19</a:t>
            </a:fld>
            <a:endParaRPr lang="it-IT"/>
          </a:p>
        </p:txBody>
      </p:sp>
    </p:spTree>
    <p:extLst>
      <p:ext uri="{BB962C8B-B14F-4D97-AF65-F5344CB8AC3E}">
        <p14:creationId xmlns:p14="http://schemas.microsoft.com/office/powerpoint/2010/main" val="473468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F8113-E8AD-96F0-FFA7-320312AC2B0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2E2DAD9-AC24-9650-0826-F4A4E22329D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4D804B6-9312-9279-F394-48B134737185}"/>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A8ABB7FF-E93A-7910-31EC-8350189379B0}"/>
              </a:ext>
            </a:extLst>
          </p:cNvPr>
          <p:cNvSpPr>
            <a:spLocks noGrp="1"/>
          </p:cNvSpPr>
          <p:nvPr>
            <p:ph type="sldNum" sz="quarter" idx="5"/>
          </p:nvPr>
        </p:nvSpPr>
        <p:spPr/>
        <p:txBody>
          <a:bodyPr/>
          <a:lstStyle/>
          <a:p>
            <a:fld id="{3F2DB5A4-1ADC-4498-B442-720211AEF2E0}" type="slidenum">
              <a:rPr lang="it-IT" smtClean="0"/>
              <a:t>20</a:t>
            </a:fld>
            <a:endParaRPr lang="it-IT"/>
          </a:p>
        </p:txBody>
      </p:sp>
    </p:spTree>
    <p:extLst>
      <p:ext uri="{BB962C8B-B14F-4D97-AF65-F5344CB8AC3E}">
        <p14:creationId xmlns:p14="http://schemas.microsoft.com/office/powerpoint/2010/main" val="1982373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A21D1-91CF-601B-4D17-4ADC3680794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CC5691-AFAF-BB8D-791B-9151991656B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834FCDB-87B3-FE9C-A92C-6ED81747152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D0CD471-99CA-6458-0020-738CA3916992}"/>
              </a:ext>
            </a:extLst>
          </p:cNvPr>
          <p:cNvSpPr>
            <a:spLocks noGrp="1"/>
          </p:cNvSpPr>
          <p:nvPr>
            <p:ph type="sldNum" sz="quarter" idx="5"/>
          </p:nvPr>
        </p:nvSpPr>
        <p:spPr/>
        <p:txBody>
          <a:bodyPr/>
          <a:lstStyle/>
          <a:p>
            <a:fld id="{3F2DB5A4-1ADC-4498-B442-720211AEF2E0}" type="slidenum">
              <a:rPr lang="it-IT" smtClean="0"/>
              <a:t>3</a:t>
            </a:fld>
            <a:endParaRPr lang="it-IT"/>
          </a:p>
        </p:txBody>
      </p:sp>
    </p:spTree>
    <p:extLst>
      <p:ext uri="{BB962C8B-B14F-4D97-AF65-F5344CB8AC3E}">
        <p14:creationId xmlns:p14="http://schemas.microsoft.com/office/powerpoint/2010/main" val="2267734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3426F-C027-B4AC-5573-833436D0598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5C53BC5-9E2F-79B3-03C1-1078880E360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E2AA301-F853-77DD-95C8-8B8A3E8F03ED}"/>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A99679F-7A72-FEDD-A5F8-4CE7D9553848}"/>
              </a:ext>
            </a:extLst>
          </p:cNvPr>
          <p:cNvSpPr>
            <a:spLocks noGrp="1"/>
          </p:cNvSpPr>
          <p:nvPr>
            <p:ph type="sldNum" sz="quarter" idx="5"/>
          </p:nvPr>
        </p:nvSpPr>
        <p:spPr/>
        <p:txBody>
          <a:bodyPr/>
          <a:lstStyle/>
          <a:p>
            <a:fld id="{3F2DB5A4-1ADC-4498-B442-720211AEF2E0}" type="slidenum">
              <a:rPr lang="it-IT" smtClean="0"/>
              <a:t>21</a:t>
            </a:fld>
            <a:endParaRPr lang="it-IT"/>
          </a:p>
        </p:txBody>
      </p:sp>
    </p:spTree>
    <p:extLst>
      <p:ext uri="{BB962C8B-B14F-4D97-AF65-F5344CB8AC3E}">
        <p14:creationId xmlns:p14="http://schemas.microsoft.com/office/powerpoint/2010/main" val="3330688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8739D-EFAE-F02B-A58F-EDF600E36F2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3975F2F-2BDB-DD06-7C53-73BE55A10F6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8128D78-D2E8-31A9-28F0-0AD3CF3EF6B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885E910C-DA63-9449-657C-A11A2A3E29D4}"/>
              </a:ext>
            </a:extLst>
          </p:cNvPr>
          <p:cNvSpPr>
            <a:spLocks noGrp="1"/>
          </p:cNvSpPr>
          <p:nvPr>
            <p:ph type="sldNum" sz="quarter" idx="5"/>
          </p:nvPr>
        </p:nvSpPr>
        <p:spPr/>
        <p:txBody>
          <a:bodyPr/>
          <a:lstStyle/>
          <a:p>
            <a:fld id="{3F2DB5A4-1ADC-4498-B442-720211AEF2E0}" type="slidenum">
              <a:rPr lang="it-IT" smtClean="0"/>
              <a:t>22</a:t>
            </a:fld>
            <a:endParaRPr lang="it-IT"/>
          </a:p>
        </p:txBody>
      </p:sp>
    </p:spTree>
    <p:extLst>
      <p:ext uri="{BB962C8B-B14F-4D97-AF65-F5344CB8AC3E}">
        <p14:creationId xmlns:p14="http://schemas.microsoft.com/office/powerpoint/2010/main" val="3193326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24EB7-76E3-A98F-9F6F-7A6A28C52DD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F8EE513-C0F1-6F1F-7D28-63FE9A315CE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BA6ED51-63F8-8FB3-AD85-EE4DE2B70FC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915286F1-A4E2-338F-A538-237A361821A9}"/>
              </a:ext>
            </a:extLst>
          </p:cNvPr>
          <p:cNvSpPr>
            <a:spLocks noGrp="1"/>
          </p:cNvSpPr>
          <p:nvPr>
            <p:ph type="sldNum" sz="quarter" idx="5"/>
          </p:nvPr>
        </p:nvSpPr>
        <p:spPr/>
        <p:txBody>
          <a:bodyPr/>
          <a:lstStyle/>
          <a:p>
            <a:fld id="{3F2DB5A4-1ADC-4498-B442-720211AEF2E0}" type="slidenum">
              <a:rPr lang="it-IT" smtClean="0"/>
              <a:t>23</a:t>
            </a:fld>
            <a:endParaRPr lang="it-IT"/>
          </a:p>
        </p:txBody>
      </p:sp>
    </p:spTree>
    <p:extLst>
      <p:ext uri="{BB962C8B-B14F-4D97-AF65-F5344CB8AC3E}">
        <p14:creationId xmlns:p14="http://schemas.microsoft.com/office/powerpoint/2010/main" val="682074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823DB-907B-51E4-1194-13827497B6F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8581670-6F71-E999-A3B6-B740D81E7FF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877A037-9387-AF10-6CC7-F3D2494843D6}"/>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C81A6EA-E59D-5010-AC81-CD76F6D38492}"/>
              </a:ext>
            </a:extLst>
          </p:cNvPr>
          <p:cNvSpPr>
            <a:spLocks noGrp="1"/>
          </p:cNvSpPr>
          <p:nvPr>
            <p:ph type="sldNum" sz="quarter" idx="5"/>
          </p:nvPr>
        </p:nvSpPr>
        <p:spPr/>
        <p:txBody>
          <a:bodyPr/>
          <a:lstStyle/>
          <a:p>
            <a:fld id="{3F2DB5A4-1ADC-4498-B442-720211AEF2E0}" type="slidenum">
              <a:rPr lang="it-IT" smtClean="0"/>
              <a:t>24</a:t>
            </a:fld>
            <a:endParaRPr lang="it-IT"/>
          </a:p>
        </p:txBody>
      </p:sp>
    </p:spTree>
    <p:extLst>
      <p:ext uri="{BB962C8B-B14F-4D97-AF65-F5344CB8AC3E}">
        <p14:creationId xmlns:p14="http://schemas.microsoft.com/office/powerpoint/2010/main" val="4027731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C553E-CB8B-120B-E27D-61A6B8892AD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04286F9-E256-17DB-EA58-D1F940067CE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C1ABFB7-3C71-071A-3A37-EAE6D0E1ED1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EFCE382E-E714-C2B1-A7CF-D548AFDD918E}"/>
              </a:ext>
            </a:extLst>
          </p:cNvPr>
          <p:cNvSpPr>
            <a:spLocks noGrp="1"/>
          </p:cNvSpPr>
          <p:nvPr>
            <p:ph type="sldNum" sz="quarter" idx="5"/>
          </p:nvPr>
        </p:nvSpPr>
        <p:spPr/>
        <p:txBody>
          <a:bodyPr/>
          <a:lstStyle/>
          <a:p>
            <a:fld id="{3F2DB5A4-1ADC-4498-B442-720211AEF2E0}" type="slidenum">
              <a:rPr lang="it-IT" smtClean="0"/>
              <a:t>25</a:t>
            </a:fld>
            <a:endParaRPr lang="it-IT"/>
          </a:p>
        </p:txBody>
      </p:sp>
    </p:spTree>
    <p:extLst>
      <p:ext uri="{BB962C8B-B14F-4D97-AF65-F5344CB8AC3E}">
        <p14:creationId xmlns:p14="http://schemas.microsoft.com/office/powerpoint/2010/main" val="2015666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85E7B-6D22-A064-3C66-F4139A041BB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77F44B9-3896-26AC-377B-2F2E3C10983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DFAD302-DE34-2BEA-0DFE-A7A93F81E4A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A384784D-A8EC-781D-A11D-FE605470510E}"/>
              </a:ext>
            </a:extLst>
          </p:cNvPr>
          <p:cNvSpPr>
            <a:spLocks noGrp="1"/>
          </p:cNvSpPr>
          <p:nvPr>
            <p:ph type="sldNum" sz="quarter" idx="5"/>
          </p:nvPr>
        </p:nvSpPr>
        <p:spPr/>
        <p:txBody>
          <a:bodyPr/>
          <a:lstStyle/>
          <a:p>
            <a:fld id="{3F2DB5A4-1ADC-4498-B442-720211AEF2E0}" type="slidenum">
              <a:rPr lang="it-IT" smtClean="0"/>
              <a:t>26</a:t>
            </a:fld>
            <a:endParaRPr lang="it-IT"/>
          </a:p>
        </p:txBody>
      </p:sp>
    </p:spTree>
    <p:extLst>
      <p:ext uri="{BB962C8B-B14F-4D97-AF65-F5344CB8AC3E}">
        <p14:creationId xmlns:p14="http://schemas.microsoft.com/office/powerpoint/2010/main" val="668535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7907C-4C7B-80DF-E490-2553E74C39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1621A19-51F3-60BE-66AF-F60410C26D1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A32B083-8BAB-185F-E9F8-283B3CF0FA76}"/>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7A2F6D71-9CDF-D48A-5C2F-BB7E1CCE83C0}"/>
              </a:ext>
            </a:extLst>
          </p:cNvPr>
          <p:cNvSpPr>
            <a:spLocks noGrp="1"/>
          </p:cNvSpPr>
          <p:nvPr>
            <p:ph type="sldNum" sz="quarter" idx="5"/>
          </p:nvPr>
        </p:nvSpPr>
        <p:spPr/>
        <p:txBody>
          <a:bodyPr/>
          <a:lstStyle/>
          <a:p>
            <a:fld id="{3F2DB5A4-1ADC-4498-B442-720211AEF2E0}" type="slidenum">
              <a:rPr lang="it-IT" smtClean="0"/>
              <a:t>27</a:t>
            </a:fld>
            <a:endParaRPr lang="it-IT"/>
          </a:p>
        </p:txBody>
      </p:sp>
    </p:spTree>
    <p:extLst>
      <p:ext uri="{BB962C8B-B14F-4D97-AF65-F5344CB8AC3E}">
        <p14:creationId xmlns:p14="http://schemas.microsoft.com/office/powerpoint/2010/main" val="2636241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F661D-D857-DD54-1DDA-F7E9C2A7848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EB5694-A002-0EF4-6B48-E7CCB2B82DA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22C3B35-E5F2-056E-2325-4D5342F3EE4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F15D3210-8ADD-00B2-2AEA-5DE86FFF384C}"/>
              </a:ext>
            </a:extLst>
          </p:cNvPr>
          <p:cNvSpPr>
            <a:spLocks noGrp="1"/>
          </p:cNvSpPr>
          <p:nvPr>
            <p:ph type="sldNum" sz="quarter" idx="5"/>
          </p:nvPr>
        </p:nvSpPr>
        <p:spPr/>
        <p:txBody>
          <a:bodyPr/>
          <a:lstStyle/>
          <a:p>
            <a:fld id="{3F2DB5A4-1ADC-4498-B442-720211AEF2E0}" type="slidenum">
              <a:rPr lang="it-IT" smtClean="0"/>
              <a:t>28</a:t>
            </a:fld>
            <a:endParaRPr lang="it-IT"/>
          </a:p>
        </p:txBody>
      </p:sp>
    </p:spTree>
    <p:extLst>
      <p:ext uri="{BB962C8B-B14F-4D97-AF65-F5344CB8AC3E}">
        <p14:creationId xmlns:p14="http://schemas.microsoft.com/office/powerpoint/2010/main" val="29652209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0CF90-4C13-5D58-1D39-CF2E96B14D4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5168DD0-3527-CA3A-8AF6-9136389F45D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613CF5C-62B6-3730-C9CB-C7E818B6080F}"/>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EBBF01E5-40F7-FCB6-F147-C94A92FE3489}"/>
              </a:ext>
            </a:extLst>
          </p:cNvPr>
          <p:cNvSpPr>
            <a:spLocks noGrp="1"/>
          </p:cNvSpPr>
          <p:nvPr>
            <p:ph type="sldNum" sz="quarter" idx="5"/>
          </p:nvPr>
        </p:nvSpPr>
        <p:spPr/>
        <p:txBody>
          <a:bodyPr/>
          <a:lstStyle/>
          <a:p>
            <a:fld id="{3F2DB5A4-1ADC-4498-B442-720211AEF2E0}" type="slidenum">
              <a:rPr lang="it-IT" smtClean="0"/>
              <a:t>29</a:t>
            </a:fld>
            <a:endParaRPr lang="it-IT"/>
          </a:p>
        </p:txBody>
      </p:sp>
    </p:spTree>
    <p:extLst>
      <p:ext uri="{BB962C8B-B14F-4D97-AF65-F5344CB8AC3E}">
        <p14:creationId xmlns:p14="http://schemas.microsoft.com/office/powerpoint/2010/main" val="2028617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6A6AB-EFAC-2420-76E7-DD0775E15A0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3A5E61B-212C-614D-0678-497F555CF4B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CEE718C-2839-706E-6172-4F7BBE8A499A}"/>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77FDC005-3875-E147-4FB4-8A7D1CF2C788}"/>
              </a:ext>
            </a:extLst>
          </p:cNvPr>
          <p:cNvSpPr>
            <a:spLocks noGrp="1"/>
          </p:cNvSpPr>
          <p:nvPr>
            <p:ph type="sldNum" sz="quarter" idx="5"/>
          </p:nvPr>
        </p:nvSpPr>
        <p:spPr/>
        <p:txBody>
          <a:bodyPr/>
          <a:lstStyle/>
          <a:p>
            <a:fld id="{3F2DB5A4-1ADC-4498-B442-720211AEF2E0}" type="slidenum">
              <a:rPr lang="it-IT" smtClean="0"/>
              <a:t>30</a:t>
            </a:fld>
            <a:endParaRPr lang="it-IT"/>
          </a:p>
        </p:txBody>
      </p:sp>
    </p:spTree>
    <p:extLst>
      <p:ext uri="{BB962C8B-B14F-4D97-AF65-F5344CB8AC3E}">
        <p14:creationId xmlns:p14="http://schemas.microsoft.com/office/powerpoint/2010/main" val="2551366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29416-00F4-0A7A-92D8-1D97B1DB6C8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9DDDB66-E0D6-BF73-2E3D-DA2AD41A57C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2C74506-C54F-CF3F-0DA5-3B9CDA1D66F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DA93F2E-CDA3-43BE-B348-8FABEE015DAD}"/>
              </a:ext>
            </a:extLst>
          </p:cNvPr>
          <p:cNvSpPr>
            <a:spLocks noGrp="1"/>
          </p:cNvSpPr>
          <p:nvPr>
            <p:ph type="sldNum" sz="quarter" idx="5"/>
          </p:nvPr>
        </p:nvSpPr>
        <p:spPr/>
        <p:txBody>
          <a:bodyPr/>
          <a:lstStyle/>
          <a:p>
            <a:fld id="{3F2DB5A4-1ADC-4498-B442-720211AEF2E0}" type="slidenum">
              <a:rPr lang="it-IT" smtClean="0"/>
              <a:t>4</a:t>
            </a:fld>
            <a:endParaRPr lang="it-IT"/>
          </a:p>
        </p:txBody>
      </p:sp>
    </p:spTree>
    <p:extLst>
      <p:ext uri="{BB962C8B-B14F-4D97-AF65-F5344CB8AC3E}">
        <p14:creationId xmlns:p14="http://schemas.microsoft.com/office/powerpoint/2010/main" val="22657825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0131AA-3527-C1FD-4EB6-5816B7AA48A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7ED3570-4FBF-553C-CE0E-D29D5CB4596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4DC511F-AEB0-FBC7-0A1F-2CE3040B869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1BBA386-28E9-78A6-8BB3-6FDFF66E100C}"/>
              </a:ext>
            </a:extLst>
          </p:cNvPr>
          <p:cNvSpPr>
            <a:spLocks noGrp="1"/>
          </p:cNvSpPr>
          <p:nvPr>
            <p:ph type="sldNum" sz="quarter" idx="5"/>
          </p:nvPr>
        </p:nvSpPr>
        <p:spPr/>
        <p:txBody>
          <a:bodyPr/>
          <a:lstStyle/>
          <a:p>
            <a:fld id="{3F2DB5A4-1ADC-4498-B442-720211AEF2E0}" type="slidenum">
              <a:rPr lang="it-IT" smtClean="0"/>
              <a:t>31</a:t>
            </a:fld>
            <a:endParaRPr lang="it-IT"/>
          </a:p>
        </p:txBody>
      </p:sp>
    </p:spTree>
    <p:extLst>
      <p:ext uri="{BB962C8B-B14F-4D97-AF65-F5344CB8AC3E}">
        <p14:creationId xmlns:p14="http://schemas.microsoft.com/office/powerpoint/2010/main" val="2745897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D1F19-AB3A-77AE-ACB2-E0E0A15224A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6FD92A6-0BF3-71E1-E1BD-E75099C6008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D847C82-32AF-1673-0BCC-4675647436EA}"/>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DB9FA98-0326-3299-A2F2-3F6ECC7D098C}"/>
              </a:ext>
            </a:extLst>
          </p:cNvPr>
          <p:cNvSpPr>
            <a:spLocks noGrp="1"/>
          </p:cNvSpPr>
          <p:nvPr>
            <p:ph type="sldNum" sz="quarter" idx="5"/>
          </p:nvPr>
        </p:nvSpPr>
        <p:spPr/>
        <p:txBody>
          <a:bodyPr/>
          <a:lstStyle/>
          <a:p>
            <a:fld id="{3F2DB5A4-1ADC-4498-B442-720211AEF2E0}" type="slidenum">
              <a:rPr lang="it-IT" smtClean="0"/>
              <a:t>32</a:t>
            </a:fld>
            <a:endParaRPr lang="it-IT"/>
          </a:p>
        </p:txBody>
      </p:sp>
    </p:spTree>
    <p:extLst>
      <p:ext uri="{BB962C8B-B14F-4D97-AF65-F5344CB8AC3E}">
        <p14:creationId xmlns:p14="http://schemas.microsoft.com/office/powerpoint/2010/main" val="36285531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24882-618E-4C2A-91D2-705C722AD73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5F88E90-5D8E-2223-88D2-F8508FEC314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3D3975B-8B5B-66EE-7BEC-44F07E2937F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104906CB-7F9F-F4B7-1DEC-C1F01F3E694B}"/>
              </a:ext>
            </a:extLst>
          </p:cNvPr>
          <p:cNvSpPr>
            <a:spLocks noGrp="1"/>
          </p:cNvSpPr>
          <p:nvPr>
            <p:ph type="sldNum" sz="quarter" idx="5"/>
          </p:nvPr>
        </p:nvSpPr>
        <p:spPr/>
        <p:txBody>
          <a:bodyPr/>
          <a:lstStyle/>
          <a:p>
            <a:fld id="{3F2DB5A4-1ADC-4498-B442-720211AEF2E0}" type="slidenum">
              <a:rPr lang="it-IT" smtClean="0"/>
              <a:t>33</a:t>
            </a:fld>
            <a:endParaRPr lang="it-IT"/>
          </a:p>
        </p:txBody>
      </p:sp>
    </p:spTree>
    <p:extLst>
      <p:ext uri="{BB962C8B-B14F-4D97-AF65-F5344CB8AC3E}">
        <p14:creationId xmlns:p14="http://schemas.microsoft.com/office/powerpoint/2010/main" val="31472465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1DF44-C741-1D1A-7439-675F9C21032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E82C290-5DDC-6DEB-9CC6-360BBE81102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9AB91AA-35C9-A3EF-4221-BB95ECF93E0B}"/>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CD08A9FA-972B-905F-2A68-50AA21714256}"/>
              </a:ext>
            </a:extLst>
          </p:cNvPr>
          <p:cNvSpPr>
            <a:spLocks noGrp="1"/>
          </p:cNvSpPr>
          <p:nvPr>
            <p:ph type="sldNum" sz="quarter" idx="5"/>
          </p:nvPr>
        </p:nvSpPr>
        <p:spPr/>
        <p:txBody>
          <a:bodyPr/>
          <a:lstStyle/>
          <a:p>
            <a:fld id="{3F2DB5A4-1ADC-4498-B442-720211AEF2E0}" type="slidenum">
              <a:rPr lang="it-IT" smtClean="0"/>
              <a:t>34</a:t>
            </a:fld>
            <a:endParaRPr lang="it-IT"/>
          </a:p>
        </p:txBody>
      </p:sp>
    </p:spTree>
    <p:extLst>
      <p:ext uri="{BB962C8B-B14F-4D97-AF65-F5344CB8AC3E}">
        <p14:creationId xmlns:p14="http://schemas.microsoft.com/office/powerpoint/2010/main" val="42420781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7E8E2-2611-847D-DF7B-3B72CB4B2AF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755C3EC-7685-ED23-F383-E2502C901E6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01322E8-2EB4-E41D-7EEF-D285D1F4C31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857489E5-035D-C744-4057-411F135744E8}"/>
              </a:ext>
            </a:extLst>
          </p:cNvPr>
          <p:cNvSpPr>
            <a:spLocks noGrp="1"/>
          </p:cNvSpPr>
          <p:nvPr>
            <p:ph type="sldNum" sz="quarter" idx="5"/>
          </p:nvPr>
        </p:nvSpPr>
        <p:spPr/>
        <p:txBody>
          <a:bodyPr/>
          <a:lstStyle/>
          <a:p>
            <a:fld id="{3F2DB5A4-1ADC-4498-B442-720211AEF2E0}" type="slidenum">
              <a:rPr lang="it-IT" smtClean="0"/>
              <a:t>35</a:t>
            </a:fld>
            <a:endParaRPr lang="it-IT"/>
          </a:p>
        </p:txBody>
      </p:sp>
    </p:spTree>
    <p:extLst>
      <p:ext uri="{BB962C8B-B14F-4D97-AF65-F5344CB8AC3E}">
        <p14:creationId xmlns:p14="http://schemas.microsoft.com/office/powerpoint/2010/main" val="6155688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95987-46E6-A9E3-07A3-EC85F6DA374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3E7F76E-5689-DF9C-575A-6E909A1265D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D602174-8161-5252-16E9-40A79369B4F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E99CB7EC-9912-0012-0659-6D82DD759C09}"/>
              </a:ext>
            </a:extLst>
          </p:cNvPr>
          <p:cNvSpPr>
            <a:spLocks noGrp="1"/>
          </p:cNvSpPr>
          <p:nvPr>
            <p:ph type="sldNum" sz="quarter" idx="5"/>
          </p:nvPr>
        </p:nvSpPr>
        <p:spPr/>
        <p:txBody>
          <a:bodyPr/>
          <a:lstStyle/>
          <a:p>
            <a:fld id="{3F2DB5A4-1ADC-4498-B442-720211AEF2E0}" type="slidenum">
              <a:rPr lang="it-IT" smtClean="0"/>
              <a:t>36</a:t>
            </a:fld>
            <a:endParaRPr lang="it-IT"/>
          </a:p>
        </p:txBody>
      </p:sp>
    </p:spTree>
    <p:extLst>
      <p:ext uri="{BB962C8B-B14F-4D97-AF65-F5344CB8AC3E}">
        <p14:creationId xmlns:p14="http://schemas.microsoft.com/office/powerpoint/2010/main" val="26355983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C5475-9767-1140-C80B-8BE9772EEB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8935718-5D23-70A0-2219-0066EDA0FF0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78FA63C-C526-E0D8-1514-039E08BB181A}"/>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D688BDF-55E4-236B-9722-2B06746936CF}"/>
              </a:ext>
            </a:extLst>
          </p:cNvPr>
          <p:cNvSpPr>
            <a:spLocks noGrp="1"/>
          </p:cNvSpPr>
          <p:nvPr>
            <p:ph type="sldNum" sz="quarter" idx="5"/>
          </p:nvPr>
        </p:nvSpPr>
        <p:spPr/>
        <p:txBody>
          <a:bodyPr/>
          <a:lstStyle/>
          <a:p>
            <a:fld id="{3F2DB5A4-1ADC-4498-B442-720211AEF2E0}" type="slidenum">
              <a:rPr lang="it-IT" smtClean="0"/>
              <a:t>37</a:t>
            </a:fld>
            <a:endParaRPr lang="it-IT"/>
          </a:p>
        </p:txBody>
      </p:sp>
    </p:spTree>
    <p:extLst>
      <p:ext uri="{BB962C8B-B14F-4D97-AF65-F5344CB8AC3E}">
        <p14:creationId xmlns:p14="http://schemas.microsoft.com/office/powerpoint/2010/main" val="24242589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31F69-A589-9110-5197-262C365DD9F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BDD1F1F-FCE0-413A-871F-AF78FBF586A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F5AC2BC-7404-42FD-7E6C-11D6AFBD85C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DEC4923-7B5E-9067-C43C-38CDCACCAF59}"/>
              </a:ext>
            </a:extLst>
          </p:cNvPr>
          <p:cNvSpPr>
            <a:spLocks noGrp="1"/>
          </p:cNvSpPr>
          <p:nvPr>
            <p:ph type="sldNum" sz="quarter" idx="5"/>
          </p:nvPr>
        </p:nvSpPr>
        <p:spPr/>
        <p:txBody>
          <a:bodyPr/>
          <a:lstStyle/>
          <a:p>
            <a:fld id="{3F2DB5A4-1ADC-4498-B442-720211AEF2E0}" type="slidenum">
              <a:rPr lang="it-IT" smtClean="0"/>
              <a:t>38</a:t>
            </a:fld>
            <a:endParaRPr lang="it-IT"/>
          </a:p>
        </p:txBody>
      </p:sp>
    </p:spTree>
    <p:extLst>
      <p:ext uri="{BB962C8B-B14F-4D97-AF65-F5344CB8AC3E}">
        <p14:creationId xmlns:p14="http://schemas.microsoft.com/office/powerpoint/2010/main" val="30641993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7611F-31C5-1FD8-02C7-770E0EF1FFC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06D12C8-9A37-78FB-2653-F531ED71124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7ACB5DF-A74D-09A5-AEEF-34B9E53C28A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4E5CED1-C8FE-D7BE-4306-99C830322620}"/>
              </a:ext>
            </a:extLst>
          </p:cNvPr>
          <p:cNvSpPr>
            <a:spLocks noGrp="1"/>
          </p:cNvSpPr>
          <p:nvPr>
            <p:ph type="sldNum" sz="quarter" idx="5"/>
          </p:nvPr>
        </p:nvSpPr>
        <p:spPr/>
        <p:txBody>
          <a:bodyPr/>
          <a:lstStyle/>
          <a:p>
            <a:fld id="{3F2DB5A4-1ADC-4498-B442-720211AEF2E0}" type="slidenum">
              <a:rPr lang="it-IT" smtClean="0"/>
              <a:t>39</a:t>
            </a:fld>
            <a:endParaRPr lang="it-IT"/>
          </a:p>
        </p:txBody>
      </p:sp>
    </p:spTree>
    <p:extLst>
      <p:ext uri="{BB962C8B-B14F-4D97-AF65-F5344CB8AC3E}">
        <p14:creationId xmlns:p14="http://schemas.microsoft.com/office/powerpoint/2010/main" val="14188824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BDA01-CE92-83A6-812C-29FE54B5072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7B605D1-A0E0-CF18-6B6A-C26635034BE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EBD5CCE-CCF4-E0F1-AF80-0DB07F8BD41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DDB0D2F-85A2-FB05-3734-E980594C4C5B}"/>
              </a:ext>
            </a:extLst>
          </p:cNvPr>
          <p:cNvSpPr>
            <a:spLocks noGrp="1"/>
          </p:cNvSpPr>
          <p:nvPr>
            <p:ph type="sldNum" sz="quarter" idx="5"/>
          </p:nvPr>
        </p:nvSpPr>
        <p:spPr/>
        <p:txBody>
          <a:bodyPr/>
          <a:lstStyle/>
          <a:p>
            <a:fld id="{3F2DB5A4-1ADC-4498-B442-720211AEF2E0}" type="slidenum">
              <a:rPr lang="it-IT" smtClean="0"/>
              <a:t>40</a:t>
            </a:fld>
            <a:endParaRPr lang="it-IT"/>
          </a:p>
        </p:txBody>
      </p:sp>
    </p:spTree>
    <p:extLst>
      <p:ext uri="{BB962C8B-B14F-4D97-AF65-F5344CB8AC3E}">
        <p14:creationId xmlns:p14="http://schemas.microsoft.com/office/powerpoint/2010/main" val="1450755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008A0-9798-4F23-BC07-E88FF16A319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5FAE1CF-C008-3EE2-C1D7-A5A810E6CC7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FFF9AA1-96F1-8170-880E-BE0AF40A2E4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45F462F-FBBC-7505-57F3-3DAAAE4F071C}"/>
              </a:ext>
            </a:extLst>
          </p:cNvPr>
          <p:cNvSpPr>
            <a:spLocks noGrp="1"/>
          </p:cNvSpPr>
          <p:nvPr>
            <p:ph type="sldNum" sz="quarter" idx="5"/>
          </p:nvPr>
        </p:nvSpPr>
        <p:spPr/>
        <p:txBody>
          <a:bodyPr/>
          <a:lstStyle/>
          <a:p>
            <a:fld id="{3F2DB5A4-1ADC-4498-B442-720211AEF2E0}" type="slidenum">
              <a:rPr lang="it-IT" smtClean="0"/>
              <a:t>5</a:t>
            </a:fld>
            <a:endParaRPr lang="it-IT"/>
          </a:p>
        </p:txBody>
      </p:sp>
    </p:spTree>
    <p:extLst>
      <p:ext uri="{BB962C8B-B14F-4D97-AF65-F5344CB8AC3E}">
        <p14:creationId xmlns:p14="http://schemas.microsoft.com/office/powerpoint/2010/main" val="9994884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EFC4E-FBB1-5A3C-0C72-61075B4B0C7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83DABF3-E4D9-37BE-323B-0E10F271E74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11F924B-0857-EFCB-A84B-05AC5919FA1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305297CC-4A21-0B22-7EF1-66248E093915}"/>
              </a:ext>
            </a:extLst>
          </p:cNvPr>
          <p:cNvSpPr>
            <a:spLocks noGrp="1"/>
          </p:cNvSpPr>
          <p:nvPr>
            <p:ph type="sldNum" sz="quarter" idx="5"/>
          </p:nvPr>
        </p:nvSpPr>
        <p:spPr/>
        <p:txBody>
          <a:bodyPr/>
          <a:lstStyle/>
          <a:p>
            <a:fld id="{3F2DB5A4-1ADC-4498-B442-720211AEF2E0}" type="slidenum">
              <a:rPr lang="it-IT" smtClean="0"/>
              <a:t>41</a:t>
            </a:fld>
            <a:endParaRPr lang="it-IT"/>
          </a:p>
        </p:txBody>
      </p:sp>
    </p:spTree>
    <p:extLst>
      <p:ext uri="{BB962C8B-B14F-4D97-AF65-F5344CB8AC3E}">
        <p14:creationId xmlns:p14="http://schemas.microsoft.com/office/powerpoint/2010/main" val="83538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E3953-4260-B66C-8C2A-1222212F421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C2FF063-DFBC-5B75-FD42-96F182D6E56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59FA1D0-1202-D9AC-8715-54FB53535838}"/>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D926132-17E2-D35F-D91E-A63A3DDDFA30}"/>
              </a:ext>
            </a:extLst>
          </p:cNvPr>
          <p:cNvSpPr>
            <a:spLocks noGrp="1"/>
          </p:cNvSpPr>
          <p:nvPr>
            <p:ph type="sldNum" sz="quarter" idx="5"/>
          </p:nvPr>
        </p:nvSpPr>
        <p:spPr/>
        <p:txBody>
          <a:bodyPr/>
          <a:lstStyle/>
          <a:p>
            <a:fld id="{3F2DB5A4-1ADC-4498-B442-720211AEF2E0}" type="slidenum">
              <a:rPr lang="it-IT" smtClean="0"/>
              <a:t>42</a:t>
            </a:fld>
            <a:endParaRPr lang="it-IT"/>
          </a:p>
        </p:txBody>
      </p:sp>
    </p:spTree>
    <p:extLst>
      <p:ext uri="{BB962C8B-B14F-4D97-AF65-F5344CB8AC3E}">
        <p14:creationId xmlns:p14="http://schemas.microsoft.com/office/powerpoint/2010/main" val="12710170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8C781-3CEE-6E7F-5E0C-17DA0B15952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300399F-9726-2CA0-D855-6C2AD419156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E4D5693-4B04-1809-B803-B90466A04FC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A418E37-1892-2C68-488F-A9E181425F69}"/>
              </a:ext>
            </a:extLst>
          </p:cNvPr>
          <p:cNvSpPr>
            <a:spLocks noGrp="1"/>
          </p:cNvSpPr>
          <p:nvPr>
            <p:ph type="sldNum" sz="quarter" idx="5"/>
          </p:nvPr>
        </p:nvSpPr>
        <p:spPr/>
        <p:txBody>
          <a:bodyPr/>
          <a:lstStyle/>
          <a:p>
            <a:fld id="{3F2DB5A4-1ADC-4498-B442-720211AEF2E0}" type="slidenum">
              <a:rPr lang="it-IT" smtClean="0"/>
              <a:t>43</a:t>
            </a:fld>
            <a:endParaRPr lang="it-IT"/>
          </a:p>
        </p:txBody>
      </p:sp>
    </p:spTree>
    <p:extLst>
      <p:ext uri="{BB962C8B-B14F-4D97-AF65-F5344CB8AC3E}">
        <p14:creationId xmlns:p14="http://schemas.microsoft.com/office/powerpoint/2010/main" val="27752559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D40B9-8FA1-E394-B597-C792B862BC7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3FCE671-3DD2-7CBD-26D8-3FD53EACC82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4A21B45-7772-907C-AABF-AD8F21DE063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0A309DC-3D6A-CBE7-B037-C23ECE3D46B1}"/>
              </a:ext>
            </a:extLst>
          </p:cNvPr>
          <p:cNvSpPr>
            <a:spLocks noGrp="1"/>
          </p:cNvSpPr>
          <p:nvPr>
            <p:ph type="sldNum" sz="quarter" idx="5"/>
          </p:nvPr>
        </p:nvSpPr>
        <p:spPr/>
        <p:txBody>
          <a:bodyPr/>
          <a:lstStyle/>
          <a:p>
            <a:fld id="{3F2DB5A4-1ADC-4498-B442-720211AEF2E0}" type="slidenum">
              <a:rPr lang="it-IT" smtClean="0"/>
              <a:t>44</a:t>
            </a:fld>
            <a:endParaRPr lang="it-IT"/>
          </a:p>
        </p:txBody>
      </p:sp>
    </p:spTree>
    <p:extLst>
      <p:ext uri="{BB962C8B-B14F-4D97-AF65-F5344CB8AC3E}">
        <p14:creationId xmlns:p14="http://schemas.microsoft.com/office/powerpoint/2010/main" val="7398892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14F2F-F1C6-0F57-F00A-CFB48AC0F01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C69B71C-324B-56F3-33CC-524101DC1B6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DA92B20-E363-28D3-FFA7-566DFF0E28A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E8B2449-1890-9F51-6E9E-FE232489792A}"/>
              </a:ext>
            </a:extLst>
          </p:cNvPr>
          <p:cNvSpPr>
            <a:spLocks noGrp="1"/>
          </p:cNvSpPr>
          <p:nvPr>
            <p:ph type="sldNum" sz="quarter" idx="5"/>
          </p:nvPr>
        </p:nvSpPr>
        <p:spPr/>
        <p:txBody>
          <a:bodyPr/>
          <a:lstStyle/>
          <a:p>
            <a:fld id="{3F2DB5A4-1ADC-4498-B442-720211AEF2E0}" type="slidenum">
              <a:rPr lang="it-IT" smtClean="0"/>
              <a:t>45</a:t>
            </a:fld>
            <a:endParaRPr lang="it-IT"/>
          </a:p>
        </p:txBody>
      </p:sp>
    </p:spTree>
    <p:extLst>
      <p:ext uri="{BB962C8B-B14F-4D97-AF65-F5344CB8AC3E}">
        <p14:creationId xmlns:p14="http://schemas.microsoft.com/office/powerpoint/2010/main" val="27354485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4B567-5953-F0EB-D119-0D5FFB19048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2CA7874-D732-1DBC-BF72-2AC200737CC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F60A194-C5FB-37C8-A9AF-8F7731897E66}"/>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9C2E96D1-6059-9BDB-2D6E-EF8867114F75}"/>
              </a:ext>
            </a:extLst>
          </p:cNvPr>
          <p:cNvSpPr>
            <a:spLocks noGrp="1"/>
          </p:cNvSpPr>
          <p:nvPr>
            <p:ph type="sldNum" sz="quarter" idx="5"/>
          </p:nvPr>
        </p:nvSpPr>
        <p:spPr/>
        <p:txBody>
          <a:bodyPr/>
          <a:lstStyle/>
          <a:p>
            <a:fld id="{3F2DB5A4-1ADC-4498-B442-720211AEF2E0}" type="slidenum">
              <a:rPr lang="it-IT" smtClean="0"/>
              <a:t>46</a:t>
            </a:fld>
            <a:endParaRPr lang="it-IT"/>
          </a:p>
        </p:txBody>
      </p:sp>
    </p:spTree>
    <p:extLst>
      <p:ext uri="{BB962C8B-B14F-4D97-AF65-F5344CB8AC3E}">
        <p14:creationId xmlns:p14="http://schemas.microsoft.com/office/powerpoint/2010/main" val="35627026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A1018-21AD-CCB8-9CF4-50DF73499F0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CD28AE2-17FB-55C7-EDE3-E4871A8F571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AE4A170-C6EF-06D5-620D-0894B18D350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5F11D53-4187-0C8D-CB16-F6686CA30BFA}"/>
              </a:ext>
            </a:extLst>
          </p:cNvPr>
          <p:cNvSpPr>
            <a:spLocks noGrp="1"/>
          </p:cNvSpPr>
          <p:nvPr>
            <p:ph type="sldNum" sz="quarter" idx="5"/>
          </p:nvPr>
        </p:nvSpPr>
        <p:spPr/>
        <p:txBody>
          <a:bodyPr/>
          <a:lstStyle/>
          <a:p>
            <a:fld id="{3F2DB5A4-1ADC-4498-B442-720211AEF2E0}" type="slidenum">
              <a:rPr lang="it-IT" smtClean="0"/>
              <a:t>47</a:t>
            </a:fld>
            <a:endParaRPr lang="it-IT"/>
          </a:p>
        </p:txBody>
      </p:sp>
    </p:spTree>
    <p:extLst>
      <p:ext uri="{BB962C8B-B14F-4D97-AF65-F5344CB8AC3E}">
        <p14:creationId xmlns:p14="http://schemas.microsoft.com/office/powerpoint/2010/main" val="983683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6B89D-4900-840D-0DFD-F3EF9E82868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B33399A-CD1E-2846-2CD7-E5610DBAC7A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4A22A11-0A79-B3BA-41EF-938B27BB92B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A45B587-BCE0-53B6-B0D3-5095342E4E4E}"/>
              </a:ext>
            </a:extLst>
          </p:cNvPr>
          <p:cNvSpPr>
            <a:spLocks noGrp="1"/>
          </p:cNvSpPr>
          <p:nvPr>
            <p:ph type="sldNum" sz="quarter" idx="5"/>
          </p:nvPr>
        </p:nvSpPr>
        <p:spPr/>
        <p:txBody>
          <a:bodyPr/>
          <a:lstStyle/>
          <a:p>
            <a:fld id="{3F2DB5A4-1ADC-4498-B442-720211AEF2E0}" type="slidenum">
              <a:rPr lang="it-IT" smtClean="0"/>
              <a:t>48</a:t>
            </a:fld>
            <a:endParaRPr lang="it-IT"/>
          </a:p>
        </p:txBody>
      </p:sp>
    </p:spTree>
    <p:extLst>
      <p:ext uri="{BB962C8B-B14F-4D97-AF65-F5344CB8AC3E}">
        <p14:creationId xmlns:p14="http://schemas.microsoft.com/office/powerpoint/2010/main" val="4073747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2678E-E4E4-2832-364E-46BDFE1D1EE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53CCAAF-07D4-E20B-5B17-0BD6EB0E91F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98DF8FE-A92E-C258-EFE9-3406E20D3567}"/>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3F297B79-8132-E12F-3430-2C13ACB6127A}"/>
              </a:ext>
            </a:extLst>
          </p:cNvPr>
          <p:cNvSpPr>
            <a:spLocks noGrp="1"/>
          </p:cNvSpPr>
          <p:nvPr>
            <p:ph type="sldNum" sz="quarter" idx="5"/>
          </p:nvPr>
        </p:nvSpPr>
        <p:spPr/>
        <p:txBody>
          <a:bodyPr/>
          <a:lstStyle/>
          <a:p>
            <a:fld id="{3F2DB5A4-1ADC-4498-B442-720211AEF2E0}" type="slidenum">
              <a:rPr lang="it-IT" smtClean="0"/>
              <a:t>49</a:t>
            </a:fld>
            <a:endParaRPr lang="it-IT"/>
          </a:p>
        </p:txBody>
      </p:sp>
    </p:spTree>
    <p:extLst>
      <p:ext uri="{BB962C8B-B14F-4D97-AF65-F5344CB8AC3E}">
        <p14:creationId xmlns:p14="http://schemas.microsoft.com/office/powerpoint/2010/main" val="21154040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0BA48-25FC-3033-08F5-9E898007BD1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A6ACD76-0B61-A693-2108-B04B8F5A0D7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453BC74-3E54-5F9E-728A-AE31F37FABE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100CC35D-0603-4362-C2BD-9C1F794E19E2}"/>
              </a:ext>
            </a:extLst>
          </p:cNvPr>
          <p:cNvSpPr>
            <a:spLocks noGrp="1"/>
          </p:cNvSpPr>
          <p:nvPr>
            <p:ph type="sldNum" sz="quarter" idx="5"/>
          </p:nvPr>
        </p:nvSpPr>
        <p:spPr/>
        <p:txBody>
          <a:bodyPr/>
          <a:lstStyle/>
          <a:p>
            <a:fld id="{3F2DB5A4-1ADC-4498-B442-720211AEF2E0}" type="slidenum">
              <a:rPr lang="it-IT" smtClean="0"/>
              <a:t>50</a:t>
            </a:fld>
            <a:endParaRPr lang="it-IT"/>
          </a:p>
        </p:txBody>
      </p:sp>
    </p:spTree>
    <p:extLst>
      <p:ext uri="{BB962C8B-B14F-4D97-AF65-F5344CB8AC3E}">
        <p14:creationId xmlns:p14="http://schemas.microsoft.com/office/powerpoint/2010/main" val="4156625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575787-54B5-DE4D-1D5A-8FE841B848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820321C-F7B6-5D51-D807-FFD8F89AB03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7E70613-2C8A-B7DA-569A-D4954028FCE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1A133E5-D8F4-1600-598B-747B83D26730}"/>
              </a:ext>
            </a:extLst>
          </p:cNvPr>
          <p:cNvSpPr>
            <a:spLocks noGrp="1"/>
          </p:cNvSpPr>
          <p:nvPr>
            <p:ph type="sldNum" sz="quarter" idx="5"/>
          </p:nvPr>
        </p:nvSpPr>
        <p:spPr/>
        <p:txBody>
          <a:bodyPr/>
          <a:lstStyle/>
          <a:p>
            <a:fld id="{3F2DB5A4-1ADC-4498-B442-720211AEF2E0}" type="slidenum">
              <a:rPr lang="it-IT" smtClean="0"/>
              <a:t>6</a:t>
            </a:fld>
            <a:endParaRPr lang="it-IT"/>
          </a:p>
        </p:txBody>
      </p:sp>
    </p:spTree>
    <p:extLst>
      <p:ext uri="{BB962C8B-B14F-4D97-AF65-F5344CB8AC3E}">
        <p14:creationId xmlns:p14="http://schemas.microsoft.com/office/powerpoint/2010/main" val="7863961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8437E-2D9A-BE49-656D-E79259797C9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4CBA493-5F7A-6282-0580-CD3CD6159DD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A15558F-F86F-407C-C900-CEA79CA1FE4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A02B058-2311-0E68-12CC-E35F06C6190D}"/>
              </a:ext>
            </a:extLst>
          </p:cNvPr>
          <p:cNvSpPr>
            <a:spLocks noGrp="1"/>
          </p:cNvSpPr>
          <p:nvPr>
            <p:ph type="sldNum" sz="quarter" idx="5"/>
          </p:nvPr>
        </p:nvSpPr>
        <p:spPr/>
        <p:txBody>
          <a:bodyPr/>
          <a:lstStyle/>
          <a:p>
            <a:fld id="{3F2DB5A4-1ADC-4498-B442-720211AEF2E0}" type="slidenum">
              <a:rPr lang="it-IT" smtClean="0"/>
              <a:t>51</a:t>
            </a:fld>
            <a:endParaRPr lang="it-IT"/>
          </a:p>
        </p:txBody>
      </p:sp>
    </p:spTree>
    <p:extLst>
      <p:ext uri="{BB962C8B-B14F-4D97-AF65-F5344CB8AC3E}">
        <p14:creationId xmlns:p14="http://schemas.microsoft.com/office/powerpoint/2010/main" val="32855851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4BBF7-8235-D685-A557-707FE8A996D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BC8348F-7563-71E7-FAF9-EC7B50A8D23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6C390DD-CAFD-3794-E244-EABE5102872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3F77559-9A0B-6A01-07BE-EE2B220B2D6C}"/>
              </a:ext>
            </a:extLst>
          </p:cNvPr>
          <p:cNvSpPr>
            <a:spLocks noGrp="1"/>
          </p:cNvSpPr>
          <p:nvPr>
            <p:ph type="sldNum" sz="quarter" idx="5"/>
          </p:nvPr>
        </p:nvSpPr>
        <p:spPr/>
        <p:txBody>
          <a:bodyPr/>
          <a:lstStyle/>
          <a:p>
            <a:fld id="{3F2DB5A4-1ADC-4498-B442-720211AEF2E0}" type="slidenum">
              <a:rPr lang="it-IT" smtClean="0"/>
              <a:t>52</a:t>
            </a:fld>
            <a:endParaRPr lang="it-IT"/>
          </a:p>
        </p:txBody>
      </p:sp>
    </p:spTree>
    <p:extLst>
      <p:ext uri="{BB962C8B-B14F-4D97-AF65-F5344CB8AC3E}">
        <p14:creationId xmlns:p14="http://schemas.microsoft.com/office/powerpoint/2010/main" val="12278775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31ACB-D6B0-19EA-AE1D-54DA6EF383A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0BD90D0-6CBF-D391-086A-8EB81189F23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3A08274-9CB7-F7EE-400E-B34F28318F78}"/>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A570F6D9-40E2-9F64-D2ED-82F1A3D94DDA}"/>
              </a:ext>
            </a:extLst>
          </p:cNvPr>
          <p:cNvSpPr>
            <a:spLocks noGrp="1"/>
          </p:cNvSpPr>
          <p:nvPr>
            <p:ph type="sldNum" sz="quarter" idx="5"/>
          </p:nvPr>
        </p:nvSpPr>
        <p:spPr/>
        <p:txBody>
          <a:bodyPr/>
          <a:lstStyle/>
          <a:p>
            <a:fld id="{3F2DB5A4-1ADC-4498-B442-720211AEF2E0}" type="slidenum">
              <a:rPr lang="it-IT" smtClean="0"/>
              <a:t>53</a:t>
            </a:fld>
            <a:endParaRPr lang="it-IT"/>
          </a:p>
        </p:txBody>
      </p:sp>
    </p:spTree>
    <p:extLst>
      <p:ext uri="{BB962C8B-B14F-4D97-AF65-F5344CB8AC3E}">
        <p14:creationId xmlns:p14="http://schemas.microsoft.com/office/powerpoint/2010/main" val="26618043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2FDAA-FE93-C394-B2D7-663EA19940D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B1BFD7-DEA0-0D78-15CC-2726702D0BE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B4D9411-169C-F7B8-6A7F-209DD2A285FF}"/>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BE3FD56-02CF-A641-422F-2AEDD886653D}"/>
              </a:ext>
            </a:extLst>
          </p:cNvPr>
          <p:cNvSpPr>
            <a:spLocks noGrp="1"/>
          </p:cNvSpPr>
          <p:nvPr>
            <p:ph type="sldNum" sz="quarter" idx="5"/>
          </p:nvPr>
        </p:nvSpPr>
        <p:spPr/>
        <p:txBody>
          <a:bodyPr/>
          <a:lstStyle/>
          <a:p>
            <a:fld id="{3F2DB5A4-1ADC-4498-B442-720211AEF2E0}" type="slidenum">
              <a:rPr lang="it-IT" smtClean="0"/>
              <a:t>54</a:t>
            </a:fld>
            <a:endParaRPr lang="it-IT"/>
          </a:p>
        </p:txBody>
      </p:sp>
    </p:spTree>
    <p:extLst>
      <p:ext uri="{BB962C8B-B14F-4D97-AF65-F5344CB8AC3E}">
        <p14:creationId xmlns:p14="http://schemas.microsoft.com/office/powerpoint/2010/main" val="9698720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55079-F3D5-121C-22F3-8034F3449A0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6AEA38C-2176-3FC8-6396-8BDC3A5701B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F4BAB4E-4B78-77A5-BD6B-04D1AC1CC93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77E4876-89D2-3FD4-9509-CE9B65A7EFAC}"/>
              </a:ext>
            </a:extLst>
          </p:cNvPr>
          <p:cNvSpPr>
            <a:spLocks noGrp="1"/>
          </p:cNvSpPr>
          <p:nvPr>
            <p:ph type="sldNum" sz="quarter" idx="5"/>
          </p:nvPr>
        </p:nvSpPr>
        <p:spPr/>
        <p:txBody>
          <a:bodyPr/>
          <a:lstStyle/>
          <a:p>
            <a:fld id="{3F2DB5A4-1ADC-4498-B442-720211AEF2E0}" type="slidenum">
              <a:rPr lang="it-IT" smtClean="0"/>
              <a:t>55</a:t>
            </a:fld>
            <a:endParaRPr lang="it-IT"/>
          </a:p>
        </p:txBody>
      </p:sp>
    </p:spTree>
    <p:extLst>
      <p:ext uri="{BB962C8B-B14F-4D97-AF65-F5344CB8AC3E}">
        <p14:creationId xmlns:p14="http://schemas.microsoft.com/office/powerpoint/2010/main" val="31311731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755D0-66E2-713C-9140-E6EFBC6FB13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763DA1F-5534-70FC-E219-507E56FB0E8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5109AA9-28BD-1D43-ABC3-163FD9A3B6A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4430599-00F4-B0A3-903B-344722617B22}"/>
              </a:ext>
            </a:extLst>
          </p:cNvPr>
          <p:cNvSpPr>
            <a:spLocks noGrp="1"/>
          </p:cNvSpPr>
          <p:nvPr>
            <p:ph type="sldNum" sz="quarter" idx="5"/>
          </p:nvPr>
        </p:nvSpPr>
        <p:spPr/>
        <p:txBody>
          <a:bodyPr/>
          <a:lstStyle/>
          <a:p>
            <a:fld id="{3F2DB5A4-1ADC-4498-B442-720211AEF2E0}" type="slidenum">
              <a:rPr lang="it-IT" smtClean="0"/>
              <a:t>56</a:t>
            </a:fld>
            <a:endParaRPr lang="it-IT"/>
          </a:p>
        </p:txBody>
      </p:sp>
    </p:spTree>
    <p:extLst>
      <p:ext uri="{BB962C8B-B14F-4D97-AF65-F5344CB8AC3E}">
        <p14:creationId xmlns:p14="http://schemas.microsoft.com/office/powerpoint/2010/main" val="103667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98F86-B113-E6B0-9082-E5CE2BF4927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9E6770F-51F3-DA00-8E25-4C217A65F27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DB89F5F-4241-229E-C9CE-87C446C42A0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48373C1-BA9C-D228-DFF4-D44CEF348C9C}"/>
              </a:ext>
            </a:extLst>
          </p:cNvPr>
          <p:cNvSpPr>
            <a:spLocks noGrp="1"/>
          </p:cNvSpPr>
          <p:nvPr>
            <p:ph type="sldNum" sz="quarter" idx="5"/>
          </p:nvPr>
        </p:nvSpPr>
        <p:spPr/>
        <p:txBody>
          <a:bodyPr/>
          <a:lstStyle/>
          <a:p>
            <a:fld id="{3F2DB5A4-1ADC-4498-B442-720211AEF2E0}" type="slidenum">
              <a:rPr lang="it-IT" smtClean="0"/>
              <a:t>57</a:t>
            </a:fld>
            <a:endParaRPr lang="it-IT"/>
          </a:p>
        </p:txBody>
      </p:sp>
    </p:spTree>
    <p:extLst>
      <p:ext uri="{BB962C8B-B14F-4D97-AF65-F5344CB8AC3E}">
        <p14:creationId xmlns:p14="http://schemas.microsoft.com/office/powerpoint/2010/main" val="24573377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24669-9056-BCEF-AA2C-D3325447DB3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91E060-7690-3361-8B11-BD22C0380C3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62EE861-582D-E00B-5285-E20CBC3AC5CC}"/>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33B9166B-1A06-867E-8979-30171E42504D}"/>
              </a:ext>
            </a:extLst>
          </p:cNvPr>
          <p:cNvSpPr>
            <a:spLocks noGrp="1"/>
          </p:cNvSpPr>
          <p:nvPr>
            <p:ph type="sldNum" sz="quarter" idx="5"/>
          </p:nvPr>
        </p:nvSpPr>
        <p:spPr/>
        <p:txBody>
          <a:bodyPr/>
          <a:lstStyle/>
          <a:p>
            <a:fld id="{3F2DB5A4-1ADC-4498-B442-720211AEF2E0}" type="slidenum">
              <a:rPr lang="it-IT" smtClean="0"/>
              <a:t>58</a:t>
            </a:fld>
            <a:endParaRPr lang="it-IT"/>
          </a:p>
        </p:txBody>
      </p:sp>
    </p:spTree>
    <p:extLst>
      <p:ext uri="{BB962C8B-B14F-4D97-AF65-F5344CB8AC3E}">
        <p14:creationId xmlns:p14="http://schemas.microsoft.com/office/powerpoint/2010/main" val="35815211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EE81D-31F5-C80D-C05A-2B1F1BCBB5C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9503E4-7E0A-C770-4423-B9A7FB4E8B7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0C947E1-B66B-1B7D-2A24-F55B2AA7C44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EE60599-80F2-C688-DFC4-684A04341F72}"/>
              </a:ext>
            </a:extLst>
          </p:cNvPr>
          <p:cNvSpPr>
            <a:spLocks noGrp="1"/>
          </p:cNvSpPr>
          <p:nvPr>
            <p:ph type="sldNum" sz="quarter" idx="5"/>
          </p:nvPr>
        </p:nvSpPr>
        <p:spPr/>
        <p:txBody>
          <a:bodyPr/>
          <a:lstStyle/>
          <a:p>
            <a:fld id="{3F2DB5A4-1ADC-4498-B442-720211AEF2E0}" type="slidenum">
              <a:rPr lang="it-IT" smtClean="0"/>
              <a:t>59</a:t>
            </a:fld>
            <a:endParaRPr lang="it-IT"/>
          </a:p>
        </p:txBody>
      </p:sp>
    </p:spTree>
    <p:extLst>
      <p:ext uri="{BB962C8B-B14F-4D97-AF65-F5344CB8AC3E}">
        <p14:creationId xmlns:p14="http://schemas.microsoft.com/office/powerpoint/2010/main" val="41009039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15080-52D1-7587-FD16-B1F5E521730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46EE065-B88D-1F14-1A7A-465187F0919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D02E681-2B5B-2AE7-7F80-BAEDABFB7A3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D635939-D3A5-BA6C-53E0-038AE4B4DBA2}"/>
              </a:ext>
            </a:extLst>
          </p:cNvPr>
          <p:cNvSpPr>
            <a:spLocks noGrp="1"/>
          </p:cNvSpPr>
          <p:nvPr>
            <p:ph type="sldNum" sz="quarter" idx="5"/>
          </p:nvPr>
        </p:nvSpPr>
        <p:spPr/>
        <p:txBody>
          <a:bodyPr/>
          <a:lstStyle/>
          <a:p>
            <a:fld id="{3F2DB5A4-1ADC-4498-B442-720211AEF2E0}" type="slidenum">
              <a:rPr lang="it-IT" smtClean="0"/>
              <a:t>60</a:t>
            </a:fld>
            <a:endParaRPr lang="it-IT"/>
          </a:p>
        </p:txBody>
      </p:sp>
    </p:spTree>
    <p:extLst>
      <p:ext uri="{BB962C8B-B14F-4D97-AF65-F5344CB8AC3E}">
        <p14:creationId xmlns:p14="http://schemas.microsoft.com/office/powerpoint/2010/main" val="957482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829DD-D6AA-5981-E7CA-A2CC284ADE4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5CAAF0B-148E-FB4D-D521-A8B4D91CAF1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17164B3-B230-6E70-35BE-7A9918AB2E9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4B0730B-EC8B-1DA3-6E7C-61F48B0C0BB5}"/>
              </a:ext>
            </a:extLst>
          </p:cNvPr>
          <p:cNvSpPr>
            <a:spLocks noGrp="1"/>
          </p:cNvSpPr>
          <p:nvPr>
            <p:ph type="sldNum" sz="quarter" idx="5"/>
          </p:nvPr>
        </p:nvSpPr>
        <p:spPr/>
        <p:txBody>
          <a:bodyPr/>
          <a:lstStyle/>
          <a:p>
            <a:fld id="{3F2DB5A4-1ADC-4498-B442-720211AEF2E0}" type="slidenum">
              <a:rPr lang="it-IT" smtClean="0"/>
              <a:t>7</a:t>
            </a:fld>
            <a:endParaRPr lang="it-IT"/>
          </a:p>
        </p:txBody>
      </p:sp>
    </p:spTree>
    <p:extLst>
      <p:ext uri="{BB962C8B-B14F-4D97-AF65-F5344CB8AC3E}">
        <p14:creationId xmlns:p14="http://schemas.microsoft.com/office/powerpoint/2010/main" val="16914239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8F29B-69E8-1253-9A35-C2E2C623411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FAA3CCB-A356-5562-9E8C-436D6E4AA01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1EC201A-2E2E-6C36-6E93-11F94B3B4E08}"/>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971AA7F-B1B9-FD78-DFDD-AC7E6AFC70F7}"/>
              </a:ext>
            </a:extLst>
          </p:cNvPr>
          <p:cNvSpPr>
            <a:spLocks noGrp="1"/>
          </p:cNvSpPr>
          <p:nvPr>
            <p:ph type="sldNum" sz="quarter" idx="5"/>
          </p:nvPr>
        </p:nvSpPr>
        <p:spPr/>
        <p:txBody>
          <a:bodyPr/>
          <a:lstStyle/>
          <a:p>
            <a:fld id="{3F2DB5A4-1ADC-4498-B442-720211AEF2E0}" type="slidenum">
              <a:rPr lang="it-IT" smtClean="0"/>
              <a:t>61</a:t>
            </a:fld>
            <a:endParaRPr lang="it-IT"/>
          </a:p>
        </p:txBody>
      </p:sp>
    </p:spTree>
    <p:extLst>
      <p:ext uri="{BB962C8B-B14F-4D97-AF65-F5344CB8AC3E}">
        <p14:creationId xmlns:p14="http://schemas.microsoft.com/office/powerpoint/2010/main" val="26788544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E8F5C-61F0-9CB8-21EC-BB3BDD28490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AC633B2-388C-5685-53BD-BC86D416082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8DBC2DB-C5DD-CAC1-EE72-79214B3B4D6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B29E616-FC70-F3F4-7888-082A2A8DD68D}"/>
              </a:ext>
            </a:extLst>
          </p:cNvPr>
          <p:cNvSpPr>
            <a:spLocks noGrp="1"/>
          </p:cNvSpPr>
          <p:nvPr>
            <p:ph type="sldNum" sz="quarter" idx="5"/>
          </p:nvPr>
        </p:nvSpPr>
        <p:spPr/>
        <p:txBody>
          <a:bodyPr/>
          <a:lstStyle/>
          <a:p>
            <a:fld id="{3F2DB5A4-1ADC-4498-B442-720211AEF2E0}" type="slidenum">
              <a:rPr lang="it-IT" smtClean="0"/>
              <a:t>62</a:t>
            </a:fld>
            <a:endParaRPr lang="it-IT"/>
          </a:p>
        </p:txBody>
      </p:sp>
    </p:spTree>
    <p:extLst>
      <p:ext uri="{BB962C8B-B14F-4D97-AF65-F5344CB8AC3E}">
        <p14:creationId xmlns:p14="http://schemas.microsoft.com/office/powerpoint/2010/main" val="34992752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7F23CB-7C0B-14B0-563A-89527C044CF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C53EFEE-B50F-DD53-48DB-C5CF3BE99CF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D943ADC-C317-160F-54D4-93DC6C31E4A1}"/>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7CB8773-BE68-0659-9EB1-DCAB9EA0AA7D}"/>
              </a:ext>
            </a:extLst>
          </p:cNvPr>
          <p:cNvSpPr>
            <a:spLocks noGrp="1"/>
          </p:cNvSpPr>
          <p:nvPr>
            <p:ph type="sldNum" sz="quarter" idx="5"/>
          </p:nvPr>
        </p:nvSpPr>
        <p:spPr/>
        <p:txBody>
          <a:bodyPr/>
          <a:lstStyle/>
          <a:p>
            <a:fld id="{3F2DB5A4-1ADC-4498-B442-720211AEF2E0}" type="slidenum">
              <a:rPr lang="it-IT" smtClean="0"/>
              <a:t>63</a:t>
            </a:fld>
            <a:endParaRPr lang="it-IT"/>
          </a:p>
        </p:txBody>
      </p:sp>
    </p:spTree>
    <p:extLst>
      <p:ext uri="{BB962C8B-B14F-4D97-AF65-F5344CB8AC3E}">
        <p14:creationId xmlns:p14="http://schemas.microsoft.com/office/powerpoint/2010/main" val="19039475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A729C-6E93-91D3-A14C-225790DDECE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3B04796-FD4C-B1AC-C600-1C6B526BA52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A7157C6-CD03-C87E-FFDB-9DA11B732DEC}"/>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55040D2-04D8-C999-8A48-ED1D70BA6B0A}"/>
              </a:ext>
            </a:extLst>
          </p:cNvPr>
          <p:cNvSpPr>
            <a:spLocks noGrp="1"/>
          </p:cNvSpPr>
          <p:nvPr>
            <p:ph type="sldNum" sz="quarter" idx="5"/>
          </p:nvPr>
        </p:nvSpPr>
        <p:spPr/>
        <p:txBody>
          <a:bodyPr/>
          <a:lstStyle/>
          <a:p>
            <a:fld id="{3F2DB5A4-1ADC-4498-B442-720211AEF2E0}" type="slidenum">
              <a:rPr lang="it-IT" smtClean="0"/>
              <a:t>64</a:t>
            </a:fld>
            <a:endParaRPr lang="it-IT"/>
          </a:p>
        </p:txBody>
      </p:sp>
    </p:spTree>
    <p:extLst>
      <p:ext uri="{BB962C8B-B14F-4D97-AF65-F5344CB8AC3E}">
        <p14:creationId xmlns:p14="http://schemas.microsoft.com/office/powerpoint/2010/main" val="15158637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8D122-1ABC-3C0A-333A-B67D0153C91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9A677C2-3155-321E-856E-30464C4D20E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C93F70B-069D-7CAA-6A44-A6AC7F8F5CA7}"/>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5ACA675-CCCF-8413-9401-0AE23F5CF6DD}"/>
              </a:ext>
            </a:extLst>
          </p:cNvPr>
          <p:cNvSpPr>
            <a:spLocks noGrp="1"/>
          </p:cNvSpPr>
          <p:nvPr>
            <p:ph type="sldNum" sz="quarter" idx="5"/>
          </p:nvPr>
        </p:nvSpPr>
        <p:spPr/>
        <p:txBody>
          <a:bodyPr/>
          <a:lstStyle/>
          <a:p>
            <a:fld id="{3F2DB5A4-1ADC-4498-B442-720211AEF2E0}" type="slidenum">
              <a:rPr lang="it-IT" smtClean="0"/>
              <a:t>65</a:t>
            </a:fld>
            <a:endParaRPr lang="it-IT"/>
          </a:p>
        </p:txBody>
      </p:sp>
    </p:spTree>
    <p:extLst>
      <p:ext uri="{BB962C8B-B14F-4D97-AF65-F5344CB8AC3E}">
        <p14:creationId xmlns:p14="http://schemas.microsoft.com/office/powerpoint/2010/main" val="16115938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17E1F-0F4C-B0FC-BEDF-3C4AAE3C0EC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9961ABE-3D1D-E078-7941-748293F6291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3A01F35-4B52-F7BE-5675-5128EE3352BC}"/>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096972A-F3C2-02A5-7D05-88C39032216A}"/>
              </a:ext>
            </a:extLst>
          </p:cNvPr>
          <p:cNvSpPr>
            <a:spLocks noGrp="1"/>
          </p:cNvSpPr>
          <p:nvPr>
            <p:ph type="sldNum" sz="quarter" idx="5"/>
          </p:nvPr>
        </p:nvSpPr>
        <p:spPr/>
        <p:txBody>
          <a:bodyPr/>
          <a:lstStyle/>
          <a:p>
            <a:fld id="{3F2DB5A4-1ADC-4498-B442-720211AEF2E0}" type="slidenum">
              <a:rPr lang="it-IT" smtClean="0"/>
              <a:t>66</a:t>
            </a:fld>
            <a:endParaRPr lang="it-IT"/>
          </a:p>
        </p:txBody>
      </p:sp>
    </p:spTree>
    <p:extLst>
      <p:ext uri="{BB962C8B-B14F-4D97-AF65-F5344CB8AC3E}">
        <p14:creationId xmlns:p14="http://schemas.microsoft.com/office/powerpoint/2010/main" val="42834090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83C0E-C4F3-3485-A013-36E10590011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F76D9FD-9AD3-DB7A-8B51-F4B1B10C736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7AE5B09-A974-3EA9-BFBD-AE36D20DE49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57A63E7-738E-ECC4-DF50-F971C7541F80}"/>
              </a:ext>
            </a:extLst>
          </p:cNvPr>
          <p:cNvSpPr>
            <a:spLocks noGrp="1"/>
          </p:cNvSpPr>
          <p:nvPr>
            <p:ph type="sldNum" sz="quarter" idx="5"/>
          </p:nvPr>
        </p:nvSpPr>
        <p:spPr/>
        <p:txBody>
          <a:bodyPr/>
          <a:lstStyle/>
          <a:p>
            <a:fld id="{3F2DB5A4-1ADC-4498-B442-720211AEF2E0}" type="slidenum">
              <a:rPr lang="it-IT" smtClean="0"/>
              <a:t>67</a:t>
            </a:fld>
            <a:endParaRPr lang="it-IT"/>
          </a:p>
        </p:txBody>
      </p:sp>
    </p:spTree>
    <p:extLst>
      <p:ext uri="{BB962C8B-B14F-4D97-AF65-F5344CB8AC3E}">
        <p14:creationId xmlns:p14="http://schemas.microsoft.com/office/powerpoint/2010/main" val="269236762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32317-FA4C-018F-0A72-20E5C60B80A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B4855E9-B789-CFAB-7B0A-F62A32ED6C8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5887791-55E4-724F-9A1F-C0331F0BB3E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8335BB1-5A85-1030-C73D-D6B344964238}"/>
              </a:ext>
            </a:extLst>
          </p:cNvPr>
          <p:cNvSpPr>
            <a:spLocks noGrp="1"/>
          </p:cNvSpPr>
          <p:nvPr>
            <p:ph type="sldNum" sz="quarter" idx="5"/>
          </p:nvPr>
        </p:nvSpPr>
        <p:spPr/>
        <p:txBody>
          <a:bodyPr/>
          <a:lstStyle/>
          <a:p>
            <a:fld id="{3F2DB5A4-1ADC-4498-B442-720211AEF2E0}" type="slidenum">
              <a:rPr lang="it-IT" smtClean="0"/>
              <a:t>68</a:t>
            </a:fld>
            <a:endParaRPr lang="it-IT"/>
          </a:p>
        </p:txBody>
      </p:sp>
    </p:spTree>
    <p:extLst>
      <p:ext uri="{BB962C8B-B14F-4D97-AF65-F5344CB8AC3E}">
        <p14:creationId xmlns:p14="http://schemas.microsoft.com/office/powerpoint/2010/main" val="27162282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59061-5306-412C-897D-ACE5A63FC78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3E04262-3C10-796B-4BF8-986856EF217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5869326-261D-30D1-6A88-0819DA66945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22D145A-50AF-7507-F40A-55A988C6CFFB}"/>
              </a:ext>
            </a:extLst>
          </p:cNvPr>
          <p:cNvSpPr>
            <a:spLocks noGrp="1"/>
          </p:cNvSpPr>
          <p:nvPr>
            <p:ph type="sldNum" sz="quarter" idx="5"/>
          </p:nvPr>
        </p:nvSpPr>
        <p:spPr/>
        <p:txBody>
          <a:bodyPr/>
          <a:lstStyle/>
          <a:p>
            <a:fld id="{3F2DB5A4-1ADC-4498-B442-720211AEF2E0}" type="slidenum">
              <a:rPr lang="it-IT" smtClean="0"/>
              <a:t>69</a:t>
            </a:fld>
            <a:endParaRPr lang="it-IT"/>
          </a:p>
        </p:txBody>
      </p:sp>
    </p:spTree>
    <p:extLst>
      <p:ext uri="{BB962C8B-B14F-4D97-AF65-F5344CB8AC3E}">
        <p14:creationId xmlns:p14="http://schemas.microsoft.com/office/powerpoint/2010/main" val="13866718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5066F-5F51-AD29-213F-529D5008E78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D6CE089-9087-530F-023B-C64B957585B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CBA6AF0-DA4A-3EE7-D72C-444C4C57A36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1E4F54C-83AF-250C-3E66-8039A7FCB521}"/>
              </a:ext>
            </a:extLst>
          </p:cNvPr>
          <p:cNvSpPr>
            <a:spLocks noGrp="1"/>
          </p:cNvSpPr>
          <p:nvPr>
            <p:ph type="sldNum" sz="quarter" idx="5"/>
          </p:nvPr>
        </p:nvSpPr>
        <p:spPr/>
        <p:txBody>
          <a:bodyPr/>
          <a:lstStyle/>
          <a:p>
            <a:fld id="{3F2DB5A4-1ADC-4498-B442-720211AEF2E0}" type="slidenum">
              <a:rPr lang="it-IT" smtClean="0"/>
              <a:t>70</a:t>
            </a:fld>
            <a:endParaRPr lang="it-IT"/>
          </a:p>
        </p:txBody>
      </p:sp>
    </p:spTree>
    <p:extLst>
      <p:ext uri="{BB962C8B-B14F-4D97-AF65-F5344CB8AC3E}">
        <p14:creationId xmlns:p14="http://schemas.microsoft.com/office/powerpoint/2010/main" val="572735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92D75-AF3A-34A2-13F7-E652A8806A9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9E11A3-6809-F7D0-C7CF-E570EC0E87A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BDC0091-227A-C7BA-2521-0D04E5C57D0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253E5BC-413B-8CB1-7922-A1C5BAC71A4C}"/>
              </a:ext>
            </a:extLst>
          </p:cNvPr>
          <p:cNvSpPr>
            <a:spLocks noGrp="1"/>
          </p:cNvSpPr>
          <p:nvPr>
            <p:ph type="sldNum" sz="quarter" idx="5"/>
          </p:nvPr>
        </p:nvSpPr>
        <p:spPr/>
        <p:txBody>
          <a:bodyPr/>
          <a:lstStyle/>
          <a:p>
            <a:fld id="{3F2DB5A4-1ADC-4498-B442-720211AEF2E0}" type="slidenum">
              <a:rPr lang="it-IT" smtClean="0"/>
              <a:t>8</a:t>
            </a:fld>
            <a:endParaRPr lang="it-IT"/>
          </a:p>
        </p:txBody>
      </p:sp>
    </p:spTree>
    <p:extLst>
      <p:ext uri="{BB962C8B-B14F-4D97-AF65-F5344CB8AC3E}">
        <p14:creationId xmlns:p14="http://schemas.microsoft.com/office/powerpoint/2010/main" val="28058187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F18E0-CC89-DCE2-A400-A13F92AC4E1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16B80AB-02E8-4E45-D9C2-967F3885CA1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D24BFF8-7E36-D010-29E3-D5668A4D0B2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8B8C37D-EFC4-09C6-D4A6-5A58E1C07D5A}"/>
              </a:ext>
            </a:extLst>
          </p:cNvPr>
          <p:cNvSpPr>
            <a:spLocks noGrp="1"/>
          </p:cNvSpPr>
          <p:nvPr>
            <p:ph type="sldNum" sz="quarter" idx="5"/>
          </p:nvPr>
        </p:nvSpPr>
        <p:spPr/>
        <p:txBody>
          <a:bodyPr/>
          <a:lstStyle/>
          <a:p>
            <a:fld id="{3F2DB5A4-1ADC-4498-B442-720211AEF2E0}" type="slidenum">
              <a:rPr lang="it-IT" smtClean="0"/>
              <a:t>71</a:t>
            </a:fld>
            <a:endParaRPr lang="it-IT"/>
          </a:p>
        </p:txBody>
      </p:sp>
    </p:spTree>
    <p:extLst>
      <p:ext uri="{BB962C8B-B14F-4D97-AF65-F5344CB8AC3E}">
        <p14:creationId xmlns:p14="http://schemas.microsoft.com/office/powerpoint/2010/main" val="356146964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73E0B-2314-97E8-A093-EEAA7AAB201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B8B97C4-6536-A30A-A4D4-D39F55D6EA2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A3DFC74-BBD0-9FF2-3944-0C5F80EF575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98AEDFC9-87D8-FD23-CF95-E2B9B113309A}"/>
              </a:ext>
            </a:extLst>
          </p:cNvPr>
          <p:cNvSpPr>
            <a:spLocks noGrp="1"/>
          </p:cNvSpPr>
          <p:nvPr>
            <p:ph type="sldNum" sz="quarter" idx="5"/>
          </p:nvPr>
        </p:nvSpPr>
        <p:spPr/>
        <p:txBody>
          <a:bodyPr/>
          <a:lstStyle/>
          <a:p>
            <a:fld id="{3F2DB5A4-1ADC-4498-B442-720211AEF2E0}" type="slidenum">
              <a:rPr lang="it-IT" smtClean="0"/>
              <a:t>72</a:t>
            </a:fld>
            <a:endParaRPr lang="it-IT"/>
          </a:p>
        </p:txBody>
      </p:sp>
    </p:spTree>
    <p:extLst>
      <p:ext uri="{BB962C8B-B14F-4D97-AF65-F5344CB8AC3E}">
        <p14:creationId xmlns:p14="http://schemas.microsoft.com/office/powerpoint/2010/main" val="50646245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AFC75-14F4-FB76-4CB2-DB61437E0C8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76B8E79-F0E8-3A1F-E22C-13174E35F97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C0D74B2-D4B6-FCAA-E9DF-E0FA632A938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1B790A0-8009-FAA0-3439-67C78BAB00E1}"/>
              </a:ext>
            </a:extLst>
          </p:cNvPr>
          <p:cNvSpPr>
            <a:spLocks noGrp="1"/>
          </p:cNvSpPr>
          <p:nvPr>
            <p:ph type="sldNum" sz="quarter" idx="5"/>
          </p:nvPr>
        </p:nvSpPr>
        <p:spPr/>
        <p:txBody>
          <a:bodyPr/>
          <a:lstStyle/>
          <a:p>
            <a:fld id="{3F2DB5A4-1ADC-4498-B442-720211AEF2E0}" type="slidenum">
              <a:rPr lang="it-IT" smtClean="0"/>
              <a:t>73</a:t>
            </a:fld>
            <a:endParaRPr lang="it-IT"/>
          </a:p>
        </p:txBody>
      </p:sp>
    </p:spTree>
    <p:extLst>
      <p:ext uri="{BB962C8B-B14F-4D97-AF65-F5344CB8AC3E}">
        <p14:creationId xmlns:p14="http://schemas.microsoft.com/office/powerpoint/2010/main" val="218411697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D8FC2-506E-E0CB-7E56-CB2959660A8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63F8E73-37B7-DC23-0009-6400E94BAAE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40AB703-10FE-D001-D9DF-ABBBD75BC9EB}"/>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EE4D4840-C806-9D22-F8E8-FF67537D0F2E}"/>
              </a:ext>
            </a:extLst>
          </p:cNvPr>
          <p:cNvSpPr>
            <a:spLocks noGrp="1"/>
          </p:cNvSpPr>
          <p:nvPr>
            <p:ph type="sldNum" sz="quarter" idx="5"/>
          </p:nvPr>
        </p:nvSpPr>
        <p:spPr/>
        <p:txBody>
          <a:bodyPr/>
          <a:lstStyle/>
          <a:p>
            <a:fld id="{3F2DB5A4-1ADC-4498-B442-720211AEF2E0}" type="slidenum">
              <a:rPr lang="it-IT" smtClean="0"/>
              <a:t>74</a:t>
            </a:fld>
            <a:endParaRPr lang="it-IT"/>
          </a:p>
        </p:txBody>
      </p:sp>
    </p:spTree>
    <p:extLst>
      <p:ext uri="{BB962C8B-B14F-4D97-AF65-F5344CB8AC3E}">
        <p14:creationId xmlns:p14="http://schemas.microsoft.com/office/powerpoint/2010/main" val="199900021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E4D34A-DECC-49C4-BBDB-10E4737F00C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9E832A2-52C2-29E5-DC3A-4ACF89D9812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B615DC9-F7B6-9F62-EE49-93828F9BD7E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7B3A661-14DD-C436-035C-0516258259A6}"/>
              </a:ext>
            </a:extLst>
          </p:cNvPr>
          <p:cNvSpPr>
            <a:spLocks noGrp="1"/>
          </p:cNvSpPr>
          <p:nvPr>
            <p:ph type="sldNum" sz="quarter" idx="5"/>
          </p:nvPr>
        </p:nvSpPr>
        <p:spPr/>
        <p:txBody>
          <a:bodyPr/>
          <a:lstStyle/>
          <a:p>
            <a:fld id="{3F2DB5A4-1ADC-4498-B442-720211AEF2E0}" type="slidenum">
              <a:rPr lang="it-IT" smtClean="0"/>
              <a:t>75</a:t>
            </a:fld>
            <a:endParaRPr lang="it-IT"/>
          </a:p>
        </p:txBody>
      </p:sp>
    </p:spTree>
    <p:extLst>
      <p:ext uri="{BB962C8B-B14F-4D97-AF65-F5344CB8AC3E}">
        <p14:creationId xmlns:p14="http://schemas.microsoft.com/office/powerpoint/2010/main" val="16778656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03270-BA22-34BD-3B25-8176C571A52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821A9D5-72D1-B654-1705-BCC61E574B6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0BD5876-3B1C-AC71-41DD-F6581CCC2F6D}"/>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15DD3A80-61BB-D617-ECC0-A5291C9A871F}"/>
              </a:ext>
            </a:extLst>
          </p:cNvPr>
          <p:cNvSpPr>
            <a:spLocks noGrp="1"/>
          </p:cNvSpPr>
          <p:nvPr>
            <p:ph type="sldNum" sz="quarter" idx="5"/>
          </p:nvPr>
        </p:nvSpPr>
        <p:spPr/>
        <p:txBody>
          <a:bodyPr/>
          <a:lstStyle/>
          <a:p>
            <a:fld id="{3F2DB5A4-1ADC-4498-B442-720211AEF2E0}" type="slidenum">
              <a:rPr lang="it-IT" smtClean="0"/>
              <a:t>76</a:t>
            </a:fld>
            <a:endParaRPr lang="it-IT"/>
          </a:p>
        </p:txBody>
      </p:sp>
    </p:spTree>
    <p:extLst>
      <p:ext uri="{BB962C8B-B14F-4D97-AF65-F5344CB8AC3E}">
        <p14:creationId xmlns:p14="http://schemas.microsoft.com/office/powerpoint/2010/main" val="367210981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C6626-7E7F-C294-AE57-BCF59F17A6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25B2F14-C345-E241-92FF-98C5D9C6587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3449985-EEC5-B577-6A2D-36A7E0DE868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4489258-5E22-4E06-1F0B-44152556EA47}"/>
              </a:ext>
            </a:extLst>
          </p:cNvPr>
          <p:cNvSpPr>
            <a:spLocks noGrp="1"/>
          </p:cNvSpPr>
          <p:nvPr>
            <p:ph type="sldNum" sz="quarter" idx="5"/>
          </p:nvPr>
        </p:nvSpPr>
        <p:spPr/>
        <p:txBody>
          <a:bodyPr/>
          <a:lstStyle/>
          <a:p>
            <a:fld id="{3F2DB5A4-1ADC-4498-B442-720211AEF2E0}" type="slidenum">
              <a:rPr lang="it-IT" smtClean="0"/>
              <a:t>77</a:t>
            </a:fld>
            <a:endParaRPr lang="it-IT"/>
          </a:p>
        </p:txBody>
      </p:sp>
    </p:spTree>
    <p:extLst>
      <p:ext uri="{BB962C8B-B14F-4D97-AF65-F5344CB8AC3E}">
        <p14:creationId xmlns:p14="http://schemas.microsoft.com/office/powerpoint/2010/main" val="186980162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34E60-3539-06FA-A8CD-AC8B5D28FDC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80B97E5-3162-176B-BDA6-6CE0DB166E1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E9358C0-0307-DDB5-A73A-EC1589485CA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ED699F2-7A81-6558-EC8E-867124301B7F}"/>
              </a:ext>
            </a:extLst>
          </p:cNvPr>
          <p:cNvSpPr>
            <a:spLocks noGrp="1"/>
          </p:cNvSpPr>
          <p:nvPr>
            <p:ph type="sldNum" sz="quarter" idx="5"/>
          </p:nvPr>
        </p:nvSpPr>
        <p:spPr/>
        <p:txBody>
          <a:bodyPr/>
          <a:lstStyle/>
          <a:p>
            <a:fld id="{3F2DB5A4-1ADC-4498-B442-720211AEF2E0}" type="slidenum">
              <a:rPr lang="it-IT" smtClean="0"/>
              <a:t>78</a:t>
            </a:fld>
            <a:endParaRPr lang="it-IT"/>
          </a:p>
        </p:txBody>
      </p:sp>
    </p:spTree>
    <p:extLst>
      <p:ext uri="{BB962C8B-B14F-4D97-AF65-F5344CB8AC3E}">
        <p14:creationId xmlns:p14="http://schemas.microsoft.com/office/powerpoint/2010/main" val="408257915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70A70-3F57-B0F1-0913-B45CF888D6D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BB7B199-4DBC-A296-D39E-1BC12A9689B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3686877-7CE0-1877-18BE-E8A85A422618}"/>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E1354CD-847A-C14D-F0DF-3604DB86832C}"/>
              </a:ext>
            </a:extLst>
          </p:cNvPr>
          <p:cNvSpPr>
            <a:spLocks noGrp="1"/>
          </p:cNvSpPr>
          <p:nvPr>
            <p:ph type="sldNum" sz="quarter" idx="5"/>
          </p:nvPr>
        </p:nvSpPr>
        <p:spPr/>
        <p:txBody>
          <a:bodyPr/>
          <a:lstStyle/>
          <a:p>
            <a:fld id="{3F2DB5A4-1ADC-4498-B442-720211AEF2E0}" type="slidenum">
              <a:rPr lang="it-IT" smtClean="0"/>
              <a:t>79</a:t>
            </a:fld>
            <a:endParaRPr lang="it-IT"/>
          </a:p>
        </p:txBody>
      </p:sp>
    </p:spTree>
    <p:extLst>
      <p:ext uri="{BB962C8B-B14F-4D97-AF65-F5344CB8AC3E}">
        <p14:creationId xmlns:p14="http://schemas.microsoft.com/office/powerpoint/2010/main" val="2449296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ADDBA-A32D-EA66-FD7C-4972109876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3BDC495-4A1A-268F-ACC1-A3D3B5A9C20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8778FA4-B11A-B009-6542-7E917FF1284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190DA6A-9F4E-4C2E-7301-409D6577DA4F}"/>
              </a:ext>
            </a:extLst>
          </p:cNvPr>
          <p:cNvSpPr>
            <a:spLocks noGrp="1"/>
          </p:cNvSpPr>
          <p:nvPr>
            <p:ph type="sldNum" sz="quarter" idx="5"/>
          </p:nvPr>
        </p:nvSpPr>
        <p:spPr/>
        <p:txBody>
          <a:bodyPr/>
          <a:lstStyle/>
          <a:p>
            <a:fld id="{3F2DB5A4-1ADC-4498-B442-720211AEF2E0}" type="slidenum">
              <a:rPr lang="it-IT" smtClean="0"/>
              <a:t>9</a:t>
            </a:fld>
            <a:endParaRPr lang="it-IT"/>
          </a:p>
        </p:txBody>
      </p:sp>
    </p:spTree>
    <p:extLst>
      <p:ext uri="{BB962C8B-B14F-4D97-AF65-F5344CB8AC3E}">
        <p14:creationId xmlns:p14="http://schemas.microsoft.com/office/powerpoint/2010/main" val="730744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7F79F-78D0-D9D1-B95B-409FEE43455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A56DFD9-A5AA-5FBC-9A3D-B7F3C8683C9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2C416B5-6589-EDD5-2146-2D1AD7E3D75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4E704FE5-872E-04C1-1A41-4FBB92FF7688}"/>
              </a:ext>
            </a:extLst>
          </p:cNvPr>
          <p:cNvSpPr>
            <a:spLocks noGrp="1"/>
          </p:cNvSpPr>
          <p:nvPr>
            <p:ph type="sldNum" sz="quarter" idx="5"/>
          </p:nvPr>
        </p:nvSpPr>
        <p:spPr/>
        <p:txBody>
          <a:bodyPr/>
          <a:lstStyle/>
          <a:p>
            <a:fld id="{3F2DB5A4-1ADC-4498-B442-720211AEF2E0}" type="slidenum">
              <a:rPr lang="it-IT" smtClean="0"/>
              <a:t>10</a:t>
            </a:fld>
            <a:endParaRPr lang="it-IT"/>
          </a:p>
        </p:txBody>
      </p:sp>
    </p:spTree>
    <p:extLst>
      <p:ext uri="{BB962C8B-B14F-4D97-AF65-F5344CB8AC3E}">
        <p14:creationId xmlns:p14="http://schemas.microsoft.com/office/powerpoint/2010/main" val="4065328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BA1961-90AF-7E87-F139-64BF99993B6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4FABBC4-0717-7F3D-C944-BF99CE3CD6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B6299D3-E6F5-F7AD-9677-37883F0C4E38}"/>
              </a:ext>
            </a:extLst>
          </p:cNvPr>
          <p:cNvSpPr>
            <a:spLocks noGrp="1"/>
          </p:cNvSpPr>
          <p:nvPr>
            <p:ph type="dt" sz="half" idx="10"/>
          </p:nvPr>
        </p:nvSpPr>
        <p:spPr/>
        <p:txBody>
          <a:bodyPr/>
          <a:lstStyle/>
          <a:p>
            <a:fld id="{F648D57F-990B-4693-B9DF-7283B5F03356}" type="datetimeFigureOut">
              <a:rPr lang="it-IT" smtClean="0"/>
              <a:t>08/01/2025</a:t>
            </a:fld>
            <a:endParaRPr lang="it-IT"/>
          </a:p>
        </p:txBody>
      </p:sp>
      <p:sp>
        <p:nvSpPr>
          <p:cNvPr id="5" name="Segnaposto piè di pagina 4">
            <a:extLst>
              <a:ext uri="{FF2B5EF4-FFF2-40B4-BE49-F238E27FC236}">
                <a16:creationId xmlns:a16="http://schemas.microsoft.com/office/drawing/2014/main" id="{7F0EDA8C-5AA5-4BD9-A458-79B66C0FC33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2A331A0-EFA8-E55C-82EB-CB06C66BF493}"/>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619352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5D993B-AF74-90E7-04DE-D54317345B6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4F32FA3-A86B-6034-85AB-2CBA9EEBC6F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64DA2BB-74B6-B6AC-CE10-79A0720D4599}"/>
              </a:ext>
            </a:extLst>
          </p:cNvPr>
          <p:cNvSpPr>
            <a:spLocks noGrp="1"/>
          </p:cNvSpPr>
          <p:nvPr>
            <p:ph type="dt" sz="half" idx="10"/>
          </p:nvPr>
        </p:nvSpPr>
        <p:spPr/>
        <p:txBody>
          <a:bodyPr/>
          <a:lstStyle/>
          <a:p>
            <a:fld id="{F648D57F-990B-4693-B9DF-7283B5F03356}" type="datetimeFigureOut">
              <a:rPr lang="it-IT" smtClean="0"/>
              <a:t>08/01/2025</a:t>
            </a:fld>
            <a:endParaRPr lang="it-IT"/>
          </a:p>
        </p:txBody>
      </p:sp>
      <p:sp>
        <p:nvSpPr>
          <p:cNvPr id="5" name="Segnaposto piè di pagina 4">
            <a:extLst>
              <a:ext uri="{FF2B5EF4-FFF2-40B4-BE49-F238E27FC236}">
                <a16:creationId xmlns:a16="http://schemas.microsoft.com/office/drawing/2014/main" id="{4E297069-2CF5-85BF-E07E-385B92DE903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0887CF3-7160-5AC6-CD0E-8D863AA7EBB1}"/>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415750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6DF4A04-1A13-3B52-CB86-96CB75F5332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7566A52-A481-2F66-CFEC-6F451389071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B39DFA7-E84D-6E7D-7983-EB3F8EBA0FAB}"/>
              </a:ext>
            </a:extLst>
          </p:cNvPr>
          <p:cNvSpPr>
            <a:spLocks noGrp="1"/>
          </p:cNvSpPr>
          <p:nvPr>
            <p:ph type="dt" sz="half" idx="10"/>
          </p:nvPr>
        </p:nvSpPr>
        <p:spPr/>
        <p:txBody>
          <a:bodyPr/>
          <a:lstStyle/>
          <a:p>
            <a:fld id="{F648D57F-990B-4693-B9DF-7283B5F03356}" type="datetimeFigureOut">
              <a:rPr lang="it-IT" smtClean="0"/>
              <a:t>08/01/2025</a:t>
            </a:fld>
            <a:endParaRPr lang="it-IT"/>
          </a:p>
        </p:txBody>
      </p:sp>
      <p:sp>
        <p:nvSpPr>
          <p:cNvPr id="5" name="Segnaposto piè di pagina 4">
            <a:extLst>
              <a:ext uri="{FF2B5EF4-FFF2-40B4-BE49-F238E27FC236}">
                <a16:creationId xmlns:a16="http://schemas.microsoft.com/office/drawing/2014/main" id="{2B468769-24B0-ACF6-D7D8-09BC30FCB45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27CC39B-9C66-F153-BA50-5D589F808FDA}"/>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98774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9DC9D7-E03F-BB5B-2007-34BAA1424D9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9A83D6F-13D2-D665-FDC1-106E6F0FCB2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727DCC8-8BAF-38AE-0077-84B313873FE7}"/>
              </a:ext>
            </a:extLst>
          </p:cNvPr>
          <p:cNvSpPr>
            <a:spLocks noGrp="1"/>
          </p:cNvSpPr>
          <p:nvPr>
            <p:ph type="dt" sz="half" idx="10"/>
          </p:nvPr>
        </p:nvSpPr>
        <p:spPr/>
        <p:txBody>
          <a:bodyPr/>
          <a:lstStyle/>
          <a:p>
            <a:fld id="{F648D57F-990B-4693-B9DF-7283B5F03356}" type="datetimeFigureOut">
              <a:rPr lang="it-IT" smtClean="0"/>
              <a:t>08/01/2025</a:t>
            </a:fld>
            <a:endParaRPr lang="it-IT"/>
          </a:p>
        </p:txBody>
      </p:sp>
      <p:sp>
        <p:nvSpPr>
          <p:cNvPr id="5" name="Segnaposto piè di pagina 4">
            <a:extLst>
              <a:ext uri="{FF2B5EF4-FFF2-40B4-BE49-F238E27FC236}">
                <a16:creationId xmlns:a16="http://schemas.microsoft.com/office/drawing/2014/main" id="{CEC3F7EC-093E-0E99-65A1-8A3CC3B959A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3F1B489-2A2B-0DEE-A7AB-36F545BA936B}"/>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4248922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2182CD-67D8-CF9C-2969-406D61CAD4E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1530782-C01D-E642-CA76-C5419A2E8CA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9BB3F9D-CADB-5DD9-6BBA-911008448FDF}"/>
              </a:ext>
            </a:extLst>
          </p:cNvPr>
          <p:cNvSpPr>
            <a:spLocks noGrp="1"/>
          </p:cNvSpPr>
          <p:nvPr>
            <p:ph type="dt" sz="half" idx="10"/>
          </p:nvPr>
        </p:nvSpPr>
        <p:spPr/>
        <p:txBody>
          <a:bodyPr/>
          <a:lstStyle/>
          <a:p>
            <a:fld id="{F648D57F-990B-4693-B9DF-7283B5F03356}" type="datetimeFigureOut">
              <a:rPr lang="it-IT" smtClean="0"/>
              <a:t>08/01/2025</a:t>
            </a:fld>
            <a:endParaRPr lang="it-IT"/>
          </a:p>
        </p:txBody>
      </p:sp>
      <p:sp>
        <p:nvSpPr>
          <p:cNvPr id="5" name="Segnaposto piè di pagina 4">
            <a:extLst>
              <a:ext uri="{FF2B5EF4-FFF2-40B4-BE49-F238E27FC236}">
                <a16:creationId xmlns:a16="http://schemas.microsoft.com/office/drawing/2014/main" id="{7531D327-7B28-2D7E-48A6-096272CBE17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3581F1D-E2C9-ACB7-0123-FC53BE51B46F}"/>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34874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8DBCFA-B934-C206-C776-D7261281EA7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84774B5-E222-9767-03FC-52BFB05D448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F72D266-985A-2C1E-AEBB-34C2DD8496A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0540DA2-7A74-A00C-758A-2CBB934D8461}"/>
              </a:ext>
            </a:extLst>
          </p:cNvPr>
          <p:cNvSpPr>
            <a:spLocks noGrp="1"/>
          </p:cNvSpPr>
          <p:nvPr>
            <p:ph type="dt" sz="half" idx="10"/>
          </p:nvPr>
        </p:nvSpPr>
        <p:spPr/>
        <p:txBody>
          <a:bodyPr/>
          <a:lstStyle/>
          <a:p>
            <a:fld id="{F648D57F-990B-4693-B9DF-7283B5F03356}" type="datetimeFigureOut">
              <a:rPr lang="it-IT" smtClean="0"/>
              <a:t>08/01/2025</a:t>
            </a:fld>
            <a:endParaRPr lang="it-IT"/>
          </a:p>
        </p:txBody>
      </p:sp>
      <p:sp>
        <p:nvSpPr>
          <p:cNvPr id="6" name="Segnaposto piè di pagina 5">
            <a:extLst>
              <a:ext uri="{FF2B5EF4-FFF2-40B4-BE49-F238E27FC236}">
                <a16:creationId xmlns:a16="http://schemas.microsoft.com/office/drawing/2014/main" id="{39BF7F16-4D7A-C3B1-E4CA-63C8CCCD9DD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C71BCD9-0914-B095-511A-E77D2BE7D8CF}"/>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04454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C7DE2C-9EF1-275C-43B5-1F89FB6EB5CA}"/>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D34E313-3E2A-9E4A-3D4B-86F6CA05BF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F875CD2-FB29-8026-8DCD-7BA9B815C5C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CFE0F28-F2A3-9E6C-9229-9C88C83DE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CCB336D-6CAC-C298-0B81-A23717A4FD9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BF6712D-FFDD-76A1-A20D-ED9C106CC0C7}"/>
              </a:ext>
            </a:extLst>
          </p:cNvPr>
          <p:cNvSpPr>
            <a:spLocks noGrp="1"/>
          </p:cNvSpPr>
          <p:nvPr>
            <p:ph type="dt" sz="half" idx="10"/>
          </p:nvPr>
        </p:nvSpPr>
        <p:spPr/>
        <p:txBody>
          <a:bodyPr/>
          <a:lstStyle/>
          <a:p>
            <a:fld id="{F648D57F-990B-4693-B9DF-7283B5F03356}" type="datetimeFigureOut">
              <a:rPr lang="it-IT" smtClean="0"/>
              <a:t>08/01/2025</a:t>
            </a:fld>
            <a:endParaRPr lang="it-IT"/>
          </a:p>
        </p:txBody>
      </p:sp>
      <p:sp>
        <p:nvSpPr>
          <p:cNvPr id="8" name="Segnaposto piè di pagina 7">
            <a:extLst>
              <a:ext uri="{FF2B5EF4-FFF2-40B4-BE49-F238E27FC236}">
                <a16:creationId xmlns:a16="http://schemas.microsoft.com/office/drawing/2014/main" id="{4CC400EB-BFD5-BA08-4A39-834610C7CD4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818C474-6F1F-4F7B-50D6-8FB5DC45A1D9}"/>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27736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2D6EA6-D1EC-68D3-8EA9-A7AF2DBF05E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FFD6933-3103-B1C7-0F72-063F421B6FFE}"/>
              </a:ext>
            </a:extLst>
          </p:cNvPr>
          <p:cNvSpPr>
            <a:spLocks noGrp="1"/>
          </p:cNvSpPr>
          <p:nvPr>
            <p:ph type="dt" sz="half" idx="10"/>
          </p:nvPr>
        </p:nvSpPr>
        <p:spPr/>
        <p:txBody>
          <a:bodyPr/>
          <a:lstStyle/>
          <a:p>
            <a:fld id="{F648D57F-990B-4693-B9DF-7283B5F03356}" type="datetimeFigureOut">
              <a:rPr lang="it-IT" smtClean="0"/>
              <a:t>08/01/2025</a:t>
            </a:fld>
            <a:endParaRPr lang="it-IT"/>
          </a:p>
        </p:txBody>
      </p:sp>
      <p:sp>
        <p:nvSpPr>
          <p:cNvPr id="4" name="Segnaposto piè di pagina 3">
            <a:extLst>
              <a:ext uri="{FF2B5EF4-FFF2-40B4-BE49-F238E27FC236}">
                <a16:creationId xmlns:a16="http://schemas.microsoft.com/office/drawing/2014/main" id="{13F084BE-170F-0AC3-EDE0-C95C6B98B5B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1762CB4-6325-AB4A-0878-8C60A1656427}"/>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700062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26483AB-5C38-82F4-00DD-747FD72A79FD}"/>
              </a:ext>
            </a:extLst>
          </p:cNvPr>
          <p:cNvSpPr>
            <a:spLocks noGrp="1"/>
          </p:cNvSpPr>
          <p:nvPr>
            <p:ph type="dt" sz="half" idx="10"/>
          </p:nvPr>
        </p:nvSpPr>
        <p:spPr/>
        <p:txBody>
          <a:bodyPr/>
          <a:lstStyle/>
          <a:p>
            <a:fld id="{F648D57F-990B-4693-B9DF-7283B5F03356}" type="datetimeFigureOut">
              <a:rPr lang="it-IT" smtClean="0"/>
              <a:t>08/01/2025</a:t>
            </a:fld>
            <a:endParaRPr lang="it-IT"/>
          </a:p>
        </p:txBody>
      </p:sp>
      <p:sp>
        <p:nvSpPr>
          <p:cNvPr id="3" name="Segnaposto piè di pagina 2">
            <a:extLst>
              <a:ext uri="{FF2B5EF4-FFF2-40B4-BE49-F238E27FC236}">
                <a16:creationId xmlns:a16="http://schemas.microsoft.com/office/drawing/2014/main" id="{3FA8A0B7-5BCB-94A9-2992-20F33396954C}"/>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DA58071D-565C-9732-C389-AAC3200B2E26}"/>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907024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38D1F7-C661-0D70-B8F0-C183B360EF2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F230FE6-E7E9-76CF-EDEC-8C1DDAB989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F267FEF-2E0F-6BAF-91C2-95CAB03F6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6A2E835-0FDD-6FEC-7047-AB643D56A865}"/>
              </a:ext>
            </a:extLst>
          </p:cNvPr>
          <p:cNvSpPr>
            <a:spLocks noGrp="1"/>
          </p:cNvSpPr>
          <p:nvPr>
            <p:ph type="dt" sz="half" idx="10"/>
          </p:nvPr>
        </p:nvSpPr>
        <p:spPr/>
        <p:txBody>
          <a:bodyPr/>
          <a:lstStyle/>
          <a:p>
            <a:fld id="{F648D57F-990B-4693-B9DF-7283B5F03356}" type="datetimeFigureOut">
              <a:rPr lang="it-IT" smtClean="0"/>
              <a:t>08/01/2025</a:t>
            </a:fld>
            <a:endParaRPr lang="it-IT"/>
          </a:p>
        </p:txBody>
      </p:sp>
      <p:sp>
        <p:nvSpPr>
          <p:cNvPr id="6" name="Segnaposto piè di pagina 5">
            <a:extLst>
              <a:ext uri="{FF2B5EF4-FFF2-40B4-BE49-F238E27FC236}">
                <a16:creationId xmlns:a16="http://schemas.microsoft.com/office/drawing/2014/main" id="{5A110CC4-CF03-F13A-F169-E5E7954E72B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E6CD618-C9AD-9A33-7CEC-824AEE3D0F18}"/>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65804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57C5D0-1CB7-9374-E7A2-AF5695D10C5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379EC11-32C8-BD1A-D52E-966D43B2B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77C1297-3591-E0E7-E0AB-056501497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07803C3-F808-691A-5E8D-A0BF07D52F62}"/>
              </a:ext>
            </a:extLst>
          </p:cNvPr>
          <p:cNvSpPr>
            <a:spLocks noGrp="1"/>
          </p:cNvSpPr>
          <p:nvPr>
            <p:ph type="dt" sz="half" idx="10"/>
          </p:nvPr>
        </p:nvSpPr>
        <p:spPr/>
        <p:txBody>
          <a:bodyPr/>
          <a:lstStyle/>
          <a:p>
            <a:fld id="{F648D57F-990B-4693-B9DF-7283B5F03356}" type="datetimeFigureOut">
              <a:rPr lang="it-IT" smtClean="0"/>
              <a:t>08/01/2025</a:t>
            </a:fld>
            <a:endParaRPr lang="it-IT"/>
          </a:p>
        </p:txBody>
      </p:sp>
      <p:sp>
        <p:nvSpPr>
          <p:cNvPr id="6" name="Segnaposto piè di pagina 5">
            <a:extLst>
              <a:ext uri="{FF2B5EF4-FFF2-40B4-BE49-F238E27FC236}">
                <a16:creationId xmlns:a16="http://schemas.microsoft.com/office/drawing/2014/main" id="{EA2ABB93-4DC4-7BA9-2378-A8C0640A7EC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693F449-1B86-419D-09EE-BAC77ABE9484}"/>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39373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0CA1559-FF50-620C-1718-135965468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30CA8BA-437A-C44F-9B0C-D54093A4B5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2070C2-38AE-1608-EABC-FCC15D71E4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648D57F-990B-4693-B9DF-7283B5F03356}" type="datetimeFigureOut">
              <a:rPr lang="it-IT" smtClean="0"/>
              <a:t>08/01/2025</a:t>
            </a:fld>
            <a:endParaRPr lang="it-IT"/>
          </a:p>
        </p:txBody>
      </p:sp>
      <p:sp>
        <p:nvSpPr>
          <p:cNvPr id="5" name="Segnaposto piè di pagina 4">
            <a:extLst>
              <a:ext uri="{FF2B5EF4-FFF2-40B4-BE49-F238E27FC236}">
                <a16:creationId xmlns:a16="http://schemas.microsoft.com/office/drawing/2014/main" id="{4184519B-0502-D5C2-3441-3D005C0B0F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727F51E0-346B-A74D-50E6-F241CC7EE5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C78489F-1770-4282-A9FF-D872CC047875}" type="slidenum">
              <a:rPr lang="it-IT" smtClean="0"/>
              <a:t>‹N›</a:t>
            </a:fld>
            <a:endParaRPr lang="it-IT"/>
          </a:p>
        </p:txBody>
      </p:sp>
    </p:spTree>
    <p:extLst>
      <p:ext uri="{BB962C8B-B14F-4D97-AF65-F5344CB8AC3E}">
        <p14:creationId xmlns:p14="http://schemas.microsoft.com/office/powerpoint/2010/main" val="2022601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20.png"/><Relationship Id="rId12" Type="http://schemas.openxmlformats.org/officeDocument/2006/relationships/image" Target="../media/image30.svg"/><Relationship Id="rId2" Type="http://schemas.openxmlformats.org/officeDocument/2006/relationships/notesSlide" Target="../notesSlides/notesSlide9.xml"/><Relationship Id="rId16"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5.jpe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svg"/><Relationship Id="rId4" Type="http://schemas.openxmlformats.org/officeDocument/2006/relationships/image" Target="../media/image24.png"/><Relationship Id="rId9" Type="http://schemas.openxmlformats.org/officeDocument/2006/relationships/image" Target="../media/image27.png"/><Relationship Id="rId14" Type="http://schemas.openxmlformats.org/officeDocument/2006/relationships/image" Target="../media/image32.sv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25.jpe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0.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30.sv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5.jpe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sv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svg"/><Relationship Id="rId4" Type="http://schemas.openxmlformats.org/officeDocument/2006/relationships/image" Target="../media/image50.png"/><Relationship Id="rId9" Type="http://schemas.openxmlformats.org/officeDocument/2006/relationships/image" Target="../media/image55.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sv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svg"/><Relationship Id="rId4" Type="http://schemas.openxmlformats.org/officeDocument/2006/relationships/image" Target="../media/image50.png"/><Relationship Id="rId9" Type="http://schemas.openxmlformats.org/officeDocument/2006/relationships/image" Target="../media/image55.svg"/></Relationships>
</file>

<file path=ppt/slides/_rels/slide23.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6.png"/><Relationship Id="rId7" Type="http://schemas.openxmlformats.org/officeDocument/2006/relationships/image" Target="../media/image59.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58.png"/><Relationship Id="rId10" Type="http://schemas.openxmlformats.org/officeDocument/2006/relationships/image" Target="../media/image62.png"/><Relationship Id="rId4" Type="http://schemas.openxmlformats.org/officeDocument/2006/relationships/image" Target="../media/image57.svg"/><Relationship Id="rId9" Type="http://schemas.openxmlformats.org/officeDocument/2006/relationships/image" Target="../media/image61.png"/></Relationships>
</file>

<file path=ppt/slides/_rels/slide2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2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2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6.svg"/><Relationship Id="rId4" Type="http://schemas.openxmlformats.org/officeDocument/2006/relationships/image" Target="../media/image6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6.svg"/><Relationship Id="rId4" Type="http://schemas.openxmlformats.org/officeDocument/2006/relationships/image" Target="../media/image6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3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6.svg"/><Relationship Id="rId4" Type="http://schemas.openxmlformats.org/officeDocument/2006/relationships/image" Target="../media/image6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4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6.svg"/><Relationship Id="rId4" Type="http://schemas.openxmlformats.org/officeDocument/2006/relationships/image" Target="../media/image6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4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4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4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6.svg"/><Relationship Id="rId4" Type="http://schemas.openxmlformats.org/officeDocument/2006/relationships/image" Target="../media/image6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5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5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6.svg"/><Relationship Id="rId4" Type="http://schemas.openxmlformats.org/officeDocument/2006/relationships/image" Target="../media/image6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5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5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5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6.svg"/><Relationship Id="rId4" Type="http://schemas.openxmlformats.org/officeDocument/2006/relationships/image" Target="../media/image65.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8.png"/><Relationship Id="rId7" Type="http://schemas.openxmlformats.org/officeDocument/2006/relationships/image" Target="../media/image65.pn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svg"/></Relationships>
</file>

<file path=ppt/slides/_rels/slide64.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8.png"/><Relationship Id="rId7" Type="http://schemas.openxmlformats.org/officeDocument/2006/relationships/image" Target="../media/image65.png"/><Relationship Id="rId2" Type="http://schemas.openxmlformats.org/officeDocument/2006/relationships/notesSlide" Target="../notesSlides/notesSlide63.xml"/><Relationship Id="rId1" Type="http://schemas.openxmlformats.org/officeDocument/2006/relationships/slideLayout" Target="../slideLayouts/slideLayout1.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svg"/></Relationships>
</file>

<file path=ppt/slides/_rels/slide65.xml.rels><?xml version="1.0" encoding="UTF-8" standalone="yes"?>
<Relationships xmlns="http://schemas.openxmlformats.org/package/2006/relationships"><Relationship Id="rId8" Type="http://schemas.openxmlformats.org/officeDocument/2006/relationships/image" Target="../media/image66.svg"/><Relationship Id="rId3" Type="http://schemas.openxmlformats.org/officeDocument/2006/relationships/image" Target="../media/image68.png"/><Relationship Id="rId7" Type="http://schemas.openxmlformats.org/officeDocument/2006/relationships/image" Target="../media/image65.png"/><Relationship Id="rId2" Type="http://schemas.openxmlformats.org/officeDocument/2006/relationships/notesSlide" Target="../notesSlides/notesSlide64.xml"/><Relationship Id="rId1" Type="http://schemas.openxmlformats.org/officeDocument/2006/relationships/slideLayout" Target="../slideLayouts/slideLayout1.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svg"/></Relationships>
</file>

<file path=ppt/slides/_rels/slide6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57.svg"/></Relationships>
</file>

<file path=ppt/slides/_rels/slide6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78.xml"/><Relationship Id="rId1" Type="http://schemas.openxmlformats.org/officeDocument/2006/relationships/slideLayout" Target="../slideLayouts/slideLayout1.xml"/><Relationship Id="rId4" Type="http://schemas.openxmlformats.org/officeDocument/2006/relationships/image" Target="../media/image83.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6E4BF0C-3F00-151C-34E0-F47B78BDCCD0}"/>
              </a:ext>
            </a:extLst>
          </p:cNvPr>
          <p:cNvSpPr txBox="1"/>
          <p:nvPr/>
        </p:nvSpPr>
        <p:spPr>
          <a:xfrm>
            <a:off x="3335452" y="733672"/>
            <a:ext cx="5521087" cy="369332"/>
          </a:xfrm>
          <a:prstGeom prst="rect">
            <a:avLst/>
          </a:prstGeom>
          <a:noFill/>
        </p:spPr>
        <p:txBody>
          <a:bodyPr wrap="square" rtlCol="0">
            <a:spAutoFit/>
          </a:bodyPr>
          <a:lstStyle/>
          <a:p>
            <a:pPr algn="ctr"/>
            <a:r>
              <a:rPr lang="it-IT">
                <a:solidFill>
                  <a:schemeClr val="bg1"/>
                </a:solidFill>
              </a:rPr>
              <a:t>INDUSTRIAL APPLICATIONS</a:t>
            </a:r>
          </a:p>
        </p:txBody>
      </p:sp>
      <p:grpSp>
        <p:nvGrpSpPr>
          <p:cNvPr id="7" name="Gruppo 6">
            <a:extLst>
              <a:ext uri="{FF2B5EF4-FFF2-40B4-BE49-F238E27FC236}">
                <a16:creationId xmlns:a16="http://schemas.microsoft.com/office/drawing/2014/main" id="{0C202875-B83D-11EB-4993-0714384817D7}"/>
              </a:ext>
            </a:extLst>
          </p:cNvPr>
          <p:cNvGrpSpPr/>
          <p:nvPr/>
        </p:nvGrpSpPr>
        <p:grpSpPr>
          <a:xfrm>
            <a:off x="4326864" y="5301966"/>
            <a:ext cx="3538270" cy="1458396"/>
            <a:chOff x="4326864" y="975041"/>
            <a:chExt cx="3538270" cy="1458396"/>
          </a:xfrm>
        </p:grpSpPr>
        <p:pic>
          <p:nvPicPr>
            <p:cNvPr id="8" name="Elemento grafico 7">
              <a:extLst>
                <a:ext uri="{FF2B5EF4-FFF2-40B4-BE49-F238E27FC236}">
                  <a16:creationId xmlns:a16="http://schemas.microsoft.com/office/drawing/2014/main" id="{C1B6C927-5ED1-E25B-6FB4-F0B49ED51F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6856" y="975041"/>
              <a:ext cx="1118288" cy="1138781"/>
            </a:xfrm>
            <a:prstGeom prst="rect">
              <a:avLst/>
            </a:prstGeom>
          </p:spPr>
        </p:pic>
        <p:sp>
          <p:nvSpPr>
            <p:cNvPr id="9" name="CasellaDiTesto 8">
              <a:extLst>
                <a:ext uri="{FF2B5EF4-FFF2-40B4-BE49-F238E27FC236}">
                  <a16:creationId xmlns:a16="http://schemas.microsoft.com/office/drawing/2014/main" id="{00F5F878-FC20-4FE5-A887-C9B723A69986}"/>
                </a:ext>
              </a:extLst>
            </p:cNvPr>
            <p:cNvSpPr txBox="1"/>
            <p:nvPr/>
          </p:nvSpPr>
          <p:spPr>
            <a:xfrm>
              <a:off x="4326864" y="2141049"/>
              <a:ext cx="3538270" cy="292388"/>
            </a:xfrm>
            <a:prstGeom prst="rect">
              <a:avLst/>
            </a:prstGeom>
            <a:noFill/>
          </p:spPr>
          <p:txBody>
            <a:bodyPr wrap="square" rtlCol="0">
              <a:spAutoFit/>
            </a:bodyPr>
            <a:lstStyle/>
            <a:p>
              <a:pPr algn="ctr"/>
              <a:r>
                <a:rPr lang="it-IT" sz="1300">
                  <a:solidFill>
                    <a:schemeClr val="bg1"/>
                  </a:solidFill>
                </a:rPr>
                <a:t>University of Pisa</a:t>
              </a:r>
            </a:p>
          </p:txBody>
        </p:sp>
      </p:grpSp>
      <p:grpSp>
        <p:nvGrpSpPr>
          <p:cNvPr id="10" name="Gruppo 9">
            <a:extLst>
              <a:ext uri="{FF2B5EF4-FFF2-40B4-BE49-F238E27FC236}">
                <a16:creationId xmlns:a16="http://schemas.microsoft.com/office/drawing/2014/main" id="{83DEB96C-2E57-776D-A055-41BC996674D8}"/>
              </a:ext>
            </a:extLst>
          </p:cNvPr>
          <p:cNvGrpSpPr/>
          <p:nvPr/>
        </p:nvGrpSpPr>
        <p:grpSpPr>
          <a:xfrm>
            <a:off x="1643692" y="2163068"/>
            <a:ext cx="8904617" cy="1103780"/>
            <a:chOff x="1643688" y="2144018"/>
            <a:chExt cx="8904617" cy="1103780"/>
          </a:xfrm>
        </p:grpSpPr>
        <p:sp>
          <p:nvSpPr>
            <p:cNvPr id="11" name="CasellaDiTesto 10">
              <a:extLst>
                <a:ext uri="{FF2B5EF4-FFF2-40B4-BE49-F238E27FC236}">
                  <a16:creationId xmlns:a16="http://schemas.microsoft.com/office/drawing/2014/main" id="{CEE0F788-603C-0ADC-B7D9-34BF931BB90E}"/>
                </a:ext>
              </a:extLst>
            </p:cNvPr>
            <p:cNvSpPr txBox="1"/>
            <p:nvPr/>
          </p:nvSpPr>
          <p:spPr>
            <a:xfrm>
              <a:off x="1643688" y="2478357"/>
              <a:ext cx="8904617" cy="769441"/>
            </a:xfrm>
            <a:prstGeom prst="rect">
              <a:avLst/>
            </a:prstGeom>
            <a:noFill/>
          </p:spPr>
          <p:txBody>
            <a:bodyPr wrap="square" rtlCol="0">
              <a:spAutoFit/>
            </a:bodyPr>
            <a:lstStyle/>
            <a:p>
              <a:pPr algn="ctr"/>
              <a:r>
                <a:rPr lang="en-US" sz="4400" b="1" dirty="0" err="1">
                  <a:solidFill>
                    <a:srgbClr val="DA627D"/>
                  </a:solidFill>
                </a:rPr>
                <a:t>Mood</a:t>
              </a:r>
              <a:r>
                <a:rPr lang="en-US" sz="4400" b="1" dirty="0" err="1">
                  <a:solidFill>
                    <a:schemeClr val="bg1"/>
                  </a:solidFill>
                </a:rPr>
                <a:t>Pilot</a:t>
              </a:r>
              <a:endParaRPr lang="it-IT" sz="4400" b="1" dirty="0">
                <a:solidFill>
                  <a:srgbClr val="DA627D"/>
                </a:solidFill>
              </a:endParaRPr>
            </a:p>
          </p:txBody>
        </p:sp>
        <p:sp>
          <p:nvSpPr>
            <p:cNvPr id="12" name="CasellaDiTesto 11">
              <a:extLst>
                <a:ext uri="{FF2B5EF4-FFF2-40B4-BE49-F238E27FC236}">
                  <a16:creationId xmlns:a16="http://schemas.microsoft.com/office/drawing/2014/main" id="{0BC5111C-C8D3-B93A-BB9F-7E9625591C9B}"/>
                </a:ext>
              </a:extLst>
            </p:cNvPr>
            <p:cNvSpPr txBox="1"/>
            <p:nvPr/>
          </p:nvSpPr>
          <p:spPr>
            <a:xfrm>
              <a:off x="3518138" y="2144018"/>
              <a:ext cx="5155721" cy="307777"/>
            </a:xfrm>
            <a:prstGeom prst="rect">
              <a:avLst/>
            </a:prstGeom>
            <a:noFill/>
          </p:spPr>
          <p:txBody>
            <a:bodyPr wrap="square" rtlCol="0">
              <a:spAutoFit/>
            </a:bodyPr>
            <a:lstStyle/>
            <a:p>
              <a:pPr algn="ctr"/>
              <a:r>
                <a:rPr lang="it-IT" sz="1400" dirty="0">
                  <a:solidFill>
                    <a:schemeClr val="bg1"/>
                  </a:solidFill>
                </a:rPr>
                <a:t>PROJECT DISCUSSION</a:t>
              </a:r>
            </a:p>
          </p:txBody>
        </p:sp>
      </p:grpSp>
      <p:grpSp>
        <p:nvGrpSpPr>
          <p:cNvPr id="13" name="Gruppo 12">
            <a:extLst>
              <a:ext uri="{FF2B5EF4-FFF2-40B4-BE49-F238E27FC236}">
                <a16:creationId xmlns:a16="http://schemas.microsoft.com/office/drawing/2014/main" id="{FC225CAA-ED03-F5E8-9F33-16C7135B56F4}"/>
              </a:ext>
            </a:extLst>
          </p:cNvPr>
          <p:cNvGrpSpPr/>
          <p:nvPr/>
        </p:nvGrpSpPr>
        <p:grpSpPr>
          <a:xfrm>
            <a:off x="605075" y="4322493"/>
            <a:ext cx="2684252" cy="853912"/>
            <a:chOff x="458636" y="4195298"/>
            <a:chExt cx="2684252" cy="853912"/>
          </a:xfrm>
        </p:grpSpPr>
        <p:sp>
          <p:nvSpPr>
            <p:cNvPr id="14" name="CasellaDiTesto 13">
              <a:extLst>
                <a:ext uri="{FF2B5EF4-FFF2-40B4-BE49-F238E27FC236}">
                  <a16:creationId xmlns:a16="http://schemas.microsoft.com/office/drawing/2014/main" id="{D3FDB9ED-9541-4FDB-0369-544E4EA6CABD}"/>
                </a:ext>
              </a:extLst>
            </p:cNvPr>
            <p:cNvSpPr txBox="1"/>
            <p:nvPr/>
          </p:nvSpPr>
          <p:spPr>
            <a:xfrm>
              <a:off x="473743" y="4587545"/>
              <a:ext cx="2071777" cy="461665"/>
            </a:xfrm>
            <a:prstGeom prst="rect">
              <a:avLst/>
            </a:prstGeom>
            <a:noFill/>
          </p:spPr>
          <p:txBody>
            <a:bodyPr wrap="square" rtlCol="0">
              <a:spAutoFit/>
            </a:bodyPr>
            <a:lstStyle/>
            <a:p>
              <a:r>
                <a:rPr lang="it-IT" sz="1200">
                  <a:solidFill>
                    <a:schemeClr val="bg1"/>
                  </a:solidFill>
                </a:rPr>
                <a:t>PIERFRANCESCO FOGLIA</a:t>
              </a:r>
            </a:p>
            <a:p>
              <a:r>
                <a:rPr lang="it-IT" sz="1200">
                  <a:solidFill>
                    <a:schemeClr val="bg1"/>
                  </a:solidFill>
                </a:rPr>
                <a:t>ANTONIO COSIMO PRETE</a:t>
              </a:r>
            </a:p>
          </p:txBody>
        </p:sp>
        <p:grpSp>
          <p:nvGrpSpPr>
            <p:cNvPr id="15" name="Gruppo 14">
              <a:extLst>
                <a:ext uri="{FF2B5EF4-FFF2-40B4-BE49-F238E27FC236}">
                  <a16:creationId xmlns:a16="http://schemas.microsoft.com/office/drawing/2014/main" id="{278177B5-447B-65F4-5146-6F80D2DA64C3}"/>
                </a:ext>
              </a:extLst>
            </p:cNvPr>
            <p:cNvGrpSpPr/>
            <p:nvPr/>
          </p:nvGrpSpPr>
          <p:grpSpPr>
            <a:xfrm>
              <a:off x="458636" y="4195298"/>
              <a:ext cx="2684252" cy="353943"/>
              <a:chOff x="8268417" y="3961051"/>
              <a:chExt cx="2684252" cy="353943"/>
            </a:xfrm>
          </p:grpSpPr>
          <p:sp>
            <p:nvSpPr>
              <p:cNvPr id="16" name="CasellaDiTesto 15">
                <a:extLst>
                  <a:ext uri="{FF2B5EF4-FFF2-40B4-BE49-F238E27FC236}">
                    <a16:creationId xmlns:a16="http://schemas.microsoft.com/office/drawing/2014/main" id="{AF704747-2E45-8201-89BC-EF23DCAD3E72}"/>
                  </a:ext>
                </a:extLst>
              </p:cNvPr>
              <p:cNvSpPr txBox="1"/>
              <p:nvPr/>
            </p:nvSpPr>
            <p:spPr>
              <a:xfrm>
                <a:off x="8268417" y="3961051"/>
                <a:ext cx="2684252" cy="353943"/>
              </a:xfrm>
              <a:prstGeom prst="rect">
                <a:avLst/>
              </a:prstGeom>
              <a:noFill/>
            </p:spPr>
            <p:txBody>
              <a:bodyPr wrap="square" rtlCol="0">
                <a:spAutoFit/>
              </a:bodyPr>
              <a:lstStyle/>
              <a:p>
                <a:r>
                  <a:rPr lang="it-IT" sz="1700">
                    <a:solidFill>
                      <a:schemeClr val="bg1"/>
                    </a:solidFill>
                  </a:rPr>
                  <a:t>PROFESSORS</a:t>
                </a:r>
              </a:p>
            </p:txBody>
          </p:sp>
          <p:cxnSp>
            <p:nvCxnSpPr>
              <p:cNvPr id="17" name="Connettore diritto 16">
                <a:extLst>
                  <a:ext uri="{FF2B5EF4-FFF2-40B4-BE49-F238E27FC236}">
                    <a16:creationId xmlns:a16="http://schemas.microsoft.com/office/drawing/2014/main" id="{1E84B1BA-BD12-F5F1-0C62-3AED8B6D566C}"/>
                  </a:ext>
                </a:extLst>
              </p:cNvPr>
              <p:cNvCxnSpPr>
                <a:cxnSpLocks/>
              </p:cNvCxnSpPr>
              <p:nvPr/>
            </p:nvCxnSpPr>
            <p:spPr>
              <a:xfrm>
                <a:off x="8364026" y="4299605"/>
                <a:ext cx="128527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8" name="CasellaDiTesto 17">
            <a:extLst>
              <a:ext uri="{FF2B5EF4-FFF2-40B4-BE49-F238E27FC236}">
                <a16:creationId xmlns:a16="http://schemas.microsoft.com/office/drawing/2014/main" id="{69241190-5104-0C79-733E-F2693B5AB8EC}"/>
              </a:ext>
            </a:extLst>
          </p:cNvPr>
          <p:cNvSpPr txBox="1"/>
          <p:nvPr/>
        </p:nvSpPr>
        <p:spPr>
          <a:xfrm>
            <a:off x="3518140" y="498929"/>
            <a:ext cx="5155721" cy="292388"/>
          </a:xfrm>
          <a:prstGeom prst="rect">
            <a:avLst/>
          </a:prstGeom>
          <a:noFill/>
        </p:spPr>
        <p:txBody>
          <a:bodyPr wrap="square" rtlCol="0">
            <a:spAutoFit/>
          </a:bodyPr>
          <a:lstStyle/>
          <a:p>
            <a:pPr algn="ctr"/>
            <a:r>
              <a:rPr lang="en-US" sz="1300">
                <a:solidFill>
                  <a:schemeClr val="bg1"/>
                </a:solidFill>
              </a:rPr>
              <a:t>MASTER’S DEGREE IN COMPUTER ENGINEERING</a:t>
            </a:r>
            <a:endParaRPr lang="it-IT" sz="1300">
              <a:solidFill>
                <a:schemeClr val="bg1"/>
              </a:solidFill>
            </a:endParaRPr>
          </a:p>
        </p:txBody>
      </p:sp>
      <p:grpSp>
        <p:nvGrpSpPr>
          <p:cNvPr id="19" name="Gruppo 18">
            <a:extLst>
              <a:ext uri="{FF2B5EF4-FFF2-40B4-BE49-F238E27FC236}">
                <a16:creationId xmlns:a16="http://schemas.microsoft.com/office/drawing/2014/main" id="{161E3174-1578-2732-C401-647F8E01049B}"/>
              </a:ext>
            </a:extLst>
          </p:cNvPr>
          <p:cNvGrpSpPr/>
          <p:nvPr/>
        </p:nvGrpSpPr>
        <p:grpSpPr>
          <a:xfrm>
            <a:off x="8856539" y="4322493"/>
            <a:ext cx="2712523" cy="856305"/>
            <a:chOff x="-543464" y="4192905"/>
            <a:chExt cx="2712523" cy="856305"/>
          </a:xfrm>
        </p:grpSpPr>
        <p:sp>
          <p:nvSpPr>
            <p:cNvPr id="20" name="CasellaDiTesto 19">
              <a:extLst>
                <a:ext uri="{FF2B5EF4-FFF2-40B4-BE49-F238E27FC236}">
                  <a16:creationId xmlns:a16="http://schemas.microsoft.com/office/drawing/2014/main" id="{2332A87D-78A0-97A1-C724-E5687C9B9BAF}"/>
                </a:ext>
              </a:extLst>
            </p:cNvPr>
            <p:cNvSpPr txBox="1"/>
            <p:nvPr/>
          </p:nvSpPr>
          <p:spPr>
            <a:xfrm>
              <a:off x="97282" y="4587545"/>
              <a:ext cx="2071777" cy="461665"/>
            </a:xfrm>
            <a:prstGeom prst="rect">
              <a:avLst/>
            </a:prstGeom>
            <a:noFill/>
          </p:spPr>
          <p:txBody>
            <a:bodyPr wrap="square" rtlCol="0">
              <a:spAutoFit/>
            </a:bodyPr>
            <a:lstStyle/>
            <a:p>
              <a:pPr algn="r"/>
              <a:r>
                <a:rPr lang="it-IT" sz="1200">
                  <a:solidFill>
                    <a:schemeClr val="bg1"/>
                  </a:solidFill>
                </a:rPr>
                <a:t>GIOVANNI LIGATO</a:t>
              </a:r>
              <a:br>
                <a:rPr lang="it-IT" sz="1200">
                  <a:solidFill>
                    <a:schemeClr val="bg1"/>
                  </a:solidFill>
                </a:rPr>
              </a:br>
              <a:r>
                <a:rPr lang="it-IT" sz="1200">
                  <a:solidFill>
                    <a:schemeClr val="bg1"/>
                  </a:solidFill>
                </a:rPr>
                <a:t>GIUSEPPE SORIANO</a:t>
              </a:r>
            </a:p>
          </p:txBody>
        </p:sp>
        <p:grpSp>
          <p:nvGrpSpPr>
            <p:cNvPr id="21" name="Gruppo 20">
              <a:extLst>
                <a:ext uri="{FF2B5EF4-FFF2-40B4-BE49-F238E27FC236}">
                  <a16:creationId xmlns:a16="http://schemas.microsoft.com/office/drawing/2014/main" id="{5587BC2A-767F-7250-DC4B-C7B4B611A1E6}"/>
                </a:ext>
              </a:extLst>
            </p:cNvPr>
            <p:cNvGrpSpPr/>
            <p:nvPr/>
          </p:nvGrpSpPr>
          <p:grpSpPr>
            <a:xfrm>
              <a:off x="-543464" y="4192905"/>
              <a:ext cx="2684252" cy="353943"/>
              <a:chOff x="7266317" y="3958658"/>
              <a:chExt cx="2684252" cy="353943"/>
            </a:xfrm>
          </p:grpSpPr>
          <p:sp>
            <p:nvSpPr>
              <p:cNvPr id="22" name="CasellaDiTesto 21">
                <a:extLst>
                  <a:ext uri="{FF2B5EF4-FFF2-40B4-BE49-F238E27FC236}">
                    <a16:creationId xmlns:a16="http://schemas.microsoft.com/office/drawing/2014/main" id="{646FE565-51DF-8AC8-0DE9-098D5ACCEBE2}"/>
                  </a:ext>
                </a:extLst>
              </p:cNvPr>
              <p:cNvSpPr txBox="1"/>
              <p:nvPr/>
            </p:nvSpPr>
            <p:spPr>
              <a:xfrm>
                <a:off x="7266317" y="3958658"/>
                <a:ext cx="2684252" cy="353943"/>
              </a:xfrm>
              <a:prstGeom prst="rect">
                <a:avLst/>
              </a:prstGeom>
              <a:noFill/>
            </p:spPr>
            <p:txBody>
              <a:bodyPr wrap="square" rtlCol="0">
                <a:spAutoFit/>
              </a:bodyPr>
              <a:lstStyle/>
              <a:p>
                <a:pPr algn="r"/>
                <a:r>
                  <a:rPr lang="it-IT" sz="1700">
                    <a:solidFill>
                      <a:schemeClr val="bg1"/>
                    </a:solidFill>
                  </a:rPr>
                  <a:t>STUDENTS</a:t>
                </a:r>
              </a:p>
            </p:txBody>
          </p:sp>
          <p:cxnSp>
            <p:nvCxnSpPr>
              <p:cNvPr id="23" name="Connettore diritto 22">
                <a:extLst>
                  <a:ext uri="{FF2B5EF4-FFF2-40B4-BE49-F238E27FC236}">
                    <a16:creationId xmlns:a16="http://schemas.microsoft.com/office/drawing/2014/main" id="{D1275899-5D67-2891-0B83-16BB1B9FC968}"/>
                  </a:ext>
                </a:extLst>
              </p:cNvPr>
              <p:cNvCxnSpPr>
                <a:cxnSpLocks/>
              </p:cNvCxnSpPr>
              <p:nvPr/>
            </p:nvCxnSpPr>
            <p:spPr>
              <a:xfrm>
                <a:off x="8855528" y="4299605"/>
                <a:ext cx="102563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 name="CasellaDiTesto 1">
            <a:extLst>
              <a:ext uri="{FF2B5EF4-FFF2-40B4-BE49-F238E27FC236}">
                <a16:creationId xmlns:a16="http://schemas.microsoft.com/office/drawing/2014/main" id="{A33E6E7F-BD3D-28C3-2A47-B72B546A7E57}"/>
              </a:ext>
            </a:extLst>
          </p:cNvPr>
          <p:cNvSpPr txBox="1"/>
          <p:nvPr/>
        </p:nvSpPr>
        <p:spPr>
          <a:xfrm rot="16200000">
            <a:off x="5205593" y="2818049"/>
            <a:ext cx="658297" cy="800219"/>
          </a:xfrm>
          <a:prstGeom prst="rect">
            <a:avLst/>
          </a:prstGeom>
          <a:noFill/>
        </p:spPr>
        <p:txBody>
          <a:bodyPr wrap="square" rtlCol="0">
            <a:spAutoFit/>
          </a:bodyPr>
          <a:lstStyle/>
          <a:p>
            <a:pPr algn="ctr"/>
            <a:r>
              <a:rPr lang="en-US" sz="4600">
                <a:solidFill>
                  <a:srgbClr val="DA627D"/>
                </a:solidFill>
              </a:rPr>
              <a:t>(</a:t>
            </a:r>
            <a:endParaRPr lang="it-IT" sz="4600">
              <a:solidFill>
                <a:srgbClr val="DA627D"/>
              </a:solidFill>
            </a:endParaRPr>
          </a:p>
        </p:txBody>
      </p:sp>
      <p:sp>
        <p:nvSpPr>
          <p:cNvPr id="27" name="CasellaDiTesto 26">
            <a:extLst>
              <a:ext uri="{FF2B5EF4-FFF2-40B4-BE49-F238E27FC236}">
                <a16:creationId xmlns:a16="http://schemas.microsoft.com/office/drawing/2014/main" id="{F6834D89-C4F3-2900-2673-B15A8E6E45E6}"/>
              </a:ext>
            </a:extLst>
          </p:cNvPr>
          <p:cNvSpPr txBox="1"/>
          <p:nvPr/>
        </p:nvSpPr>
        <p:spPr>
          <a:xfrm>
            <a:off x="4753868" y="3502020"/>
            <a:ext cx="2684253" cy="569387"/>
          </a:xfrm>
          <a:prstGeom prst="rect">
            <a:avLst/>
          </a:prstGeom>
          <a:noFill/>
        </p:spPr>
        <p:txBody>
          <a:bodyPr wrap="square" rtlCol="0">
            <a:spAutoFit/>
          </a:bodyPr>
          <a:lstStyle/>
          <a:p>
            <a:pPr algn="ctr"/>
            <a:r>
              <a:rPr lang="it-IT" sz="1600" b="1" dirty="0">
                <a:solidFill>
                  <a:schemeClr val="bg1"/>
                </a:solidFill>
              </a:rPr>
              <a:t>IDEA</a:t>
            </a:r>
            <a:r>
              <a:rPr lang="it-IT" sz="1500" b="1" dirty="0">
                <a:solidFill>
                  <a:schemeClr val="bg1"/>
                </a:solidFill>
              </a:rPr>
              <a:t> </a:t>
            </a:r>
          </a:p>
          <a:p>
            <a:pPr algn="ctr"/>
            <a:r>
              <a:rPr lang="it-IT" sz="1500" dirty="0">
                <a:solidFill>
                  <a:schemeClr val="bg1"/>
                </a:solidFill>
              </a:rPr>
              <a:t>PRESENTATION</a:t>
            </a:r>
          </a:p>
        </p:txBody>
      </p:sp>
    </p:spTree>
    <p:extLst>
      <p:ext uri="{BB962C8B-B14F-4D97-AF65-F5344CB8AC3E}">
        <p14:creationId xmlns:p14="http://schemas.microsoft.com/office/powerpoint/2010/main" val="2486882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8FA3F3E-CD10-1673-8B6E-F3A68FE1A492}"/>
            </a:ext>
          </a:extLst>
        </p:cNvPr>
        <p:cNvGrpSpPr/>
        <p:nvPr/>
      </p:nvGrpSpPr>
      <p:grpSpPr>
        <a:xfrm>
          <a:off x="0" y="0"/>
          <a:ext cx="0" cy="0"/>
          <a:chOff x="0" y="0"/>
          <a:chExt cx="0" cy="0"/>
        </a:xfrm>
      </p:grpSpPr>
      <p:grpSp>
        <p:nvGrpSpPr>
          <p:cNvPr id="3" name="Gruppo 2">
            <a:extLst>
              <a:ext uri="{FF2B5EF4-FFF2-40B4-BE49-F238E27FC236}">
                <a16:creationId xmlns:a16="http://schemas.microsoft.com/office/drawing/2014/main" id="{A6188A2D-AD34-D69C-A1E8-640F626D1465}"/>
              </a:ext>
            </a:extLst>
          </p:cNvPr>
          <p:cNvGrpSpPr/>
          <p:nvPr/>
        </p:nvGrpSpPr>
        <p:grpSpPr>
          <a:xfrm>
            <a:off x="770696" y="664972"/>
            <a:ext cx="4418320" cy="5528057"/>
            <a:chOff x="1141296" y="962072"/>
            <a:chExt cx="4191424" cy="5244172"/>
          </a:xfrm>
        </p:grpSpPr>
        <p:sp>
          <p:nvSpPr>
            <p:cNvPr id="9" name="Figura a mano libera: forma 8">
              <a:extLst>
                <a:ext uri="{FF2B5EF4-FFF2-40B4-BE49-F238E27FC236}">
                  <a16:creationId xmlns:a16="http://schemas.microsoft.com/office/drawing/2014/main" id="{026D3490-1405-7784-E7A3-0481852BE832}"/>
                </a:ext>
              </a:extLst>
            </p:cNvPr>
            <p:cNvSpPr/>
            <p:nvPr/>
          </p:nvSpPr>
          <p:spPr>
            <a:xfrm flipV="1">
              <a:off x="4105778" y="1470684"/>
              <a:ext cx="1226942" cy="670195"/>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09C26945-8A04-833E-0F14-FA2667B62E74}"/>
                </a:ext>
              </a:extLst>
            </p:cNvPr>
            <p:cNvSpPr/>
            <p:nvPr/>
          </p:nvSpPr>
          <p:spPr>
            <a:xfrm flipV="1">
              <a:off x="3445351" y="1487865"/>
              <a:ext cx="933500" cy="209497"/>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A2F4139E-0EA4-C82B-67AD-EC5C835BA502}"/>
                </a:ext>
              </a:extLst>
            </p:cNvPr>
            <p:cNvSpPr/>
            <p:nvPr/>
          </p:nvSpPr>
          <p:spPr>
            <a:xfrm flipV="1">
              <a:off x="3604631" y="1560796"/>
              <a:ext cx="50445" cy="57527"/>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22DBF20E-8E1F-14BB-8122-693A38825E3E}"/>
                </a:ext>
              </a:extLst>
            </p:cNvPr>
            <p:cNvSpPr/>
            <p:nvPr/>
          </p:nvSpPr>
          <p:spPr>
            <a:xfrm flipV="1">
              <a:off x="3275890" y="1569814"/>
              <a:ext cx="84219" cy="49459"/>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FA63A769-68E2-99DB-DAA5-3A0D9583D821}"/>
                </a:ext>
              </a:extLst>
            </p:cNvPr>
            <p:cNvSpPr/>
            <p:nvPr/>
          </p:nvSpPr>
          <p:spPr>
            <a:xfrm flipV="1">
              <a:off x="3474233" y="1567140"/>
              <a:ext cx="108255" cy="41363"/>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D814185A-D4DD-6C48-B707-BC5B372062DF}"/>
                </a:ext>
              </a:extLst>
            </p:cNvPr>
            <p:cNvSpPr/>
            <p:nvPr/>
          </p:nvSpPr>
          <p:spPr>
            <a:xfrm flipV="1">
              <a:off x="3007192" y="1604993"/>
              <a:ext cx="339236" cy="103255"/>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ABF1D402-F9C6-BF4A-009D-589227E47799}"/>
                </a:ext>
              </a:extLst>
            </p:cNvPr>
            <p:cNvSpPr/>
            <p:nvPr/>
          </p:nvSpPr>
          <p:spPr>
            <a:xfrm flipV="1">
              <a:off x="2786079" y="1694043"/>
              <a:ext cx="461784" cy="186550"/>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94E121EE-7835-0C9A-B009-111010ED7021}"/>
                </a:ext>
              </a:extLst>
            </p:cNvPr>
            <p:cNvSpPr/>
            <p:nvPr/>
          </p:nvSpPr>
          <p:spPr>
            <a:xfrm flipV="1">
              <a:off x="3322746" y="1708997"/>
              <a:ext cx="131345" cy="71409"/>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B3554035-B10C-D378-6496-E31CF2358D02}"/>
                </a:ext>
              </a:extLst>
            </p:cNvPr>
            <p:cNvSpPr/>
            <p:nvPr/>
          </p:nvSpPr>
          <p:spPr>
            <a:xfrm flipV="1">
              <a:off x="1141296" y="1707373"/>
              <a:ext cx="3229427" cy="4498871"/>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6E86A6F4-B8D9-E5F0-0BBD-6DC98E6A8A00}"/>
                </a:ext>
              </a:extLst>
            </p:cNvPr>
            <p:cNvSpPr/>
            <p:nvPr/>
          </p:nvSpPr>
          <p:spPr>
            <a:xfrm flipV="1">
              <a:off x="4945935" y="1934606"/>
              <a:ext cx="247128" cy="94027"/>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326B12FB-D726-51DF-3559-C43E62EE6BE3}"/>
                </a:ext>
              </a:extLst>
            </p:cNvPr>
            <p:cNvSpPr/>
            <p:nvPr/>
          </p:nvSpPr>
          <p:spPr>
            <a:xfrm flipV="1">
              <a:off x="2860144" y="3430679"/>
              <a:ext cx="311302" cy="117642"/>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1ADA1983-685F-2DB7-BD39-ABD9D06295DC}"/>
                </a:ext>
              </a:extLst>
            </p:cNvPr>
            <p:cNvSpPr/>
            <p:nvPr/>
          </p:nvSpPr>
          <p:spPr>
            <a:xfrm flipV="1">
              <a:off x="3153388" y="3533973"/>
              <a:ext cx="193041" cy="85008"/>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grpSp>
          <p:nvGrpSpPr>
            <p:cNvPr id="48" name="Gruppo 47">
              <a:extLst>
                <a:ext uri="{FF2B5EF4-FFF2-40B4-BE49-F238E27FC236}">
                  <a16:creationId xmlns:a16="http://schemas.microsoft.com/office/drawing/2014/main" id="{4A1B7C2C-92B1-D83A-50CD-CCFA699B8571}"/>
                </a:ext>
              </a:extLst>
            </p:cNvPr>
            <p:cNvGrpSpPr/>
            <p:nvPr/>
          </p:nvGrpSpPr>
          <p:grpSpPr>
            <a:xfrm>
              <a:off x="2092876" y="962072"/>
              <a:ext cx="1000456" cy="1000456"/>
              <a:chOff x="8691472" y="581668"/>
              <a:chExt cx="1059700" cy="1059700"/>
            </a:xfrm>
          </p:grpSpPr>
          <p:sp>
            <p:nvSpPr>
              <p:cNvPr id="49" name="Ovale 48">
                <a:extLst>
                  <a:ext uri="{FF2B5EF4-FFF2-40B4-BE49-F238E27FC236}">
                    <a16:creationId xmlns:a16="http://schemas.microsoft.com/office/drawing/2014/main" id="{E8F23F4E-8A74-6508-82AC-503E7DED790D}"/>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0" name="Picture 4" descr="Uber logo PNG Images Free Download">
                <a:extLst>
                  <a:ext uri="{FF2B5EF4-FFF2-40B4-BE49-F238E27FC236}">
                    <a16:creationId xmlns:a16="http://schemas.microsoft.com/office/drawing/2014/main" id="{EB515AF3-09CC-B0C0-94DE-FB99C08F5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Immagine 50" descr="Immagine che contiene cuore, cerchio, Elementi grafici, creatività&#10;&#10;Descrizione generata automaticamente">
              <a:extLst>
                <a:ext uri="{FF2B5EF4-FFF2-40B4-BE49-F238E27FC236}">
                  <a16:creationId xmlns:a16="http://schemas.microsoft.com/office/drawing/2014/main" id="{AB756164-C429-D130-AC84-0538605E7F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8522" y="2221910"/>
              <a:ext cx="595926" cy="595926"/>
            </a:xfrm>
            <a:prstGeom prst="rect">
              <a:avLst/>
            </a:prstGeom>
          </p:spPr>
        </p:pic>
      </p:grpSp>
      <p:sp>
        <p:nvSpPr>
          <p:cNvPr id="52" name="CasellaDiTesto 51">
            <a:extLst>
              <a:ext uri="{FF2B5EF4-FFF2-40B4-BE49-F238E27FC236}">
                <a16:creationId xmlns:a16="http://schemas.microsoft.com/office/drawing/2014/main" id="{0890EA27-A062-A660-E13D-359DD148A912}"/>
              </a:ext>
            </a:extLst>
          </p:cNvPr>
          <p:cNvSpPr txBox="1"/>
          <p:nvPr/>
        </p:nvSpPr>
        <p:spPr>
          <a:xfrm>
            <a:off x="6225752" y="289666"/>
            <a:ext cx="4121746" cy="461665"/>
          </a:xfrm>
          <a:prstGeom prst="rect">
            <a:avLst/>
          </a:prstGeom>
          <a:noFill/>
        </p:spPr>
        <p:txBody>
          <a:bodyPr wrap="square" rtlCol="0">
            <a:spAutoFit/>
          </a:bodyPr>
          <a:lstStyle/>
          <a:p>
            <a:pPr algn="ctr"/>
            <a:r>
              <a:rPr lang="it-IT" sz="2400" spc="300">
                <a:solidFill>
                  <a:schemeClr val="bg1"/>
                </a:solidFill>
              </a:rPr>
              <a:t>UBER</a:t>
            </a:r>
            <a:endParaRPr lang="it-IT" sz="2000" spc="300">
              <a:solidFill>
                <a:schemeClr val="bg1"/>
              </a:solidFill>
            </a:endParaRPr>
          </a:p>
        </p:txBody>
      </p:sp>
      <p:grpSp>
        <p:nvGrpSpPr>
          <p:cNvPr id="36" name="Gruppo 35">
            <a:extLst>
              <a:ext uri="{FF2B5EF4-FFF2-40B4-BE49-F238E27FC236}">
                <a16:creationId xmlns:a16="http://schemas.microsoft.com/office/drawing/2014/main" id="{3A2B2822-FC9D-766A-E85C-BEC558CBB652}"/>
              </a:ext>
            </a:extLst>
          </p:cNvPr>
          <p:cNvGrpSpPr/>
          <p:nvPr/>
        </p:nvGrpSpPr>
        <p:grpSpPr>
          <a:xfrm>
            <a:off x="12419766" y="938804"/>
            <a:ext cx="6387173" cy="4980393"/>
            <a:chOff x="5969717" y="1427754"/>
            <a:chExt cx="5341180" cy="4164780"/>
          </a:xfrm>
        </p:grpSpPr>
        <p:sp>
          <p:nvSpPr>
            <p:cNvPr id="37" name="Figura a mano libera: forma 36">
              <a:extLst>
                <a:ext uri="{FF2B5EF4-FFF2-40B4-BE49-F238E27FC236}">
                  <a16:creationId xmlns:a16="http://schemas.microsoft.com/office/drawing/2014/main" id="{BBEB99BA-D6D7-6139-03C2-5D69214229AB}"/>
                </a:ext>
              </a:extLst>
            </p:cNvPr>
            <p:cNvSpPr/>
            <p:nvPr/>
          </p:nvSpPr>
          <p:spPr>
            <a:xfrm flipV="1">
              <a:off x="5969717" y="1636227"/>
              <a:ext cx="4714006" cy="356480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5D181B34-16BB-F173-49A2-FEEC6C5B2974}"/>
                </a:ext>
              </a:extLst>
            </p:cNvPr>
            <p:cNvSpPr/>
            <p:nvPr/>
          </p:nvSpPr>
          <p:spPr>
            <a:xfrm flipV="1">
              <a:off x="9884997" y="3235836"/>
              <a:ext cx="45040" cy="110532"/>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E0B4CDBD-4C85-971F-1B6D-E58EC11DDD4F}"/>
                </a:ext>
              </a:extLst>
            </p:cNvPr>
            <p:cNvSpPr/>
            <p:nvPr/>
          </p:nvSpPr>
          <p:spPr>
            <a:xfrm flipV="1">
              <a:off x="9583853" y="3406163"/>
              <a:ext cx="56805" cy="54520"/>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6C384DC0-EB95-78FC-9BD2-36B34DE2FB47}"/>
                </a:ext>
              </a:extLst>
            </p:cNvPr>
            <p:cNvSpPr/>
            <p:nvPr/>
          </p:nvSpPr>
          <p:spPr>
            <a:xfrm flipV="1">
              <a:off x="9915677" y="3444366"/>
              <a:ext cx="217970" cy="444086"/>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37D54163-472E-9CBD-6452-7B39118586F2}"/>
                </a:ext>
              </a:extLst>
            </p:cNvPr>
            <p:cNvSpPr/>
            <p:nvPr/>
          </p:nvSpPr>
          <p:spPr>
            <a:xfrm flipV="1">
              <a:off x="9636532" y="3825770"/>
              <a:ext cx="289077" cy="371643"/>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42" name="Figura a mano libera: forma 41">
              <a:extLst>
                <a:ext uri="{FF2B5EF4-FFF2-40B4-BE49-F238E27FC236}">
                  <a16:creationId xmlns:a16="http://schemas.microsoft.com/office/drawing/2014/main" id="{D27D035B-8D20-04C9-B669-00EEFF19A92D}"/>
                </a:ext>
              </a:extLst>
            </p:cNvPr>
            <p:cNvSpPr/>
            <p:nvPr/>
          </p:nvSpPr>
          <p:spPr>
            <a:xfrm flipV="1">
              <a:off x="9229473" y="3885457"/>
              <a:ext cx="337752" cy="371840"/>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43" name="Figura a mano libera: forma 42">
              <a:extLst>
                <a:ext uri="{FF2B5EF4-FFF2-40B4-BE49-F238E27FC236}">
                  <a16:creationId xmlns:a16="http://schemas.microsoft.com/office/drawing/2014/main" id="{A5B5B87D-3E8E-D30F-6B50-9A18189555FB}"/>
                </a:ext>
              </a:extLst>
            </p:cNvPr>
            <p:cNvSpPr/>
            <p:nvPr/>
          </p:nvSpPr>
          <p:spPr>
            <a:xfrm flipV="1">
              <a:off x="9923112" y="4010704"/>
              <a:ext cx="180721" cy="242118"/>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44" name="Figura a mano libera: forma 43">
              <a:extLst>
                <a:ext uri="{FF2B5EF4-FFF2-40B4-BE49-F238E27FC236}">
                  <a16:creationId xmlns:a16="http://schemas.microsoft.com/office/drawing/2014/main" id="{BEC55812-3459-F548-2C18-BB7FF0620260}"/>
                </a:ext>
              </a:extLst>
            </p:cNvPr>
            <p:cNvSpPr/>
            <p:nvPr/>
          </p:nvSpPr>
          <p:spPr>
            <a:xfrm flipV="1">
              <a:off x="10256424" y="4081108"/>
              <a:ext cx="553417" cy="3221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45" name="Figura a mano libera: forma 44">
              <a:extLst>
                <a:ext uri="{FF2B5EF4-FFF2-40B4-BE49-F238E27FC236}">
                  <a16:creationId xmlns:a16="http://schemas.microsoft.com/office/drawing/2014/main" id="{F5E4BAAE-EF00-D0AA-627A-613181AB22E2}"/>
                </a:ext>
              </a:extLst>
            </p:cNvPr>
            <p:cNvSpPr/>
            <p:nvPr/>
          </p:nvSpPr>
          <p:spPr>
            <a:xfrm flipV="1">
              <a:off x="9527053" y="4253511"/>
              <a:ext cx="617374" cy="152119"/>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46" name="Figura a mano libera: forma 45">
              <a:extLst>
                <a:ext uri="{FF2B5EF4-FFF2-40B4-BE49-F238E27FC236}">
                  <a16:creationId xmlns:a16="http://schemas.microsoft.com/office/drawing/2014/main" id="{09AE7A0B-22E4-3CB8-55D7-5C0629658266}"/>
                </a:ext>
              </a:extLst>
            </p:cNvPr>
            <p:cNvSpPr/>
            <p:nvPr/>
          </p:nvSpPr>
          <p:spPr>
            <a:xfrm flipV="1">
              <a:off x="9642498" y="4417408"/>
              <a:ext cx="1156325" cy="925422"/>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47" name="Figura a mano libera: forma 46">
              <a:extLst>
                <a:ext uri="{FF2B5EF4-FFF2-40B4-BE49-F238E27FC236}">
                  <a16:creationId xmlns:a16="http://schemas.microsoft.com/office/drawing/2014/main" id="{FBD07236-0501-4A5B-8E2A-B7D2AE0A9A2B}"/>
                </a:ext>
              </a:extLst>
            </p:cNvPr>
            <p:cNvSpPr/>
            <p:nvPr/>
          </p:nvSpPr>
          <p:spPr>
            <a:xfrm flipV="1">
              <a:off x="7711530" y="4458083"/>
              <a:ext cx="215406" cy="449093"/>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53" name="Figura a mano libera: forma 52">
              <a:extLst>
                <a:ext uri="{FF2B5EF4-FFF2-40B4-BE49-F238E27FC236}">
                  <a16:creationId xmlns:a16="http://schemas.microsoft.com/office/drawing/2014/main" id="{4C850F1E-68A2-20D7-197D-4B43EE7423EC}"/>
                </a:ext>
              </a:extLst>
            </p:cNvPr>
            <p:cNvSpPr/>
            <p:nvPr/>
          </p:nvSpPr>
          <p:spPr>
            <a:xfrm flipV="1">
              <a:off x="10813296" y="5201034"/>
              <a:ext cx="497601" cy="391500"/>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54" name="Figura a mano libera: forma 53">
              <a:extLst>
                <a:ext uri="{FF2B5EF4-FFF2-40B4-BE49-F238E27FC236}">
                  <a16:creationId xmlns:a16="http://schemas.microsoft.com/office/drawing/2014/main" id="{4CC49ECF-3C8D-A137-102B-FE50E4D2F2BD}"/>
                </a:ext>
              </a:extLst>
            </p:cNvPr>
            <p:cNvSpPr/>
            <p:nvPr/>
          </p:nvSpPr>
          <p:spPr>
            <a:xfrm flipV="1">
              <a:off x="10326545" y="5386854"/>
              <a:ext cx="116651" cy="100860"/>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55" name="Immagine 54">
              <a:extLst>
                <a:ext uri="{FF2B5EF4-FFF2-40B4-BE49-F238E27FC236}">
                  <a16:creationId xmlns:a16="http://schemas.microsoft.com/office/drawing/2014/main" id="{12C038D5-79AF-AECE-B2B6-D7E49A1F457C}"/>
                </a:ext>
              </a:extLst>
            </p:cNvPr>
            <p:cNvPicPr>
              <a:picLocks noChangeAspect="1"/>
            </p:cNvPicPr>
            <p:nvPr/>
          </p:nvPicPr>
          <p:blipFill rotWithShape="1">
            <a:blip r:embed="rId5">
              <a:extLst>
                <a:ext uri="{28A0092B-C50C-407E-A947-70E740481C1C}">
                  <a14:useLocalDpi xmlns:a14="http://schemas.microsoft.com/office/drawing/2010/main" val="0"/>
                </a:ext>
              </a:extLst>
            </a:blip>
            <a:srcRect l="101091" t="-7" r="-3163" b="7"/>
            <a:stretch/>
          </p:blipFill>
          <p:spPr>
            <a:xfrm>
              <a:off x="10735917" y="1638412"/>
              <a:ext cx="97708" cy="3569907"/>
            </a:xfrm>
            <a:prstGeom prst="rect">
              <a:avLst/>
            </a:prstGeom>
          </p:spPr>
        </p:pic>
        <p:pic>
          <p:nvPicPr>
            <p:cNvPr id="56" name="Immagine 55" descr="Immagine che contiene cuore, cerchio, Elementi grafici, creatività&#10;&#10;Descrizione generata automaticamente">
              <a:extLst>
                <a:ext uri="{FF2B5EF4-FFF2-40B4-BE49-F238E27FC236}">
                  <a16:creationId xmlns:a16="http://schemas.microsoft.com/office/drawing/2014/main" id="{A152BCC6-DE97-330C-F951-A5191E9235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2546" y="2605882"/>
              <a:ext cx="548982" cy="548982"/>
            </a:xfrm>
            <a:prstGeom prst="rect">
              <a:avLst/>
            </a:prstGeom>
          </p:spPr>
        </p:pic>
        <p:grpSp>
          <p:nvGrpSpPr>
            <p:cNvPr id="57" name="Gruppo 56">
              <a:extLst>
                <a:ext uri="{FF2B5EF4-FFF2-40B4-BE49-F238E27FC236}">
                  <a16:creationId xmlns:a16="http://schemas.microsoft.com/office/drawing/2014/main" id="{CAA1AEDA-03BD-0EDC-E5D8-2B5E9AD01FD4}"/>
                </a:ext>
              </a:extLst>
            </p:cNvPr>
            <p:cNvGrpSpPr/>
            <p:nvPr/>
          </p:nvGrpSpPr>
          <p:grpSpPr>
            <a:xfrm>
              <a:off x="9066231" y="1427754"/>
              <a:ext cx="921644" cy="921641"/>
              <a:chOff x="7400242" y="2640918"/>
              <a:chExt cx="1051607" cy="1051603"/>
            </a:xfrm>
          </p:grpSpPr>
          <p:sp>
            <p:nvSpPr>
              <p:cNvPr id="58" name="Rettangolo con angoli arrotondati 57">
                <a:extLst>
                  <a:ext uri="{FF2B5EF4-FFF2-40B4-BE49-F238E27FC236}">
                    <a16:creationId xmlns:a16="http://schemas.microsoft.com/office/drawing/2014/main" id="{C30C65E0-7373-1A84-1B22-CE7A5092EC49}"/>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9" name="Immagine 58" descr="Immagine che contiene logo, Carattere, Elementi grafici, design&#10;&#10;Descrizione generata automaticamente">
                <a:extLst>
                  <a:ext uri="{FF2B5EF4-FFF2-40B4-BE49-F238E27FC236}">
                    <a16:creationId xmlns:a16="http://schemas.microsoft.com/office/drawing/2014/main" id="{EE0E9193-E37A-03D5-F25D-0C31BB9B83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grpSp>
        <p:nvGrpSpPr>
          <p:cNvPr id="102" name="Gruppo 101">
            <a:extLst>
              <a:ext uri="{FF2B5EF4-FFF2-40B4-BE49-F238E27FC236}">
                <a16:creationId xmlns:a16="http://schemas.microsoft.com/office/drawing/2014/main" id="{5D5079E4-BCCF-A0D2-C99E-CB9374E0B562}"/>
              </a:ext>
            </a:extLst>
          </p:cNvPr>
          <p:cNvGrpSpPr/>
          <p:nvPr/>
        </p:nvGrpSpPr>
        <p:grpSpPr>
          <a:xfrm>
            <a:off x="4933047" y="1874794"/>
            <a:ext cx="6591575" cy="3318900"/>
            <a:chOff x="5070354" y="2297126"/>
            <a:chExt cx="6591575" cy="3318900"/>
          </a:xfrm>
        </p:grpSpPr>
        <p:grpSp>
          <p:nvGrpSpPr>
            <p:cNvPr id="80" name="Gruppo 79">
              <a:extLst>
                <a:ext uri="{FF2B5EF4-FFF2-40B4-BE49-F238E27FC236}">
                  <a16:creationId xmlns:a16="http://schemas.microsoft.com/office/drawing/2014/main" id="{0F2CE652-C924-A545-8747-A3AE1774D084}"/>
                </a:ext>
              </a:extLst>
            </p:cNvPr>
            <p:cNvGrpSpPr/>
            <p:nvPr/>
          </p:nvGrpSpPr>
          <p:grpSpPr>
            <a:xfrm>
              <a:off x="5070354" y="4027220"/>
              <a:ext cx="2246320" cy="1549315"/>
              <a:chOff x="5133109" y="3596915"/>
              <a:chExt cx="2246320" cy="1549315"/>
            </a:xfrm>
          </p:grpSpPr>
          <p:sp>
            <p:nvSpPr>
              <p:cNvPr id="31" name="Rettangolo 30">
                <a:extLst>
                  <a:ext uri="{FF2B5EF4-FFF2-40B4-BE49-F238E27FC236}">
                    <a16:creationId xmlns:a16="http://schemas.microsoft.com/office/drawing/2014/main" id="{C9170A8E-D2EB-CA77-C0E4-B329D5DA6DBD}"/>
                  </a:ext>
                </a:extLst>
              </p:cNvPr>
              <p:cNvSpPr/>
              <p:nvPr/>
            </p:nvSpPr>
            <p:spPr>
              <a:xfrm flipH="1">
                <a:off x="5133109" y="3596915"/>
                <a:ext cx="2246320" cy="926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97" name="Gruppo 96">
                <a:extLst>
                  <a:ext uri="{FF2B5EF4-FFF2-40B4-BE49-F238E27FC236}">
                    <a16:creationId xmlns:a16="http://schemas.microsoft.com/office/drawing/2014/main" id="{A1083C64-5A2E-22BE-2A63-79E270AF28C9}"/>
                  </a:ext>
                </a:extLst>
              </p:cNvPr>
              <p:cNvGrpSpPr/>
              <p:nvPr/>
            </p:nvGrpSpPr>
            <p:grpSpPr>
              <a:xfrm>
                <a:off x="5133109" y="3691469"/>
                <a:ext cx="2246320" cy="1454761"/>
                <a:chOff x="5409070" y="2854774"/>
                <a:chExt cx="2246320" cy="1454761"/>
              </a:xfrm>
            </p:grpSpPr>
            <p:grpSp>
              <p:nvGrpSpPr>
                <p:cNvPr id="74" name="Gruppo 73">
                  <a:extLst>
                    <a:ext uri="{FF2B5EF4-FFF2-40B4-BE49-F238E27FC236}">
                      <a16:creationId xmlns:a16="http://schemas.microsoft.com/office/drawing/2014/main" id="{1E964991-8349-270C-CB86-639E4B4DC6A2}"/>
                    </a:ext>
                  </a:extLst>
                </p:cNvPr>
                <p:cNvGrpSpPr/>
                <p:nvPr/>
              </p:nvGrpSpPr>
              <p:grpSpPr>
                <a:xfrm>
                  <a:off x="5560547" y="2854774"/>
                  <a:ext cx="1943367" cy="1041678"/>
                  <a:chOff x="5022018" y="3636152"/>
                  <a:chExt cx="2237771" cy="1199484"/>
                </a:xfrm>
              </p:grpSpPr>
              <p:pic>
                <p:nvPicPr>
                  <p:cNvPr id="64" name="Immagine 63" descr="Immagine che contiene clipart, Elementi grafici, bianco, design&#10;&#10;Descrizione generata automaticamente">
                    <a:extLst>
                      <a:ext uri="{FF2B5EF4-FFF2-40B4-BE49-F238E27FC236}">
                        <a16:creationId xmlns:a16="http://schemas.microsoft.com/office/drawing/2014/main" id="{1A94E8F3-9F4F-DF54-3BC2-ED5D23FFA9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2018" y="3664044"/>
                    <a:ext cx="693641" cy="693641"/>
                  </a:xfrm>
                  <a:prstGeom prst="rect">
                    <a:avLst/>
                  </a:prstGeom>
                </p:spPr>
              </p:pic>
              <p:pic>
                <p:nvPicPr>
                  <p:cNvPr id="65" name="Immagine 64" descr="Immagine che contiene cerchio, simbolo, clipart, Elementi grafici&#10;&#10;Descrizione generata automaticamente">
                    <a:extLst>
                      <a:ext uri="{FF2B5EF4-FFF2-40B4-BE49-F238E27FC236}">
                        <a16:creationId xmlns:a16="http://schemas.microsoft.com/office/drawing/2014/main" id="{FC669E5C-3293-423A-9C69-C74369AB190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66148" y="3664044"/>
                    <a:ext cx="693641" cy="693641"/>
                  </a:xfrm>
                  <a:prstGeom prst="rect">
                    <a:avLst/>
                  </a:prstGeom>
                </p:spPr>
              </p:pic>
              <p:pic>
                <p:nvPicPr>
                  <p:cNvPr id="68" name="Elemento grafico 67" descr="Valutazione in stelle con riempimento a tinta unita">
                    <a:extLst>
                      <a:ext uri="{FF2B5EF4-FFF2-40B4-BE49-F238E27FC236}">
                        <a16:creationId xmlns:a16="http://schemas.microsoft.com/office/drawing/2014/main" id="{8117D87B-6E8C-0A42-6703-640DEE33639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20580" y="4250861"/>
                    <a:ext cx="584775" cy="584775"/>
                  </a:xfrm>
                  <a:prstGeom prst="rect">
                    <a:avLst/>
                  </a:prstGeom>
                </p:spPr>
              </p:pic>
              <p:pic>
                <p:nvPicPr>
                  <p:cNvPr id="72" name="Elemento grafico 71" descr="Freccia linea: diritta con riempimento a tinta unita">
                    <a:extLst>
                      <a:ext uri="{FF2B5EF4-FFF2-40B4-BE49-F238E27FC236}">
                        <a16:creationId xmlns:a16="http://schemas.microsoft.com/office/drawing/2014/main" id="{AC896D20-BAF9-2770-C949-AF03A8D4946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5743555" y="3636152"/>
                    <a:ext cx="749425" cy="749425"/>
                  </a:xfrm>
                  <a:prstGeom prst="rect">
                    <a:avLst/>
                  </a:prstGeom>
                </p:spPr>
              </p:pic>
            </p:grpSp>
            <p:sp>
              <p:nvSpPr>
                <p:cNvPr id="83" name="CasellaDiTesto 82">
                  <a:extLst>
                    <a:ext uri="{FF2B5EF4-FFF2-40B4-BE49-F238E27FC236}">
                      <a16:creationId xmlns:a16="http://schemas.microsoft.com/office/drawing/2014/main" id="{8E617317-093E-4AFA-BFBD-C8B543239BA3}"/>
                    </a:ext>
                  </a:extLst>
                </p:cNvPr>
                <p:cNvSpPr txBox="1"/>
                <p:nvPr/>
              </p:nvSpPr>
              <p:spPr>
                <a:xfrm>
                  <a:off x="5409070" y="3786315"/>
                  <a:ext cx="2246320" cy="523220"/>
                </a:xfrm>
                <a:prstGeom prst="rect">
                  <a:avLst/>
                </a:prstGeom>
                <a:noFill/>
              </p:spPr>
              <p:txBody>
                <a:bodyPr wrap="square" rtlCol="0">
                  <a:spAutoFit/>
                </a:bodyPr>
                <a:lstStyle/>
                <a:p>
                  <a:pPr algn="ctr"/>
                  <a:r>
                    <a:rPr lang="en-US" sz="1400" spc="300">
                      <a:solidFill>
                        <a:schemeClr val="bg1"/>
                      </a:solidFill>
                    </a:rPr>
                    <a:t>DRIVER’S AVERAGE RATING</a:t>
                  </a:r>
                </a:p>
              </p:txBody>
            </p:sp>
          </p:grpSp>
        </p:grpSp>
        <p:grpSp>
          <p:nvGrpSpPr>
            <p:cNvPr id="95" name="Gruppo 94">
              <a:extLst>
                <a:ext uri="{FF2B5EF4-FFF2-40B4-BE49-F238E27FC236}">
                  <a16:creationId xmlns:a16="http://schemas.microsoft.com/office/drawing/2014/main" id="{4D1C8B12-82EC-009D-F96F-77452E3E060E}"/>
                </a:ext>
              </a:extLst>
            </p:cNvPr>
            <p:cNvGrpSpPr/>
            <p:nvPr/>
          </p:nvGrpSpPr>
          <p:grpSpPr>
            <a:xfrm>
              <a:off x="7164963" y="2297126"/>
              <a:ext cx="2517939" cy="1483458"/>
              <a:chOff x="5202868" y="993719"/>
              <a:chExt cx="2517939" cy="1483458"/>
            </a:xfrm>
          </p:grpSpPr>
          <p:pic>
            <p:nvPicPr>
              <p:cNvPr id="32" name="Elemento grafico 31" descr="Strada con due vie con un sentiero con riempimento a tinta unita">
                <a:extLst>
                  <a:ext uri="{FF2B5EF4-FFF2-40B4-BE49-F238E27FC236}">
                    <a16:creationId xmlns:a16="http://schemas.microsoft.com/office/drawing/2014/main" id="{A0BFDC73-39EB-9CB0-0A21-EDE6548D470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989472" y="993719"/>
                <a:ext cx="934072" cy="934072"/>
              </a:xfrm>
              <a:prstGeom prst="rect">
                <a:avLst/>
              </a:prstGeom>
            </p:spPr>
          </p:pic>
          <p:sp>
            <p:nvSpPr>
              <p:cNvPr id="34" name="CasellaDiTesto 33">
                <a:extLst>
                  <a:ext uri="{FF2B5EF4-FFF2-40B4-BE49-F238E27FC236}">
                    <a16:creationId xmlns:a16="http://schemas.microsoft.com/office/drawing/2014/main" id="{4C6F3126-C65E-E6A8-A526-111D8F929ABC}"/>
                  </a:ext>
                </a:extLst>
              </p:cNvPr>
              <p:cNvSpPr txBox="1"/>
              <p:nvPr/>
            </p:nvSpPr>
            <p:spPr>
              <a:xfrm>
                <a:off x="5202868" y="1953957"/>
                <a:ext cx="2517939" cy="523220"/>
              </a:xfrm>
              <a:prstGeom prst="rect">
                <a:avLst/>
              </a:prstGeom>
              <a:noFill/>
            </p:spPr>
            <p:txBody>
              <a:bodyPr wrap="square" rtlCol="0">
                <a:spAutoFit/>
              </a:bodyPr>
              <a:lstStyle/>
              <a:p>
                <a:pPr algn="ctr"/>
                <a:r>
                  <a:rPr lang="en-US" sz="1400" spc="300">
                    <a:solidFill>
                      <a:schemeClr val="bg1"/>
                    </a:solidFill>
                  </a:rPr>
                  <a:t>POST-TRIP </a:t>
                </a:r>
              </a:p>
              <a:p>
                <a:pPr algn="ctr"/>
                <a:r>
                  <a:rPr lang="en-US" sz="1400" spc="300">
                    <a:solidFill>
                      <a:schemeClr val="bg1"/>
                    </a:solidFill>
                  </a:rPr>
                  <a:t>EVALUATION</a:t>
                </a:r>
              </a:p>
            </p:txBody>
          </p:sp>
        </p:grpSp>
        <p:cxnSp>
          <p:nvCxnSpPr>
            <p:cNvPr id="12" name="Connettore a gomito 11">
              <a:extLst>
                <a:ext uri="{FF2B5EF4-FFF2-40B4-BE49-F238E27FC236}">
                  <a16:creationId xmlns:a16="http://schemas.microsoft.com/office/drawing/2014/main" id="{D9D5E442-2174-807D-485D-63192CC5344E}"/>
                </a:ext>
              </a:extLst>
            </p:cNvPr>
            <p:cNvCxnSpPr>
              <a:cxnSpLocks/>
              <a:endCxn id="31" idx="0"/>
            </p:cNvCxnSpPr>
            <p:nvPr/>
          </p:nvCxnSpPr>
          <p:spPr>
            <a:xfrm rot="10800000" flipV="1">
              <a:off x="6193514" y="2764162"/>
              <a:ext cx="1756778" cy="1263058"/>
            </a:xfrm>
            <a:prstGeom prst="bentConnector2">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cxnSp>
          <p:nvCxnSpPr>
            <p:cNvPr id="66" name="Connettore a gomito 65">
              <a:extLst>
                <a:ext uri="{FF2B5EF4-FFF2-40B4-BE49-F238E27FC236}">
                  <a16:creationId xmlns:a16="http://schemas.microsoft.com/office/drawing/2014/main" id="{4D832267-93D5-0580-3A93-9133053B95E9}"/>
                </a:ext>
              </a:extLst>
            </p:cNvPr>
            <p:cNvCxnSpPr>
              <a:cxnSpLocks/>
              <a:endCxn id="67" idx="0"/>
            </p:cNvCxnSpPr>
            <p:nvPr/>
          </p:nvCxnSpPr>
          <p:spPr>
            <a:xfrm>
              <a:off x="8856974" y="2764162"/>
              <a:ext cx="1594797" cy="1257509"/>
            </a:xfrm>
            <a:prstGeom prst="bentConnector2">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grpSp>
          <p:nvGrpSpPr>
            <p:cNvPr id="88" name="Gruppo 87">
              <a:extLst>
                <a:ext uri="{FF2B5EF4-FFF2-40B4-BE49-F238E27FC236}">
                  <a16:creationId xmlns:a16="http://schemas.microsoft.com/office/drawing/2014/main" id="{BF3B8603-E997-1A56-6108-876D62B4971C}"/>
                </a:ext>
              </a:extLst>
            </p:cNvPr>
            <p:cNvGrpSpPr/>
            <p:nvPr/>
          </p:nvGrpSpPr>
          <p:grpSpPr>
            <a:xfrm>
              <a:off x="9241613" y="4021671"/>
              <a:ext cx="2420316" cy="1594355"/>
              <a:chOff x="9304368" y="3591366"/>
              <a:chExt cx="2420316" cy="1594355"/>
            </a:xfrm>
          </p:grpSpPr>
          <p:grpSp>
            <p:nvGrpSpPr>
              <p:cNvPr id="96" name="Gruppo 95">
                <a:extLst>
                  <a:ext uri="{FF2B5EF4-FFF2-40B4-BE49-F238E27FC236}">
                    <a16:creationId xmlns:a16="http://schemas.microsoft.com/office/drawing/2014/main" id="{CA876959-194F-7BAF-4013-DC12141DAF8C}"/>
                  </a:ext>
                </a:extLst>
              </p:cNvPr>
              <p:cNvGrpSpPr/>
              <p:nvPr/>
            </p:nvGrpSpPr>
            <p:grpSpPr>
              <a:xfrm>
                <a:off x="9304368" y="3689869"/>
                <a:ext cx="2420316" cy="1495852"/>
                <a:chOff x="7955636" y="2813683"/>
                <a:chExt cx="2420316" cy="1495852"/>
              </a:xfrm>
            </p:grpSpPr>
            <p:grpSp>
              <p:nvGrpSpPr>
                <p:cNvPr id="82" name="Gruppo 81">
                  <a:extLst>
                    <a:ext uri="{FF2B5EF4-FFF2-40B4-BE49-F238E27FC236}">
                      <a16:creationId xmlns:a16="http://schemas.microsoft.com/office/drawing/2014/main" id="{5CD37990-DC03-F847-0B93-90799FDEC3C2}"/>
                    </a:ext>
                  </a:extLst>
                </p:cNvPr>
                <p:cNvGrpSpPr/>
                <p:nvPr/>
              </p:nvGrpSpPr>
              <p:grpSpPr>
                <a:xfrm>
                  <a:off x="8194111" y="2813683"/>
                  <a:ext cx="1943367" cy="1046825"/>
                  <a:chOff x="7954083" y="3630227"/>
                  <a:chExt cx="2237771" cy="1205410"/>
                </a:xfrm>
              </p:grpSpPr>
              <p:pic>
                <p:nvPicPr>
                  <p:cNvPr id="76" name="Immagine 75" descr="Immagine che contiene clipart, Elementi grafici, bianco, design&#10;&#10;Descrizione generata automaticamente">
                    <a:extLst>
                      <a:ext uri="{FF2B5EF4-FFF2-40B4-BE49-F238E27FC236}">
                        <a16:creationId xmlns:a16="http://schemas.microsoft.com/office/drawing/2014/main" id="{134E9C4E-5E19-0498-AB15-5FAF898BE1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54083" y="3658119"/>
                    <a:ext cx="693641" cy="693641"/>
                  </a:xfrm>
                  <a:prstGeom prst="rect">
                    <a:avLst/>
                  </a:prstGeom>
                </p:spPr>
              </p:pic>
              <p:pic>
                <p:nvPicPr>
                  <p:cNvPr id="77" name="Immagine 76" descr="Immagine che contiene cerchio, simbolo, clipart, Elementi grafici&#10;&#10;Descrizione generata automaticamente">
                    <a:extLst>
                      <a:ext uri="{FF2B5EF4-FFF2-40B4-BE49-F238E27FC236}">
                        <a16:creationId xmlns:a16="http://schemas.microsoft.com/office/drawing/2014/main" id="{39C10C82-29C6-CC74-1977-FF61839C51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98213" y="3658119"/>
                    <a:ext cx="693641" cy="693641"/>
                  </a:xfrm>
                  <a:prstGeom prst="rect">
                    <a:avLst/>
                  </a:prstGeom>
                </p:spPr>
              </p:pic>
              <p:pic>
                <p:nvPicPr>
                  <p:cNvPr id="79" name="Elemento grafico 78" descr="Freccia linea: diritta con riempimento a tinta unita">
                    <a:extLst>
                      <a:ext uri="{FF2B5EF4-FFF2-40B4-BE49-F238E27FC236}">
                        <a16:creationId xmlns:a16="http://schemas.microsoft.com/office/drawing/2014/main" id="{64B2F3C6-0896-D5FC-2B27-2B9E2A61DCA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75620" y="3630227"/>
                    <a:ext cx="749425" cy="749425"/>
                  </a:xfrm>
                  <a:prstGeom prst="rect">
                    <a:avLst/>
                  </a:prstGeom>
                </p:spPr>
              </p:pic>
              <p:pic>
                <p:nvPicPr>
                  <p:cNvPr id="81" name="Elemento grafico 80" descr="Valutazione 1 stella con riempimento a tinta unita">
                    <a:extLst>
                      <a:ext uri="{FF2B5EF4-FFF2-40B4-BE49-F238E27FC236}">
                        <a16:creationId xmlns:a16="http://schemas.microsoft.com/office/drawing/2014/main" id="{CFA34788-762E-4CC7-806C-77C87F99727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011079" y="4250861"/>
                    <a:ext cx="584776" cy="584776"/>
                  </a:xfrm>
                  <a:prstGeom prst="rect">
                    <a:avLst/>
                  </a:prstGeom>
                </p:spPr>
              </p:pic>
            </p:grpSp>
            <p:sp>
              <p:nvSpPr>
                <p:cNvPr id="84" name="CasellaDiTesto 83">
                  <a:extLst>
                    <a:ext uri="{FF2B5EF4-FFF2-40B4-BE49-F238E27FC236}">
                      <a16:creationId xmlns:a16="http://schemas.microsoft.com/office/drawing/2014/main" id="{D7BB7037-2F90-D5D8-748F-10C87D3368FE}"/>
                    </a:ext>
                  </a:extLst>
                </p:cNvPr>
                <p:cNvSpPr txBox="1"/>
                <p:nvPr/>
              </p:nvSpPr>
              <p:spPr>
                <a:xfrm>
                  <a:off x="7955636" y="3786315"/>
                  <a:ext cx="2420316" cy="523220"/>
                </a:xfrm>
                <a:prstGeom prst="rect">
                  <a:avLst/>
                </a:prstGeom>
                <a:noFill/>
              </p:spPr>
              <p:txBody>
                <a:bodyPr wrap="square" rtlCol="0">
                  <a:spAutoFit/>
                </a:bodyPr>
                <a:lstStyle/>
                <a:p>
                  <a:pPr algn="ctr"/>
                  <a:r>
                    <a:rPr lang="en-US" sz="1400" spc="300">
                      <a:solidFill>
                        <a:schemeClr val="bg1"/>
                      </a:solidFill>
                    </a:rPr>
                    <a:t>PASSENGER’S AVERAGE RATING</a:t>
                  </a:r>
                </a:p>
              </p:txBody>
            </p:sp>
          </p:grpSp>
          <p:sp>
            <p:nvSpPr>
              <p:cNvPr id="67" name="Rettangolo 66">
                <a:extLst>
                  <a:ext uri="{FF2B5EF4-FFF2-40B4-BE49-F238E27FC236}">
                    <a16:creationId xmlns:a16="http://schemas.microsoft.com/office/drawing/2014/main" id="{4F8BBD2D-3DEB-9392-359A-5275BC980A64}"/>
                  </a:ext>
                </a:extLst>
              </p:cNvPr>
              <p:cNvSpPr/>
              <p:nvPr/>
            </p:nvSpPr>
            <p:spPr>
              <a:xfrm flipH="1">
                <a:off x="9391366" y="3591366"/>
                <a:ext cx="2246320" cy="926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103" name="Gruppo 102">
            <a:extLst>
              <a:ext uri="{FF2B5EF4-FFF2-40B4-BE49-F238E27FC236}">
                <a16:creationId xmlns:a16="http://schemas.microsoft.com/office/drawing/2014/main" id="{FEF5368D-1329-8093-CD79-F8B8F2556C2A}"/>
              </a:ext>
            </a:extLst>
          </p:cNvPr>
          <p:cNvGrpSpPr/>
          <p:nvPr/>
        </p:nvGrpSpPr>
        <p:grpSpPr>
          <a:xfrm>
            <a:off x="6644752" y="985072"/>
            <a:ext cx="3262283" cy="1064359"/>
            <a:chOff x="6761511" y="933740"/>
            <a:chExt cx="3262283" cy="1064359"/>
          </a:xfrm>
        </p:grpSpPr>
        <p:sp>
          <p:nvSpPr>
            <p:cNvPr id="63" name="CasellaDiTesto 62">
              <a:extLst>
                <a:ext uri="{FF2B5EF4-FFF2-40B4-BE49-F238E27FC236}">
                  <a16:creationId xmlns:a16="http://schemas.microsoft.com/office/drawing/2014/main" id="{7008A4B8-3E9A-F249-12AA-33A322DF94A4}"/>
                </a:ext>
              </a:extLst>
            </p:cNvPr>
            <p:cNvSpPr txBox="1"/>
            <p:nvPr/>
          </p:nvSpPr>
          <p:spPr>
            <a:xfrm>
              <a:off x="6761511" y="1444101"/>
              <a:ext cx="3262283" cy="553998"/>
            </a:xfrm>
            <a:prstGeom prst="rect">
              <a:avLst/>
            </a:prstGeom>
            <a:noFill/>
          </p:spPr>
          <p:txBody>
            <a:bodyPr wrap="square" rtlCol="0">
              <a:spAutoFit/>
            </a:bodyPr>
            <a:lstStyle/>
            <a:p>
              <a:pPr algn="just"/>
              <a:r>
                <a:rPr lang="en-US" sz="1500">
                  <a:solidFill>
                    <a:schemeClr val="bg1"/>
                  </a:solidFill>
                </a:rPr>
                <a:t>Ratings are </a:t>
              </a:r>
              <a:r>
                <a:rPr lang="en-US" sz="1500">
                  <a:solidFill>
                    <a:srgbClr val="DA627D"/>
                  </a:solidFill>
                </a:rPr>
                <a:t>anonymous</a:t>
              </a:r>
              <a:r>
                <a:rPr lang="en-US" sz="1500">
                  <a:solidFill>
                    <a:schemeClr val="bg1"/>
                  </a:solidFill>
                </a:rPr>
                <a:t> to ensure honest feedback.</a:t>
              </a:r>
            </a:p>
          </p:txBody>
        </p:sp>
        <p:sp>
          <p:nvSpPr>
            <p:cNvPr id="35" name="CasellaDiTesto 34">
              <a:extLst>
                <a:ext uri="{FF2B5EF4-FFF2-40B4-BE49-F238E27FC236}">
                  <a16:creationId xmlns:a16="http://schemas.microsoft.com/office/drawing/2014/main" id="{943836D8-E0B6-3FA3-F11E-F992DEDF7C1A}"/>
                </a:ext>
              </a:extLst>
            </p:cNvPr>
            <p:cNvSpPr txBox="1"/>
            <p:nvPr/>
          </p:nvSpPr>
          <p:spPr>
            <a:xfrm>
              <a:off x="6761511" y="933740"/>
              <a:ext cx="3262283" cy="553998"/>
            </a:xfrm>
            <a:prstGeom prst="rect">
              <a:avLst/>
            </a:prstGeom>
            <a:noFill/>
          </p:spPr>
          <p:txBody>
            <a:bodyPr wrap="square" rtlCol="0">
              <a:spAutoFit/>
            </a:bodyPr>
            <a:lstStyle/>
            <a:p>
              <a:pPr algn="just"/>
              <a:r>
                <a:rPr lang="en-US" sz="1500">
                  <a:solidFill>
                    <a:srgbClr val="DA627D"/>
                  </a:solidFill>
                </a:rPr>
                <a:t>At the end </a:t>
              </a:r>
              <a:r>
                <a:rPr lang="en-US" sz="1500">
                  <a:solidFill>
                    <a:schemeClr val="bg1"/>
                  </a:solidFill>
                </a:rPr>
                <a:t>of each ride, passengers rate drivers and vice versa.</a:t>
              </a:r>
            </a:p>
          </p:txBody>
        </p:sp>
      </p:grpSp>
      <p:sp>
        <p:nvSpPr>
          <p:cNvPr id="89" name="CasellaDiTesto 88">
            <a:extLst>
              <a:ext uri="{FF2B5EF4-FFF2-40B4-BE49-F238E27FC236}">
                <a16:creationId xmlns:a16="http://schemas.microsoft.com/office/drawing/2014/main" id="{A04C7B3D-ED43-AD25-F90D-CA216292FD85}"/>
              </a:ext>
            </a:extLst>
          </p:cNvPr>
          <p:cNvSpPr txBox="1"/>
          <p:nvPr/>
        </p:nvSpPr>
        <p:spPr>
          <a:xfrm>
            <a:off x="4379232" y="5217736"/>
            <a:ext cx="3362696" cy="1246495"/>
          </a:xfrm>
          <a:prstGeom prst="rect">
            <a:avLst/>
          </a:prstGeom>
          <a:noFill/>
        </p:spPr>
        <p:txBody>
          <a:bodyPr wrap="square" rtlCol="0">
            <a:spAutoFit/>
          </a:bodyPr>
          <a:lstStyle/>
          <a:p>
            <a:pPr algn="just"/>
            <a:r>
              <a:rPr lang="en-US" sz="1500">
                <a:solidFill>
                  <a:schemeClr val="bg1"/>
                </a:solidFill>
              </a:rPr>
              <a:t>Calculated based on the </a:t>
            </a:r>
            <a:r>
              <a:rPr lang="en-US" sz="1500">
                <a:solidFill>
                  <a:srgbClr val="DA627D"/>
                </a:solidFill>
              </a:rPr>
              <a:t>last 500 </a:t>
            </a:r>
            <a:r>
              <a:rPr lang="en-US" sz="1500">
                <a:solidFill>
                  <a:schemeClr val="bg1"/>
                </a:solidFill>
              </a:rPr>
              <a:t>ratings received. A high rating improves visibility for future trip requests, while a consistently low rating may lead to account deactivation.</a:t>
            </a:r>
          </a:p>
        </p:txBody>
      </p:sp>
      <p:sp>
        <p:nvSpPr>
          <p:cNvPr id="90" name="CasellaDiTesto 89">
            <a:extLst>
              <a:ext uri="{FF2B5EF4-FFF2-40B4-BE49-F238E27FC236}">
                <a16:creationId xmlns:a16="http://schemas.microsoft.com/office/drawing/2014/main" id="{1AD979A9-B63A-2DFB-A01B-B240853A9B30}"/>
              </a:ext>
            </a:extLst>
          </p:cNvPr>
          <p:cNvSpPr txBox="1"/>
          <p:nvPr/>
        </p:nvSpPr>
        <p:spPr>
          <a:xfrm>
            <a:off x="8621079" y="5212467"/>
            <a:ext cx="3362696" cy="784830"/>
          </a:xfrm>
          <a:prstGeom prst="rect">
            <a:avLst/>
          </a:prstGeom>
          <a:noFill/>
        </p:spPr>
        <p:txBody>
          <a:bodyPr wrap="square" rtlCol="0">
            <a:spAutoFit/>
          </a:bodyPr>
          <a:lstStyle/>
          <a:p>
            <a:pPr algn="just"/>
            <a:r>
              <a:rPr lang="en-US" sz="1500">
                <a:solidFill>
                  <a:schemeClr val="bg1"/>
                </a:solidFill>
              </a:rPr>
              <a:t>Calculated using </a:t>
            </a:r>
            <a:r>
              <a:rPr lang="en-US" sz="1500">
                <a:solidFill>
                  <a:srgbClr val="DA627D"/>
                </a:solidFill>
              </a:rPr>
              <a:t>all</a:t>
            </a:r>
            <a:r>
              <a:rPr lang="en-US" sz="1500">
                <a:solidFill>
                  <a:schemeClr val="bg1"/>
                </a:solidFill>
              </a:rPr>
              <a:t> the trips taken. Passengers with lower ratings may experience difficulty finding drivers.</a:t>
            </a:r>
          </a:p>
        </p:txBody>
      </p:sp>
    </p:spTree>
    <p:extLst>
      <p:ext uri="{BB962C8B-B14F-4D97-AF65-F5344CB8AC3E}">
        <p14:creationId xmlns:p14="http://schemas.microsoft.com/office/powerpoint/2010/main" val="59912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26F62F5-9A9B-7019-CD2D-B8555FC9897F}"/>
            </a:ext>
          </a:extLst>
        </p:cNvPr>
        <p:cNvGrpSpPr/>
        <p:nvPr/>
      </p:nvGrpSpPr>
      <p:grpSpPr>
        <a:xfrm>
          <a:off x="0" y="0"/>
          <a:ext cx="0" cy="0"/>
          <a:chOff x="0" y="0"/>
          <a:chExt cx="0" cy="0"/>
        </a:xfrm>
      </p:grpSpPr>
      <p:grpSp>
        <p:nvGrpSpPr>
          <p:cNvPr id="4" name="Gruppo 3">
            <a:extLst>
              <a:ext uri="{FF2B5EF4-FFF2-40B4-BE49-F238E27FC236}">
                <a16:creationId xmlns:a16="http://schemas.microsoft.com/office/drawing/2014/main" id="{62D53AFB-350B-AD64-CB74-B7329E1F87E5}"/>
              </a:ext>
            </a:extLst>
          </p:cNvPr>
          <p:cNvGrpSpPr/>
          <p:nvPr/>
        </p:nvGrpSpPr>
        <p:grpSpPr>
          <a:xfrm>
            <a:off x="5581938" y="938804"/>
            <a:ext cx="6387173" cy="4980393"/>
            <a:chOff x="5969717" y="1427754"/>
            <a:chExt cx="5341180" cy="4164780"/>
          </a:xfrm>
        </p:grpSpPr>
        <p:sp>
          <p:nvSpPr>
            <p:cNvPr id="18" name="Figura a mano libera: forma 17">
              <a:extLst>
                <a:ext uri="{FF2B5EF4-FFF2-40B4-BE49-F238E27FC236}">
                  <a16:creationId xmlns:a16="http://schemas.microsoft.com/office/drawing/2014/main" id="{6BF86B8A-D6A7-FC76-320F-455BB6D47648}"/>
                </a:ext>
              </a:extLst>
            </p:cNvPr>
            <p:cNvSpPr/>
            <p:nvPr/>
          </p:nvSpPr>
          <p:spPr>
            <a:xfrm flipV="1">
              <a:off x="5969717" y="1636227"/>
              <a:ext cx="4714006" cy="356480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ECB6B030-F435-66FD-C77F-38A3948F7572}"/>
                </a:ext>
              </a:extLst>
            </p:cNvPr>
            <p:cNvSpPr/>
            <p:nvPr/>
          </p:nvSpPr>
          <p:spPr>
            <a:xfrm flipV="1">
              <a:off x="9884997" y="3235836"/>
              <a:ext cx="45040" cy="110532"/>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2589437B-CB4D-AB52-CDB9-BA180E939DF4}"/>
                </a:ext>
              </a:extLst>
            </p:cNvPr>
            <p:cNvSpPr/>
            <p:nvPr/>
          </p:nvSpPr>
          <p:spPr>
            <a:xfrm flipV="1">
              <a:off x="9583853" y="3406163"/>
              <a:ext cx="56805" cy="54520"/>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25B4451D-3F7A-D900-82BE-D8111156C217}"/>
                </a:ext>
              </a:extLst>
            </p:cNvPr>
            <p:cNvSpPr/>
            <p:nvPr/>
          </p:nvSpPr>
          <p:spPr>
            <a:xfrm flipV="1">
              <a:off x="9915677" y="3444366"/>
              <a:ext cx="217970" cy="444086"/>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9EEDE0FC-57CA-4DA8-D5E9-60B7D7F6C3B7}"/>
                </a:ext>
              </a:extLst>
            </p:cNvPr>
            <p:cNvSpPr/>
            <p:nvPr/>
          </p:nvSpPr>
          <p:spPr>
            <a:xfrm flipV="1">
              <a:off x="9636532" y="3825770"/>
              <a:ext cx="289077" cy="371643"/>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C160ABB1-2E4D-6CC6-55C1-EE92740B286F}"/>
                </a:ext>
              </a:extLst>
            </p:cNvPr>
            <p:cNvSpPr/>
            <p:nvPr/>
          </p:nvSpPr>
          <p:spPr>
            <a:xfrm flipV="1">
              <a:off x="9229473" y="3885457"/>
              <a:ext cx="337752" cy="371840"/>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3AE4D1B6-50CB-C964-D141-93B01DAA0935}"/>
                </a:ext>
              </a:extLst>
            </p:cNvPr>
            <p:cNvSpPr/>
            <p:nvPr/>
          </p:nvSpPr>
          <p:spPr>
            <a:xfrm flipV="1">
              <a:off x="9923112" y="4010704"/>
              <a:ext cx="180721" cy="242118"/>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FD85AD22-3358-2D48-2C0B-B193D9D2738F}"/>
                </a:ext>
              </a:extLst>
            </p:cNvPr>
            <p:cNvSpPr/>
            <p:nvPr/>
          </p:nvSpPr>
          <p:spPr>
            <a:xfrm flipV="1">
              <a:off x="10256424" y="4081108"/>
              <a:ext cx="553417" cy="3221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1AFB9711-355D-8B83-05F2-1CEE9B8AE359}"/>
                </a:ext>
              </a:extLst>
            </p:cNvPr>
            <p:cNvSpPr/>
            <p:nvPr/>
          </p:nvSpPr>
          <p:spPr>
            <a:xfrm flipV="1">
              <a:off x="9527053" y="4253511"/>
              <a:ext cx="617374" cy="152119"/>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F374756E-0785-6C68-E38E-EB865FFF328D}"/>
                </a:ext>
              </a:extLst>
            </p:cNvPr>
            <p:cNvSpPr/>
            <p:nvPr/>
          </p:nvSpPr>
          <p:spPr>
            <a:xfrm flipV="1">
              <a:off x="9642498" y="4417408"/>
              <a:ext cx="1156325" cy="925422"/>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93C276CA-79CE-C9FC-C991-7B722A8F258F}"/>
                </a:ext>
              </a:extLst>
            </p:cNvPr>
            <p:cNvSpPr/>
            <p:nvPr/>
          </p:nvSpPr>
          <p:spPr>
            <a:xfrm flipV="1">
              <a:off x="7711530" y="4458083"/>
              <a:ext cx="215406" cy="449093"/>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530DB1D9-2E94-0BDC-62E2-10971CB3A1F7}"/>
                </a:ext>
              </a:extLst>
            </p:cNvPr>
            <p:cNvSpPr/>
            <p:nvPr/>
          </p:nvSpPr>
          <p:spPr>
            <a:xfrm flipV="1">
              <a:off x="10813296" y="5201034"/>
              <a:ext cx="497601" cy="391500"/>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70F9C75E-BB84-15DE-C56C-4BBA09749CE3}"/>
                </a:ext>
              </a:extLst>
            </p:cNvPr>
            <p:cNvSpPr/>
            <p:nvPr/>
          </p:nvSpPr>
          <p:spPr>
            <a:xfrm flipV="1">
              <a:off x="10326545" y="5386854"/>
              <a:ext cx="116651" cy="100860"/>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8AF3F9CF-88A1-0D84-1157-7FF151A76501}"/>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10735917" y="1638412"/>
              <a:ext cx="97708" cy="3569907"/>
            </a:xfrm>
            <a:prstGeom prst="rect">
              <a:avLst/>
            </a:prstGeom>
          </p:spPr>
        </p:pic>
        <p:pic>
          <p:nvPicPr>
            <p:cNvPr id="44" name="Immagine 43" descr="Immagine che contiene cuore, cerchio, Elementi grafici, creatività&#10;&#10;Descrizione generata automaticamente">
              <a:extLst>
                <a:ext uri="{FF2B5EF4-FFF2-40B4-BE49-F238E27FC236}">
                  <a16:creationId xmlns:a16="http://schemas.microsoft.com/office/drawing/2014/main" id="{D9A6F3F7-8150-5FF3-621B-58448A7922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2546" y="2605882"/>
              <a:ext cx="548982" cy="548982"/>
            </a:xfrm>
            <a:prstGeom prst="rect">
              <a:avLst/>
            </a:prstGeom>
          </p:spPr>
        </p:pic>
        <p:grpSp>
          <p:nvGrpSpPr>
            <p:cNvPr id="45" name="Gruppo 44">
              <a:extLst>
                <a:ext uri="{FF2B5EF4-FFF2-40B4-BE49-F238E27FC236}">
                  <a16:creationId xmlns:a16="http://schemas.microsoft.com/office/drawing/2014/main" id="{792D0ED0-9F95-60B3-C82B-E401989AC756}"/>
                </a:ext>
              </a:extLst>
            </p:cNvPr>
            <p:cNvGrpSpPr/>
            <p:nvPr/>
          </p:nvGrpSpPr>
          <p:grpSpPr>
            <a:xfrm>
              <a:off x="9066231" y="1427754"/>
              <a:ext cx="921644" cy="921641"/>
              <a:chOff x="7400242" y="2640918"/>
              <a:chExt cx="1051607" cy="1051603"/>
            </a:xfrm>
          </p:grpSpPr>
          <p:sp>
            <p:nvSpPr>
              <p:cNvPr id="46" name="Rettangolo con angoli arrotondati 45">
                <a:extLst>
                  <a:ext uri="{FF2B5EF4-FFF2-40B4-BE49-F238E27FC236}">
                    <a16:creationId xmlns:a16="http://schemas.microsoft.com/office/drawing/2014/main" id="{3995D3A5-40B8-AFF2-8996-3AE233558C70}"/>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logo, Carattere, Elementi grafici, design&#10;&#10;Descrizione generata automaticamente">
                <a:extLst>
                  <a:ext uri="{FF2B5EF4-FFF2-40B4-BE49-F238E27FC236}">
                    <a16:creationId xmlns:a16="http://schemas.microsoft.com/office/drawing/2014/main" id="{4E6FFB7C-246B-19E7-A8F4-D1149D55BB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sp>
        <p:nvSpPr>
          <p:cNvPr id="52" name="CasellaDiTesto 51">
            <a:extLst>
              <a:ext uri="{FF2B5EF4-FFF2-40B4-BE49-F238E27FC236}">
                <a16:creationId xmlns:a16="http://schemas.microsoft.com/office/drawing/2014/main" id="{C1124FD7-2D3F-2994-8BE4-2801D9D6DDEB}"/>
              </a:ext>
            </a:extLst>
          </p:cNvPr>
          <p:cNvSpPr txBox="1"/>
          <p:nvPr/>
        </p:nvSpPr>
        <p:spPr>
          <a:xfrm>
            <a:off x="-28455" y="359106"/>
            <a:ext cx="5521087" cy="430887"/>
          </a:xfrm>
          <a:prstGeom prst="rect">
            <a:avLst/>
          </a:prstGeom>
          <a:noFill/>
        </p:spPr>
        <p:txBody>
          <a:bodyPr wrap="square" rtlCol="0">
            <a:spAutoFit/>
          </a:bodyPr>
          <a:lstStyle/>
          <a:p>
            <a:pPr algn="ctr"/>
            <a:r>
              <a:rPr lang="it-IT" sz="2200" spc="300">
                <a:solidFill>
                  <a:schemeClr val="bg1"/>
                </a:solidFill>
              </a:rPr>
              <a:t>DIDI CHUXING</a:t>
            </a:r>
          </a:p>
        </p:txBody>
      </p:sp>
      <p:grpSp>
        <p:nvGrpSpPr>
          <p:cNvPr id="21" name="Gruppo 20">
            <a:extLst>
              <a:ext uri="{FF2B5EF4-FFF2-40B4-BE49-F238E27FC236}">
                <a16:creationId xmlns:a16="http://schemas.microsoft.com/office/drawing/2014/main" id="{EB20ECC5-F5AE-4BFA-8FC4-DAD30C58D849}"/>
              </a:ext>
            </a:extLst>
          </p:cNvPr>
          <p:cNvGrpSpPr/>
          <p:nvPr/>
        </p:nvGrpSpPr>
        <p:grpSpPr>
          <a:xfrm>
            <a:off x="801257" y="3905052"/>
            <a:ext cx="3861661" cy="2255640"/>
            <a:chOff x="867567" y="4150414"/>
            <a:chExt cx="3861661" cy="2255640"/>
          </a:xfrm>
        </p:grpSpPr>
        <p:pic>
          <p:nvPicPr>
            <p:cNvPr id="7" name="Immagine 6" descr="Immagine che contiene logo, Elementi grafici, simbolo, Carattere&#10;&#10;Descrizione generata automaticamente">
              <a:extLst>
                <a:ext uri="{FF2B5EF4-FFF2-40B4-BE49-F238E27FC236}">
                  <a16:creationId xmlns:a16="http://schemas.microsoft.com/office/drawing/2014/main" id="{10EE996C-CBB8-9129-C59A-64EEE989BF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7567" y="4150414"/>
              <a:ext cx="984952" cy="984952"/>
            </a:xfrm>
            <a:prstGeom prst="rect">
              <a:avLst/>
            </a:prstGeom>
          </p:spPr>
        </p:pic>
        <p:sp>
          <p:nvSpPr>
            <p:cNvPr id="9" name="CasellaDiTesto 8">
              <a:extLst>
                <a:ext uri="{FF2B5EF4-FFF2-40B4-BE49-F238E27FC236}">
                  <a16:creationId xmlns:a16="http://schemas.microsoft.com/office/drawing/2014/main" id="{13891397-44B9-1185-87E2-983B1B4828E2}"/>
                </a:ext>
              </a:extLst>
            </p:cNvPr>
            <p:cNvSpPr txBox="1"/>
            <p:nvPr/>
          </p:nvSpPr>
          <p:spPr>
            <a:xfrm>
              <a:off x="1481684" y="5076603"/>
              <a:ext cx="3247543" cy="313932"/>
            </a:xfrm>
            <a:prstGeom prst="rect">
              <a:avLst/>
            </a:prstGeom>
            <a:noFill/>
          </p:spPr>
          <p:txBody>
            <a:bodyPr wrap="square" rtlCol="0">
              <a:spAutoFit/>
            </a:bodyPr>
            <a:lstStyle/>
            <a:p>
              <a:pPr algn="ctr"/>
              <a:r>
                <a:rPr lang="en-US" sz="1450" spc="300">
                  <a:solidFill>
                    <a:srgbClr val="DA627D"/>
                  </a:solidFill>
                </a:rPr>
                <a:t>AI</a:t>
              </a:r>
              <a:r>
                <a:rPr lang="en-US" sz="1450" spc="300">
                  <a:solidFill>
                    <a:schemeClr val="bg1"/>
                  </a:solidFill>
                </a:rPr>
                <a:t>-DRIVEN SAFETY ALERTS</a:t>
              </a:r>
            </a:p>
          </p:txBody>
        </p:sp>
        <p:sp>
          <p:nvSpPr>
            <p:cNvPr id="13" name="CasellaDiTesto 12">
              <a:extLst>
                <a:ext uri="{FF2B5EF4-FFF2-40B4-BE49-F238E27FC236}">
                  <a16:creationId xmlns:a16="http://schemas.microsoft.com/office/drawing/2014/main" id="{9BAA96BD-21D9-BD2C-6201-026C8A203837}"/>
                </a:ext>
              </a:extLst>
            </p:cNvPr>
            <p:cNvSpPr txBox="1"/>
            <p:nvPr/>
          </p:nvSpPr>
          <p:spPr>
            <a:xfrm>
              <a:off x="1481684" y="5390391"/>
              <a:ext cx="3247544" cy="1015663"/>
            </a:xfrm>
            <a:prstGeom prst="rect">
              <a:avLst/>
            </a:prstGeom>
            <a:noFill/>
          </p:spPr>
          <p:txBody>
            <a:bodyPr wrap="square" rtlCol="0">
              <a:spAutoFit/>
            </a:bodyPr>
            <a:lstStyle/>
            <a:p>
              <a:pPr algn="just"/>
              <a:r>
                <a:rPr lang="en-US" sz="1500">
                  <a:solidFill>
                    <a:schemeClr val="bg1"/>
                  </a:solidFill>
                </a:rPr>
                <a:t>Machine Learning algorithms analyze telemetric data and provide real-time safety alerts to drivers, reducing risky behaviors  and ensuring safer rides.</a:t>
              </a:r>
            </a:p>
          </p:txBody>
        </p:sp>
        <p:cxnSp>
          <p:nvCxnSpPr>
            <p:cNvPr id="14" name="Connettore diritto 13">
              <a:extLst>
                <a:ext uri="{FF2B5EF4-FFF2-40B4-BE49-F238E27FC236}">
                  <a16:creationId xmlns:a16="http://schemas.microsoft.com/office/drawing/2014/main" id="{744E21CA-990C-D98D-DEDC-6BC4DA7F1681}"/>
                </a:ext>
              </a:extLst>
            </p:cNvPr>
            <p:cNvCxnSpPr>
              <a:cxnSpLocks/>
            </p:cNvCxnSpPr>
            <p:nvPr/>
          </p:nvCxnSpPr>
          <p:spPr>
            <a:xfrm flipV="1">
              <a:off x="1352249" y="5115838"/>
              <a:ext cx="0" cy="129021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751E547E-22D8-46E5-5BBC-AB0C75976199}"/>
              </a:ext>
            </a:extLst>
          </p:cNvPr>
          <p:cNvGrpSpPr/>
          <p:nvPr/>
        </p:nvGrpSpPr>
        <p:grpSpPr>
          <a:xfrm>
            <a:off x="85799" y="1382933"/>
            <a:ext cx="5299252" cy="1938992"/>
            <a:chOff x="-95342" y="1460810"/>
            <a:chExt cx="5299252" cy="1938992"/>
          </a:xfrm>
        </p:grpSpPr>
        <p:grpSp>
          <p:nvGrpSpPr>
            <p:cNvPr id="50" name="Gruppo 49">
              <a:extLst>
                <a:ext uri="{FF2B5EF4-FFF2-40B4-BE49-F238E27FC236}">
                  <a16:creationId xmlns:a16="http://schemas.microsoft.com/office/drawing/2014/main" id="{FC71EF2A-EFFA-EC17-00AF-119885CE2E93}"/>
                </a:ext>
              </a:extLst>
            </p:cNvPr>
            <p:cNvGrpSpPr/>
            <p:nvPr/>
          </p:nvGrpSpPr>
          <p:grpSpPr>
            <a:xfrm>
              <a:off x="-95342" y="1470922"/>
              <a:ext cx="2246320" cy="1918769"/>
              <a:chOff x="-95342" y="1479868"/>
              <a:chExt cx="2246320" cy="1918769"/>
            </a:xfrm>
          </p:grpSpPr>
          <p:pic>
            <p:nvPicPr>
              <p:cNvPr id="3" name="Immagine 2" descr="Immagine che contiene simbolo, Carattere, Elementi grafici, logo&#10;&#10;Descrizione generata automaticamente">
                <a:extLst>
                  <a:ext uri="{FF2B5EF4-FFF2-40B4-BE49-F238E27FC236}">
                    <a16:creationId xmlns:a16="http://schemas.microsoft.com/office/drawing/2014/main" id="{1D679D9D-9A40-6238-35D2-417BEBEC4A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620" y="1479868"/>
                <a:ext cx="1294396" cy="1294396"/>
              </a:xfrm>
              <a:prstGeom prst="rect">
                <a:avLst/>
              </a:prstGeom>
            </p:spPr>
          </p:pic>
          <p:sp>
            <p:nvSpPr>
              <p:cNvPr id="8" name="CasellaDiTesto 7">
                <a:extLst>
                  <a:ext uri="{FF2B5EF4-FFF2-40B4-BE49-F238E27FC236}">
                    <a16:creationId xmlns:a16="http://schemas.microsoft.com/office/drawing/2014/main" id="{960F8B85-7BA4-2802-0510-114BC296AD96}"/>
                  </a:ext>
                </a:extLst>
              </p:cNvPr>
              <p:cNvSpPr txBox="1"/>
              <p:nvPr/>
            </p:nvSpPr>
            <p:spPr>
              <a:xfrm>
                <a:off x="-95342" y="2875417"/>
                <a:ext cx="2246320" cy="523220"/>
              </a:xfrm>
              <a:prstGeom prst="rect">
                <a:avLst/>
              </a:prstGeom>
              <a:noFill/>
            </p:spPr>
            <p:txBody>
              <a:bodyPr wrap="square" rtlCol="0">
                <a:spAutoFit/>
              </a:bodyPr>
              <a:lstStyle/>
              <a:p>
                <a:pPr algn="ctr"/>
                <a:r>
                  <a:rPr lang="en-US" sz="1400" spc="300">
                    <a:solidFill>
                      <a:schemeClr val="bg1"/>
                    </a:solidFill>
                  </a:rPr>
                  <a:t>TELEMETRIC MONITORING</a:t>
                </a:r>
              </a:p>
            </p:txBody>
          </p:sp>
        </p:grpSp>
        <p:cxnSp>
          <p:nvCxnSpPr>
            <p:cNvPr id="15" name="Connettore diritto 14">
              <a:extLst>
                <a:ext uri="{FF2B5EF4-FFF2-40B4-BE49-F238E27FC236}">
                  <a16:creationId xmlns:a16="http://schemas.microsoft.com/office/drawing/2014/main" id="{84CE604A-FB4C-C792-A8FD-5C01A9274531}"/>
                </a:ext>
              </a:extLst>
            </p:cNvPr>
            <p:cNvCxnSpPr>
              <a:cxnSpLocks/>
            </p:cNvCxnSpPr>
            <p:nvPr/>
          </p:nvCxnSpPr>
          <p:spPr>
            <a:xfrm flipV="1">
              <a:off x="2021625" y="1802943"/>
              <a:ext cx="0" cy="125472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22" name="CasellaDiTesto 21">
              <a:extLst>
                <a:ext uri="{FF2B5EF4-FFF2-40B4-BE49-F238E27FC236}">
                  <a16:creationId xmlns:a16="http://schemas.microsoft.com/office/drawing/2014/main" id="{D8D19422-BEEE-99D1-E838-EC9173E0F5FB}"/>
                </a:ext>
              </a:extLst>
            </p:cNvPr>
            <p:cNvSpPr txBox="1"/>
            <p:nvPr/>
          </p:nvSpPr>
          <p:spPr>
            <a:xfrm>
              <a:off x="2309942" y="1460810"/>
              <a:ext cx="2893968" cy="1938992"/>
            </a:xfrm>
            <a:prstGeom prst="rect">
              <a:avLst/>
            </a:prstGeom>
            <a:noFill/>
          </p:spPr>
          <p:txBody>
            <a:bodyPr wrap="square" rtlCol="0">
              <a:spAutoFit/>
            </a:bodyPr>
            <a:lstStyle/>
            <a:p>
              <a:pPr algn="just"/>
              <a:r>
                <a:rPr lang="en-US" sz="1500">
                  <a:solidFill>
                    <a:schemeClr val="bg1"/>
                  </a:solidFill>
                </a:rPr>
                <a:t>Uses vehicle sensors to track driving behaviors, such as: </a:t>
              </a:r>
              <a:r>
                <a:rPr lang="en-US" sz="1500">
                  <a:solidFill>
                    <a:srgbClr val="DA627D"/>
                  </a:solidFill>
                </a:rPr>
                <a:t>sudden braking</a:t>
              </a:r>
              <a:r>
                <a:rPr lang="en-US" sz="1500">
                  <a:solidFill>
                    <a:schemeClr val="bg1"/>
                  </a:solidFill>
                </a:rPr>
                <a:t>, </a:t>
              </a:r>
              <a:r>
                <a:rPr lang="en-US" sz="1500">
                  <a:solidFill>
                    <a:srgbClr val="DA627D"/>
                  </a:solidFill>
                </a:rPr>
                <a:t>sharp turns</a:t>
              </a:r>
              <a:r>
                <a:rPr lang="en-US" sz="1500">
                  <a:solidFill>
                    <a:schemeClr val="bg1"/>
                  </a:solidFill>
                </a:rPr>
                <a:t>,</a:t>
              </a:r>
              <a:r>
                <a:rPr lang="en-US" sz="1500">
                  <a:solidFill>
                    <a:srgbClr val="DA627D"/>
                  </a:solidFill>
                </a:rPr>
                <a:t> accelerations</a:t>
              </a:r>
              <a:r>
                <a:rPr lang="en-US" sz="1500">
                  <a:solidFill>
                    <a:schemeClr val="bg1"/>
                  </a:solidFill>
                </a:rPr>
                <a:t>. These metrics are analyzed alongside passenger ratings to provide a more </a:t>
              </a:r>
              <a:r>
                <a:rPr lang="en-US" sz="1500">
                  <a:solidFill>
                    <a:srgbClr val="DA627D"/>
                  </a:solidFill>
                </a:rPr>
                <a:t>objective</a:t>
              </a:r>
              <a:r>
                <a:rPr lang="en-US" sz="1500">
                  <a:solidFill>
                    <a:schemeClr val="bg1"/>
                  </a:solidFill>
                </a:rPr>
                <a:t> evaluation of driver performance.</a:t>
              </a:r>
            </a:p>
          </p:txBody>
        </p:sp>
      </p:grpSp>
    </p:spTree>
    <p:extLst>
      <p:ext uri="{BB962C8B-B14F-4D97-AF65-F5344CB8AC3E}">
        <p14:creationId xmlns:p14="http://schemas.microsoft.com/office/powerpoint/2010/main" val="1007653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3DF72DF-B801-4D0C-194A-1B25DFE10ED4}"/>
            </a:ext>
          </a:extLst>
        </p:cNvPr>
        <p:cNvGrpSpPr/>
        <p:nvPr/>
      </p:nvGrpSpPr>
      <p:grpSpPr>
        <a:xfrm>
          <a:off x="0" y="0"/>
          <a:ext cx="0" cy="0"/>
          <a:chOff x="0" y="0"/>
          <a:chExt cx="0" cy="0"/>
        </a:xfrm>
      </p:grpSpPr>
      <p:pic>
        <p:nvPicPr>
          <p:cNvPr id="5" name="Immagine 4" descr="Immagine che contiene automobile, veicolo, Adesivo per automobili, clipart&#10;&#10;Descrizione generata automaticamente">
            <a:extLst>
              <a:ext uri="{FF2B5EF4-FFF2-40B4-BE49-F238E27FC236}">
                <a16:creationId xmlns:a16="http://schemas.microsoft.com/office/drawing/2014/main" id="{B2B84D08-E71F-FF00-B372-7CC2D2FC7FDC}"/>
              </a:ext>
            </a:extLst>
          </p:cNvPr>
          <p:cNvPicPr>
            <a:picLocks noChangeAspect="1"/>
          </p:cNvPicPr>
          <p:nvPr/>
        </p:nvPicPr>
        <p:blipFill>
          <a:blip r:embed="rId3">
            <a:extLst>
              <a:ext uri="{28A0092B-C50C-407E-A947-70E740481C1C}">
                <a14:useLocalDpi xmlns:a14="http://schemas.microsoft.com/office/drawing/2010/main" val="0"/>
              </a:ext>
            </a:extLst>
          </a:blip>
          <a:srcRect l="53976" t="27694" b="28011"/>
          <a:stretch/>
        </p:blipFill>
        <p:spPr>
          <a:xfrm flipH="1">
            <a:off x="3700380" y="3411100"/>
            <a:ext cx="2205123" cy="2122292"/>
          </a:xfrm>
          <a:prstGeom prst="rect">
            <a:avLst/>
          </a:prstGeom>
        </p:spPr>
      </p:pic>
      <p:pic>
        <p:nvPicPr>
          <p:cNvPr id="3" name="Immagine 2" descr="Immagine che contiene automobile, veicolo, Adesivo per automobili, clipart&#10;&#10;Descrizione generata automaticamente">
            <a:extLst>
              <a:ext uri="{FF2B5EF4-FFF2-40B4-BE49-F238E27FC236}">
                <a16:creationId xmlns:a16="http://schemas.microsoft.com/office/drawing/2014/main" id="{AD5879B9-DFEC-3A82-7B40-B7DFF394AACB}"/>
              </a:ext>
            </a:extLst>
          </p:cNvPr>
          <p:cNvPicPr>
            <a:picLocks noChangeAspect="1"/>
          </p:cNvPicPr>
          <p:nvPr/>
        </p:nvPicPr>
        <p:blipFill>
          <a:blip r:embed="rId3">
            <a:extLst>
              <a:ext uri="{28A0092B-C50C-407E-A947-70E740481C1C}">
                <a14:useLocalDpi xmlns:a14="http://schemas.microsoft.com/office/drawing/2010/main" val="0"/>
              </a:ext>
            </a:extLst>
          </a:blip>
          <a:srcRect t="27694" r="46024" b="28011"/>
          <a:stretch/>
        </p:blipFill>
        <p:spPr>
          <a:xfrm flipH="1">
            <a:off x="5905498" y="3411100"/>
            <a:ext cx="2586122" cy="2122292"/>
          </a:xfrm>
          <a:prstGeom prst="rect">
            <a:avLst/>
          </a:prstGeom>
        </p:spPr>
      </p:pic>
      <p:cxnSp>
        <p:nvCxnSpPr>
          <p:cNvPr id="2" name="Connettore diritto 1">
            <a:extLst>
              <a:ext uri="{FF2B5EF4-FFF2-40B4-BE49-F238E27FC236}">
                <a16:creationId xmlns:a16="http://schemas.microsoft.com/office/drawing/2014/main" id="{03B8D86F-0B3D-F67A-BB4C-A91120D1DD0E}"/>
              </a:ext>
            </a:extLst>
          </p:cNvPr>
          <p:cNvCxnSpPr>
            <a:cxnSpLocks/>
          </p:cNvCxnSpPr>
          <p:nvPr/>
        </p:nvCxnSpPr>
        <p:spPr>
          <a:xfrm>
            <a:off x="0" y="5366701"/>
            <a:ext cx="12192000" cy="0"/>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sp>
        <p:nvSpPr>
          <p:cNvPr id="29" name="CasellaDiTesto 28">
            <a:extLst>
              <a:ext uri="{FF2B5EF4-FFF2-40B4-BE49-F238E27FC236}">
                <a16:creationId xmlns:a16="http://schemas.microsoft.com/office/drawing/2014/main" id="{54EED08A-28EB-D89C-A8EC-73454CE03306}"/>
              </a:ext>
            </a:extLst>
          </p:cNvPr>
          <p:cNvSpPr txBox="1"/>
          <p:nvPr/>
        </p:nvSpPr>
        <p:spPr>
          <a:xfrm>
            <a:off x="3335456" y="5957910"/>
            <a:ext cx="5521087" cy="400110"/>
          </a:xfrm>
          <a:prstGeom prst="rect">
            <a:avLst/>
          </a:prstGeom>
          <a:noFill/>
        </p:spPr>
        <p:txBody>
          <a:bodyPr wrap="square" rtlCol="0">
            <a:spAutoFit/>
          </a:bodyPr>
          <a:lstStyle/>
          <a:p>
            <a:pPr algn="ctr"/>
            <a:r>
              <a:rPr lang="it-IT" sz="2000">
                <a:solidFill>
                  <a:schemeClr val="bg1"/>
                </a:solidFill>
              </a:rPr>
              <a:t>THE </a:t>
            </a:r>
            <a:r>
              <a:rPr lang="it-IT" sz="2000" b="1">
                <a:solidFill>
                  <a:schemeClr val="bg1"/>
                </a:solidFill>
              </a:rPr>
              <a:t>IDEA</a:t>
            </a:r>
          </a:p>
        </p:txBody>
      </p:sp>
    </p:spTree>
    <p:extLst>
      <p:ext uri="{BB962C8B-B14F-4D97-AF65-F5344CB8AC3E}">
        <p14:creationId xmlns:p14="http://schemas.microsoft.com/office/powerpoint/2010/main" val="1768676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A463DF6-1F16-B4A9-5578-479E6CE26F46}"/>
            </a:ext>
          </a:extLst>
        </p:cNvPr>
        <p:cNvGrpSpPr/>
        <p:nvPr/>
      </p:nvGrpSpPr>
      <p:grpSpPr>
        <a:xfrm>
          <a:off x="0" y="0"/>
          <a:ext cx="0" cy="0"/>
          <a:chOff x="0" y="0"/>
          <a:chExt cx="0" cy="0"/>
        </a:xfrm>
      </p:grpSpPr>
      <p:pic>
        <p:nvPicPr>
          <p:cNvPr id="5" name="Immagine 4" descr="Immagine che contiene automobile, veicolo, Adesivo per automobili, clipart&#10;&#10;Descrizione generata automaticamente">
            <a:extLst>
              <a:ext uri="{FF2B5EF4-FFF2-40B4-BE49-F238E27FC236}">
                <a16:creationId xmlns:a16="http://schemas.microsoft.com/office/drawing/2014/main" id="{B7E9327E-E784-C056-8DC3-8DF4D3CC093E}"/>
              </a:ext>
            </a:extLst>
          </p:cNvPr>
          <p:cNvPicPr>
            <a:picLocks noChangeAspect="1"/>
          </p:cNvPicPr>
          <p:nvPr/>
        </p:nvPicPr>
        <p:blipFill>
          <a:blip r:embed="rId3">
            <a:extLst>
              <a:ext uri="{28A0092B-C50C-407E-A947-70E740481C1C}">
                <a14:useLocalDpi xmlns:a14="http://schemas.microsoft.com/office/drawing/2010/main" val="0"/>
              </a:ext>
            </a:extLst>
          </a:blip>
          <a:srcRect l="53976" t="27694" b="28011"/>
          <a:stretch/>
        </p:blipFill>
        <p:spPr>
          <a:xfrm flipH="1">
            <a:off x="643412" y="3411100"/>
            <a:ext cx="2205123" cy="2122292"/>
          </a:xfrm>
          <a:prstGeom prst="rect">
            <a:avLst/>
          </a:prstGeom>
        </p:spPr>
      </p:pic>
      <p:pic>
        <p:nvPicPr>
          <p:cNvPr id="3" name="Immagine 2" descr="Immagine che contiene automobile, veicolo, Adesivo per automobili, clipart&#10;&#10;Descrizione generata automaticamente">
            <a:extLst>
              <a:ext uri="{FF2B5EF4-FFF2-40B4-BE49-F238E27FC236}">
                <a16:creationId xmlns:a16="http://schemas.microsoft.com/office/drawing/2014/main" id="{503BE1EB-3498-FD21-4715-680037A6AD1B}"/>
              </a:ext>
            </a:extLst>
          </p:cNvPr>
          <p:cNvPicPr>
            <a:picLocks noChangeAspect="1"/>
          </p:cNvPicPr>
          <p:nvPr/>
        </p:nvPicPr>
        <p:blipFill>
          <a:blip r:embed="rId3">
            <a:extLst>
              <a:ext uri="{28A0092B-C50C-407E-A947-70E740481C1C}">
                <a14:useLocalDpi xmlns:a14="http://schemas.microsoft.com/office/drawing/2010/main" val="0"/>
              </a:ext>
            </a:extLst>
          </a:blip>
          <a:srcRect t="27694" r="46024" b="28011"/>
          <a:stretch/>
        </p:blipFill>
        <p:spPr>
          <a:xfrm flipH="1">
            <a:off x="8962466" y="3411100"/>
            <a:ext cx="2586122" cy="2122292"/>
          </a:xfrm>
          <a:prstGeom prst="rect">
            <a:avLst/>
          </a:prstGeom>
        </p:spPr>
      </p:pic>
      <p:cxnSp>
        <p:nvCxnSpPr>
          <p:cNvPr id="20" name="Connettore diritto 19">
            <a:extLst>
              <a:ext uri="{FF2B5EF4-FFF2-40B4-BE49-F238E27FC236}">
                <a16:creationId xmlns:a16="http://schemas.microsoft.com/office/drawing/2014/main" id="{1BBE4703-9B52-E839-B119-68DE57359725}"/>
              </a:ext>
            </a:extLst>
          </p:cNvPr>
          <p:cNvCxnSpPr>
            <a:cxnSpLocks/>
          </p:cNvCxnSpPr>
          <p:nvPr/>
        </p:nvCxnSpPr>
        <p:spPr>
          <a:xfrm flipV="1">
            <a:off x="6096000" y="0"/>
            <a:ext cx="0" cy="5366701"/>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 name="Connettore diritto 1">
            <a:extLst>
              <a:ext uri="{FF2B5EF4-FFF2-40B4-BE49-F238E27FC236}">
                <a16:creationId xmlns:a16="http://schemas.microsoft.com/office/drawing/2014/main" id="{DB3E829A-6EDB-81AF-CBD8-0F13D982F476}"/>
              </a:ext>
            </a:extLst>
          </p:cNvPr>
          <p:cNvCxnSpPr>
            <a:cxnSpLocks/>
          </p:cNvCxnSpPr>
          <p:nvPr/>
        </p:nvCxnSpPr>
        <p:spPr>
          <a:xfrm>
            <a:off x="0" y="5366701"/>
            <a:ext cx="12192000" cy="0"/>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4" name="Gruppo 23">
            <a:extLst>
              <a:ext uri="{FF2B5EF4-FFF2-40B4-BE49-F238E27FC236}">
                <a16:creationId xmlns:a16="http://schemas.microsoft.com/office/drawing/2014/main" id="{4FA36C91-A8B7-54CA-41D4-B30E0CF28E86}"/>
              </a:ext>
            </a:extLst>
          </p:cNvPr>
          <p:cNvGrpSpPr/>
          <p:nvPr/>
        </p:nvGrpSpPr>
        <p:grpSpPr>
          <a:xfrm>
            <a:off x="2536136" y="3173285"/>
            <a:ext cx="2035907" cy="1950197"/>
            <a:chOff x="3253314" y="3173285"/>
            <a:chExt cx="2035907" cy="1950197"/>
          </a:xfrm>
        </p:grpSpPr>
        <p:grpSp>
          <p:nvGrpSpPr>
            <p:cNvPr id="19" name="Gruppo 18">
              <a:extLst>
                <a:ext uri="{FF2B5EF4-FFF2-40B4-BE49-F238E27FC236}">
                  <a16:creationId xmlns:a16="http://schemas.microsoft.com/office/drawing/2014/main" id="{FCE54769-4590-514E-F48D-D8220812D403}"/>
                </a:ext>
              </a:extLst>
            </p:cNvPr>
            <p:cNvGrpSpPr/>
            <p:nvPr/>
          </p:nvGrpSpPr>
          <p:grpSpPr>
            <a:xfrm>
              <a:off x="3755787" y="3352471"/>
              <a:ext cx="1533434" cy="1771011"/>
              <a:chOff x="2925880" y="128843"/>
              <a:chExt cx="4899804" cy="5658939"/>
            </a:xfrm>
          </p:grpSpPr>
          <p:pic>
            <p:nvPicPr>
              <p:cNvPr id="7" name="Immagine 6" descr="Immagine che contiene clipart, Elementi grafici, bianco, design&#10;&#10;Descrizione generata automaticamente">
                <a:extLst>
                  <a:ext uri="{FF2B5EF4-FFF2-40B4-BE49-F238E27FC236}">
                    <a16:creationId xmlns:a16="http://schemas.microsoft.com/office/drawing/2014/main" id="{25CE212B-57F2-F0C6-85CB-7807A9FDFF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5880" y="655911"/>
                <a:ext cx="4877481" cy="4877481"/>
              </a:xfrm>
              <a:prstGeom prst="rect">
                <a:avLst/>
              </a:prstGeom>
            </p:spPr>
          </p:pic>
          <p:sp>
            <p:nvSpPr>
              <p:cNvPr id="9" name="Ovale 8">
                <a:extLst>
                  <a:ext uri="{FF2B5EF4-FFF2-40B4-BE49-F238E27FC236}">
                    <a16:creationId xmlns:a16="http://schemas.microsoft.com/office/drawing/2014/main" id="{192EEAB3-D0C4-2E90-13ED-44C810A7BC69}"/>
                  </a:ext>
                </a:extLst>
              </p:cNvPr>
              <p:cNvSpPr/>
              <p:nvPr/>
            </p:nvSpPr>
            <p:spPr>
              <a:xfrm rot="630836">
                <a:off x="5056625" y="1632483"/>
                <a:ext cx="2769059" cy="1781132"/>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Ovale 9">
                <a:extLst>
                  <a:ext uri="{FF2B5EF4-FFF2-40B4-BE49-F238E27FC236}">
                    <a16:creationId xmlns:a16="http://schemas.microsoft.com/office/drawing/2014/main" id="{AABC453F-757A-A1AA-0F64-C9571BB2FFEC}"/>
                  </a:ext>
                </a:extLst>
              </p:cNvPr>
              <p:cNvSpPr/>
              <p:nvPr/>
            </p:nvSpPr>
            <p:spPr>
              <a:xfrm rot="4243839">
                <a:off x="4415661" y="2135342"/>
                <a:ext cx="1436720" cy="775414"/>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e 10">
                <a:extLst>
                  <a:ext uri="{FF2B5EF4-FFF2-40B4-BE49-F238E27FC236}">
                    <a16:creationId xmlns:a16="http://schemas.microsoft.com/office/drawing/2014/main" id="{A56B3B5E-3771-8843-77C3-517CD1E1027E}"/>
                  </a:ext>
                </a:extLst>
              </p:cNvPr>
              <p:cNvSpPr/>
              <p:nvPr/>
            </p:nvSpPr>
            <p:spPr>
              <a:xfrm rot="4899486">
                <a:off x="4293584" y="2280602"/>
                <a:ext cx="772813" cy="16993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e 11">
                <a:extLst>
                  <a:ext uri="{FF2B5EF4-FFF2-40B4-BE49-F238E27FC236}">
                    <a16:creationId xmlns:a16="http://schemas.microsoft.com/office/drawing/2014/main" id="{B447BDB5-E1A5-1BB9-58CA-DA93CA4CD10D}"/>
                  </a:ext>
                </a:extLst>
              </p:cNvPr>
              <p:cNvSpPr/>
              <p:nvPr/>
            </p:nvSpPr>
            <p:spPr>
              <a:xfrm rot="4899486">
                <a:off x="3985829" y="1996058"/>
                <a:ext cx="801308" cy="70129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Ovale 13">
                <a:extLst>
                  <a:ext uri="{FF2B5EF4-FFF2-40B4-BE49-F238E27FC236}">
                    <a16:creationId xmlns:a16="http://schemas.microsoft.com/office/drawing/2014/main" id="{8EB46994-C098-8B3D-7E87-BD459D096FAD}"/>
                  </a:ext>
                </a:extLst>
              </p:cNvPr>
              <p:cNvSpPr/>
              <p:nvPr/>
            </p:nvSpPr>
            <p:spPr>
              <a:xfrm rot="630836">
                <a:off x="3608015" y="128843"/>
                <a:ext cx="2769059" cy="1781132"/>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Ovale 15">
                <a:extLst>
                  <a:ext uri="{FF2B5EF4-FFF2-40B4-BE49-F238E27FC236}">
                    <a16:creationId xmlns:a16="http://schemas.microsoft.com/office/drawing/2014/main" id="{77CF3CD8-FE30-FB45-79A9-AED55A25EEE2}"/>
                  </a:ext>
                </a:extLst>
              </p:cNvPr>
              <p:cNvSpPr/>
              <p:nvPr/>
            </p:nvSpPr>
            <p:spPr>
              <a:xfrm>
                <a:off x="3934028" y="629783"/>
                <a:ext cx="1096634" cy="109663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51C11825-3CA8-3BAD-931D-421FD2024364}"/>
                  </a:ext>
                </a:extLst>
              </p:cNvPr>
              <p:cNvSpPr/>
              <p:nvPr/>
            </p:nvSpPr>
            <p:spPr>
              <a:xfrm rot="1942532">
                <a:off x="6917396" y="4598334"/>
                <a:ext cx="361322" cy="1189448"/>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3" name="CasellaDiTesto 12">
              <a:extLst>
                <a:ext uri="{FF2B5EF4-FFF2-40B4-BE49-F238E27FC236}">
                  <a16:creationId xmlns:a16="http://schemas.microsoft.com/office/drawing/2014/main" id="{9798D13C-2331-C387-9673-5E42E912B6CF}"/>
                </a:ext>
              </a:extLst>
            </p:cNvPr>
            <p:cNvSpPr txBox="1"/>
            <p:nvPr/>
          </p:nvSpPr>
          <p:spPr>
            <a:xfrm>
              <a:off x="3253314" y="3173285"/>
              <a:ext cx="2009596" cy="261610"/>
            </a:xfrm>
            <a:prstGeom prst="rect">
              <a:avLst/>
            </a:prstGeom>
            <a:noFill/>
          </p:spPr>
          <p:txBody>
            <a:bodyPr wrap="square" rtlCol="0">
              <a:spAutoFit/>
            </a:bodyPr>
            <a:lstStyle/>
            <a:p>
              <a:pPr algn="ctr"/>
              <a:r>
                <a:rPr lang="it-IT" sz="1100" b="1">
                  <a:solidFill>
                    <a:srgbClr val="F9DBBD"/>
                  </a:solidFill>
                </a:rPr>
                <a:t>PASSENGER</a:t>
              </a:r>
              <a:endParaRPr lang="it-IT" sz="1400" b="1">
                <a:solidFill>
                  <a:srgbClr val="F9DBBD"/>
                </a:solidFill>
              </a:endParaRPr>
            </a:p>
          </p:txBody>
        </p:sp>
      </p:grpSp>
      <p:grpSp>
        <p:nvGrpSpPr>
          <p:cNvPr id="25" name="Gruppo 24">
            <a:extLst>
              <a:ext uri="{FF2B5EF4-FFF2-40B4-BE49-F238E27FC236}">
                <a16:creationId xmlns:a16="http://schemas.microsoft.com/office/drawing/2014/main" id="{06034034-277F-0E45-96FA-D4C5CB4F797D}"/>
              </a:ext>
            </a:extLst>
          </p:cNvPr>
          <p:cNvGrpSpPr/>
          <p:nvPr/>
        </p:nvGrpSpPr>
        <p:grpSpPr>
          <a:xfrm>
            <a:off x="6568186" y="3172830"/>
            <a:ext cx="2009596" cy="1869168"/>
            <a:chOff x="6406820" y="3172830"/>
            <a:chExt cx="2009596" cy="1869168"/>
          </a:xfrm>
        </p:grpSpPr>
        <p:pic>
          <p:nvPicPr>
            <p:cNvPr id="8" name="Immagine 7" descr="Immagine che contiene clipart, Elementi grafici, bianco, design&#10;&#10;Descrizione generata automaticamente">
              <a:extLst>
                <a:ext uri="{FF2B5EF4-FFF2-40B4-BE49-F238E27FC236}">
                  <a16:creationId xmlns:a16="http://schemas.microsoft.com/office/drawing/2014/main" id="{300FB64B-613E-A237-452D-C0A5C35B64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9347" y="3509244"/>
              <a:ext cx="1532754" cy="1532754"/>
            </a:xfrm>
            <a:prstGeom prst="rect">
              <a:avLst/>
            </a:prstGeom>
          </p:spPr>
        </p:pic>
        <p:sp>
          <p:nvSpPr>
            <p:cNvPr id="23" name="CasellaDiTesto 22">
              <a:extLst>
                <a:ext uri="{FF2B5EF4-FFF2-40B4-BE49-F238E27FC236}">
                  <a16:creationId xmlns:a16="http://schemas.microsoft.com/office/drawing/2014/main" id="{0E169D6B-3CE7-3E68-97DF-1F075873ED51}"/>
                </a:ext>
              </a:extLst>
            </p:cNvPr>
            <p:cNvSpPr txBox="1"/>
            <p:nvPr/>
          </p:nvSpPr>
          <p:spPr>
            <a:xfrm>
              <a:off x="6406820" y="3172830"/>
              <a:ext cx="2009596" cy="261610"/>
            </a:xfrm>
            <a:prstGeom prst="rect">
              <a:avLst/>
            </a:prstGeom>
            <a:noFill/>
          </p:spPr>
          <p:txBody>
            <a:bodyPr wrap="square" rtlCol="0">
              <a:spAutoFit/>
            </a:bodyPr>
            <a:lstStyle/>
            <a:p>
              <a:pPr algn="ctr"/>
              <a:r>
                <a:rPr lang="it-IT" sz="1100" b="1">
                  <a:solidFill>
                    <a:srgbClr val="F9DBBD"/>
                  </a:solidFill>
                </a:rPr>
                <a:t>DRIVER</a:t>
              </a:r>
              <a:endParaRPr lang="it-IT" sz="1400" b="1">
                <a:solidFill>
                  <a:srgbClr val="F9DBBD"/>
                </a:solidFill>
              </a:endParaRPr>
            </a:p>
          </p:txBody>
        </p:sp>
      </p:grpSp>
      <p:sp>
        <p:nvSpPr>
          <p:cNvPr id="28" name="CasellaDiTesto 27">
            <a:extLst>
              <a:ext uri="{FF2B5EF4-FFF2-40B4-BE49-F238E27FC236}">
                <a16:creationId xmlns:a16="http://schemas.microsoft.com/office/drawing/2014/main" id="{0430712E-A463-9E1B-7291-AE733DE1A2CF}"/>
              </a:ext>
            </a:extLst>
          </p:cNvPr>
          <p:cNvSpPr txBox="1"/>
          <p:nvPr/>
        </p:nvSpPr>
        <p:spPr>
          <a:xfrm>
            <a:off x="4700112" y="2166786"/>
            <a:ext cx="3207574" cy="600164"/>
          </a:xfrm>
          <a:prstGeom prst="rect">
            <a:avLst/>
          </a:prstGeom>
          <a:noFill/>
        </p:spPr>
        <p:txBody>
          <a:bodyPr wrap="square" rtlCol="0">
            <a:spAutoFit/>
          </a:bodyPr>
          <a:lstStyle/>
          <a:p>
            <a:r>
              <a:rPr lang="it-IT" sz="1100" b="1">
                <a:solidFill>
                  <a:srgbClr val="F9DBBD"/>
                </a:solidFill>
              </a:rPr>
              <a:t>F</a:t>
            </a:r>
            <a:r>
              <a:rPr lang="it-IT" sz="1100">
                <a:solidFill>
                  <a:srgbClr val="F9DBBD"/>
                </a:solidFill>
              </a:rPr>
              <a:t>ACIAL</a:t>
            </a:r>
            <a:r>
              <a:rPr lang="it-IT" sz="1100" b="1">
                <a:solidFill>
                  <a:srgbClr val="F9DBBD"/>
                </a:solidFill>
              </a:rPr>
              <a:t> </a:t>
            </a:r>
          </a:p>
          <a:p>
            <a:r>
              <a:rPr lang="it-IT" sz="1100" b="1">
                <a:solidFill>
                  <a:srgbClr val="F9DBBD"/>
                </a:solidFill>
              </a:rPr>
              <a:t>E</a:t>
            </a:r>
            <a:r>
              <a:rPr lang="it-IT" sz="1100">
                <a:solidFill>
                  <a:srgbClr val="F9DBBD"/>
                </a:solidFill>
              </a:rPr>
              <a:t>XPRESSION</a:t>
            </a:r>
            <a:r>
              <a:rPr lang="it-IT" sz="1100" b="1">
                <a:solidFill>
                  <a:srgbClr val="F9DBBD"/>
                </a:solidFill>
              </a:rPr>
              <a:t> </a:t>
            </a:r>
          </a:p>
          <a:p>
            <a:r>
              <a:rPr lang="it-IT" sz="1100" b="1">
                <a:solidFill>
                  <a:srgbClr val="F9DBBD"/>
                </a:solidFill>
              </a:rPr>
              <a:t>R</a:t>
            </a:r>
            <a:r>
              <a:rPr lang="it-IT" sz="1100">
                <a:solidFill>
                  <a:srgbClr val="F9DBBD"/>
                </a:solidFill>
              </a:rPr>
              <a:t>ECOGNITION</a:t>
            </a:r>
            <a:endParaRPr lang="it-IT" sz="1400" b="1">
              <a:solidFill>
                <a:srgbClr val="F9DBBD"/>
              </a:solidFill>
            </a:endParaRPr>
          </a:p>
        </p:txBody>
      </p:sp>
      <p:grpSp>
        <p:nvGrpSpPr>
          <p:cNvPr id="39" name="Gruppo 38">
            <a:extLst>
              <a:ext uri="{FF2B5EF4-FFF2-40B4-BE49-F238E27FC236}">
                <a16:creationId xmlns:a16="http://schemas.microsoft.com/office/drawing/2014/main" id="{88D3D6FF-3EC2-9C8A-EFD5-0EAAB5775B87}"/>
              </a:ext>
            </a:extLst>
          </p:cNvPr>
          <p:cNvGrpSpPr/>
          <p:nvPr/>
        </p:nvGrpSpPr>
        <p:grpSpPr>
          <a:xfrm>
            <a:off x="4220188" y="1203358"/>
            <a:ext cx="963428" cy="2681603"/>
            <a:chOff x="4470642" y="1203358"/>
            <a:chExt cx="963428" cy="2681603"/>
          </a:xfrm>
        </p:grpSpPr>
        <p:pic>
          <p:nvPicPr>
            <p:cNvPr id="27" name="Immagine 26" descr="Immagine che contiene logo, Elementi grafici, clipart, design&#10;&#10;Descrizione generata automaticamente">
              <a:extLst>
                <a:ext uri="{FF2B5EF4-FFF2-40B4-BE49-F238E27FC236}">
                  <a16:creationId xmlns:a16="http://schemas.microsoft.com/office/drawing/2014/main" id="{C0ECA8B5-CFB2-0B09-DD90-9C0BBF7B7A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688264" y="3476727"/>
              <a:ext cx="408234" cy="408234"/>
            </a:xfrm>
            <a:prstGeom prst="rect">
              <a:avLst/>
            </a:prstGeom>
          </p:spPr>
        </p:pic>
        <p:pic>
          <p:nvPicPr>
            <p:cNvPr id="30" name="Immagine 29" descr="Immagine che contiene Elementi grafici, simbolo, clipart, cerchio&#10;&#10;Descrizione generata automaticamente">
              <a:extLst>
                <a:ext uri="{FF2B5EF4-FFF2-40B4-BE49-F238E27FC236}">
                  <a16:creationId xmlns:a16="http://schemas.microsoft.com/office/drawing/2014/main" id="{E69422A4-7424-CA03-3AA0-51AE101E96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0642" y="1203358"/>
              <a:ext cx="963428" cy="963428"/>
            </a:xfrm>
            <a:prstGeom prst="rect">
              <a:avLst/>
            </a:prstGeom>
          </p:spPr>
        </p:pic>
        <p:cxnSp>
          <p:nvCxnSpPr>
            <p:cNvPr id="31" name="Connettore diritto 30">
              <a:extLst>
                <a:ext uri="{FF2B5EF4-FFF2-40B4-BE49-F238E27FC236}">
                  <a16:creationId xmlns:a16="http://schemas.microsoft.com/office/drawing/2014/main" id="{3C0681BF-30D7-60DF-5F94-CD5CF4B61894}"/>
                </a:ext>
              </a:extLst>
            </p:cNvPr>
            <p:cNvCxnSpPr>
              <a:cxnSpLocks/>
            </p:cNvCxnSpPr>
            <p:nvPr/>
          </p:nvCxnSpPr>
          <p:spPr>
            <a:xfrm flipV="1">
              <a:off x="4950566" y="2196465"/>
              <a:ext cx="0" cy="1301271"/>
            </a:xfrm>
            <a:prstGeom prst="line">
              <a:avLst/>
            </a:prstGeom>
            <a:ln w="19050">
              <a:solidFill>
                <a:schemeClr val="bg1"/>
              </a:solidFill>
              <a:prstDash val="dash"/>
            </a:ln>
          </p:spPr>
          <p:style>
            <a:lnRef idx="2">
              <a:schemeClr val="accent1"/>
            </a:lnRef>
            <a:fillRef idx="0">
              <a:schemeClr val="accent1"/>
            </a:fillRef>
            <a:effectRef idx="1">
              <a:schemeClr val="accent1"/>
            </a:effectRef>
            <a:fontRef idx="minor">
              <a:schemeClr val="tx1"/>
            </a:fontRef>
          </p:style>
        </p:cxnSp>
      </p:grpSp>
      <p:grpSp>
        <p:nvGrpSpPr>
          <p:cNvPr id="57" name="Gruppo 56">
            <a:extLst>
              <a:ext uri="{FF2B5EF4-FFF2-40B4-BE49-F238E27FC236}">
                <a16:creationId xmlns:a16="http://schemas.microsoft.com/office/drawing/2014/main" id="{7265F936-24FC-BA3A-A176-F09432AFF0EC}"/>
              </a:ext>
            </a:extLst>
          </p:cNvPr>
          <p:cNvGrpSpPr/>
          <p:nvPr/>
        </p:nvGrpSpPr>
        <p:grpSpPr>
          <a:xfrm>
            <a:off x="7853648" y="302586"/>
            <a:ext cx="2724210" cy="2724210"/>
            <a:chOff x="7847374" y="135125"/>
            <a:chExt cx="2724210" cy="2724210"/>
          </a:xfrm>
        </p:grpSpPr>
        <p:pic>
          <p:nvPicPr>
            <p:cNvPr id="43" name="Immagine 42" descr="Immagine che contiene stella, creatività&#10;&#10;Descrizione generata automaticamente con attendibilità media">
              <a:extLst>
                <a:ext uri="{FF2B5EF4-FFF2-40B4-BE49-F238E27FC236}">
                  <a16:creationId xmlns:a16="http://schemas.microsoft.com/office/drawing/2014/main" id="{55A6E33E-BB59-03CD-96B8-13749A2DDF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47374" y="135125"/>
              <a:ext cx="2724210" cy="2724210"/>
            </a:xfrm>
            <a:prstGeom prst="rect">
              <a:avLst/>
            </a:prstGeom>
          </p:spPr>
        </p:pic>
        <p:sp>
          <p:nvSpPr>
            <p:cNvPr id="44" name="CasellaDiTesto 43">
              <a:extLst>
                <a:ext uri="{FF2B5EF4-FFF2-40B4-BE49-F238E27FC236}">
                  <a16:creationId xmlns:a16="http://schemas.microsoft.com/office/drawing/2014/main" id="{5FA5E499-BAB8-9847-172C-35241C6F9B80}"/>
                </a:ext>
              </a:extLst>
            </p:cNvPr>
            <p:cNvSpPr txBox="1"/>
            <p:nvPr/>
          </p:nvSpPr>
          <p:spPr>
            <a:xfrm>
              <a:off x="8459741" y="1741556"/>
              <a:ext cx="1499476" cy="261610"/>
            </a:xfrm>
            <a:prstGeom prst="rect">
              <a:avLst/>
            </a:prstGeom>
            <a:noFill/>
          </p:spPr>
          <p:txBody>
            <a:bodyPr wrap="square" rtlCol="0">
              <a:spAutoFit/>
            </a:bodyPr>
            <a:lstStyle/>
            <a:p>
              <a:pPr algn="ctr"/>
              <a:r>
                <a:rPr lang="it-IT" sz="1100" b="1">
                  <a:solidFill>
                    <a:srgbClr val="F9DBBD"/>
                  </a:solidFill>
                </a:rPr>
                <a:t>RATING</a:t>
              </a:r>
              <a:endParaRPr lang="it-IT" sz="1400" b="1">
                <a:solidFill>
                  <a:srgbClr val="F9DBBD"/>
                </a:solidFill>
              </a:endParaRPr>
            </a:p>
          </p:txBody>
        </p:sp>
      </p:grpSp>
      <p:grpSp>
        <p:nvGrpSpPr>
          <p:cNvPr id="56" name="Gruppo 55">
            <a:extLst>
              <a:ext uri="{FF2B5EF4-FFF2-40B4-BE49-F238E27FC236}">
                <a16:creationId xmlns:a16="http://schemas.microsoft.com/office/drawing/2014/main" id="{A6F33A11-A222-1649-699F-812EFEC04A3F}"/>
              </a:ext>
            </a:extLst>
          </p:cNvPr>
          <p:cNvGrpSpPr/>
          <p:nvPr/>
        </p:nvGrpSpPr>
        <p:grpSpPr>
          <a:xfrm>
            <a:off x="5795983" y="1347241"/>
            <a:ext cx="604098" cy="684683"/>
            <a:chOff x="5759794" y="1173903"/>
            <a:chExt cx="750995" cy="851176"/>
          </a:xfrm>
        </p:grpSpPr>
        <p:sp>
          <p:nvSpPr>
            <p:cNvPr id="50" name="Rettangolo 49">
              <a:extLst>
                <a:ext uri="{FF2B5EF4-FFF2-40B4-BE49-F238E27FC236}">
                  <a16:creationId xmlns:a16="http://schemas.microsoft.com/office/drawing/2014/main" id="{D5E0A41A-3CBE-B3FD-B7C0-434232414467}"/>
                </a:ext>
              </a:extLst>
            </p:cNvPr>
            <p:cNvSpPr/>
            <p:nvPr/>
          </p:nvSpPr>
          <p:spPr>
            <a:xfrm>
              <a:off x="5759794" y="1173903"/>
              <a:ext cx="750995" cy="85117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8" name="Immagine 47" descr="Immagine che contiene cerchio, clipart, Elementi grafici, design&#10;&#10;Descrizione generata automaticamente">
              <a:extLst>
                <a:ext uri="{FF2B5EF4-FFF2-40B4-BE49-F238E27FC236}">
                  <a16:creationId xmlns:a16="http://schemas.microsoft.com/office/drawing/2014/main" id="{FA049F54-00F3-78C6-6356-C89B5581CD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53458" y="1317067"/>
              <a:ext cx="563665" cy="563664"/>
            </a:xfrm>
            <a:prstGeom prst="rect">
              <a:avLst/>
            </a:prstGeom>
          </p:spPr>
        </p:pic>
      </p:grpSp>
      <p:grpSp>
        <p:nvGrpSpPr>
          <p:cNvPr id="4" name="Gruppo 3">
            <a:extLst>
              <a:ext uri="{FF2B5EF4-FFF2-40B4-BE49-F238E27FC236}">
                <a16:creationId xmlns:a16="http://schemas.microsoft.com/office/drawing/2014/main" id="{883AFC1A-B4F9-9052-DC39-BCB40711E8E0}"/>
              </a:ext>
            </a:extLst>
          </p:cNvPr>
          <p:cNvGrpSpPr/>
          <p:nvPr/>
        </p:nvGrpSpPr>
        <p:grpSpPr>
          <a:xfrm>
            <a:off x="1580191" y="5924372"/>
            <a:ext cx="8904617" cy="737672"/>
            <a:chOff x="1753759" y="2497407"/>
            <a:chExt cx="8904617" cy="737672"/>
          </a:xfrm>
        </p:grpSpPr>
        <p:sp>
          <p:nvSpPr>
            <p:cNvPr id="6" name="CasellaDiTesto 5">
              <a:extLst>
                <a:ext uri="{FF2B5EF4-FFF2-40B4-BE49-F238E27FC236}">
                  <a16:creationId xmlns:a16="http://schemas.microsoft.com/office/drawing/2014/main" id="{0D4C0E1A-C73E-7D87-3832-82BFBE307E8A}"/>
                </a:ext>
              </a:extLst>
            </p:cNvPr>
            <p:cNvSpPr txBox="1"/>
            <p:nvPr/>
          </p:nvSpPr>
          <p:spPr>
            <a:xfrm>
              <a:off x="1753759" y="2497407"/>
              <a:ext cx="8904617" cy="461665"/>
            </a:xfrm>
            <a:prstGeom prst="rect">
              <a:avLst/>
            </a:prstGeom>
            <a:noFill/>
          </p:spPr>
          <p:txBody>
            <a:bodyPr wrap="square" rtlCol="0">
              <a:spAutoFit/>
            </a:bodyPr>
            <a:lstStyle/>
            <a:p>
              <a:pPr algn="ctr"/>
              <a:r>
                <a:rPr lang="en-US" sz="2400" b="1" err="1">
                  <a:solidFill>
                    <a:srgbClr val="DA627D"/>
                  </a:solidFill>
                </a:rPr>
                <a:t>Mood</a:t>
              </a:r>
              <a:r>
                <a:rPr lang="en-US" sz="2400" b="1" err="1">
                  <a:solidFill>
                    <a:schemeClr val="bg1"/>
                  </a:solidFill>
                </a:rPr>
                <a:t>Pilot</a:t>
              </a:r>
              <a:endParaRPr lang="it-IT" sz="2400" b="1">
                <a:solidFill>
                  <a:srgbClr val="DA627D"/>
                </a:solidFill>
              </a:endParaRPr>
            </a:p>
          </p:txBody>
        </p:sp>
        <p:sp>
          <p:nvSpPr>
            <p:cNvPr id="15" name="CasellaDiTesto 14">
              <a:extLst>
                <a:ext uri="{FF2B5EF4-FFF2-40B4-BE49-F238E27FC236}">
                  <a16:creationId xmlns:a16="http://schemas.microsoft.com/office/drawing/2014/main" id="{2419023C-E5FE-D394-BB85-F68E6B582135}"/>
                </a:ext>
              </a:extLst>
            </p:cNvPr>
            <p:cNvSpPr txBox="1"/>
            <p:nvPr/>
          </p:nvSpPr>
          <p:spPr>
            <a:xfrm rot="16200000">
              <a:off x="5573727" y="2675098"/>
              <a:ext cx="658297" cy="461665"/>
            </a:xfrm>
            <a:prstGeom prst="rect">
              <a:avLst/>
            </a:prstGeom>
            <a:noFill/>
          </p:spPr>
          <p:txBody>
            <a:bodyPr wrap="square" rtlCol="0">
              <a:spAutoFit/>
            </a:bodyPr>
            <a:lstStyle/>
            <a:p>
              <a:pPr algn="ctr"/>
              <a:r>
                <a:rPr lang="en-US" sz="2400">
                  <a:solidFill>
                    <a:srgbClr val="DA627D"/>
                  </a:solidFill>
                </a:rPr>
                <a:t>(</a:t>
              </a:r>
              <a:endParaRPr lang="it-IT" sz="2400">
                <a:solidFill>
                  <a:srgbClr val="DA627D"/>
                </a:solidFill>
              </a:endParaRPr>
            </a:p>
          </p:txBody>
        </p:sp>
      </p:grpSp>
    </p:spTree>
    <p:extLst>
      <p:ext uri="{BB962C8B-B14F-4D97-AF65-F5344CB8AC3E}">
        <p14:creationId xmlns:p14="http://schemas.microsoft.com/office/powerpoint/2010/main" val="2009950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93802D8-4F18-AAB8-1580-4E9F945D8476}"/>
            </a:ext>
          </a:extLst>
        </p:cNvPr>
        <p:cNvGrpSpPr/>
        <p:nvPr/>
      </p:nvGrpSpPr>
      <p:grpSpPr>
        <a:xfrm>
          <a:off x="0" y="0"/>
          <a:ext cx="0" cy="0"/>
          <a:chOff x="0" y="0"/>
          <a:chExt cx="0" cy="0"/>
        </a:xfrm>
      </p:grpSpPr>
      <p:grpSp>
        <p:nvGrpSpPr>
          <p:cNvPr id="7" name="Gruppo 6">
            <a:extLst>
              <a:ext uri="{FF2B5EF4-FFF2-40B4-BE49-F238E27FC236}">
                <a16:creationId xmlns:a16="http://schemas.microsoft.com/office/drawing/2014/main" id="{DA4626B9-688C-A213-5781-911D6912E92A}"/>
              </a:ext>
            </a:extLst>
          </p:cNvPr>
          <p:cNvGrpSpPr/>
          <p:nvPr/>
        </p:nvGrpSpPr>
        <p:grpSpPr>
          <a:xfrm>
            <a:off x="2881607" y="331704"/>
            <a:ext cx="6428786" cy="3184752"/>
            <a:chOff x="2792054" y="478982"/>
            <a:chExt cx="7062887" cy="3498879"/>
          </a:xfrm>
        </p:grpSpPr>
        <p:sp>
          <p:nvSpPr>
            <p:cNvPr id="9" name="Figura a mano libera: forma 8">
              <a:extLst>
                <a:ext uri="{FF2B5EF4-FFF2-40B4-BE49-F238E27FC236}">
                  <a16:creationId xmlns:a16="http://schemas.microsoft.com/office/drawing/2014/main" id="{EE55A0F9-647E-C104-32F4-096B5D35EDF7}"/>
                </a:ext>
              </a:extLst>
            </p:cNvPr>
            <p:cNvSpPr/>
            <p:nvPr/>
          </p:nvSpPr>
          <p:spPr>
            <a:xfrm flipV="1">
              <a:off x="4982369" y="478982"/>
              <a:ext cx="906529" cy="495175"/>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050F1EAE-4DF4-19D0-D5B3-66BE9347D50D}"/>
                </a:ext>
              </a:extLst>
            </p:cNvPr>
            <p:cNvSpPr/>
            <p:nvPr/>
          </p:nvSpPr>
          <p:spPr>
            <a:xfrm flipV="1">
              <a:off x="4494411" y="491677"/>
              <a:ext cx="689718" cy="154787"/>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BECE62EA-E35E-2E11-77AD-0C968CDAF168}"/>
                </a:ext>
              </a:extLst>
            </p:cNvPr>
            <p:cNvSpPr/>
            <p:nvPr/>
          </p:nvSpPr>
          <p:spPr>
            <a:xfrm flipV="1">
              <a:off x="4612095" y="545562"/>
              <a:ext cx="37271" cy="42504"/>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F9A31463-C75D-BF3F-511A-0CA39628DFEE}"/>
                </a:ext>
              </a:extLst>
            </p:cNvPr>
            <p:cNvSpPr/>
            <p:nvPr/>
          </p:nvSpPr>
          <p:spPr>
            <a:xfrm flipV="1">
              <a:off x="4369204" y="552225"/>
              <a:ext cx="62225" cy="36543"/>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1FFEA756-4141-B434-0535-70151B18E23B}"/>
                </a:ext>
              </a:extLst>
            </p:cNvPr>
            <p:cNvSpPr/>
            <p:nvPr/>
          </p:nvSpPr>
          <p:spPr>
            <a:xfrm flipV="1">
              <a:off x="4515751" y="550249"/>
              <a:ext cx="79984" cy="30561"/>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D3EE16FE-8A63-BAB8-463D-640B2CAB344A}"/>
                </a:ext>
              </a:extLst>
            </p:cNvPr>
            <p:cNvSpPr/>
            <p:nvPr/>
          </p:nvSpPr>
          <p:spPr>
            <a:xfrm flipV="1">
              <a:off x="4170676" y="578217"/>
              <a:ext cx="250645" cy="76290"/>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8" name="Figura a mano libera: forma 17">
              <a:extLst>
                <a:ext uri="{FF2B5EF4-FFF2-40B4-BE49-F238E27FC236}">
                  <a16:creationId xmlns:a16="http://schemas.microsoft.com/office/drawing/2014/main" id="{72E60A3A-D28E-2B8A-61A5-4612B47923CF}"/>
                </a:ext>
              </a:extLst>
            </p:cNvPr>
            <p:cNvSpPr/>
            <p:nvPr/>
          </p:nvSpPr>
          <p:spPr>
            <a:xfrm flipV="1">
              <a:off x="5571145" y="583903"/>
              <a:ext cx="3780782" cy="2859088"/>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C4300BAF-7960-A07A-2024-5AD9B80CAFFE}"/>
                </a:ext>
              </a:extLst>
            </p:cNvPr>
            <p:cNvSpPr/>
            <p:nvPr/>
          </p:nvSpPr>
          <p:spPr>
            <a:xfrm flipV="1">
              <a:off x="4007306" y="644012"/>
              <a:ext cx="341190" cy="137833"/>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9F6832C6-9E60-A314-B7EB-D191AE966243}"/>
                </a:ext>
              </a:extLst>
            </p:cNvPr>
            <p:cNvSpPr/>
            <p:nvPr/>
          </p:nvSpPr>
          <p:spPr>
            <a:xfrm flipV="1">
              <a:off x="4403823" y="655060"/>
              <a:ext cx="97045" cy="52761"/>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AAEF4FF0-E240-05E9-BD92-E520C77F7D84}"/>
                </a:ext>
              </a:extLst>
            </p:cNvPr>
            <p:cNvSpPr/>
            <p:nvPr/>
          </p:nvSpPr>
          <p:spPr>
            <a:xfrm flipV="1">
              <a:off x="2792054" y="653861"/>
              <a:ext cx="2386069" cy="3324000"/>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9DE5770D-AB4F-717E-941E-E27500ED9881}"/>
                </a:ext>
              </a:extLst>
            </p:cNvPr>
            <p:cNvSpPr/>
            <p:nvPr/>
          </p:nvSpPr>
          <p:spPr>
            <a:xfrm flipV="1">
              <a:off x="5603121" y="821752"/>
              <a:ext cx="182591" cy="69472"/>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6" name="Figura a mano libera: forma 25">
              <a:extLst>
                <a:ext uri="{FF2B5EF4-FFF2-40B4-BE49-F238E27FC236}">
                  <a16:creationId xmlns:a16="http://schemas.microsoft.com/office/drawing/2014/main" id="{7EAF7874-8E97-E16B-D45A-924C22EB1B54}"/>
                </a:ext>
              </a:extLst>
            </p:cNvPr>
            <p:cNvSpPr/>
            <p:nvPr/>
          </p:nvSpPr>
          <p:spPr>
            <a:xfrm flipV="1">
              <a:off x="5899365" y="992046"/>
              <a:ext cx="150988" cy="228943"/>
            </a:xfrm>
            <a:custGeom>
              <a:avLst/>
              <a:gdLst>
                <a:gd name="connsiteX0" fmla="*/ 94164 w 233837"/>
                <a:gd name="connsiteY0" fmla="*/ 336619 h 354568"/>
                <a:gd name="connsiteX1" fmla="*/ 71050 w 233837"/>
                <a:gd name="connsiteY1" fmla="*/ 327208 h 354568"/>
                <a:gd name="connsiteX2" fmla="*/ 32527 w 233837"/>
                <a:gd name="connsiteY2" fmla="*/ 312663 h 354568"/>
                <a:gd name="connsiteX3" fmla="*/ 853 w 233837"/>
                <a:gd name="connsiteY3" fmla="*/ 241651 h 354568"/>
                <a:gd name="connsiteX4" fmla="*/ -860 w 233837"/>
                <a:gd name="connsiteY4" fmla="*/ 229673 h 354568"/>
                <a:gd name="connsiteX5" fmla="*/ 6845 w 233837"/>
                <a:gd name="connsiteY5" fmla="*/ 213418 h 354568"/>
                <a:gd name="connsiteX6" fmla="*/ 25678 w 233837"/>
                <a:gd name="connsiteY6" fmla="*/ 187751 h 354568"/>
                <a:gd name="connsiteX7" fmla="*/ 46224 w 233837"/>
                <a:gd name="connsiteY7" fmla="*/ 178339 h 354568"/>
                <a:gd name="connsiteX8" fmla="*/ 75330 w 233837"/>
                <a:gd name="connsiteY8" fmla="*/ 153528 h 354568"/>
                <a:gd name="connsiteX9" fmla="*/ 59065 w 233837"/>
                <a:gd name="connsiteY9" fmla="*/ 123583 h 354568"/>
                <a:gd name="connsiteX10" fmla="*/ 42800 w 233837"/>
                <a:gd name="connsiteY10" fmla="*/ 101338 h 354568"/>
                <a:gd name="connsiteX11" fmla="*/ 29959 w 233837"/>
                <a:gd name="connsiteY11" fmla="*/ 80805 h 354568"/>
                <a:gd name="connsiteX12" fmla="*/ 29103 w 233837"/>
                <a:gd name="connsiteY12" fmla="*/ 58560 h 354568"/>
                <a:gd name="connsiteX13" fmla="*/ 55641 w 233837"/>
                <a:gd name="connsiteY13" fmla="*/ 50004 h 354568"/>
                <a:gd name="connsiteX14" fmla="*/ 48792 w 233837"/>
                <a:gd name="connsiteY14" fmla="*/ 41449 h 354568"/>
                <a:gd name="connsiteX15" fmla="*/ -4 w 233837"/>
                <a:gd name="connsiteY15" fmla="*/ -3041 h 354568"/>
                <a:gd name="connsiteX16" fmla="*/ 64201 w 233837"/>
                <a:gd name="connsiteY16" fmla="*/ 15782 h 354568"/>
                <a:gd name="connsiteX17" fmla="*/ 134399 w 233837"/>
                <a:gd name="connsiteY17" fmla="*/ 22626 h 354568"/>
                <a:gd name="connsiteX18" fmla="*/ 210589 w 233837"/>
                <a:gd name="connsiteY18" fmla="*/ 47438 h 354568"/>
                <a:gd name="connsiteX19" fmla="*/ 218294 w 233837"/>
                <a:gd name="connsiteY19" fmla="*/ 73105 h 354568"/>
                <a:gd name="connsiteX20" fmla="*/ 204597 w 233837"/>
                <a:gd name="connsiteY20" fmla="*/ 109894 h 354568"/>
                <a:gd name="connsiteX21" fmla="*/ 181483 w 233837"/>
                <a:gd name="connsiteY21" fmla="*/ 126150 h 354568"/>
                <a:gd name="connsiteX22" fmla="*/ 112141 w 233837"/>
                <a:gd name="connsiteY22" fmla="*/ 227107 h 354568"/>
                <a:gd name="connsiteX23" fmla="*/ 113853 w 233837"/>
                <a:gd name="connsiteY23" fmla="*/ 252774 h 354568"/>
                <a:gd name="connsiteX24" fmla="*/ 107861 w 233837"/>
                <a:gd name="connsiteY24" fmla="*/ 289563 h 354568"/>
                <a:gd name="connsiteX25" fmla="*/ 89027 w 233837"/>
                <a:gd name="connsiteY25" fmla="*/ 309241 h 354568"/>
                <a:gd name="connsiteX26" fmla="*/ 112997 w 233837"/>
                <a:gd name="connsiteY26" fmla="*/ 349452 h 354568"/>
                <a:gd name="connsiteX27" fmla="*/ 94164 w 233837"/>
                <a:gd name="connsiteY27" fmla="*/ 336619 h 35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3837" h="354568">
                  <a:moveTo>
                    <a:pt x="94164" y="336619"/>
                  </a:moveTo>
                  <a:cubicBezTo>
                    <a:pt x="88171" y="328919"/>
                    <a:pt x="77899" y="324641"/>
                    <a:pt x="71050" y="327208"/>
                  </a:cubicBezTo>
                  <a:cubicBezTo>
                    <a:pt x="64201" y="329774"/>
                    <a:pt x="47080" y="323785"/>
                    <a:pt x="32527" y="312663"/>
                  </a:cubicBezTo>
                  <a:cubicBezTo>
                    <a:pt x="853" y="289563"/>
                    <a:pt x="-12845" y="257907"/>
                    <a:pt x="853" y="241651"/>
                  </a:cubicBezTo>
                  <a:cubicBezTo>
                    <a:pt x="8557" y="232240"/>
                    <a:pt x="7701" y="229673"/>
                    <a:pt x="-860" y="229673"/>
                  </a:cubicBezTo>
                  <a:cubicBezTo>
                    <a:pt x="-8564" y="228818"/>
                    <a:pt x="-5996" y="222829"/>
                    <a:pt x="6845" y="213418"/>
                  </a:cubicBezTo>
                  <a:cubicBezTo>
                    <a:pt x="17118" y="204006"/>
                    <a:pt x="25678" y="192884"/>
                    <a:pt x="25678" y="187751"/>
                  </a:cubicBezTo>
                  <a:cubicBezTo>
                    <a:pt x="25678" y="182617"/>
                    <a:pt x="35095" y="178339"/>
                    <a:pt x="46224" y="178339"/>
                  </a:cubicBezTo>
                  <a:cubicBezTo>
                    <a:pt x="61633" y="178339"/>
                    <a:pt x="69338" y="171495"/>
                    <a:pt x="75330" y="153528"/>
                  </a:cubicBezTo>
                  <a:cubicBezTo>
                    <a:pt x="83891" y="130428"/>
                    <a:pt x="82179" y="128716"/>
                    <a:pt x="59065" y="123583"/>
                  </a:cubicBezTo>
                  <a:cubicBezTo>
                    <a:pt x="35951" y="119305"/>
                    <a:pt x="23110" y="101338"/>
                    <a:pt x="42800" y="101338"/>
                  </a:cubicBezTo>
                  <a:cubicBezTo>
                    <a:pt x="59921" y="101338"/>
                    <a:pt x="50504" y="85938"/>
                    <a:pt x="29959" y="80805"/>
                  </a:cubicBezTo>
                  <a:cubicBezTo>
                    <a:pt x="2565" y="73960"/>
                    <a:pt x="2565" y="58560"/>
                    <a:pt x="29103" y="58560"/>
                  </a:cubicBezTo>
                  <a:cubicBezTo>
                    <a:pt x="41088" y="58560"/>
                    <a:pt x="53073" y="55138"/>
                    <a:pt x="55641" y="50004"/>
                  </a:cubicBezTo>
                  <a:cubicBezTo>
                    <a:pt x="58209" y="45727"/>
                    <a:pt x="55641" y="41449"/>
                    <a:pt x="48792" y="41449"/>
                  </a:cubicBezTo>
                  <a:cubicBezTo>
                    <a:pt x="37663" y="41449"/>
                    <a:pt x="-4" y="7226"/>
                    <a:pt x="-4" y="-3041"/>
                  </a:cubicBezTo>
                  <a:cubicBezTo>
                    <a:pt x="-4" y="-10741"/>
                    <a:pt x="50504" y="4659"/>
                    <a:pt x="64201" y="15782"/>
                  </a:cubicBezTo>
                  <a:cubicBezTo>
                    <a:pt x="70194" y="20915"/>
                    <a:pt x="101868" y="23482"/>
                    <a:pt x="134399" y="22626"/>
                  </a:cubicBezTo>
                  <a:cubicBezTo>
                    <a:pt x="198604" y="20915"/>
                    <a:pt x="218294" y="27760"/>
                    <a:pt x="210589" y="47438"/>
                  </a:cubicBezTo>
                  <a:cubicBezTo>
                    <a:pt x="208021" y="54282"/>
                    <a:pt x="211445" y="65405"/>
                    <a:pt x="218294" y="73105"/>
                  </a:cubicBezTo>
                  <a:cubicBezTo>
                    <a:pt x="236271" y="90216"/>
                    <a:pt x="230279" y="104761"/>
                    <a:pt x="204597" y="109894"/>
                  </a:cubicBezTo>
                  <a:cubicBezTo>
                    <a:pt x="193468" y="112461"/>
                    <a:pt x="183195" y="119305"/>
                    <a:pt x="181483" y="126150"/>
                  </a:cubicBezTo>
                  <a:cubicBezTo>
                    <a:pt x="178058" y="142406"/>
                    <a:pt x="128407" y="214273"/>
                    <a:pt x="112141" y="227107"/>
                  </a:cubicBezTo>
                  <a:cubicBezTo>
                    <a:pt x="100156" y="235662"/>
                    <a:pt x="100156" y="238229"/>
                    <a:pt x="113853" y="252774"/>
                  </a:cubicBezTo>
                  <a:cubicBezTo>
                    <a:pt x="134399" y="275874"/>
                    <a:pt x="131831" y="289563"/>
                    <a:pt x="107861" y="289563"/>
                  </a:cubicBezTo>
                  <a:cubicBezTo>
                    <a:pt x="83035" y="289563"/>
                    <a:pt x="71050" y="302396"/>
                    <a:pt x="89027" y="309241"/>
                  </a:cubicBezTo>
                  <a:cubicBezTo>
                    <a:pt x="103581" y="315230"/>
                    <a:pt x="124126" y="349452"/>
                    <a:pt x="112997" y="349452"/>
                  </a:cubicBezTo>
                  <a:cubicBezTo>
                    <a:pt x="108717" y="349452"/>
                    <a:pt x="100156" y="343464"/>
                    <a:pt x="94164" y="336619"/>
                  </a:cubicBezTo>
                  <a:close/>
                </a:path>
              </a:pathLst>
            </a:custGeom>
            <a:solidFill>
              <a:schemeClr val="bg1"/>
            </a:solidFill>
            <a:ln w="856" cap="flat">
              <a:noFill/>
              <a:prstDash val="solid"/>
              <a:miter/>
            </a:ln>
          </p:spPr>
          <p:txBody>
            <a:bodyPr rtlCol="0" anchor="ctr"/>
            <a:lstStyle/>
            <a:p>
              <a:endParaRPr lang="it-IT"/>
            </a:p>
          </p:txBody>
        </p:sp>
        <p:sp>
          <p:nvSpPr>
            <p:cNvPr id="27" name="Figura a mano libera: forma 26">
              <a:extLst>
                <a:ext uri="{FF2B5EF4-FFF2-40B4-BE49-F238E27FC236}">
                  <a16:creationId xmlns:a16="http://schemas.microsoft.com/office/drawing/2014/main" id="{22EE63E7-DABB-71E7-8680-EC26B504B035}"/>
                </a:ext>
              </a:extLst>
            </p:cNvPr>
            <p:cNvSpPr/>
            <p:nvPr/>
          </p:nvSpPr>
          <p:spPr>
            <a:xfrm flipV="1">
              <a:off x="5808043" y="1086368"/>
              <a:ext cx="100890" cy="94469"/>
            </a:xfrm>
            <a:custGeom>
              <a:avLst/>
              <a:gdLst>
                <a:gd name="connsiteX0" fmla="*/ 62860 w 156251"/>
                <a:gd name="connsiteY0" fmla="*/ 119633 h 146306"/>
                <a:gd name="connsiteX1" fmla="*/ 36322 w 156251"/>
                <a:gd name="connsiteY1" fmla="*/ 102521 h 146306"/>
                <a:gd name="connsiteX2" fmla="*/ 20057 w 156251"/>
                <a:gd name="connsiteY2" fmla="*/ 58032 h 146306"/>
                <a:gd name="connsiteX3" fmla="*/ 14920 w 156251"/>
                <a:gd name="connsiteY3" fmla="*/ 34076 h 146306"/>
                <a:gd name="connsiteX4" fmla="*/ 73989 w 156251"/>
                <a:gd name="connsiteY4" fmla="*/ 4987 h 146306"/>
                <a:gd name="connsiteX5" fmla="*/ 133058 w 156251"/>
                <a:gd name="connsiteY5" fmla="*/ 66588 h 146306"/>
                <a:gd name="connsiteX6" fmla="*/ 141618 w 156251"/>
                <a:gd name="connsiteY6" fmla="*/ 94821 h 146306"/>
                <a:gd name="connsiteX7" fmla="*/ 123641 w 156251"/>
                <a:gd name="connsiteY7" fmla="*/ 136744 h 146306"/>
                <a:gd name="connsiteX8" fmla="*/ 62860 w 156251"/>
                <a:gd name="connsiteY8" fmla="*/ 119633 h 14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251" h="146306">
                  <a:moveTo>
                    <a:pt x="62860" y="119633"/>
                  </a:moveTo>
                  <a:cubicBezTo>
                    <a:pt x="56011" y="104232"/>
                    <a:pt x="48307" y="99099"/>
                    <a:pt x="36322" y="102521"/>
                  </a:cubicBezTo>
                  <a:cubicBezTo>
                    <a:pt x="14064" y="107655"/>
                    <a:pt x="1223" y="73432"/>
                    <a:pt x="20057" y="58032"/>
                  </a:cubicBezTo>
                  <a:cubicBezTo>
                    <a:pt x="32898" y="48621"/>
                    <a:pt x="32042" y="46054"/>
                    <a:pt x="14920" y="34076"/>
                  </a:cubicBezTo>
                  <a:cubicBezTo>
                    <a:pt x="-31307" y="1565"/>
                    <a:pt x="8928" y="-18113"/>
                    <a:pt x="73989" y="4987"/>
                  </a:cubicBezTo>
                  <a:cubicBezTo>
                    <a:pt x="122785" y="21243"/>
                    <a:pt x="133058" y="32365"/>
                    <a:pt x="133058" y="66588"/>
                  </a:cubicBezTo>
                  <a:cubicBezTo>
                    <a:pt x="133058" y="79421"/>
                    <a:pt x="137338" y="92255"/>
                    <a:pt x="141618" y="94821"/>
                  </a:cubicBezTo>
                  <a:cubicBezTo>
                    <a:pt x="160452" y="106799"/>
                    <a:pt x="150179" y="131611"/>
                    <a:pt x="123641" y="136744"/>
                  </a:cubicBezTo>
                  <a:cubicBezTo>
                    <a:pt x="80837" y="145300"/>
                    <a:pt x="73133" y="142733"/>
                    <a:pt x="62860" y="119633"/>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874F9748-41FF-3A63-6092-B26F883BBC29}"/>
                </a:ext>
              </a:extLst>
            </p:cNvPr>
            <p:cNvSpPr/>
            <p:nvPr/>
          </p:nvSpPr>
          <p:spPr>
            <a:xfrm flipV="1">
              <a:off x="8711324" y="1866841"/>
              <a:ext cx="36123" cy="88650"/>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8C7B4A15-F7AB-96FC-98FF-E97FB7C3B6A5}"/>
                </a:ext>
              </a:extLst>
            </p:cNvPr>
            <p:cNvSpPr/>
            <p:nvPr/>
          </p:nvSpPr>
          <p:spPr>
            <a:xfrm flipV="1">
              <a:off x="4062029" y="1927129"/>
              <a:ext cx="230006" cy="86920"/>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D7917607-3D38-8680-B020-403D03F1787B}"/>
                </a:ext>
              </a:extLst>
            </p:cNvPr>
            <p:cNvSpPr/>
            <p:nvPr/>
          </p:nvSpPr>
          <p:spPr>
            <a:xfrm flipV="1">
              <a:off x="4278693" y="2003448"/>
              <a:ext cx="142629" cy="62808"/>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EA0B6895-4FFE-40C2-B8B0-D54E0CF63BFC}"/>
                </a:ext>
              </a:extLst>
            </p:cNvPr>
            <p:cNvSpPr/>
            <p:nvPr/>
          </p:nvSpPr>
          <p:spPr>
            <a:xfrm flipV="1">
              <a:off x="8469797" y="2003448"/>
              <a:ext cx="45560" cy="43727"/>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563D963A-6922-F0CD-CEF3-8A485FE959CC}"/>
                </a:ext>
              </a:extLst>
            </p:cNvPr>
            <p:cNvSpPr/>
            <p:nvPr/>
          </p:nvSpPr>
          <p:spPr>
            <a:xfrm flipV="1">
              <a:off x="8735931" y="2034088"/>
              <a:ext cx="174819" cy="356171"/>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78846F1D-B37E-0026-DC77-CB9CAB9631D6}"/>
                </a:ext>
              </a:extLst>
            </p:cNvPr>
            <p:cNvSpPr/>
            <p:nvPr/>
          </p:nvSpPr>
          <p:spPr>
            <a:xfrm flipV="1">
              <a:off x="8512048" y="2339986"/>
              <a:ext cx="231849" cy="298069"/>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E49277D4-4D33-DBD1-286A-4FF015211C4A}"/>
                </a:ext>
              </a:extLst>
            </p:cNvPr>
            <p:cNvSpPr/>
            <p:nvPr/>
          </p:nvSpPr>
          <p:spPr>
            <a:xfrm flipV="1">
              <a:off x="8185573" y="2387857"/>
              <a:ext cx="270888" cy="298228"/>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B5570F7B-5703-3159-87D3-5515D5764E7D}"/>
                </a:ext>
              </a:extLst>
            </p:cNvPr>
            <p:cNvSpPr/>
            <p:nvPr/>
          </p:nvSpPr>
          <p:spPr>
            <a:xfrm flipV="1">
              <a:off x="8741893" y="2488310"/>
              <a:ext cx="144944" cy="194186"/>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0C646AFF-C793-D275-913C-0A4B6BEAC27E}"/>
                </a:ext>
              </a:extLst>
            </p:cNvPr>
            <p:cNvSpPr/>
            <p:nvPr/>
          </p:nvSpPr>
          <p:spPr>
            <a:xfrm flipV="1">
              <a:off x="9009220" y="2544775"/>
              <a:ext cx="443858" cy="258365"/>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6FBFB64E-8CEE-569B-4E29-BD780B624DE3}"/>
                </a:ext>
              </a:extLst>
            </p:cNvPr>
            <p:cNvSpPr/>
            <p:nvPr/>
          </p:nvSpPr>
          <p:spPr>
            <a:xfrm flipV="1">
              <a:off x="8424242" y="2683048"/>
              <a:ext cx="495154" cy="122004"/>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E03BAA17-5DCC-1AFA-03CC-602259BFB1E7}"/>
                </a:ext>
              </a:extLst>
            </p:cNvPr>
            <p:cNvSpPr/>
            <p:nvPr/>
          </p:nvSpPr>
          <p:spPr>
            <a:xfrm flipV="1">
              <a:off x="8516832" y="2814499"/>
              <a:ext cx="927409" cy="742218"/>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47E36008-9990-FC5A-77AC-FEB03B01A8D2}"/>
                </a:ext>
              </a:extLst>
            </p:cNvPr>
            <p:cNvSpPr/>
            <p:nvPr/>
          </p:nvSpPr>
          <p:spPr>
            <a:xfrm flipV="1">
              <a:off x="6968134" y="2847122"/>
              <a:ext cx="172762" cy="360187"/>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479D4038-ED92-AA9C-FEED-9F8CAE904607}"/>
                </a:ext>
              </a:extLst>
            </p:cNvPr>
            <p:cNvSpPr/>
            <p:nvPr/>
          </p:nvSpPr>
          <p:spPr>
            <a:xfrm flipV="1">
              <a:off x="9455849" y="3442991"/>
              <a:ext cx="399092" cy="313996"/>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3BAFAF2B-BFA7-9217-DD39-0DD09F95A5D8}"/>
                </a:ext>
              </a:extLst>
            </p:cNvPr>
            <p:cNvSpPr/>
            <p:nvPr/>
          </p:nvSpPr>
          <p:spPr>
            <a:xfrm flipV="1">
              <a:off x="9065460" y="3592025"/>
              <a:ext cx="93558" cy="80893"/>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52150C80-1E45-CD5F-63A2-5B176019E420}"/>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9393789" y="585656"/>
              <a:ext cx="78365" cy="2863178"/>
            </a:xfrm>
            <a:prstGeom prst="rect">
              <a:avLst/>
            </a:prstGeom>
          </p:spPr>
        </p:pic>
      </p:grpSp>
      <p:sp>
        <p:nvSpPr>
          <p:cNvPr id="14" name="Rettangolo 13">
            <a:extLst>
              <a:ext uri="{FF2B5EF4-FFF2-40B4-BE49-F238E27FC236}">
                <a16:creationId xmlns:a16="http://schemas.microsoft.com/office/drawing/2014/main" id="{BC25892B-2432-4134-FE39-5F2590F2EBBB}"/>
              </a:ext>
            </a:extLst>
          </p:cNvPr>
          <p:cNvSpPr/>
          <p:nvPr/>
        </p:nvSpPr>
        <p:spPr>
          <a:xfrm>
            <a:off x="2236053" y="236182"/>
            <a:ext cx="7814663" cy="3598151"/>
          </a:xfrm>
          <a:prstGeom prst="rect">
            <a:avLst/>
          </a:prstGeom>
          <a:solidFill>
            <a:srgbClr val="0D0628">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Carattere, Elementi grafici, grafica, logo&#10;&#10;Descrizione generata automaticamente">
            <a:extLst>
              <a:ext uri="{FF2B5EF4-FFF2-40B4-BE49-F238E27FC236}">
                <a16:creationId xmlns:a16="http://schemas.microsoft.com/office/drawing/2014/main" id="{655FA242-6CD0-DCB8-8731-16DCCA518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0371" y="975623"/>
            <a:ext cx="5851258" cy="1683238"/>
          </a:xfrm>
          <a:prstGeom prst="rect">
            <a:avLst/>
          </a:prstGeom>
        </p:spPr>
      </p:pic>
      <p:grpSp>
        <p:nvGrpSpPr>
          <p:cNvPr id="5" name="Gruppo 4">
            <a:extLst>
              <a:ext uri="{FF2B5EF4-FFF2-40B4-BE49-F238E27FC236}">
                <a16:creationId xmlns:a16="http://schemas.microsoft.com/office/drawing/2014/main" id="{95078D35-64F8-5513-2F22-E9A24377B22F}"/>
              </a:ext>
            </a:extLst>
          </p:cNvPr>
          <p:cNvGrpSpPr/>
          <p:nvPr/>
        </p:nvGrpSpPr>
        <p:grpSpPr>
          <a:xfrm>
            <a:off x="529543" y="2717221"/>
            <a:ext cx="3988653" cy="3904597"/>
            <a:chOff x="442475" y="2695206"/>
            <a:chExt cx="3988653" cy="3904597"/>
          </a:xfrm>
        </p:grpSpPr>
        <p:grpSp>
          <p:nvGrpSpPr>
            <p:cNvPr id="3" name="Gruppo 2">
              <a:extLst>
                <a:ext uri="{FF2B5EF4-FFF2-40B4-BE49-F238E27FC236}">
                  <a16:creationId xmlns:a16="http://schemas.microsoft.com/office/drawing/2014/main" id="{B7D0AA67-3C36-D717-420C-A949BEA13FC7}"/>
                </a:ext>
              </a:extLst>
            </p:cNvPr>
            <p:cNvGrpSpPr/>
            <p:nvPr/>
          </p:nvGrpSpPr>
          <p:grpSpPr>
            <a:xfrm>
              <a:off x="473439" y="2695206"/>
              <a:ext cx="3926724" cy="1822181"/>
              <a:chOff x="272691" y="2704448"/>
              <a:chExt cx="3926724" cy="1822181"/>
            </a:xfrm>
          </p:grpSpPr>
          <p:pic>
            <p:nvPicPr>
              <p:cNvPr id="48" name="Immagine 47" descr="Immagine che contiene Elementi grafici, simbolo, clipart, cerchio&#10;&#10;Descrizione generata automaticamente">
                <a:extLst>
                  <a:ext uri="{FF2B5EF4-FFF2-40B4-BE49-F238E27FC236}">
                    <a16:creationId xmlns:a16="http://schemas.microsoft.com/office/drawing/2014/main" id="{D94FB02E-62E1-DF16-A0A3-E4BCC3A109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1790" y="2704448"/>
                <a:ext cx="1128526" cy="1128526"/>
              </a:xfrm>
              <a:prstGeom prst="rect">
                <a:avLst/>
              </a:prstGeom>
            </p:spPr>
          </p:pic>
          <p:sp>
            <p:nvSpPr>
              <p:cNvPr id="49" name="CasellaDiTesto 48">
                <a:extLst>
                  <a:ext uri="{FF2B5EF4-FFF2-40B4-BE49-F238E27FC236}">
                    <a16:creationId xmlns:a16="http://schemas.microsoft.com/office/drawing/2014/main" id="{CA26C133-89BE-B672-0A7B-E65C088EB527}"/>
                  </a:ext>
                </a:extLst>
              </p:cNvPr>
              <p:cNvSpPr txBox="1"/>
              <p:nvPr/>
            </p:nvSpPr>
            <p:spPr>
              <a:xfrm>
                <a:off x="272691" y="3957242"/>
                <a:ext cx="3926724" cy="569387"/>
              </a:xfrm>
              <a:prstGeom prst="rect">
                <a:avLst/>
              </a:prstGeom>
              <a:noFill/>
            </p:spPr>
            <p:txBody>
              <a:bodyPr wrap="square" rtlCol="0">
                <a:spAutoFit/>
              </a:bodyPr>
              <a:lstStyle/>
              <a:p>
                <a:pPr algn="ctr"/>
                <a:r>
                  <a:rPr lang="en-US" sz="1700" b="1">
                    <a:solidFill>
                      <a:srgbClr val="DA627D"/>
                    </a:solidFill>
                  </a:rPr>
                  <a:t>F</a:t>
                </a:r>
                <a:r>
                  <a:rPr lang="en-US" sz="1700" b="1">
                    <a:solidFill>
                      <a:schemeClr val="bg1"/>
                    </a:solidFill>
                  </a:rPr>
                  <a:t>ACIAL </a:t>
                </a:r>
                <a:r>
                  <a:rPr lang="en-US" sz="1700" b="1">
                    <a:solidFill>
                      <a:srgbClr val="DA627D"/>
                    </a:solidFill>
                  </a:rPr>
                  <a:t>E</a:t>
                </a:r>
                <a:r>
                  <a:rPr lang="en-US" sz="1700" b="1">
                    <a:solidFill>
                      <a:schemeClr val="bg1"/>
                    </a:solidFill>
                  </a:rPr>
                  <a:t>XPRESSION </a:t>
                </a:r>
                <a:r>
                  <a:rPr lang="en-US" sz="1700" b="1">
                    <a:solidFill>
                      <a:srgbClr val="DA627D"/>
                    </a:solidFill>
                  </a:rPr>
                  <a:t>R</a:t>
                </a:r>
                <a:r>
                  <a:rPr lang="en-US" sz="1700" b="1">
                    <a:solidFill>
                      <a:schemeClr val="bg1"/>
                    </a:solidFill>
                  </a:rPr>
                  <a:t>ECOGNITION </a:t>
                </a:r>
              </a:p>
              <a:p>
                <a:pPr algn="ctr"/>
                <a:r>
                  <a:rPr lang="en-US" sz="1400" spc="300">
                    <a:solidFill>
                      <a:srgbClr val="DA627D"/>
                    </a:solidFill>
                  </a:rPr>
                  <a:t>INTEGRATION</a:t>
                </a:r>
              </a:p>
            </p:txBody>
          </p:sp>
        </p:grpSp>
        <p:sp>
          <p:nvSpPr>
            <p:cNvPr id="63" name="CasellaDiTesto 62">
              <a:extLst>
                <a:ext uri="{FF2B5EF4-FFF2-40B4-BE49-F238E27FC236}">
                  <a16:creationId xmlns:a16="http://schemas.microsoft.com/office/drawing/2014/main" id="{97799642-CDA7-53F0-C86A-9620BEDDAB10}"/>
                </a:ext>
              </a:extLst>
            </p:cNvPr>
            <p:cNvSpPr txBox="1"/>
            <p:nvPr/>
          </p:nvSpPr>
          <p:spPr>
            <a:xfrm>
              <a:off x="445288" y="5228856"/>
              <a:ext cx="3983026" cy="584775"/>
            </a:xfrm>
            <a:prstGeom prst="rect">
              <a:avLst/>
            </a:prstGeom>
            <a:noFill/>
          </p:spPr>
          <p:txBody>
            <a:bodyPr wrap="square" rtlCol="0">
              <a:spAutoFit/>
            </a:bodyPr>
            <a:lstStyle/>
            <a:p>
              <a:pPr algn="just"/>
              <a:r>
                <a:rPr lang="en-US" sz="1600">
                  <a:solidFill>
                    <a:schemeClr val="bg1"/>
                  </a:solidFill>
                </a:rPr>
                <a:t>FER algorithms analyze emotional states, such as:</a:t>
              </a:r>
            </a:p>
          </p:txBody>
        </p:sp>
        <p:sp>
          <p:nvSpPr>
            <p:cNvPr id="64" name="CasellaDiTesto 63">
              <a:extLst>
                <a:ext uri="{FF2B5EF4-FFF2-40B4-BE49-F238E27FC236}">
                  <a16:creationId xmlns:a16="http://schemas.microsoft.com/office/drawing/2014/main" id="{1B868D38-B2D8-3BF3-08A7-9A501C03868B}"/>
                </a:ext>
              </a:extLst>
            </p:cNvPr>
            <p:cNvSpPr txBox="1"/>
            <p:nvPr/>
          </p:nvSpPr>
          <p:spPr>
            <a:xfrm>
              <a:off x="445288" y="4597692"/>
              <a:ext cx="3983026" cy="584775"/>
            </a:xfrm>
            <a:prstGeom prst="rect">
              <a:avLst/>
            </a:prstGeom>
            <a:noFill/>
          </p:spPr>
          <p:txBody>
            <a:bodyPr wrap="square" rtlCol="0">
              <a:spAutoFit/>
            </a:bodyPr>
            <a:lstStyle/>
            <a:p>
              <a:pPr algn="just"/>
              <a:r>
                <a:rPr lang="en-US" sz="1600">
                  <a:solidFill>
                    <a:schemeClr val="bg1"/>
                  </a:solidFill>
                </a:rPr>
                <a:t>During the ride, a camera monitors the passenger’s </a:t>
              </a:r>
              <a:r>
                <a:rPr lang="en-US" sz="1600">
                  <a:solidFill>
                    <a:srgbClr val="DA627D"/>
                  </a:solidFill>
                </a:rPr>
                <a:t>facial expressions </a:t>
              </a:r>
              <a:r>
                <a:rPr lang="en-US" sz="1600">
                  <a:solidFill>
                    <a:schemeClr val="bg1"/>
                  </a:solidFill>
                </a:rPr>
                <a:t>in real time.</a:t>
              </a:r>
            </a:p>
          </p:txBody>
        </p:sp>
        <p:sp>
          <p:nvSpPr>
            <p:cNvPr id="67" name="CasellaDiTesto 66">
              <a:extLst>
                <a:ext uri="{FF2B5EF4-FFF2-40B4-BE49-F238E27FC236}">
                  <a16:creationId xmlns:a16="http://schemas.microsoft.com/office/drawing/2014/main" id="{B9E77C22-CFF9-9F2E-45D3-6214FC6A3714}"/>
                </a:ext>
              </a:extLst>
            </p:cNvPr>
            <p:cNvSpPr txBox="1"/>
            <p:nvPr/>
          </p:nvSpPr>
          <p:spPr>
            <a:xfrm>
              <a:off x="442475" y="5768806"/>
              <a:ext cx="3988653"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rgbClr val="DA627D"/>
                  </a:solidFill>
                </a:rPr>
                <a:t>COMFORT</a:t>
              </a:r>
              <a:r>
                <a:rPr lang="en-US" sz="1600">
                  <a:solidFill>
                    <a:schemeClr val="bg1"/>
                  </a:solidFill>
                </a:rPr>
                <a:t>:  Smiles, neutral expressions.</a:t>
              </a:r>
            </a:p>
            <a:p>
              <a:pPr marL="285750" indent="-285750" algn="just">
                <a:buFont typeface="Arial" panose="020B0604020202020204" pitchFamily="34" charset="0"/>
                <a:buChar char="•"/>
              </a:pPr>
              <a:r>
                <a:rPr lang="en-US" sz="1600">
                  <a:solidFill>
                    <a:srgbClr val="DA627D"/>
                  </a:solidFill>
                </a:rPr>
                <a:t>DISCOMFORT</a:t>
              </a:r>
              <a:r>
                <a:rPr lang="en-US" sz="1600">
                  <a:solidFill>
                    <a:schemeClr val="bg1"/>
                  </a:solidFill>
                </a:rPr>
                <a:t>: Frowns, signs of stress or frustration.</a:t>
              </a:r>
            </a:p>
          </p:txBody>
        </p:sp>
      </p:grpSp>
      <p:grpSp>
        <p:nvGrpSpPr>
          <p:cNvPr id="8" name="Gruppo 7">
            <a:extLst>
              <a:ext uri="{FF2B5EF4-FFF2-40B4-BE49-F238E27FC236}">
                <a16:creationId xmlns:a16="http://schemas.microsoft.com/office/drawing/2014/main" id="{F9C68BB0-8C10-3332-E4E2-E03D4A897201}"/>
              </a:ext>
            </a:extLst>
          </p:cNvPr>
          <p:cNvGrpSpPr/>
          <p:nvPr/>
        </p:nvGrpSpPr>
        <p:grpSpPr>
          <a:xfrm>
            <a:off x="7542234" y="2717957"/>
            <a:ext cx="4117410" cy="3473362"/>
            <a:chOff x="7646345" y="2693990"/>
            <a:chExt cx="4117410" cy="3473362"/>
          </a:xfrm>
        </p:grpSpPr>
        <p:grpSp>
          <p:nvGrpSpPr>
            <p:cNvPr id="4" name="Gruppo 3">
              <a:extLst>
                <a:ext uri="{FF2B5EF4-FFF2-40B4-BE49-F238E27FC236}">
                  <a16:creationId xmlns:a16="http://schemas.microsoft.com/office/drawing/2014/main" id="{EA3E15D6-53A3-01D0-258A-F14BDB077D95}"/>
                </a:ext>
              </a:extLst>
            </p:cNvPr>
            <p:cNvGrpSpPr/>
            <p:nvPr/>
          </p:nvGrpSpPr>
          <p:grpSpPr>
            <a:xfrm>
              <a:off x="7646345" y="2693990"/>
              <a:ext cx="4117410" cy="1817533"/>
              <a:chOff x="7578791" y="2704448"/>
              <a:chExt cx="4117410" cy="1817533"/>
            </a:xfrm>
          </p:grpSpPr>
          <p:pic>
            <p:nvPicPr>
              <p:cNvPr id="52" name="Immagine 51" descr="Immagine che contiene simbolo, Elementi grafici, Carattere, design&#10;&#10;Descrizione generata automaticamente">
                <a:extLst>
                  <a:ext uri="{FF2B5EF4-FFF2-40B4-BE49-F238E27FC236}">
                    <a16:creationId xmlns:a16="http://schemas.microsoft.com/office/drawing/2014/main" id="{0D0D439A-7260-CA93-FDC1-A4EAB14085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73233" y="2704448"/>
                <a:ext cx="1128526" cy="1128526"/>
              </a:xfrm>
              <a:prstGeom prst="rect">
                <a:avLst/>
              </a:prstGeom>
            </p:spPr>
          </p:pic>
          <p:sp>
            <p:nvSpPr>
              <p:cNvPr id="53" name="CasellaDiTesto 52">
                <a:extLst>
                  <a:ext uri="{FF2B5EF4-FFF2-40B4-BE49-F238E27FC236}">
                    <a16:creationId xmlns:a16="http://schemas.microsoft.com/office/drawing/2014/main" id="{BC469707-CF9E-6AB5-ED2B-D4E026412D80}"/>
                  </a:ext>
                </a:extLst>
              </p:cNvPr>
              <p:cNvSpPr txBox="1"/>
              <p:nvPr/>
            </p:nvSpPr>
            <p:spPr>
              <a:xfrm>
                <a:off x="7578791" y="3952594"/>
                <a:ext cx="4117410" cy="569387"/>
              </a:xfrm>
              <a:prstGeom prst="rect">
                <a:avLst/>
              </a:prstGeom>
              <a:noFill/>
            </p:spPr>
            <p:txBody>
              <a:bodyPr wrap="square" rtlCol="0">
                <a:spAutoFit/>
              </a:bodyPr>
              <a:lstStyle/>
              <a:p>
                <a:pPr algn="ctr"/>
                <a:r>
                  <a:rPr lang="en-US" sz="1700" b="1">
                    <a:solidFill>
                      <a:schemeClr val="bg1"/>
                    </a:solidFill>
                  </a:rPr>
                  <a:t>AUTO</a:t>
                </a:r>
                <a:r>
                  <a:rPr lang="en-US" sz="1700" b="1">
                    <a:solidFill>
                      <a:srgbClr val="DA627D"/>
                    </a:solidFill>
                  </a:rPr>
                  <a:t>-</a:t>
                </a:r>
                <a:r>
                  <a:rPr lang="en-US" sz="1700" b="1">
                    <a:solidFill>
                      <a:schemeClr val="bg1"/>
                    </a:solidFill>
                  </a:rPr>
                  <a:t>FILLED FEEDBACK FORMS</a:t>
                </a:r>
              </a:p>
              <a:p>
                <a:pPr algn="ctr"/>
                <a:r>
                  <a:rPr lang="en-US" sz="1400" spc="300">
                    <a:solidFill>
                      <a:srgbClr val="DA627D"/>
                    </a:solidFill>
                  </a:rPr>
                  <a:t>EMOTION-BASED</a:t>
                </a:r>
              </a:p>
            </p:txBody>
          </p:sp>
        </p:grpSp>
        <p:sp>
          <p:nvSpPr>
            <p:cNvPr id="68" name="CasellaDiTesto 67">
              <a:extLst>
                <a:ext uri="{FF2B5EF4-FFF2-40B4-BE49-F238E27FC236}">
                  <a16:creationId xmlns:a16="http://schemas.microsoft.com/office/drawing/2014/main" id="{2BF4DB45-A991-0515-7CF0-7C707D4667F5}"/>
                </a:ext>
              </a:extLst>
            </p:cNvPr>
            <p:cNvSpPr txBox="1"/>
            <p:nvPr/>
          </p:nvSpPr>
          <p:spPr>
            <a:xfrm>
              <a:off x="7646345" y="4597692"/>
              <a:ext cx="4117410" cy="1569660"/>
            </a:xfrm>
            <a:prstGeom prst="rect">
              <a:avLst/>
            </a:prstGeom>
            <a:noFill/>
          </p:spPr>
          <p:txBody>
            <a:bodyPr wrap="square" rtlCol="0">
              <a:spAutoFit/>
            </a:bodyPr>
            <a:lstStyle/>
            <a:p>
              <a:pPr algn="just"/>
              <a:r>
                <a:rPr lang="en-US" sz="1600">
                  <a:solidFill>
                    <a:schemeClr val="bg1"/>
                  </a:solidFill>
                </a:rPr>
                <a:t>Based on detected emotions, the system </a:t>
              </a:r>
              <a:r>
                <a:rPr lang="en-US" sz="1600">
                  <a:solidFill>
                    <a:srgbClr val="DA627D"/>
                  </a:solidFill>
                </a:rPr>
                <a:t>auto-fills</a:t>
              </a:r>
              <a:r>
                <a:rPr lang="en-US" sz="1600">
                  <a:solidFill>
                    <a:schemeClr val="bg1"/>
                  </a:solidFill>
                </a:rPr>
                <a:t> a feedback form. Captures key metrics such as comfort level, perceived safety, and overall satisfaction. Generates a </a:t>
              </a:r>
              <a:r>
                <a:rPr lang="en-US" sz="1600">
                  <a:solidFill>
                    <a:srgbClr val="DA627D"/>
                  </a:solidFill>
                </a:rPr>
                <a:t>final passenger rating </a:t>
              </a:r>
              <a:r>
                <a:rPr lang="en-US" sz="1600">
                  <a:solidFill>
                    <a:schemeClr val="bg1"/>
                  </a:solidFill>
                </a:rPr>
                <a:t>by summarizing the feedback from the analyzed expressions.</a:t>
              </a:r>
            </a:p>
          </p:txBody>
        </p:sp>
      </p:grpSp>
    </p:spTree>
    <p:extLst>
      <p:ext uri="{BB962C8B-B14F-4D97-AF65-F5344CB8AC3E}">
        <p14:creationId xmlns:p14="http://schemas.microsoft.com/office/powerpoint/2010/main" val="274326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4C161E0-7129-254A-BC06-F714B342618B}"/>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A53C9752-BAE6-A657-CC58-CF525A21B6F1}"/>
              </a:ext>
            </a:extLst>
          </p:cNvPr>
          <p:cNvSpPr txBox="1"/>
          <p:nvPr/>
        </p:nvSpPr>
        <p:spPr>
          <a:xfrm>
            <a:off x="3335457" y="182860"/>
            <a:ext cx="5521087" cy="338554"/>
          </a:xfrm>
          <a:prstGeom prst="rect">
            <a:avLst/>
          </a:prstGeom>
          <a:noFill/>
        </p:spPr>
        <p:txBody>
          <a:bodyPr wrap="square" rtlCol="0">
            <a:spAutoFit/>
          </a:bodyPr>
          <a:lstStyle/>
          <a:p>
            <a:pPr algn="ctr"/>
            <a:r>
              <a:rPr lang="it-IT" sz="1600" spc="300">
                <a:solidFill>
                  <a:schemeClr val="bg1"/>
                </a:solidFill>
              </a:rPr>
              <a:t>THE AUTO</a:t>
            </a:r>
            <a:r>
              <a:rPr lang="it-IT" sz="1600" spc="300">
                <a:solidFill>
                  <a:srgbClr val="DA627D"/>
                </a:solidFill>
              </a:rPr>
              <a:t>-</a:t>
            </a:r>
            <a:r>
              <a:rPr lang="it-IT" sz="1600" spc="300">
                <a:solidFill>
                  <a:schemeClr val="bg1"/>
                </a:solidFill>
              </a:rPr>
              <a:t>FILLED FEEDBACK </a:t>
            </a:r>
            <a:r>
              <a:rPr lang="it-IT" sz="1600" b="1" spc="300">
                <a:solidFill>
                  <a:srgbClr val="DA627D"/>
                </a:solidFill>
              </a:rPr>
              <a:t>FORM</a:t>
            </a:r>
          </a:p>
        </p:txBody>
      </p:sp>
      <p:cxnSp>
        <p:nvCxnSpPr>
          <p:cNvPr id="3" name="Connettore diritto 2">
            <a:extLst>
              <a:ext uri="{FF2B5EF4-FFF2-40B4-BE49-F238E27FC236}">
                <a16:creationId xmlns:a16="http://schemas.microsoft.com/office/drawing/2014/main" id="{4C495375-5BB7-4AE3-3590-CB5F0C65442D}"/>
              </a:ext>
            </a:extLst>
          </p:cNvPr>
          <p:cNvCxnSpPr>
            <a:cxnSpLocks/>
          </p:cNvCxnSpPr>
          <p:nvPr/>
        </p:nvCxnSpPr>
        <p:spPr>
          <a:xfrm>
            <a:off x="8164691" y="355773"/>
            <a:ext cx="4027309"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54" name="Gruppo 53">
            <a:extLst>
              <a:ext uri="{FF2B5EF4-FFF2-40B4-BE49-F238E27FC236}">
                <a16:creationId xmlns:a16="http://schemas.microsoft.com/office/drawing/2014/main" id="{C5BDEAE6-959B-33E0-28E1-F38C15893239}"/>
              </a:ext>
            </a:extLst>
          </p:cNvPr>
          <p:cNvGrpSpPr/>
          <p:nvPr/>
        </p:nvGrpSpPr>
        <p:grpSpPr>
          <a:xfrm>
            <a:off x="304799" y="835404"/>
            <a:ext cx="11582402" cy="4855364"/>
            <a:chOff x="114297" y="778254"/>
            <a:chExt cx="11582402" cy="4855364"/>
          </a:xfrm>
        </p:grpSpPr>
        <p:grpSp>
          <p:nvGrpSpPr>
            <p:cNvPr id="20" name="Gruppo 19">
              <a:extLst>
                <a:ext uri="{FF2B5EF4-FFF2-40B4-BE49-F238E27FC236}">
                  <a16:creationId xmlns:a16="http://schemas.microsoft.com/office/drawing/2014/main" id="{A6661B1F-2982-05E6-0188-003774B4BBCC}"/>
                </a:ext>
              </a:extLst>
            </p:cNvPr>
            <p:cNvGrpSpPr/>
            <p:nvPr/>
          </p:nvGrpSpPr>
          <p:grpSpPr>
            <a:xfrm>
              <a:off x="114299" y="778254"/>
              <a:ext cx="11582400" cy="968575"/>
              <a:chOff x="428624" y="1140204"/>
              <a:chExt cx="11582400" cy="968575"/>
            </a:xfrm>
          </p:grpSpPr>
          <p:sp>
            <p:nvSpPr>
              <p:cNvPr id="7" name="CasellaDiTesto 6">
                <a:extLst>
                  <a:ext uri="{FF2B5EF4-FFF2-40B4-BE49-F238E27FC236}">
                    <a16:creationId xmlns:a16="http://schemas.microsoft.com/office/drawing/2014/main" id="{BBCB0A14-F655-C4DE-011D-CC8764D9F18E}"/>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COMFORT DURING THE RIDE</a:t>
                </a:r>
              </a:p>
            </p:txBody>
          </p:sp>
          <p:sp>
            <p:nvSpPr>
              <p:cNvPr id="8" name="CasellaDiTesto 7">
                <a:extLst>
                  <a:ext uri="{FF2B5EF4-FFF2-40B4-BE49-F238E27FC236}">
                    <a16:creationId xmlns:a16="http://schemas.microsoft.com/office/drawing/2014/main" id="{ECD02247-D6A9-BB98-C0C2-5669F231B9A7}"/>
                  </a:ext>
                </a:extLst>
              </p:cNvPr>
              <p:cNvSpPr txBox="1"/>
              <p:nvPr/>
            </p:nvSpPr>
            <p:spPr>
              <a:xfrm>
                <a:off x="428624" y="1404017"/>
                <a:ext cx="671279" cy="338554"/>
              </a:xfrm>
              <a:prstGeom prst="rect">
                <a:avLst/>
              </a:prstGeom>
              <a:noFill/>
            </p:spPr>
            <p:txBody>
              <a:bodyPr wrap="square" rtlCol="0">
                <a:spAutoFit/>
              </a:bodyPr>
              <a:lstStyle/>
              <a:p>
                <a:pPr algn="r"/>
                <a:r>
                  <a:rPr lang="en-US" sz="1600" b="1">
                    <a:solidFill>
                      <a:srgbClr val="DA627D"/>
                    </a:solidFill>
                  </a:rPr>
                  <a:t>1</a:t>
                </a:r>
                <a:endParaRPr lang="en-US" sz="1200" spc="300">
                  <a:solidFill>
                    <a:srgbClr val="DA627D"/>
                  </a:solidFill>
                </a:endParaRPr>
              </a:p>
            </p:txBody>
          </p:sp>
          <p:sp>
            <p:nvSpPr>
              <p:cNvPr id="10" name="CasellaDiTesto 9">
                <a:extLst>
                  <a:ext uri="{FF2B5EF4-FFF2-40B4-BE49-F238E27FC236}">
                    <a16:creationId xmlns:a16="http://schemas.microsoft.com/office/drawing/2014/main" id="{0646A498-DCAA-5952-7A1C-2669B389E8E4}"/>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WOULD YOU RATE YOUR LEVEL OF </a:t>
                </a:r>
                <a:r>
                  <a:rPr lang="en-US" sz="1800" b="1">
                    <a:solidFill>
                      <a:schemeClr val="bg1"/>
                    </a:solidFill>
                  </a:rPr>
                  <a:t>COMFORT</a:t>
                </a:r>
                <a:r>
                  <a:rPr lang="en-US" sz="1800">
                    <a:solidFill>
                      <a:schemeClr val="bg1"/>
                    </a:solidFill>
                  </a:rPr>
                  <a:t> THROUGHOUT THE RIDE?</a:t>
                </a:r>
              </a:p>
            </p:txBody>
          </p:sp>
          <p:grpSp>
            <p:nvGrpSpPr>
              <p:cNvPr id="19" name="Gruppo 18">
                <a:extLst>
                  <a:ext uri="{FF2B5EF4-FFF2-40B4-BE49-F238E27FC236}">
                    <a16:creationId xmlns:a16="http://schemas.microsoft.com/office/drawing/2014/main" id="{7C255269-96FC-5522-872C-EB337C66E2FE}"/>
                  </a:ext>
                </a:extLst>
              </p:cNvPr>
              <p:cNvGrpSpPr/>
              <p:nvPr/>
            </p:nvGrpSpPr>
            <p:grpSpPr>
              <a:xfrm>
                <a:off x="1229005" y="1671844"/>
                <a:ext cx="5926652" cy="436935"/>
                <a:chOff x="604165" y="1826350"/>
                <a:chExt cx="5926652" cy="436935"/>
              </a:xfrm>
            </p:grpSpPr>
            <p:sp>
              <p:nvSpPr>
                <p:cNvPr id="13" name="CasellaDiTesto 12">
                  <a:extLst>
                    <a:ext uri="{FF2B5EF4-FFF2-40B4-BE49-F238E27FC236}">
                      <a16:creationId xmlns:a16="http://schemas.microsoft.com/office/drawing/2014/main" id="{4CCDAEBE-8D13-E55C-FD51-1372AE693B82}"/>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UNCOMFORTABLE - </a:t>
                  </a:r>
                  <a:r>
                    <a:rPr lang="en-US" sz="1600">
                      <a:solidFill>
                        <a:schemeClr val="bg1"/>
                      </a:solidFill>
                    </a:rPr>
                    <a:t>5: </a:t>
                  </a:r>
                  <a:r>
                    <a:rPr lang="en-US" sz="1200">
                      <a:solidFill>
                        <a:schemeClr val="bg1"/>
                      </a:solidFill>
                    </a:rPr>
                    <a:t>VERY COMFORTABLE</a:t>
                  </a:r>
                </a:p>
              </p:txBody>
            </p:sp>
            <p:pic>
              <p:nvPicPr>
                <p:cNvPr id="15" name="Elemento grafico 14" descr="Freccia linea: diritta con riempimento a tinta unita">
                  <a:extLst>
                    <a:ext uri="{FF2B5EF4-FFF2-40B4-BE49-F238E27FC236}">
                      <a16:creationId xmlns:a16="http://schemas.microsoft.com/office/drawing/2014/main" id="{DC5B8088-6334-6061-D7AF-93EDA7B0E5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28" name="Gruppo 27">
              <a:extLst>
                <a:ext uri="{FF2B5EF4-FFF2-40B4-BE49-F238E27FC236}">
                  <a16:creationId xmlns:a16="http://schemas.microsoft.com/office/drawing/2014/main" id="{C24A8A17-1FAF-8835-FC69-26E1B9D78142}"/>
                </a:ext>
              </a:extLst>
            </p:cNvPr>
            <p:cNvGrpSpPr/>
            <p:nvPr/>
          </p:nvGrpSpPr>
          <p:grpSpPr>
            <a:xfrm>
              <a:off x="114299" y="1926008"/>
              <a:ext cx="11582400" cy="968575"/>
              <a:chOff x="428624" y="1140204"/>
              <a:chExt cx="11582400" cy="968575"/>
            </a:xfrm>
          </p:grpSpPr>
          <p:sp>
            <p:nvSpPr>
              <p:cNvPr id="29" name="CasellaDiTesto 28">
                <a:extLst>
                  <a:ext uri="{FF2B5EF4-FFF2-40B4-BE49-F238E27FC236}">
                    <a16:creationId xmlns:a16="http://schemas.microsoft.com/office/drawing/2014/main" id="{85C666B6-9247-D655-26EB-A30876CDEEC7}"/>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PERCEIVED SAFETY</a:t>
                </a:r>
              </a:p>
            </p:txBody>
          </p:sp>
          <p:sp>
            <p:nvSpPr>
              <p:cNvPr id="30" name="CasellaDiTesto 29">
                <a:extLst>
                  <a:ext uri="{FF2B5EF4-FFF2-40B4-BE49-F238E27FC236}">
                    <a16:creationId xmlns:a16="http://schemas.microsoft.com/office/drawing/2014/main" id="{7778E042-326C-92BF-DC16-515CF59D513D}"/>
                  </a:ext>
                </a:extLst>
              </p:cNvPr>
              <p:cNvSpPr txBox="1"/>
              <p:nvPr/>
            </p:nvSpPr>
            <p:spPr>
              <a:xfrm>
                <a:off x="428624" y="1404017"/>
                <a:ext cx="671280" cy="338554"/>
              </a:xfrm>
              <a:prstGeom prst="rect">
                <a:avLst/>
              </a:prstGeom>
              <a:noFill/>
            </p:spPr>
            <p:txBody>
              <a:bodyPr wrap="square" rtlCol="0">
                <a:spAutoFit/>
              </a:bodyPr>
              <a:lstStyle/>
              <a:p>
                <a:pPr algn="r"/>
                <a:r>
                  <a:rPr lang="en-US" sz="1600" b="1">
                    <a:solidFill>
                      <a:srgbClr val="DA627D"/>
                    </a:solidFill>
                  </a:rPr>
                  <a:t>2</a:t>
                </a:r>
                <a:endParaRPr lang="en-US" sz="1200" spc="300">
                  <a:solidFill>
                    <a:srgbClr val="DA627D"/>
                  </a:solidFill>
                </a:endParaRPr>
              </a:p>
            </p:txBody>
          </p:sp>
          <p:sp>
            <p:nvSpPr>
              <p:cNvPr id="31" name="CasellaDiTesto 30">
                <a:extLst>
                  <a:ext uri="{FF2B5EF4-FFF2-40B4-BE49-F238E27FC236}">
                    <a16:creationId xmlns:a16="http://schemas.microsoft.com/office/drawing/2014/main" id="{3ABC89A3-E97A-252F-3D45-7C27E99788B1}"/>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a:t>
                </a:r>
                <a:r>
                  <a:rPr lang="en-US" sz="1800" b="1">
                    <a:solidFill>
                      <a:schemeClr val="bg1"/>
                    </a:solidFill>
                  </a:rPr>
                  <a:t>SAFE</a:t>
                </a:r>
                <a:r>
                  <a:rPr lang="en-US" sz="1800">
                    <a:solidFill>
                      <a:schemeClr val="bg1"/>
                    </a:solidFill>
                  </a:rPr>
                  <a:t> DID YOU FEEL DURING THE TRIP?</a:t>
                </a:r>
              </a:p>
            </p:txBody>
          </p:sp>
          <p:grpSp>
            <p:nvGrpSpPr>
              <p:cNvPr id="32" name="Gruppo 31">
                <a:extLst>
                  <a:ext uri="{FF2B5EF4-FFF2-40B4-BE49-F238E27FC236}">
                    <a16:creationId xmlns:a16="http://schemas.microsoft.com/office/drawing/2014/main" id="{E7F45799-4709-7706-CB2F-D66ABD910A3B}"/>
                  </a:ext>
                </a:extLst>
              </p:cNvPr>
              <p:cNvGrpSpPr/>
              <p:nvPr/>
            </p:nvGrpSpPr>
            <p:grpSpPr>
              <a:xfrm>
                <a:off x="1229005" y="1671844"/>
                <a:ext cx="5926652" cy="436935"/>
                <a:chOff x="604165" y="1826350"/>
                <a:chExt cx="5926652" cy="436935"/>
              </a:xfrm>
            </p:grpSpPr>
            <p:sp>
              <p:nvSpPr>
                <p:cNvPr id="33" name="CasellaDiTesto 32">
                  <a:extLst>
                    <a:ext uri="{FF2B5EF4-FFF2-40B4-BE49-F238E27FC236}">
                      <a16:creationId xmlns:a16="http://schemas.microsoft.com/office/drawing/2014/main" id="{DBB567D3-75AE-6EE6-AC44-E296DAF3B4A5}"/>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UNSAFE - </a:t>
                  </a:r>
                  <a:r>
                    <a:rPr lang="en-US" sz="1600">
                      <a:solidFill>
                        <a:schemeClr val="bg1"/>
                      </a:solidFill>
                    </a:rPr>
                    <a:t>5: </a:t>
                  </a:r>
                  <a:r>
                    <a:rPr lang="en-US" sz="1200">
                      <a:solidFill>
                        <a:schemeClr val="bg1"/>
                      </a:solidFill>
                    </a:rPr>
                    <a:t>VERY SAFE</a:t>
                  </a:r>
                </a:p>
              </p:txBody>
            </p:sp>
            <p:pic>
              <p:nvPicPr>
                <p:cNvPr id="34" name="Elemento grafico 33" descr="Freccia linea: diritta con riempimento a tinta unita">
                  <a:extLst>
                    <a:ext uri="{FF2B5EF4-FFF2-40B4-BE49-F238E27FC236}">
                      <a16:creationId xmlns:a16="http://schemas.microsoft.com/office/drawing/2014/main" id="{EF348C90-04F4-0DC6-08C8-E11523E8DF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36" name="Gruppo 35">
              <a:extLst>
                <a:ext uri="{FF2B5EF4-FFF2-40B4-BE49-F238E27FC236}">
                  <a16:creationId xmlns:a16="http://schemas.microsoft.com/office/drawing/2014/main" id="{DEDEBC09-C438-085B-3772-239B3DE32A17}"/>
                </a:ext>
              </a:extLst>
            </p:cNvPr>
            <p:cNvGrpSpPr/>
            <p:nvPr/>
          </p:nvGrpSpPr>
          <p:grpSpPr>
            <a:xfrm>
              <a:off x="114297" y="3073762"/>
              <a:ext cx="11582402" cy="968575"/>
              <a:chOff x="428622" y="1140204"/>
              <a:chExt cx="11582402" cy="968575"/>
            </a:xfrm>
          </p:grpSpPr>
          <p:sp>
            <p:nvSpPr>
              <p:cNvPr id="37" name="CasellaDiTesto 36">
                <a:extLst>
                  <a:ext uri="{FF2B5EF4-FFF2-40B4-BE49-F238E27FC236}">
                    <a16:creationId xmlns:a16="http://schemas.microsoft.com/office/drawing/2014/main" id="{39FB6BC1-48C5-434C-9482-549E85E9F683}"/>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OVERALL EXPERIENCE</a:t>
                </a:r>
              </a:p>
            </p:txBody>
          </p:sp>
          <p:sp>
            <p:nvSpPr>
              <p:cNvPr id="38" name="CasellaDiTesto 37">
                <a:extLst>
                  <a:ext uri="{FF2B5EF4-FFF2-40B4-BE49-F238E27FC236}">
                    <a16:creationId xmlns:a16="http://schemas.microsoft.com/office/drawing/2014/main" id="{602C280D-4738-22EC-E9E7-1B15368D8AEA}"/>
                  </a:ext>
                </a:extLst>
              </p:cNvPr>
              <p:cNvSpPr txBox="1"/>
              <p:nvPr/>
            </p:nvSpPr>
            <p:spPr>
              <a:xfrm>
                <a:off x="428622" y="1404017"/>
                <a:ext cx="671281" cy="338554"/>
              </a:xfrm>
              <a:prstGeom prst="rect">
                <a:avLst/>
              </a:prstGeom>
              <a:noFill/>
            </p:spPr>
            <p:txBody>
              <a:bodyPr wrap="square" rtlCol="0">
                <a:spAutoFit/>
              </a:bodyPr>
              <a:lstStyle/>
              <a:p>
                <a:pPr algn="r"/>
                <a:r>
                  <a:rPr lang="en-US" sz="1600" b="1">
                    <a:solidFill>
                      <a:srgbClr val="DA627D"/>
                    </a:solidFill>
                  </a:rPr>
                  <a:t>3</a:t>
                </a:r>
                <a:endParaRPr lang="en-US" sz="1200" spc="300">
                  <a:solidFill>
                    <a:srgbClr val="DA627D"/>
                  </a:solidFill>
                </a:endParaRPr>
              </a:p>
            </p:txBody>
          </p:sp>
          <p:sp>
            <p:nvSpPr>
              <p:cNvPr id="39" name="CasellaDiTesto 38">
                <a:extLst>
                  <a:ext uri="{FF2B5EF4-FFF2-40B4-BE49-F238E27FC236}">
                    <a16:creationId xmlns:a16="http://schemas.microsoft.com/office/drawing/2014/main" id="{3AB05EF5-4934-91E4-5FC5-86141E3675FB}"/>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WOULD YOU RATE YOUR </a:t>
                </a:r>
                <a:r>
                  <a:rPr lang="en-US" sz="1800" b="1">
                    <a:solidFill>
                      <a:schemeClr val="bg1"/>
                    </a:solidFill>
                  </a:rPr>
                  <a:t>OVERALL</a:t>
                </a:r>
                <a:r>
                  <a:rPr lang="en-US" sz="1800">
                    <a:solidFill>
                      <a:schemeClr val="bg1"/>
                    </a:solidFill>
                  </a:rPr>
                  <a:t> EXPERIENCE?</a:t>
                </a:r>
              </a:p>
            </p:txBody>
          </p:sp>
          <p:grpSp>
            <p:nvGrpSpPr>
              <p:cNvPr id="40" name="Gruppo 39">
                <a:extLst>
                  <a:ext uri="{FF2B5EF4-FFF2-40B4-BE49-F238E27FC236}">
                    <a16:creationId xmlns:a16="http://schemas.microsoft.com/office/drawing/2014/main" id="{FC732796-6146-8DB9-A8D6-AF5D35EACB39}"/>
                  </a:ext>
                </a:extLst>
              </p:cNvPr>
              <p:cNvGrpSpPr/>
              <p:nvPr/>
            </p:nvGrpSpPr>
            <p:grpSpPr>
              <a:xfrm>
                <a:off x="1229005" y="1671844"/>
                <a:ext cx="5926652" cy="436935"/>
                <a:chOff x="604165" y="1826350"/>
                <a:chExt cx="5926652" cy="436935"/>
              </a:xfrm>
            </p:grpSpPr>
            <p:sp>
              <p:nvSpPr>
                <p:cNvPr id="41" name="CasellaDiTesto 40">
                  <a:extLst>
                    <a:ext uri="{FF2B5EF4-FFF2-40B4-BE49-F238E27FC236}">
                      <a16:creationId xmlns:a16="http://schemas.microsoft.com/office/drawing/2014/main" id="{B269AC07-EC0A-9477-C0B9-8F805CD3A7B6}"/>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POOR - </a:t>
                  </a:r>
                  <a:r>
                    <a:rPr lang="en-US" sz="1600">
                      <a:solidFill>
                        <a:schemeClr val="bg1"/>
                      </a:solidFill>
                    </a:rPr>
                    <a:t>5: </a:t>
                  </a:r>
                  <a:r>
                    <a:rPr lang="en-US" sz="1200">
                      <a:solidFill>
                        <a:schemeClr val="bg1"/>
                      </a:solidFill>
                    </a:rPr>
                    <a:t>EXCELLENT</a:t>
                  </a:r>
                </a:p>
              </p:txBody>
            </p:sp>
            <p:pic>
              <p:nvPicPr>
                <p:cNvPr id="42" name="Elemento grafico 41" descr="Freccia linea: diritta con riempimento a tinta unita">
                  <a:extLst>
                    <a:ext uri="{FF2B5EF4-FFF2-40B4-BE49-F238E27FC236}">
                      <a16:creationId xmlns:a16="http://schemas.microsoft.com/office/drawing/2014/main" id="{193CF32E-E734-F644-9872-7BA52CC843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43" name="Gruppo 42">
              <a:extLst>
                <a:ext uri="{FF2B5EF4-FFF2-40B4-BE49-F238E27FC236}">
                  <a16:creationId xmlns:a16="http://schemas.microsoft.com/office/drawing/2014/main" id="{0B70D084-891B-B942-B9BD-6221F39524DD}"/>
                </a:ext>
              </a:extLst>
            </p:cNvPr>
            <p:cNvGrpSpPr/>
            <p:nvPr/>
          </p:nvGrpSpPr>
          <p:grpSpPr>
            <a:xfrm>
              <a:off x="114297" y="4221515"/>
              <a:ext cx="11582402" cy="1412103"/>
              <a:chOff x="428622" y="1140204"/>
              <a:chExt cx="11582402" cy="1412103"/>
            </a:xfrm>
          </p:grpSpPr>
          <p:sp>
            <p:nvSpPr>
              <p:cNvPr id="44" name="CasellaDiTesto 43">
                <a:extLst>
                  <a:ext uri="{FF2B5EF4-FFF2-40B4-BE49-F238E27FC236}">
                    <a16:creationId xmlns:a16="http://schemas.microsoft.com/office/drawing/2014/main" id="{4385A0D3-9CB3-E51E-995F-1D1EC14519FD}"/>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SPECIFIC MOMENTS</a:t>
                </a:r>
              </a:p>
            </p:txBody>
          </p:sp>
          <p:sp>
            <p:nvSpPr>
              <p:cNvPr id="45" name="CasellaDiTesto 44">
                <a:extLst>
                  <a:ext uri="{FF2B5EF4-FFF2-40B4-BE49-F238E27FC236}">
                    <a16:creationId xmlns:a16="http://schemas.microsoft.com/office/drawing/2014/main" id="{35732AE5-7D71-0CAE-4C38-9395705CDD44}"/>
                  </a:ext>
                </a:extLst>
              </p:cNvPr>
              <p:cNvSpPr txBox="1"/>
              <p:nvPr/>
            </p:nvSpPr>
            <p:spPr>
              <a:xfrm>
                <a:off x="428622" y="1404017"/>
                <a:ext cx="671282" cy="338554"/>
              </a:xfrm>
              <a:prstGeom prst="rect">
                <a:avLst/>
              </a:prstGeom>
              <a:noFill/>
            </p:spPr>
            <p:txBody>
              <a:bodyPr wrap="square" rtlCol="0">
                <a:spAutoFit/>
              </a:bodyPr>
              <a:lstStyle/>
              <a:p>
                <a:pPr algn="r"/>
                <a:r>
                  <a:rPr lang="en-US" sz="1600" b="1">
                    <a:solidFill>
                      <a:srgbClr val="DA627D"/>
                    </a:solidFill>
                  </a:rPr>
                  <a:t>4</a:t>
                </a:r>
                <a:endParaRPr lang="en-US" sz="1200" spc="300">
                  <a:solidFill>
                    <a:srgbClr val="DA627D"/>
                  </a:solidFill>
                </a:endParaRPr>
              </a:p>
            </p:txBody>
          </p:sp>
          <p:sp>
            <p:nvSpPr>
              <p:cNvPr id="46" name="CasellaDiTesto 45">
                <a:extLst>
                  <a:ext uri="{FF2B5EF4-FFF2-40B4-BE49-F238E27FC236}">
                    <a16:creationId xmlns:a16="http://schemas.microsoft.com/office/drawing/2014/main" id="{DF6EEED4-6CCC-B899-8131-FBD7942C50A3}"/>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WERE THERE ANY </a:t>
                </a:r>
                <a:r>
                  <a:rPr lang="en-US" sz="1800" b="1">
                    <a:solidFill>
                      <a:schemeClr val="bg1"/>
                    </a:solidFill>
                  </a:rPr>
                  <a:t>SPECIFIC MOMENTS </a:t>
                </a:r>
                <a:r>
                  <a:rPr lang="en-US" sz="1800">
                    <a:solidFill>
                      <a:schemeClr val="bg1"/>
                    </a:solidFill>
                  </a:rPr>
                  <a:t>DURING THE RIDE THAT CAUSED </a:t>
                </a:r>
                <a:r>
                  <a:rPr lang="en-US" sz="1800" b="1">
                    <a:solidFill>
                      <a:schemeClr val="bg1"/>
                    </a:solidFill>
                  </a:rPr>
                  <a:t>DISCOMFORT</a:t>
                </a:r>
                <a:r>
                  <a:rPr lang="en-US" sz="1800">
                    <a:solidFill>
                      <a:schemeClr val="bg1"/>
                    </a:solidFill>
                  </a:rPr>
                  <a:t> OR </a:t>
                </a:r>
                <a:r>
                  <a:rPr lang="en-US" sz="1800" b="1">
                    <a:solidFill>
                      <a:schemeClr val="bg1"/>
                    </a:solidFill>
                  </a:rPr>
                  <a:t>CONCERN</a:t>
                </a:r>
                <a:r>
                  <a:rPr lang="en-US" sz="1800">
                    <a:solidFill>
                      <a:schemeClr val="bg1"/>
                    </a:solidFill>
                  </a:rPr>
                  <a:t>?</a:t>
                </a:r>
              </a:p>
            </p:txBody>
          </p:sp>
          <p:sp>
            <p:nvSpPr>
              <p:cNvPr id="48" name="CasellaDiTesto 47">
                <a:extLst>
                  <a:ext uri="{FF2B5EF4-FFF2-40B4-BE49-F238E27FC236}">
                    <a16:creationId xmlns:a16="http://schemas.microsoft.com/office/drawing/2014/main" id="{A4DED5C8-C0D4-45F8-1D96-C33E26FBA22F}"/>
                  </a:ext>
                </a:extLst>
              </p:cNvPr>
              <p:cNvSpPr txBox="1"/>
              <p:nvPr/>
            </p:nvSpPr>
            <p:spPr>
              <a:xfrm>
                <a:off x="1139685" y="1721310"/>
                <a:ext cx="6468123"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rgbClr val="DA627D"/>
                    </a:solidFill>
                  </a:rPr>
                  <a:t> </a:t>
                </a:r>
                <a:r>
                  <a:rPr kumimoji="0" lang="en-US" sz="1400" i="0" u="none" strike="noStrike" kern="1200" cap="none" spc="0" normalizeH="0" baseline="0" noProof="0">
                    <a:ln>
                      <a:noFill/>
                    </a:ln>
                    <a:solidFill>
                      <a:prstClr val="white"/>
                    </a:solidFill>
                    <a:effectLst/>
                    <a:uLnTx/>
                    <a:uFillTx/>
                    <a:latin typeface="Aptos" panose="02110004020202020204"/>
                    <a:ea typeface="+mn-ea"/>
                    <a:cs typeface="+mn-cs"/>
                  </a:rPr>
                  <a:t>NONE</a:t>
                </a:r>
                <a:endParaRPr lang="en-US" sz="1600">
                  <a:solidFill>
                    <a:schemeClr val="bg1"/>
                  </a:solidFill>
                </a:endParaRPr>
              </a:p>
              <a:p>
                <a:pPr marL="285750" indent="-285750" algn="just">
                  <a:buFont typeface="Arial" panose="020B0604020202020204" pitchFamily="34" charset="0"/>
                  <a:buChar char="•"/>
                </a:pPr>
                <a:r>
                  <a:rPr lang="en-US" sz="1600">
                    <a:solidFill>
                      <a:srgbClr val="DA627D"/>
                    </a:solidFill>
                  </a:rPr>
                  <a:t> </a:t>
                </a:r>
                <a:r>
                  <a:rPr lang="en-US" sz="1400">
                    <a:solidFill>
                      <a:prstClr val="white"/>
                    </a:solidFill>
                    <a:latin typeface="Aptos" panose="02110004020202020204"/>
                  </a:rPr>
                  <a:t>A FEW MOMENTS (E.G., SUDDEN BRAKING OR HARSH TURNS)</a:t>
                </a:r>
              </a:p>
              <a:p>
                <a:pPr marL="285750" indent="-285750" algn="just">
                  <a:buFont typeface="Arial" panose="020B0604020202020204" pitchFamily="34" charset="0"/>
                  <a:buChar char="•"/>
                </a:pPr>
                <a:r>
                  <a:rPr lang="en-US" sz="1600">
                    <a:solidFill>
                      <a:srgbClr val="DA627D"/>
                    </a:solidFill>
                  </a:rPr>
                  <a:t> </a:t>
                </a:r>
                <a:r>
                  <a:rPr lang="en-US" sz="1400">
                    <a:solidFill>
                      <a:prstClr val="white"/>
                    </a:solidFill>
                    <a:latin typeface="Aptos" panose="02110004020202020204"/>
                  </a:rPr>
                  <a:t>FREQUENT MOMENTS (PERSISTENT DISCOMFORT THROUGHOUT THE RIDE)</a:t>
                </a:r>
              </a:p>
            </p:txBody>
          </p:sp>
        </p:grpSp>
      </p:grpSp>
      <p:grpSp>
        <p:nvGrpSpPr>
          <p:cNvPr id="51" name="Gruppo 50">
            <a:extLst>
              <a:ext uri="{FF2B5EF4-FFF2-40B4-BE49-F238E27FC236}">
                <a16:creationId xmlns:a16="http://schemas.microsoft.com/office/drawing/2014/main" id="{B35F62E3-2580-D8C2-B0C1-CC369C026D07}"/>
              </a:ext>
            </a:extLst>
          </p:cNvPr>
          <p:cNvGrpSpPr/>
          <p:nvPr/>
        </p:nvGrpSpPr>
        <p:grpSpPr>
          <a:xfrm>
            <a:off x="4733895" y="4819477"/>
            <a:ext cx="2724210" cy="2724210"/>
            <a:chOff x="7847374" y="135125"/>
            <a:chExt cx="2724210" cy="2724210"/>
          </a:xfrm>
        </p:grpSpPr>
        <p:pic>
          <p:nvPicPr>
            <p:cNvPr id="52" name="Immagine 51" descr="Immagine che contiene stella, creatività&#10;&#10;Descrizione generata automaticamente con attendibilità media">
              <a:extLst>
                <a:ext uri="{FF2B5EF4-FFF2-40B4-BE49-F238E27FC236}">
                  <a16:creationId xmlns:a16="http://schemas.microsoft.com/office/drawing/2014/main" id="{CCC36B81-1EC9-BC9E-DFCC-2B9D255FEF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7374" y="135125"/>
              <a:ext cx="2724210" cy="2724210"/>
            </a:xfrm>
            <a:prstGeom prst="rect">
              <a:avLst/>
            </a:prstGeom>
          </p:spPr>
        </p:pic>
        <p:sp>
          <p:nvSpPr>
            <p:cNvPr id="53" name="CasellaDiTesto 52">
              <a:extLst>
                <a:ext uri="{FF2B5EF4-FFF2-40B4-BE49-F238E27FC236}">
                  <a16:creationId xmlns:a16="http://schemas.microsoft.com/office/drawing/2014/main" id="{6D798D53-250B-1AE3-9671-ADAFA038726A}"/>
                </a:ext>
              </a:extLst>
            </p:cNvPr>
            <p:cNvSpPr txBox="1"/>
            <p:nvPr/>
          </p:nvSpPr>
          <p:spPr>
            <a:xfrm>
              <a:off x="8459741" y="1741556"/>
              <a:ext cx="1499476" cy="261610"/>
            </a:xfrm>
            <a:prstGeom prst="rect">
              <a:avLst/>
            </a:prstGeom>
            <a:noFill/>
          </p:spPr>
          <p:txBody>
            <a:bodyPr wrap="square" rtlCol="0">
              <a:spAutoFit/>
            </a:bodyPr>
            <a:lstStyle/>
            <a:p>
              <a:pPr algn="ctr"/>
              <a:r>
                <a:rPr lang="it-IT" sz="1100" b="1">
                  <a:solidFill>
                    <a:srgbClr val="F9DBBD"/>
                  </a:solidFill>
                </a:rPr>
                <a:t>RATING</a:t>
              </a:r>
              <a:endParaRPr lang="it-IT" sz="1400" b="1">
                <a:solidFill>
                  <a:srgbClr val="F9DBBD"/>
                </a:solidFill>
              </a:endParaRPr>
            </a:p>
          </p:txBody>
        </p:sp>
      </p:grpSp>
    </p:spTree>
    <p:extLst>
      <p:ext uri="{BB962C8B-B14F-4D97-AF65-F5344CB8AC3E}">
        <p14:creationId xmlns:p14="http://schemas.microsoft.com/office/powerpoint/2010/main" val="531250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35975BC-A631-1691-2CA8-C04B30B7CB9D}"/>
            </a:ext>
          </a:extLst>
        </p:cNvPr>
        <p:cNvGrpSpPr/>
        <p:nvPr/>
      </p:nvGrpSpPr>
      <p:grpSpPr>
        <a:xfrm>
          <a:off x="0" y="0"/>
          <a:ext cx="0" cy="0"/>
          <a:chOff x="0" y="0"/>
          <a:chExt cx="0" cy="0"/>
        </a:xfrm>
      </p:grpSpPr>
      <p:sp>
        <p:nvSpPr>
          <p:cNvPr id="48" name="Rettangolo 47">
            <a:extLst>
              <a:ext uri="{FF2B5EF4-FFF2-40B4-BE49-F238E27FC236}">
                <a16:creationId xmlns:a16="http://schemas.microsoft.com/office/drawing/2014/main" id="{43D3BB2B-1E64-2E85-0069-B77106BF5DCF}"/>
              </a:ext>
            </a:extLst>
          </p:cNvPr>
          <p:cNvSpPr/>
          <p:nvPr/>
        </p:nvSpPr>
        <p:spPr>
          <a:xfrm>
            <a:off x="0" y="6170199"/>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636EF5F6-9C44-5AF6-725E-6BE2B9612BD1}"/>
              </a:ext>
            </a:extLst>
          </p:cNvPr>
          <p:cNvSpPr/>
          <p:nvPr/>
        </p:nvSpPr>
        <p:spPr>
          <a:xfrm>
            <a:off x="0" y="5479396"/>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8503C109-620D-5C31-3097-419704D6EE0E}"/>
              </a:ext>
            </a:extLst>
          </p:cNvPr>
          <p:cNvSpPr/>
          <p:nvPr/>
        </p:nvSpPr>
        <p:spPr>
          <a:xfrm>
            <a:off x="-3" y="4090178"/>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ED5DBBC6-42AB-8C64-8C1C-08D2546B5C37}"/>
              </a:ext>
            </a:extLst>
          </p:cNvPr>
          <p:cNvSpPr/>
          <p:nvPr/>
        </p:nvSpPr>
        <p:spPr>
          <a:xfrm>
            <a:off x="0" y="4784787"/>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D1129CF4-75B5-365E-ACD2-B8BDE365AEB8}"/>
              </a:ext>
            </a:extLst>
          </p:cNvPr>
          <p:cNvSpPr/>
          <p:nvPr/>
        </p:nvSpPr>
        <p:spPr>
          <a:xfrm>
            <a:off x="-3" y="2708301"/>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C2B4D2C7-B7A1-0214-3341-65C525A94037}"/>
              </a:ext>
            </a:extLst>
          </p:cNvPr>
          <p:cNvSpPr/>
          <p:nvPr/>
        </p:nvSpPr>
        <p:spPr>
          <a:xfrm>
            <a:off x="0" y="3395569"/>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Rettangolo 29">
            <a:extLst>
              <a:ext uri="{FF2B5EF4-FFF2-40B4-BE49-F238E27FC236}">
                <a16:creationId xmlns:a16="http://schemas.microsoft.com/office/drawing/2014/main" id="{06B840FA-656E-1164-CD30-0D67FD79C84A}"/>
              </a:ext>
            </a:extLst>
          </p:cNvPr>
          <p:cNvSpPr/>
          <p:nvPr/>
        </p:nvSpPr>
        <p:spPr>
          <a:xfrm>
            <a:off x="1" y="2021872"/>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EA896EDA-51A1-B756-5E7D-75C70D2593EC}"/>
              </a:ext>
            </a:extLst>
          </p:cNvPr>
          <p:cNvSpPr txBox="1"/>
          <p:nvPr/>
        </p:nvSpPr>
        <p:spPr>
          <a:xfrm>
            <a:off x="-1014706" y="415389"/>
            <a:ext cx="5521087" cy="400110"/>
          </a:xfrm>
          <a:prstGeom prst="rect">
            <a:avLst/>
          </a:prstGeom>
          <a:noFill/>
        </p:spPr>
        <p:txBody>
          <a:bodyPr wrap="square" rtlCol="0">
            <a:spAutoFit/>
          </a:bodyPr>
          <a:lstStyle/>
          <a:p>
            <a:pPr algn="ctr"/>
            <a:r>
              <a:rPr lang="it-IT" sz="2000">
                <a:solidFill>
                  <a:schemeClr val="bg1"/>
                </a:solidFill>
              </a:rPr>
              <a:t>SOLUTIONS </a:t>
            </a:r>
            <a:r>
              <a:rPr lang="it-IT" sz="2000" b="1">
                <a:solidFill>
                  <a:schemeClr val="bg1"/>
                </a:solidFill>
              </a:rPr>
              <a:t>COMPARISON</a:t>
            </a:r>
          </a:p>
        </p:txBody>
      </p:sp>
      <p:cxnSp>
        <p:nvCxnSpPr>
          <p:cNvPr id="3" name="Connettore diritto 2">
            <a:extLst>
              <a:ext uri="{FF2B5EF4-FFF2-40B4-BE49-F238E27FC236}">
                <a16:creationId xmlns:a16="http://schemas.microsoft.com/office/drawing/2014/main" id="{9ADAAF83-20D1-1405-AE89-6623DF2CCA6B}"/>
              </a:ext>
            </a:extLst>
          </p:cNvPr>
          <p:cNvCxnSpPr>
            <a:cxnSpLocks/>
          </p:cNvCxnSpPr>
          <p:nvPr/>
        </p:nvCxnSpPr>
        <p:spPr>
          <a:xfrm>
            <a:off x="-3" y="815499"/>
            <a:ext cx="3232153"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29" name="Connettore diritto 28">
            <a:extLst>
              <a:ext uri="{FF2B5EF4-FFF2-40B4-BE49-F238E27FC236}">
                <a16:creationId xmlns:a16="http://schemas.microsoft.com/office/drawing/2014/main" id="{7FA29911-C7F9-7545-6146-84774E04DF2C}"/>
              </a:ext>
            </a:extLst>
          </p:cNvPr>
          <p:cNvCxnSpPr>
            <a:cxnSpLocks/>
          </p:cNvCxnSpPr>
          <p:nvPr/>
        </p:nvCxnSpPr>
        <p:spPr>
          <a:xfrm flipV="1">
            <a:off x="4980136"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 name="Connettore diritto 32">
            <a:extLst>
              <a:ext uri="{FF2B5EF4-FFF2-40B4-BE49-F238E27FC236}">
                <a16:creationId xmlns:a16="http://schemas.microsoft.com/office/drawing/2014/main" id="{A60FF17C-35EE-5BA3-E854-61A7EFC3FE40}"/>
              </a:ext>
            </a:extLst>
          </p:cNvPr>
          <p:cNvCxnSpPr>
            <a:cxnSpLocks/>
          </p:cNvCxnSpPr>
          <p:nvPr/>
        </p:nvCxnSpPr>
        <p:spPr>
          <a:xfrm flipV="1">
            <a:off x="7384090"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4" name="Connettore diritto 33">
            <a:extLst>
              <a:ext uri="{FF2B5EF4-FFF2-40B4-BE49-F238E27FC236}">
                <a16:creationId xmlns:a16="http://schemas.microsoft.com/office/drawing/2014/main" id="{A1DDC49A-6A1B-DD9F-6E8E-3DA95431EE6C}"/>
              </a:ext>
            </a:extLst>
          </p:cNvPr>
          <p:cNvCxnSpPr>
            <a:cxnSpLocks/>
          </p:cNvCxnSpPr>
          <p:nvPr/>
        </p:nvCxnSpPr>
        <p:spPr>
          <a:xfrm flipV="1">
            <a:off x="9788044"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35" name="CasellaDiTesto 34">
            <a:extLst>
              <a:ext uri="{FF2B5EF4-FFF2-40B4-BE49-F238E27FC236}">
                <a16:creationId xmlns:a16="http://schemas.microsoft.com/office/drawing/2014/main" id="{60E45144-F9E6-F09E-BA97-D1DEB3778FD3}"/>
              </a:ext>
            </a:extLst>
          </p:cNvPr>
          <p:cNvSpPr txBox="1"/>
          <p:nvPr/>
        </p:nvSpPr>
        <p:spPr>
          <a:xfrm>
            <a:off x="4980137" y="1373010"/>
            <a:ext cx="2403951" cy="400110"/>
          </a:xfrm>
          <a:prstGeom prst="rect">
            <a:avLst/>
          </a:prstGeom>
          <a:noFill/>
        </p:spPr>
        <p:txBody>
          <a:bodyPr wrap="square" rtlCol="0">
            <a:spAutoFit/>
          </a:bodyPr>
          <a:lstStyle/>
          <a:p>
            <a:pPr algn="ctr"/>
            <a:r>
              <a:rPr lang="it-IT" sz="2000" b="1" err="1">
                <a:solidFill>
                  <a:srgbClr val="DA627D"/>
                </a:solidFill>
              </a:rPr>
              <a:t>Mood</a:t>
            </a:r>
            <a:r>
              <a:rPr lang="it-IT" sz="2000" b="1" err="1">
                <a:solidFill>
                  <a:schemeClr val="bg1"/>
                </a:solidFill>
              </a:rPr>
              <a:t>Pilot</a:t>
            </a:r>
            <a:endParaRPr lang="it-IT" sz="2000" b="1">
              <a:solidFill>
                <a:schemeClr val="bg1"/>
              </a:solidFill>
            </a:endParaRPr>
          </a:p>
        </p:txBody>
      </p:sp>
      <p:pic>
        <p:nvPicPr>
          <p:cNvPr id="42" name="Immagine 41" descr="Immagine che contiene clipart, Elementi grafici, simbolo, logo&#10;&#10;Descrizione generata automaticamente">
            <a:extLst>
              <a:ext uri="{FF2B5EF4-FFF2-40B4-BE49-F238E27FC236}">
                <a16:creationId xmlns:a16="http://schemas.microsoft.com/office/drawing/2014/main" id="{D27E52F5-4DA9-0D8E-0A5C-D90AE95BD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7" y="2115763"/>
            <a:ext cx="497809" cy="497809"/>
          </a:xfrm>
          <a:prstGeom prst="rect">
            <a:avLst/>
          </a:prstGeom>
        </p:spPr>
      </p:pic>
      <p:sp>
        <p:nvSpPr>
          <p:cNvPr id="44" name="CasellaDiTesto 43">
            <a:extLst>
              <a:ext uri="{FF2B5EF4-FFF2-40B4-BE49-F238E27FC236}">
                <a16:creationId xmlns:a16="http://schemas.microsoft.com/office/drawing/2014/main" id="{130CD93E-DFCA-F76A-E73F-8A231997DE6F}"/>
              </a:ext>
            </a:extLst>
          </p:cNvPr>
          <p:cNvSpPr txBox="1"/>
          <p:nvPr/>
        </p:nvSpPr>
        <p:spPr>
          <a:xfrm>
            <a:off x="298989" y="6330088"/>
            <a:ext cx="4142959" cy="369332"/>
          </a:xfrm>
          <a:prstGeom prst="rect">
            <a:avLst/>
          </a:prstGeom>
          <a:noFill/>
        </p:spPr>
        <p:txBody>
          <a:bodyPr wrap="square" rtlCol="0">
            <a:spAutoFit/>
          </a:bodyPr>
          <a:lstStyle/>
          <a:p>
            <a:r>
              <a:rPr lang="it-IT">
                <a:solidFill>
                  <a:schemeClr val="bg1"/>
                </a:solidFill>
              </a:rPr>
              <a:t>7. </a:t>
            </a:r>
            <a:r>
              <a:rPr lang="it-IT" b="1">
                <a:solidFill>
                  <a:schemeClr val="bg1"/>
                </a:solidFill>
              </a:rPr>
              <a:t>PRIVACY</a:t>
            </a:r>
            <a:r>
              <a:rPr lang="it-IT">
                <a:solidFill>
                  <a:schemeClr val="bg1"/>
                </a:solidFill>
              </a:rPr>
              <a:t> AND </a:t>
            </a:r>
            <a:r>
              <a:rPr lang="it-IT" b="1">
                <a:solidFill>
                  <a:schemeClr val="bg1"/>
                </a:solidFill>
              </a:rPr>
              <a:t>CONSENT</a:t>
            </a:r>
          </a:p>
        </p:txBody>
      </p:sp>
      <p:grpSp>
        <p:nvGrpSpPr>
          <p:cNvPr id="4" name="Gruppo 3">
            <a:extLst>
              <a:ext uri="{FF2B5EF4-FFF2-40B4-BE49-F238E27FC236}">
                <a16:creationId xmlns:a16="http://schemas.microsoft.com/office/drawing/2014/main" id="{2B7FDE81-4B2A-AEA8-C602-A6637CCCABA6}"/>
              </a:ext>
            </a:extLst>
          </p:cNvPr>
          <p:cNvGrpSpPr/>
          <p:nvPr/>
        </p:nvGrpSpPr>
        <p:grpSpPr>
          <a:xfrm>
            <a:off x="10593136" y="1005534"/>
            <a:ext cx="793759" cy="793759"/>
            <a:chOff x="8691472" y="581668"/>
            <a:chExt cx="1059700" cy="1059700"/>
          </a:xfrm>
        </p:grpSpPr>
        <p:sp>
          <p:nvSpPr>
            <p:cNvPr id="2" name="Ovale 1">
              <a:extLst>
                <a:ext uri="{FF2B5EF4-FFF2-40B4-BE49-F238E27FC236}">
                  <a16:creationId xmlns:a16="http://schemas.microsoft.com/office/drawing/2014/main" id="{B01E5624-22B0-05FA-A2A7-841759110EFB}"/>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28" name="Picture 4" descr="Uber logo PNG Images Free Download">
              <a:extLst>
                <a:ext uri="{FF2B5EF4-FFF2-40B4-BE49-F238E27FC236}">
                  <a16:creationId xmlns:a16="http://schemas.microsoft.com/office/drawing/2014/main" id="{DB5D871F-7A80-6D66-25F3-BA90791250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CasellaDiTesto 8">
            <a:extLst>
              <a:ext uri="{FF2B5EF4-FFF2-40B4-BE49-F238E27FC236}">
                <a16:creationId xmlns:a16="http://schemas.microsoft.com/office/drawing/2014/main" id="{E6E0C682-1B8B-D067-188B-AD9191852F2D}"/>
              </a:ext>
            </a:extLst>
          </p:cNvPr>
          <p:cNvSpPr txBox="1"/>
          <p:nvPr/>
        </p:nvSpPr>
        <p:spPr>
          <a:xfrm>
            <a:off x="298991" y="2181418"/>
            <a:ext cx="4601765" cy="369332"/>
          </a:xfrm>
          <a:prstGeom prst="rect">
            <a:avLst/>
          </a:prstGeom>
          <a:noFill/>
        </p:spPr>
        <p:txBody>
          <a:bodyPr wrap="square" rtlCol="0">
            <a:spAutoFit/>
          </a:bodyPr>
          <a:lstStyle/>
          <a:p>
            <a:r>
              <a:rPr lang="en-US">
                <a:solidFill>
                  <a:schemeClr val="bg1"/>
                </a:solidFill>
              </a:rPr>
              <a:t>1. PASSENGER </a:t>
            </a:r>
            <a:r>
              <a:rPr lang="en-US" b="1">
                <a:solidFill>
                  <a:schemeClr val="bg1"/>
                </a:solidFill>
              </a:rPr>
              <a:t>COMFORT</a:t>
            </a:r>
            <a:r>
              <a:rPr lang="en-US">
                <a:solidFill>
                  <a:schemeClr val="bg1"/>
                </a:solidFill>
              </a:rPr>
              <a:t> ASSESSMENT</a:t>
            </a:r>
            <a:endParaRPr lang="it-IT" sz="2000">
              <a:solidFill>
                <a:schemeClr val="bg1"/>
              </a:solidFill>
            </a:endParaRPr>
          </a:p>
        </p:txBody>
      </p:sp>
      <p:sp>
        <p:nvSpPr>
          <p:cNvPr id="10" name="CasellaDiTesto 9">
            <a:extLst>
              <a:ext uri="{FF2B5EF4-FFF2-40B4-BE49-F238E27FC236}">
                <a16:creationId xmlns:a16="http://schemas.microsoft.com/office/drawing/2014/main" id="{375767FC-35B9-9F8F-949F-188A0A89299C}"/>
              </a:ext>
            </a:extLst>
          </p:cNvPr>
          <p:cNvSpPr txBox="1"/>
          <p:nvPr/>
        </p:nvSpPr>
        <p:spPr>
          <a:xfrm>
            <a:off x="298989" y="4939177"/>
            <a:ext cx="4787297" cy="369332"/>
          </a:xfrm>
          <a:prstGeom prst="rect">
            <a:avLst/>
          </a:prstGeom>
          <a:noFill/>
        </p:spPr>
        <p:txBody>
          <a:bodyPr wrap="square" rtlCol="0">
            <a:spAutoFit/>
          </a:bodyPr>
          <a:lstStyle/>
          <a:p>
            <a:r>
              <a:rPr lang="it-IT">
                <a:solidFill>
                  <a:schemeClr val="bg1"/>
                </a:solidFill>
              </a:rPr>
              <a:t>5. PASSENGER </a:t>
            </a:r>
            <a:r>
              <a:rPr lang="it-IT" b="1">
                <a:solidFill>
                  <a:schemeClr val="bg1"/>
                </a:solidFill>
              </a:rPr>
              <a:t>STRESS</a:t>
            </a:r>
            <a:r>
              <a:rPr lang="it-IT">
                <a:solidFill>
                  <a:schemeClr val="bg1"/>
                </a:solidFill>
              </a:rPr>
              <a:t> DETECTION</a:t>
            </a:r>
          </a:p>
        </p:txBody>
      </p:sp>
      <p:sp>
        <p:nvSpPr>
          <p:cNvPr id="11" name="CasellaDiTesto 10">
            <a:extLst>
              <a:ext uri="{FF2B5EF4-FFF2-40B4-BE49-F238E27FC236}">
                <a16:creationId xmlns:a16="http://schemas.microsoft.com/office/drawing/2014/main" id="{AC0F7A24-6785-0115-9CA9-55DC489A859B}"/>
              </a:ext>
            </a:extLst>
          </p:cNvPr>
          <p:cNvSpPr txBox="1"/>
          <p:nvPr/>
        </p:nvSpPr>
        <p:spPr>
          <a:xfrm>
            <a:off x="298990" y="3559128"/>
            <a:ext cx="4421377" cy="369332"/>
          </a:xfrm>
          <a:prstGeom prst="rect">
            <a:avLst/>
          </a:prstGeom>
          <a:noFill/>
        </p:spPr>
        <p:txBody>
          <a:bodyPr wrap="square" rtlCol="0">
            <a:spAutoFit/>
          </a:bodyPr>
          <a:lstStyle/>
          <a:p>
            <a:r>
              <a:rPr lang="it-IT">
                <a:solidFill>
                  <a:schemeClr val="bg1"/>
                </a:solidFill>
              </a:rPr>
              <a:t>3. </a:t>
            </a:r>
            <a:r>
              <a:rPr lang="it-IT" b="1">
                <a:solidFill>
                  <a:schemeClr val="bg1"/>
                </a:solidFill>
              </a:rPr>
              <a:t>CONTINUOUS </a:t>
            </a:r>
            <a:r>
              <a:rPr lang="it-IT">
                <a:solidFill>
                  <a:schemeClr val="bg1"/>
                </a:solidFill>
              </a:rPr>
              <a:t>DRIVER MONITORING</a:t>
            </a:r>
          </a:p>
        </p:txBody>
      </p:sp>
      <p:sp>
        <p:nvSpPr>
          <p:cNvPr id="13" name="CasellaDiTesto 12">
            <a:extLst>
              <a:ext uri="{FF2B5EF4-FFF2-40B4-BE49-F238E27FC236}">
                <a16:creationId xmlns:a16="http://schemas.microsoft.com/office/drawing/2014/main" id="{14E426E7-0A22-AE84-D074-65DE9BBA80A3}"/>
              </a:ext>
            </a:extLst>
          </p:cNvPr>
          <p:cNvSpPr txBox="1"/>
          <p:nvPr/>
        </p:nvSpPr>
        <p:spPr>
          <a:xfrm>
            <a:off x="298990" y="2863683"/>
            <a:ext cx="4681140" cy="369332"/>
          </a:xfrm>
          <a:prstGeom prst="rect">
            <a:avLst/>
          </a:prstGeom>
          <a:noFill/>
        </p:spPr>
        <p:txBody>
          <a:bodyPr wrap="square" rtlCol="0">
            <a:spAutoFit/>
          </a:bodyPr>
          <a:lstStyle/>
          <a:p>
            <a:r>
              <a:rPr lang="it-IT">
                <a:solidFill>
                  <a:schemeClr val="bg1"/>
                </a:solidFill>
              </a:rPr>
              <a:t>2. </a:t>
            </a:r>
            <a:r>
              <a:rPr lang="it-IT" b="1">
                <a:solidFill>
                  <a:schemeClr val="bg1"/>
                </a:solidFill>
              </a:rPr>
              <a:t>AUTOMATIC</a:t>
            </a:r>
            <a:r>
              <a:rPr lang="it-IT">
                <a:solidFill>
                  <a:schemeClr val="bg1"/>
                </a:solidFill>
              </a:rPr>
              <a:t> EVALUATION</a:t>
            </a:r>
          </a:p>
        </p:txBody>
      </p:sp>
      <p:sp>
        <p:nvSpPr>
          <p:cNvPr id="23" name="CasellaDiTesto 22">
            <a:extLst>
              <a:ext uri="{FF2B5EF4-FFF2-40B4-BE49-F238E27FC236}">
                <a16:creationId xmlns:a16="http://schemas.microsoft.com/office/drawing/2014/main" id="{86377D17-C3F3-A5CB-C0AB-BD1A9E75524F}"/>
              </a:ext>
            </a:extLst>
          </p:cNvPr>
          <p:cNvSpPr txBox="1"/>
          <p:nvPr/>
        </p:nvSpPr>
        <p:spPr>
          <a:xfrm>
            <a:off x="298989" y="5642627"/>
            <a:ext cx="5137498" cy="369332"/>
          </a:xfrm>
          <a:prstGeom prst="rect">
            <a:avLst/>
          </a:prstGeom>
          <a:noFill/>
        </p:spPr>
        <p:txBody>
          <a:bodyPr wrap="square" rtlCol="0">
            <a:spAutoFit/>
          </a:bodyPr>
          <a:lstStyle/>
          <a:p>
            <a:r>
              <a:rPr lang="it-IT">
                <a:solidFill>
                  <a:schemeClr val="bg1"/>
                </a:solidFill>
              </a:rPr>
              <a:t>6. </a:t>
            </a:r>
            <a:r>
              <a:rPr lang="it-IT" b="1">
                <a:solidFill>
                  <a:schemeClr val="bg1"/>
                </a:solidFill>
              </a:rPr>
              <a:t>TWO-WAY</a:t>
            </a:r>
            <a:r>
              <a:rPr lang="it-IT">
                <a:solidFill>
                  <a:schemeClr val="bg1"/>
                </a:solidFill>
              </a:rPr>
              <a:t> RATING SYSTEM</a:t>
            </a:r>
          </a:p>
        </p:txBody>
      </p:sp>
      <p:grpSp>
        <p:nvGrpSpPr>
          <p:cNvPr id="25" name="Gruppo 24">
            <a:extLst>
              <a:ext uri="{FF2B5EF4-FFF2-40B4-BE49-F238E27FC236}">
                <a16:creationId xmlns:a16="http://schemas.microsoft.com/office/drawing/2014/main" id="{0EBB2397-EB80-0786-0589-5EA8F5C973A0}"/>
              </a:ext>
            </a:extLst>
          </p:cNvPr>
          <p:cNvGrpSpPr/>
          <p:nvPr/>
        </p:nvGrpSpPr>
        <p:grpSpPr>
          <a:xfrm>
            <a:off x="8189185" y="1005593"/>
            <a:ext cx="793757" cy="793755"/>
            <a:chOff x="7400242" y="2640918"/>
            <a:chExt cx="1051607" cy="1051603"/>
          </a:xfrm>
        </p:grpSpPr>
        <p:sp>
          <p:nvSpPr>
            <p:cNvPr id="24" name="Rettangolo con angoli arrotondati 23">
              <a:extLst>
                <a:ext uri="{FF2B5EF4-FFF2-40B4-BE49-F238E27FC236}">
                  <a16:creationId xmlns:a16="http://schemas.microsoft.com/office/drawing/2014/main" id="{2EB5CAE7-0F44-9E1F-93B6-6F7386F0F635}"/>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5" name="Immagine 14" descr="Immagine che contiene logo, Carattere, Elementi grafici, design&#10;&#10;Descrizione generata automaticamente">
              <a:extLst>
                <a:ext uri="{FF2B5EF4-FFF2-40B4-BE49-F238E27FC236}">
                  <a16:creationId xmlns:a16="http://schemas.microsoft.com/office/drawing/2014/main" id="{FBC766C8-C936-3E2D-CE8A-C557A31027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sp>
        <p:nvSpPr>
          <p:cNvPr id="27" name="CasellaDiTesto 26">
            <a:extLst>
              <a:ext uri="{FF2B5EF4-FFF2-40B4-BE49-F238E27FC236}">
                <a16:creationId xmlns:a16="http://schemas.microsoft.com/office/drawing/2014/main" id="{53FC283E-F166-A3F7-DF9B-4F58B3C4C9FF}"/>
              </a:ext>
            </a:extLst>
          </p:cNvPr>
          <p:cNvSpPr txBox="1"/>
          <p:nvPr/>
        </p:nvSpPr>
        <p:spPr>
          <a:xfrm>
            <a:off x="298989" y="4254913"/>
            <a:ext cx="3943861" cy="369332"/>
          </a:xfrm>
          <a:prstGeom prst="rect">
            <a:avLst/>
          </a:prstGeom>
          <a:noFill/>
        </p:spPr>
        <p:txBody>
          <a:bodyPr wrap="square" rtlCol="0">
            <a:spAutoFit/>
          </a:bodyPr>
          <a:lstStyle/>
          <a:p>
            <a:r>
              <a:rPr lang="it-IT">
                <a:solidFill>
                  <a:schemeClr val="bg1"/>
                </a:solidFill>
              </a:rPr>
              <a:t>4. </a:t>
            </a:r>
            <a:r>
              <a:rPr lang="it-IT" b="1">
                <a:solidFill>
                  <a:schemeClr val="bg1"/>
                </a:solidFill>
              </a:rPr>
              <a:t>OBJECTIVE</a:t>
            </a:r>
            <a:r>
              <a:rPr lang="it-IT">
                <a:solidFill>
                  <a:schemeClr val="bg1"/>
                </a:solidFill>
              </a:rPr>
              <a:t> FEEDBACK</a:t>
            </a:r>
          </a:p>
        </p:txBody>
      </p:sp>
      <p:cxnSp>
        <p:nvCxnSpPr>
          <p:cNvPr id="26" name="Connettore diritto 25">
            <a:extLst>
              <a:ext uri="{FF2B5EF4-FFF2-40B4-BE49-F238E27FC236}">
                <a16:creationId xmlns:a16="http://schemas.microsoft.com/office/drawing/2014/main" id="{03AB7B18-958F-C0B8-0160-C9DD92C143FD}"/>
              </a:ext>
            </a:extLst>
          </p:cNvPr>
          <p:cNvCxnSpPr>
            <a:cxnSpLocks/>
          </p:cNvCxnSpPr>
          <p:nvPr/>
        </p:nvCxnSpPr>
        <p:spPr>
          <a:xfrm>
            <a:off x="0" y="2009364"/>
            <a:ext cx="12192000"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pic>
        <p:nvPicPr>
          <p:cNvPr id="1031" name="Immagine 1030" descr="Immagine che contiene clipart, Elementi grafici, simbolo, logo&#10;&#10;Descrizione generata automaticamente">
            <a:extLst>
              <a:ext uri="{FF2B5EF4-FFF2-40B4-BE49-F238E27FC236}">
                <a16:creationId xmlns:a16="http://schemas.microsoft.com/office/drawing/2014/main" id="{80ECC7A8-F5BE-2C23-02ED-B985A9027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2793863"/>
            <a:ext cx="497809" cy="497809"/>
          </a:xfrm>
          <a:prstGeom prst="rect">
            <a:avLst/>
          </a:prstGeom>
        </p:spPr>
      </p:pic>
      <p:pic>
        <p:nvPicPr>
          <p:cNvPr id="1032" name="Immagine 1031" descr="Immagine che contiene clipart, Elementi grafici, simbolo, logo&#10;&#10;Descrizione generata automaticamente">
            <a:extLst>
              <a:ext uri="{FF2B5EF4-FFF2-40B4-BE49-F238E27FC236}">
                <a16:creationId xmlns:a16="http://schemas.microsoft.com/office/drawing/2014/main" id="{434A7532-95DF-59F7-7EF0-F0B1EC2A1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3493971"/>
            <a:ext cx="497809" cy="497809"/>
          </a:xfrm>
          <a:prstGeom prst="rect">
            <a:avLst/>
          </a:prstGeom>
        </p:spPr>
      </p:pic>
      <p:pic>
        <p:nvPicPr>
          <p:cNvPr id="1033" name="Immagine 1032" descr="Immagine che contiene clipart, Elementi grafici, simbolo, logo&#10;&#10;Descrizione generata automaticamente">
            <a:extLst>
              <a:ext uri="{FF2B5EF4-FFF2-40B4-BE49-F238E27FC236}">
                <a16:creationId xmlns:a16="http://schemas.microsoft.com/office/drawing/2014/main" id="{816DCE28-D6F0-481A-88B2-2DA64CFD1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4188576"/>
            <a:ext cx="497809" cy="497809"/>
          </a:xfrm>
          <a:prstGeom prst="rect">
            <a:avLst/>
          </a:prstGeom>
        </p:spPr>
      </p:pic>
      <p:pic>
        <p:nvPicPr>
          <p:cNvPr id="1034" name="Immagine 1033" descr="Immagine che contiene clipart, Elementi grafici, simbolo, logo&#10;&#10;Descrizione generata automaticamente">
            <a:extLst>
              <a:ext uri="{FF2B5EF4-FFF2-40B4-BE49-F238E27FC236}">
                <a16:creationId xmlns:a16="http://schemas.microsoft.com/office/drawing/2014/main" id="{B8C172AE-4B9D-7752-FA6B-636F62F11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4874938"/>
            <a:ext cx="497809" cy="497809"/>
          </a:xfrm>
          <a:prstGeom prst="rect">
            <a:avLst/>
          </a:prstGeom>
        </p:spPr>
      </p:pic>
      <p:pic>
        <p:nvPicPr>
          <p:cNvPr id="1035" name="Immagine 1034" descr="Immagine che contiene clipart, Elementi grafici, simbolo, logo&#10;&#10;Descrizione generata automaticamente">
            <a:extLst>
              <a:ext uri="{FF2B5EF4-FFF2-40B4-BE49-F238E27FC236}">
                <a16:creationId xmlns:a16="http://schemas.microsoft.com/office/drawing/2014/main" id="{04B4D88A-AFCF-89AE-923C-B7788E3B9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5575046"/>
            <a:ext cx="497809" cy="497809"/>
          </a:xfrm>
          <a:prstGeom prst="rect">
            <a:avLst/>
          </a:prstGeom>
        </p:spPr>
      </p:pic>
      <p:pic>
        <p:nvPicPr>
          <p:cNvPr id="1036" name="Immagine 1035" descr="Immagine che contiene clipart, Elementi grafici, simbolo, logo&#10;&#10;Descrizione generata automaticamente">
            <a:extLst>
              <a:ext uri="{FF2B5EF4-FFF2-40B4-BE49-F238E27FC236}">
                <a16:creationId xmlns:a16="http://schemas.microsoft.com/office/drawing/2014/main" id="{3BA1EE66-73F4-D25C-0C44-8DC27CED3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5" y="6264156"/>
            <a:ext cx="497809" cy="497809"/>
          </a:xfrm>
          <a:prstGeom prst="rect">
            <a:avLst/>
          </a:prstGeom>
        </p:spPr>
      </p:pic>
      <p:pic>
        <p:nvPicPr>
          <p:cNvPr id="1039" name="Immagine 1038" descr="Immagine che contiene clipart, Elementi grafici, simbolo, logo&#10;&#10;Descrizione generata automaticamente">
            <a:extLst>
              <a:ext uri="{FF2B5EF4-FFF2-40B4-BE49-F238E27FC236}">
                <a16:creationId xmlns:a16="http://schemas.microsoft.com/office/drawing/2014/main" id="{203494FC-F14E-C92F-BE89-985CB8BAED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2793863"/>
            <a:ext cx="497809" cy="497809"/>
          </a:xfrm>
          <a:prstGeom prst="rect">
            <a:avLst/>
          </a:prstGeom>
        </p:spPr>
      </p:pic>
      <p:pic>
        <p:nvPicPr>
          <p:cNvPr id="1040" name="Immagine 1039" descr="Immagine che contiene clipart, Elementi grafici, simbolo, logo&#10;&#10;Descrizione generata automaticamente">
            <a:extLst>
              <a:ext uri="{FF2B5EF4-FFF2-40B4-BE49-F238E27FC236}">
                <a16:creationId xmlns:a16="http://schemas.microsoft.com/office/drawing/2014/main" id="{ECDF2912-D3C4-33F9-FAD6-042ED5C89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3493971"/>
            <a:ext cx="497809" cy="497809"/>
          </a:xfrm>
          <a:prstGeom prst="rect">
            <a:avLst/>
          </a:prstGeom>
        </p:spPr>
      </p:pic>
      <p:pic>
        <p:nvPicPr>
          <p:cNvPr id="1041" name="Immagine 1040" descr="Immagine che contiene clipart, Elementi grafici, simbolo, logo&#10;&#10;Descrizione generata automaticamente">
            <a:extLst>
              <a:ext uri="{FF2B5EF4-FFF2-40B4-BE49-F238E27FC236}">
                <a16:creationId xmlns:a16="http://schemas.microsoft.com/office/drawing/2014/main" id="{86461E6C-7E59-B173-2EA1-DBCA077B0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4188576"/>
            <a:ext cx="497809" cy="497809"/>
          </a:xfrm>
          <a:prstGeom prst="rect">
            <a:avLst/>
          </a:prstGeom>
        </p:spPr>
      </p:pic>
      <p:pic>
        <p:nvPicPr>
          <p:cNvPr id="1043" name="Immagine 1042" descr="Immagine che contiene clipart, Elementi grafici, simbolo, logo&#10;&#10;Descrizione generata automaticamente">
            <a:extLst>
              <a:ext uri="{FF2B5EF4-FFF2-40B4-BE49-F238E27FC236}">
                <a16:creationId xmlns:a16="http://schemas.microsoft.com/office/drawing/2014/main" id="{7A31E427-2C0D-556E-834F-F6A417D82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5575046"/>
            <a:ext cx="497809" cy="497809"/>
          </a:xfrm>
          <a:prstGeom prst="rect">
            <a:avLst/>
          </a:prstGeom>
        </p:spPr>
      </p:pic>
      <p:pic>
        <p:nvPicPr>
          <p:cNvPr id="1044" name="Immagine 1043" descr="Immagine che contiene clipart, Elementi grafici, simbolo, logo&#10;&#10;Descrizione generata automaticamente">
            <a:extLst>
              <a:ext uri="{FF2B5EF4-FFF2-40B4-BE49-F238E27FC236}">
                <a16:creationId xmlns:a16="http://schemas.microsoft.com/office/drawing/2014/main" id="{643D6AF8-9674-4841-2CE0-3998CA7C9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8" y="6264156"/>
            <a:ext cx="497809" cy="497809"/>
          </a:xfrm>
          <a:prstGeom prst="rect">
            <a:avLst/>
          </a:prstGeom>
        </p:spPr>
      </p:pic>
      <p:pic>
        <p:nvPicPr>
          <p:cNvPr id="1050" name="Immagine 1049" descr="Immagine che contiene clipart, Elementi grafici, simbolo, logo&#10;&#10;Descrizione generata automaticamente">
            <a:extLst>
              <a:ext uri="{FF2B5EF4-FFF2-40B4-BE49-F238E27FC236}">
                <a16:creationId xmlns:a16="http://schemas.microsoft.com/office/drawing/2014/main" id="{CF641A1C-E48C-12A1-3991-EB7D8B8A6E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116" y="5575046"/>
            <a:ext cx="497809" cy="497809"/>
          </a:xfrm>
          <a:prstGeom prst="rect">
            <a:avLst/>
          </a:prstGeom>
        </p:spPr>
      </p:pic>
      <p:pic>
        <p:nvPicPr>
          <p:cNvPr id="1051" name="Immagine 1050" descr="Immagine che contiene clipart, Elementi grafici, simbolo, logo&#10;&#10;Descrizione generata automaticamente">
            <a:extLst>
              <a:ext uri="{FF2B5EF4-FFF2-40B4-BE49-F238E27FC236}">
                <a16:creationId xmlns:a16="http://schemas.microsoft.com/office/drawing/2014/main" id="{D3B3AFE5-731E-1D72-D1C1-56673B214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115" y="6264156"/>
            <a:ext cx="497809" cy="497809"/>
          </a:xfrm>
          <a:prstGeom prst="rect">
            <a:avLst/>
          </a:prstGeom>
        </p:spPr>
      </p:pic>
      <p:sp>
        <p:nvSpPr>
          <p:cNvPr id="5" name="CasellaDiTesto 4">
            <a:extLst>
              <a:ext uri="{FF2B5EF4-FFF2-40B4-BE49-F238E27FC236}">
                <a16:creationId xmlns:a16="http://schemas.microsoft.com/office/drawing/2014/main" id="{BD671235-20D6-6164-39D8-F9E4AF680A62}"/>
              </a:ext>
            </a:extLst>
          </p:cNvPr>
          <p:cNvSpPr txBox="1"/>
          <p:nvPr/>
        </p:nvSpPr>
        <p:spPr>
          <a:xfrm rot="16200000">
            <a:off x="5782721" y="1524338"/>
            <a:ext cx="300969" cy="415498"/>
          </a:xfrm>
          <a:prstGeom prst="rect">
            <a:avLst/>
          </a:prstGeom>
          <a:noFill/>
        </p:spPr>
        <p:txBody>
          <a:bodyPr wrap="square" rtlCol="0">
            <a:spAutoFit/>
          </a:bodyPr>
          <a:lstStyle/>
          <a:p>
            <a:pPr algn="ctr"/>
            <a:r>
              <a:rPr lang="en-US" sz="2000">
                <a:solidFill>
                  <a:srgbClr val="DA627D"/>
                </a:solidFill>
              </a:rPr>
              <a:t>(</a:t>
            </a:r>
            <a:endParaRPr lang="it-IT" sz="2000">
              <a:solidFill>
                <a:srgbClr val="DA627D"/>
              </a:solidFill>
            </a:endParaRPr>
          </a:p>
        </p:txBody>
      </p:sp>
    </p:spTree>
    <p:extLst>
      <p:ext uri="{BB962C8B-B14F-4D97-AF65-F5344CB8AC3E}">
        <p14:creationId xmlns:p14="http://schemas.microsoft.com/office/powerpoint/2010/main" val="3652178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E71BBDA-95D7-7DAB-CC5C-56CF452BEC1D}"/>
            </a:ext>
          </a:extLst>
        </p:cNvPr>
        <p:cNvGrpSpPr/>
        <p:nvPr/>
      </p:nvGrpSpPr>
      <p:grpSpPr>
        <a:xfrm>
          <a:off x="0" y="0"/>
          <a:ext cx="0" cy="0"/>
          <a:chOff x="0" y="0"/>
          <a:chExt cx="0" cy="0"/>
        </a:xfrm>
      </p:grpSpPr>
      <p:sp>
        <p:nvSpPr>
          <p:cNvPr id="16" name="CasellaDiTesto 15">
            <a:extLst>
              <a:ext uri="{FF2B5EF4-FFF2-40B4-BE49-F238E27FC236}">
                <a16:creationId xmlns:a16="http://schemas.microsoft.com/office/drawing/2014/main" id="{0B35B93C-ACE8-0AB4-A3DF-C1D49E32A100}"/>
              </a:ext>
            </a:extLst>
          </p:cNvPr>
          <p:cNvSpPr txBox="1"/>
          <p:nvPr/>
        </p:nvSpPr>
        <p:spPr>
          <a:xfrm>
            <a:off x="1616684" y="4515940"/>
            <a:ext cx="8958632" cy="830997"/>
          </a:xfrm>
          <a:prstGeom prst="rect">
            <a:avLst/>
          </a:prstGeom>
          <a:noFill/>
        </p:spPr>
        <p:txBody>
          <a:bodyPr wrap="square" rtlCol="0">
            <a:spAutoFit/>
          </a:bodyPr>
          <a:lstStyle/>
          <a:p>
            <a:pPr algn="ctr"/>
            <a:r>
              <a:rPr lang="en-US" sz="4800" spc="300" dirty="0">
                <a:solidFill>
                  <a:srgbClr val="DA627D"/>
                </a:solidFill>
              </a:rPr>
              <a:t>SYSTEM </a:t>
            </a:r>
            <a:r>
              <a:rPr lang="en-US" sz="4800" b="1" spc="300" dirty="0">
                <a:solidFill>
                  <a:srgbClr val="DA627D"/>
                </a:solidFill>
              </a:rPr>
              <a:t>SPECIFICATION</a:t>
            </a:r>
          </a:p>
        </p:txBody>
      </p:sp>
      <p:pic>
        <p:nvPicPr>
          <p:cNvPr id="3" name="Immagine 2" descr="Immagine che contiene simbolo, Carattere, Elementi grafici, design&#10;&#10;Descrizione generata automaticamente">
            <a:extLst>
              <a:ext uri="{FF2B5EF4-FFF2-40B4-BE49-F238E27FC236}">
                <a16:creationId xmlns:a16="http://schemas.microsoft.com/office/drawing/2014/main" id="{BCDC0C38-C2DE-BB6A-639E-FFBA17DF5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9571" y="1049316"/>
            <a:ext cx="3152858" cy="3152858"/>
          </a:xfrm>
          <a:prstGeom prst="rect">
            <a:avLst/>
          </a:prstGeom>
        </p:spPr>
      </p:pic>
    </p:spTree>
    <p:extLst>
      <p:ext uri="{BB962C8B-B14F-4D97-AF65-F5344CB8AC3E}">
        <p14:creationId xmlns:p14="http://schemas.microsoft.com/office/powerpoint/2010/main" val="545641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EE5C21F-E2E4-898D-79F4-D5C128C3DE98}"/>
            </a:ext>
          </a:extLst>
        </p:cNvPr>
        <p:cNvGrpSpPr/>
        <p:nvPr/>
      </p:nvGrpSpPr>
      <p:grpSpPr>
        <a:xfrm>
          <a:off x="0" y="0"/>
          <a:ext cx="0" cy="0"/>
          <a:chOff x="0" y="0"/>
          <a:chExt cx="0" cy="0"/>
        </a:xfrm>
      </p:grpSpPr>
      <p:grpSp>
        <p:nvGrpSpPr>
          <p:cNvPr id="4" name="Gruppo 3">
            <a:extLst>
              <a:ext uri="{FF2B5EF4-FFF2-40B4-BE49-F238E27FC236}">
                <a16:creationId xmlns:a16="http://schemas.microsoft.com/office/drawing/2014/main" id="{73DDD281-E8FC-7457-7728-856CF468A359}"/>
              </a:ext>
            </a:extLst>
          </p:cNvPr>
          <p:cNvGrpSpPr/>
          <p:nvPr/>
        </p:nvGrpSpPr>
        <p:grpSpPr>
          <a:xfrm>
            <a:off x="1841408" y="407696"/>
            <a:ext cx="2415659" cy="1536239"/>
            <a:chOff x="166373" y="4497633"/>
            <a:chExt cx="2415659" cy="1536239"/>
          </a:xfrm>
        </p:grpSpPr>
        <p:pic>
          <p:nvPicPr>
            <p:cNvPr id="2" name="Immagine 1" descr="Immagine che contiene clipart, Elementi grafici, bianco, design&#10;&#10;Descrizione generata automaticamente">
              <a:extLst>
                <a:ext uri="{FF2B5EF4-FFF2-40B4-BE49-F238E27FC236}">
                  <a16:creationId xmlns:a16="http://schemas.microsoft.com/office/drawing/2014/main" id="{A61B8BDA-8152-1393-408F-EF43AE858A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889" y="4685597"/>
              <a:ext cx="698629" cy="698629"/>
            </a:xfrm>
            <a:prstGeom prst="rect">
              <a:avLst/>
            </a:prstGeom>
          </p:spPr>
        </p:pic>
        <p:sp>
          <p:nvSpPr>
            <p:cNvPr id="22" name="CasellaDiTesto 21">
              <a:extLst>
                <a:ext uri="{FF2B5EF4-FFF2-40B4-BE49-F238E27FC236}">
                  <a16:creationId xmlns:a16="http://schemas.microsoft.com/office/drawing/2014/main" id="{934E62EB-41E9-886B-0EA7-02B117EAA2D5}"/>
                </a:ext>
              </a:extLst>
            </p:cNvPr>
            <p:cNvSpPr txBox="1"/>
            <p:nvPr/>
          </p:nvSpPr>
          <p:spPr>
            <a:xfrm>
              <a:off x="166373" y="5695318"/>
              <a:ext cx="2415659" cy="338554"/>
            </a:xfrm>
            <a:prstGeom prst="rect">
              <a:avLst/>
            </a:prstGeom>
            <a:noFill/>
          </p:spPr>
          <p:txBody>
            <a:bodyPr wrap="square" rtlCol="0">
              <a:spAutoFit/>
            </a:bodyPr>
            <a:lstStyle/>
            <a:p>
              <a:pPr algn="ctr"/>
              <a:r>
                <a:rPr lang="en-US" sz="1600" spc="300" dirty="0">
                  <a:solidFill>
                    <a:schemeClr val="bg1"/>
                  </a:solidFill>
                </a:rPr>
                <a:t>PASSENGER</a:t>
              </a:r>
            </a:p>
          </p:txBody>
        </p:sp>
        <p:sp>
          <p:nvSpPr>
            <p:cNvPr id="3" name="Rettangolo con angoli arrotondati 2">
              <a:extLst>
                <a:ext uri="{FF2B5EF4-FFF2-40B4-BE49-F238E27FC236}">
                  <a16:creationId xmlns:a16="http://schemas.microsoft.com/office/drawing/2014/main" id="{2FE81BE9-740E-FB47-F6CE-3FC7EFCEE001}"/>
                </a:ext>
              </a:extLst>
            </p:cNvPr>
            <p:cNvSpPr/>
            <p:nvPr/>
          </p:nvSpPr>
          <p:spPr>
            <a:xfrm>
              <a:off x="836923" y="4497633"/>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1" name="Gruppo 10">
            <a:extLst>
              <a:ext uri="{FF2B5EF4-FFF2-40B4-BE49-F238E27FC236}">
                <a16:creationId xmlns:a16="http://schemas.microsoft.com/office/drawing/2014/main" id="{36F22C59-AD18-F216-3ACD-C69F59F590EF}"/>
              </a:ext>
            </a:extLst>
          </p:cNvPr>
          <p:cNvGrpSpPr/>
          <p:nvPr/>
        </p:nvGrpSpPr>
        <p:grpSpPr>
          <a:xfrm>
            <a:off x="7934923" y="407696"/>
            <a:ext cx="2415659" cy="1536239"/>
            <a:chOff x="4452902" y="3771564"/>
            <a:chExt cx="2415659" cy="1536239"/>
          </a:xfrm>
        </p:grpSpPr>
        <p:sp>
          <p:nvSpPr>
            <p:cNvPr id="8" name="CasellaDiTesto 7">
              <a:extLst>
                <a:ext uri="{FF2B5EF4-FFF2-40B4-BE49-F238E27FC236}">
                  <a16:creationId xmlns:a16="http://schemas.microsoft.com/office/drawing/2014/main" id="{15DF0E6B-42DA-C066-FA57-2DC57911E52C}"/>
                </a:ext>
              </a:extLst>
            </p:cNvPr>
            <p:cNvSpPr txBox="1"/>
            <p:nvPr/>
          </p:nvSpPr>
          <p:spPr>
            <a:xfrm>
              <a:off x="4452902" y="4969249"/>
              <a:ext cx="2415659" cy="338554"/>
            </a:xfrm>
            <a:prstGeom prst="rect">
              <a:avLst/>
            </a:prstGeom>
            <a:noFill/>
          </p:spPr>
          <p:txBody>
            <a:bodyPr wrap="square" rtlCol="0">
              <a:spAutoFit/>
            </a:bodyPr>
            <a:lstStyle/>
            <a:p>
              <a:pPr algn="ctr"/>
              <a:r>
                <a:rPr lang="en-US" sz="1600" spc="300" dirty="0">
                  <a:solidFill>
                    <a:schemeClr val="bg1"/>
                  </a:solidFill>
                </a:rPr>
                <a:t>DRIVER</a:t>
              </a:r>
            </a:p>
          </p:txBody>
        </p:sp>
        <p:sp>
          <p:nvSpPr>
            <p:cNvPr id="9" name="Rettangolo con angoli arrotondati 8">
              <a:extLst>
                <a:ext uri="{FF2B5EF4-FFF2-40B4-BE49-F238E27FC236}">
                  <a16:creationId xmlns:a16="http://schemas.microsoft.com/office/drawing/2014/main" id="{3B9B7215-20B7-E7C5-449F-3672A7D8A47B}"/>
                </a:ext>
              </a:extLst>
            </p:cNvPr>
            <p:cNvSpPr/>
            <p:nvPr/>
          </p:nvSpPr>
          <p:spPr>
            <a:xfrm>
              <a:off x="5123452" y="3771564"/>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descr="Immagine che contiene cerchio, simbolo, clipart, Elementi grafici&#10;&#10;Descrizione generata automaticamente">
              <a:extLst>
                <a:ext uri="{FF2B5EF4-FFF2-40B4-BE49-F238E27FC236}">
                  <a16:creationId xmlns:a16="http://schemas.microsoft.com/office/drawing/2014/main" id="{472A5A9D-919D-F1AF-20DC-900C1D4B81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1416" y="3959528"/>
              <a:ext cx="698629" cy="698629"/>
            </a:xfrm>
            <a:prstGeom prst="rect">
              <a:avLst/>
            </a:prstGeom>
          </p:spPr>
        </p:pic>
      </p:grpSp>
      <p:cxnSp>
        <p:nvCxnSpPr>
          <p:cNvPr id="33" name="Connettore diritto 32">
            <a:extLst>
              <a:ext uri="{FF2B5EF4-FFF2-40B4-BE49-F238E27FC236}">
                <a16:creationId xmlns:a16="http://schemas.microsoft.com/office/drawing/2014/main" id="{85B82FDA-8F9C-7EEC-B092-E9A3AA234A83}"/>
              </a:ext>
            </a:extLst>
          </p:cNvPr>
          <p:cNvCxnSpPr>
            <a:cxnSpLocks/>
            <a:endCxn id="40" idx="2"/>
          </p:cNvCxnSpPr>
          <p:nvPr/>
        </p:nvCxnSpPr>
        <p:spPr>
          <a:xfrm flipV="1">
            <a:off x="6095999" y="5948884"/>
            <a:ext cx="0" cy="909116"/>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5" name="Gruppo 44">
            <a:extLst>
              <a:ext uri="{FF2B5EF4-FFF2-40B4-BE49-F238E27FC236}">
                <a16:creationId xmlns:a16="http://schemas.microsoft.com/office/drawing/2014/main" id="{592B772D-F5A6-F875-798B-7EEFCCD6E19B}"/>
              </a:ext>
            </a:extLst>
          </p:cNvPr>
          <p:cNvGrpSpPr/>
          <p:nvPr/>
        </p:nvGrpSpPr>
        <p:grpSpPr>
          <a:xfrm>
            <a:off x="3292795" y="5396015"/>
            <a:ext cx="5606408" cy="552869"/>
            <a:chOff x="204791" y="4514913"/>
            <a:chExt cx="5606408" cy="552869"/>
          </a:xfrm>
        </p:grpSpPr>
        <p:sp>
          <p:nvSpPr>
            <p:cNvPr id="24" name="CasellaDiTesto 23">
              <a:extLst>
                <a:ext uri="{FF2B5EF4-FFF2-40B4-BE49-F238E27FC236}">
                  <a16:creationId xmlns:a16="http://schemas.microsoft.com/office/drawing/2014/main" id="{B73B01E6-4B03-6067-6ADC-7A2F13AE0CCD}"/>
                </a:ext>
              </a:extLst>
            </p:cNvPr>
            <p:cNvSpPr txBox="1"/>
            <p:nvPr/>
          </p:nvSpPr>
          <p:spPr>
            <a:xfrm>
              <a:off x="204791" y="4622071"/>
              <a:ext cx="5606408" cy="338554"/>
            </a:xfrm>
            <a:prstGeom prst="rect">
              <a:avLst/>
            </a:prstGeom>
            <a:noFill/>
          </p:spPr>
          <p:txBody>
            <a:bodyPr wrap="square" rtlCol="0">
              <a:spAutoFit/>
            </a:bodyPr>
            <a:lstStyle/>
            <a:p>
              <a:pPr algn="ctr"/>
              <a:r>
                <a:rPr lang="en-US" sz="1600" b="1" spc="300" dirty="0">
                  <a:solidFill>
                    <a:srgbClr val="DA627D"/>
                  </a:solidFill>
                </a:rPr>
                <a:t>FUNCTIONAL</a:t>
              </a:r>
              <a:r>
                <a:rPr lang="en-US" sz="1600" spc="300" dirty="0">
                  <a:solidFill>
                    <a:schemeClr val="bg1"/>
                  </a:solidFill>
                </a:rPr>
                <a:t> REQUIREMENTS</a:t>
              </a:r>
            </a:p>
          </p:txBody>
        </p:sp>
        <p:sp>
          <p:nvSpPr>
            <p:cNvPr id="40" name="Rettangolo con angoli arrotondati 39">
              <a:extLst>
                <a:ext uri="{FF2B5EF4-FFF2-40B4-BE49-F238E27FC236}">
                  <a16:creationId xmlns:a16="http://schemas.microsoft.com/office/drawing/2014/main" id="{9536E6CF-098F-CE55-75F4-812E91619A67}"/>
                </a:ext>
              </a:extLst>
            </p:cNvPr>
            <p:cNvSpPr/>
            <p:nvPr/>
          </p:nvSpPr>
          <p:spPr>
            <a:xfrm>
              <a:off x="990475" y="4514913"/>
              <a:ext cx="4035039"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42" name="Connettore diritto 41">
            <a:extLst>
              <a:ext uri="{FF2B5EF4-FFF2-40B4-BE49-F238E27FC236}">
                <a16:creationId xmlns:a16="http://schemas.microsoft.com/office/drawing/2014/main" id="{267BF876-4C21-1CBF-BF40-20A58E6C07D6}"/>
              </a:ext>
            </a:extLst>
          </p:cNvPr>
          <p:cNvCxnSpPr>
            <a:cxnSpLocks/>
            <a:stCxn id="40" idx="0"/>
          </p:cNvCxnSpPr>
          <p:nvPr/>
        </p:nvCxnSpPr>
        <p:spPr>
          <a:xfrm flipV="1">
            <a:off x="6095999" y="0"/>
            <a:ext cx="0" cy="5396015"/>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49" name="Rettangolo con angoli arrotondati 48">
            <a:extLst>
              <a:ext uri="{FF2B5EF4-FFF2-40B4-BE49-F238E27FC236}">
                <a16:creationId xmlns:a16="http://schemas.microsoft.com/office/drawing/2014/main" id="{97BE8053-C942-6D91-658E-3A9C3F670445}"/>
              </a:ext>
            </a:extLst>
          </p:cNvPr>
          <p:cNvSpPr/>
          <p:nvPr/>
        </p:nvSpPr>
        <p:spPr>
          <a:xfrm>
            <a:off x="2481" y="-693635"/>
            <a:ext cx="6093515"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con angoli arrotondati 49">
            <a:extLst>
              <a:ext uri="{FF2B5EF4-FFF2-40B4-BE49-F238E27FC236}">
                <a16:creationId xmlns:a16="http://schemas.microsoft.com/office/drawing/2014/main" id="{3A4838A1-38CA-CFDF-3ACC-9049FC435A8B}"/>
              </a:ext>
            </a:extLst>
          </p:cNvPr>
          <p:cNvSpPr/>
          <p:nvPr/>
        </p:nvSpPr>
        <p:spPr>
          <a:xfrm>
            <a:off x="6095996" y="-693636"/>
            <a:ext cx="6093515"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CasellaDiTesto 51">
            <a:extLst>
              <a:ext uri="{FF2B5EF4-FFF2-40B4-BE49-F238E27FC236}">
                <a16:creationId xmlns:a16="http://schemas.microsoft.com/office/drawing/2014/main" id="{F749ACC3-4A83-3AB0-DD89-F8D66CBA9D31}"/>
              </a:ext>
            </a:extLst>
          </p:cNvPr>
          <p:cNvSpPr txBox="1"/>
          <p:nvPr/>
        </p:nvSpPr>
        <p:spPr>
          <a:xfrm>
            <a:off x="691095" y="2151727"/>
            <a:ext cx="4716284" cy="2554545"/>
          </a:xfrm>
          <a:prstGeom prst="rect">
            <a:avLst/>
          </a:prstGeom>
          <a:noFill/>
        </p:spPr>
        <p:txBody>
          <a:bodyPr wrap="square" rtlCol="0">
            <a:spAutoFit/>
          </a:bodyPr>
          <a:lstStyle/>
          <a:p>
            <a:pPr marL="342900" indent="-342900" algn="just">
              <a:spcBef>
                <a:spcPts val="200"/>
              </a:spcBef>
              <a:buFont typeface="+mj-lt"/>
              <a:buAutoNum type="arabicPeriod"/>
            </a:pPr>
            <a:r>
              <a:rPr lang="en-US" sz="1500" dirty="0">
                <a:solidFill>
                  <a:schemeClr val="bg1"/>
                </a:solidFill>
              </a:rPr>
              <a:t>Create a personal account; </a:t>
            </a:r>
          </a:p>
          <a:p>
            <a:pPr marL="342900" indent="-342900" algn="just">
              <a:spcBef>
                <a:spcPts val="200"/>
              </a:spcBef>
              <a:buFont typeface="+mj-lt"/>
              <a:buAutoNum type="arabicPeriod"/>
            </a:pPr>
            <a:r>
              <a:rPr lang="en-US" sz="1500" dirty="0">
                <a:solidFill>
                  <a:schemeClr val="bg1"/>
                </a:solidFill>
              </a:rPr>
              <a:t>Log in to access personal features;  </a:t>
            </a:r>
          </a:p>
          <a:p>
            <a:pPr marL="342900" indent="-342900" algn="just">
              <a:spcBef>
                <a:spcPts val="200"/>
              </a:spcBef>
              <a:buFont typeface="+mj-lt"/>
              <a:buAutoNum type="arabicPeriod"/>
            </a:pPr>
            <a:r>
              <a:rPr lang="en-US" sz="1500" dirty="0">
                <a:solidFill>
                  <a:schemeClr val="bg1"/>
                </a:solidFill>
              </a:rPr>
              <a:t>View automatic evaluations from previous trips;</a:t>
            </a:r>
          </a:p>
          <a:p>
            <a:pPr marL="342900" indent="-342900" algn="just">
              <a:spcBef>
                <a:spcPts val="200"/>
              </a:spcBef>
              <a:buFont typeface="+mj-lt"/>
              <a:buAutoNum type="arabicPeriod"/>
            </a:pPr>
            <a:r>
              <a:rPr lang="en-US" sz="1500" dirty="0">
                <a:solidFill>
                  <a:schemeClr val="bg1"/>
                </a:solidFill>
              </a:rPr>
              <a:t>Provide manual feedback for trips;  </a:t>
            </a:r>
          </a:p>
          <a:p>
            <a:pPr marL="342900" indent="-342900" algn="just">
              <a:spcBef>
                <a:spcPts val="200"/>
              </a:spcBef>
              <a:buFont typeface="+mj-lt"/>
              <a:buAutoNum type="arabicPeriod"/>
            </a:pPr>
            <a:r>
              <a:rPr lang="en-US" sz="1500" dirty="0">
                <a:solidFill>
                  <a:schemeClr val="bg1"/>
                </a:solidFill>
              </a:rPr>
              <a:t>Access, modify, or request deletion of personal data (GDPR compliance);  </a:t>
            </a:r>
          </a:p>
          <a:p>
            <a:pPr marL="342900" indent="-342900" algn="just">
              <a:spcBef>
                <a:spcPts val="200"/>
              </a:spcBef>
              <a:buFont typeface="+mj-lt"/>
              <a:buAutoNum type="arabicPeriod"/>
            </a:pPr>
            <a:r>
              <a:rPr lang="en-US" sz="1500" dirty="0">
                <a:solidFill>
                  <a:schemeClr val="bg1"/>
                </a:solidFill>
              </a:rPr>
              <a:t>Receive communications from the administrator (e.g., warnings or system updates);  </a:t>
            </a:r>
          </a:p>
          <a:p>
            <a:pPr marL="342900" indent="-342900" algn="just">
              <a:spcBef>
                <a:spcPts val="200"/>
              </a:spcBef>
              <a:buFont typeface="+mj-lt"/>
              <a:buAutoNum type="arabicPeriod"/>
            </a:pPr>
            <a:r>
              <a:rPr lang="en-US" sz="1500" dirty="0">
                <a:solidFill>
                  <a:schemeClr val="bg1"/>
                </a:solidFill>
              </a:rPr>
              <a:t>Submit reports to the administrator regarding trip experiences or other issues. </a:t>
            </a:r>
          </a:p>
        </p:txBody>
      </p:sp>
      <p:sp>
        <p:nvSpPr>
          <p:cNvPr id="56" name="CasellaDiTesto 55">
            <a:extLst>
              <a:ext uri="{FF2B5EF4-FFF2-40B4-BE49-F238E27FC236}">
                <a16:creationId xmlns:a16="http://schemas.microsoft.com/office/drawing/2014/main" id="{ABDB5E6B-BE68-7779-357C-A0CE015F72F9}"/>
              </a:ext>
            </a:extLst>
          </p:cNvPr>
          <p:cNvSpPr txBox="1"/>
          <p:nvPr/>
        </p:nvSpPr>
        <p:spPr>
          <a:xfrm>
            <a:off x="6784608" y="2151727"/>
            <a:ext cx="4716291" cy="2323713"/>
          </a:xfrm>
          <a:prstGeom prst="rect">
            <a:avLst/>
          </a:prstGeom>
          <a:noFill/>
        </p:spPr>
        <p:txBody>
          <a:bodyPr wrap="square" rtlCol="0">
            <a:spAutoFit/>
          </a:bodyPr>
          <a:lstStyle/>
          <a:p>
            <a:pPr marL="342900" indent="-342900" algn="just">
              <a:spcBef>
                <a:spcPts val="200"/>
              </a:spcBef>
              <a:buFont typeface="+mj-lt"/>
              <a:buAutoNum type="arabicPeriod"/>
            </a:pPr>
            <a:r>
              <a:rPr lang="en-US" sz="1500" dirty="0">
                <a:solidFill>
                  <a:schemeClr val="bg1"/>
                </a:solidFill>
              </a:rPr>
              <a:t>Log in to access personal features;  </a:t>
            </a:r>
          </a:p>
          <a:p>
            <a:pPr marL="342900" indent="-342900" algn="just">
              <a:spcBef>
                <a:spcPts val="200"/>
              </a:spcBef>
              <a:buFont typeface="+mj-lt"/>
              <a:buAutoNum type="arabicPeriod"/>
            </a:pPr>
            <a:r>
              <a:rPr lang="en-US" sz="1500" dirty="0">
                <a:solidFill>
                  <a:schemeClr val="bg1"/>
                </a:solidFill>
              </a:rPr>
              <a:t>View received evaluations;  </a:t>
            </a:r>
          </a:p>
          <a:p>
            <a:pPr marL="342900" indent="-342900" algn="just">
              <a:spcBef>
                <a:spcPts val="200"/>
              </a:spcBef>
              <a:buFont typeface="+mj-lt"/>
              <a:buAutoNum type="arabicPeriod"/>
            </a:pPr>
            <a:r>
              <a:rPr lang="en-US" sz="1500" dirty="0">
                <a:solidFill>
                  <a:schemeClr val="bg1"/>
                </a:solidFill>
              </a:rPr>
              <a:t>Provide manual feedback for passengers;  </a:t>
            </a:r>
          </a:p>
          <a:p>
            <a:pPr marL="342900" indent="-342900" algn="just">
              <a:spcBef>
                <a:spcPts val="200"/>
              </a:spcBef>
              <a:buFont typeface="+mj-lt"/>
              <a:buAutoNum type="arabicPeriod"/>
            </a:pPr>
            <a:r>
              <a:rPr lang="en-US" sz="1500" dirty="0">
                <a:solidFill>
                  <a:schemeClr val="bg1"/>
                </a:solidFill>
              </a:rPr>
              <a:t>Receive notifications about performance and suggestions for improvement;  </a:t>
            </a:r>
          </a:p>
          <a:p>
            <a:pPr marL="342900" indent="-342900" algn="just">
              <a:spcBef>
                <a:spcPts val="200"/>
              </a:spcBef>
              <a:buFont typeface="+mj-lt"/>
              <a:buAutoNum type="arabicPeriod"/>
            </a:pPr>
            <a:r>
              <a:rPr lang="en-US" sz="1500" dirty="0">
                <a:solidFill>
                  <a:schemeClr val="bg1"/>
                </a:solidFill>
              </a:rPr>
              <a:t>Receive communications from the administrator;  </a:t>
            </a:r>
          </a:p>
          <a:p>
            <a:pPr marL="342900" indent="-342900" algn="just">
              <a:spcBef>
                <a:spcPts val="200"/>
              </a:spcBef>
              <a:buFont typeface="+mj-lt"/>
              <a:buAutoNum type="arabicPeriod"/>
            </a:pPr>
            <a:r>
              <a:rPr lang="en-US" sz="1500" dirty="0">
                <a:solidFill>
                  <a:schemeClr val="bg1"/>
                </a:solidFill>
              </a:rPr>
              <a:t>Submit reports to the administrator regarding issues encountered during trips;  </a:t>
            </a:r>
          </a:p>
          <a:p>
            <a:pPr marL="342900" indent="-342900" algn="just">
              <a:spcBef>
                <a:spcPts val="200"/>
              </a:spcBef>
              <a:buFont typeface="+mj-lt"/>
              <a:buAutoNum type="arabicPeriod"/>
            </a:pPr>
            <a:r>
              <a:rPr lang="en-US" sz="1500" dirty="0">
                <a:solidFill>
                  <a:schemeClr val="bg1"/>
                </a:solidFill>
              </a:rPr>
              <a:t>Update personal profile;</a:t>
            </a:r>
          </a:p>
        </p:txBody>
      </p:sp>
    </p:spTree>
    <p:extLst>
      <p:ext uri="{BB962C8B-B14F-4D97-AF65-F5344CB8AC3E}">
        <p14:creationId xmlns:p14="http://schemas.microsoft.com/office/powerpoint/2010/main" val="1944154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625CEB7-7851-CF7F-983E-2A0285399D98}"/>
            </a:ext>
          </a:extLst>
        </p:cNvPr>
        <p:cNvGrpSpPr/>
        <p:nvPr/>
      </p:nvGrpSpPr>
      <p:grpSpPr>
        <a:xfrm>
          <a:off x="0" y="0"/>
          <a:ext cx="0" cy="0"/>
          <a:chOff x="0" y="0"/>
          <a:chExt cx="0" cy="0"/>
        </a:xfrm>
      </p:grpSpPr>
      <p:grpSp>
        <p:nvGrpSpPr>
          <p:cNvPr id="14" name="Gruppo 13">
            <a:extLst>
              <a:ext uri="{FF2B5EF4-FFF2-40B4-BE49-F238E27FC236}">
                <a16:creationId xmlns:a16="http://schemas.microsoft.com/office/drawing/2014/main" id="{6566B56B-5B21-D689-48FE-F45AB6D24B0D}"/>
              </a:ext>
            </a:extLst>
          </p:cNvPr>
          <p:cNvGrpSpPr/>
          <p:nvPr/>
        </p:nvGrpSpPr>
        <p:grpSpPr>
          <a:xfrm>
            <a:off x="7934923" y="412561"/>
            <a:ext cx="2415659" cy="1536239"/>
            <a:chOff x="2625243" y="4932828"/>
            <a:chExt cx="2415659" cy="1536239"/>
          </a:xfrm>
        </p:grpSpPr>
        <p:grpSp>
          <p:nvGrpSpPr>
            <p:cNvPr id="15" name="Gruppo 14">
              <a:extLst>
                <a:ext uri="{FF2B5EF4-FFF2-40B4-BE49-F238E27FC236}">
                  <a16:creationId xmlns:a16="http://schemas.microsoft.com/office/drawing/2014/main" id="{8AE161E3-D9E9-9C6C-70C9-7B038D9E30AA}"/>
                </a:ext>
              </a:extLst>
            </p:cNvPr>
            <p:cNvGrpSpPr/>
            <p:nvPr/>
          </p:nvGrpSpPr>
          <p:grpSpPr>
            <a:xfrm>
              <a:off x="2625243" y="4932828"/>
              <a:ext cx="2415659" cy="1536239"/>
              <a:chOff x="4452902" y="3771564"/>
              <a:chExt cx="2415659" cy="1536239"/>
            </a:xfrm>
          </p:grpSpPr>
          <p:sp>
            <p:nvSpPr>
              <p:cNvPr id="17" name="CasellaDiTesto 16">
                <a:extLst>
                  <a:ext uri="{FF2B5EF4-FFF2-40B4-BE49-F238E27FC236}">
                    <a16:creationId xmlns:a16="http://schemas.microsoft.com/office/drawing/2014/main" id="{1F8B5F63-11A5-9F66-0ED1-2EA666408041}"/>
                  </a:ext>
                </a:extLst>
              </p:cNvPr>
              <p:cNvSpPr txBox="1"/>
              <p:nvPr/>
            </p:nvSpPr>
            <p:spPr>
              <a:xfrm>
                <a:off x="4452902" y="4969249"/>
                <a:ext cx="2415659" cy="338554"/>
              </a:xfrm>
              <a:prstGeom prst="rect">
                <a:avLst/>
              </a:prstGeom>
              <a:noFill/>
            </p:spPr>
            <p:txBody>
              <a:bodyPr wrap="square" rtlCol="0">
                <a:spAutoFit/>
              </a:bodyPr>
              <a:lstStyle/>
              <a:p>
                <a:pPr algn="ctr"/>
                <a:r>
                  <a:rPr lang="en-US" sz="1600" spc="300" dirty="0">
                    <a:solidFill>
                      <a:schemeClr val="bg1"/>
                    </a:solidFill>
                  </a:rPr>
                  <a:t>ADMINISTRATOR</a:t>
                </a:r>
              </a:p>
            </p:txBody>
          </p:sp>
          <p:sp>
            <p:nvSpPr>
              <p:cNvPr id="18" name="Rettangolo con angoli arrotondati 17">
                <a:extLst>
                  <a:ext uri="{FF2B5EF4-FFF2-40B4-BE49-F238E27FC236}">
                    <a16:creationId xmlns:a16="http://schemas.microsoft.com/office/drawing/2014/main" id="{8294A310-82C7-18C9-E0D0-2B3F3DA768DD}"/>
                  </a:ext>
                </a:extLst>
              </p:cNvPr>
              <p:cNvSpPr/>
              <p:nvPr/>
            </p:nvSpPr>
            <p:spPr>
              <a:xfrm>
                <a:off x="5123452" y="3771564"/>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16" name="Immagine 15" descr="Immagine che contiene clipart, bianco&#10;&#10;Descrizione generata automaticamente">
              <a:extLst>
                <a:ext uri="{FF2B5EF4-FFF2-40B4-BE49-F238E27FC236}">
                  <a16:creationId xmlns:a16="http://schemas.microsoft.com/office/drawing/2014/main" id="{4D4A39FA-2D9E-3EC5-522E-5128AAD94E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757" y="5122194"/>
              <a:ext cx="698629" cy="698629"/>
            </a:xfrm>
            <a:prstGeom prst="rect">
              <a:avLst/>
            </a:prstGeom>
          </p:spPr>
        </p:pic>
      </p:grpSp>
      <p:grpSp>
        <p:nvGrpSpPr>
          <p:cNvPr id="5" name="Gruppo 4">
            <a:extLst>
              <a:ext uri="{FF2B5EF4-FFF2-40B4-BE49-F238E27FC236}">
                <a16:creationId xmlns:a16="http://schemas.microsoft.com/office/drawing/2014/main" id="{0DAC8488-5740-97DA-AD3F-622C13E5E491}"/>
              </a:ext>
            </a:extLst>
          </p:cNvPr>
          <p:cNvGrpSpPr/>
          <p:nvPr/>
        </p:nvGrpSpPr>
        <p:grpSpPr>
          <a:xfrm>
            <a:off x="1841408" y="407696"/>
            <a:ext cx="2415659" cy="1536239"/>
            <a:chOff x="4370352" y="3457756"/>
            <a:chExt cx="2415659" cy="1536239"/>
          </a:xfrm>
        </p:grpSpPr>
        <p:grpSp>
          <p:nvGrpSpPr>
            <p:cNvPr id="6" name="Gruppo 5">
              <a:extLst>
                <a:ext uri="{FF2B5EF4-FFF2-40B4-BE49-F238E27FC236}">
                  <a16:creationId xmlns:a16="http://schemas.microsoft.com/office/drawing/2014/main" id="{0D90EFE4-5D0F-F9BB-A01D-8C4F831812D4}"/>
                </a:ext>
              </a:extLst>
            </p:cNvPr>
            <p:cNvGrpSpPr/>
            <p:nvPr/>
          </p:nvGrpSpPr>
          <p:grpSpPr>
            <a:xfrm>
              <a:off x="4370352" y="3457756"/>
              <a:ext cx="2415659" cy="1536239"/>
              <a:chOff x="4452902" y="3771564"/>
              <a:chExt cx="2415659" cy="1536239"/>
            </a:xfrm>
          </p:grpSpPr>
          <p:sp>
            <p:nvSpPr>
              <p:cNvPr id="12" name="CasellaDiTesto 11">
                <a:extLst>
                  <a:ext uri="{FF2B5EF4-FFF2-40B4-BE49-F238E27FC236}">
                    <a16:creationId xmlns:a16="http://schemas.microsoft.com/office/drawing/2014/main" id="{B24BBFFD-DC46-BF88-E237-16C052C4AEBB}"/>
                  </a:ext>
                </a:extLst>
              </p:cNvPr>
              <p:cNvSpPr txBox="1"/>
              <p:nvPr/>
            </p:nvSpPr>
            <p:spPr>
              <a:xfrm>
                <a:off x="4452902" y="4969249"/>
                <a:ext cx="2415659" cy="338554"/>
              </a:xfrm>
              <a:prstGeom prst="rect">
                <a:avLst/>
              </a:prstGeom>
              <a:noFill/>
            </p:spPr>
            <p:txBody>
              <a:bodyPr wrap="square" rtlCol="0">
                <a:spAutoFit/>
              </a:bodyPr>
              <a:lstStyle/>
              <a:p>
                <a:pPr algn="ctr"/>
                <a:r>
                  <a:rPr lang="en-US" sz="1600" spc="300" dirty="0">
                    <a:solidFill>
                      <a:schemeClr val="bg1"/>
                    </a:solidFill>
                  </a:rPr>
                  <a:t>TECHNICIAN</a:t>
                </a:r>
              </a:p>
            </p:txBody>
          </p:sp>
          <p:sp>
            <p:nvSpPr>
              <p:cNvPr id="13" name="Rettangolo con angoli arrotondati 12">
                <a:extLst>
                  <a:ext uri="{FF2B5EF4-FFF2-40B4-BE49-F238E27FC236}">
                    <a16:creationId xmlns:a16="http://schemas.microsoft.com/office/drawing/2014/main" id="{A9ADABC0-E376-5CC6-0A7D-5B25F250A4D6}"/>
                  </a:ext>
                </a:extLst>
              </p:cNvPr>
              <p:cNvSpPr/>
              <p:nvPr/>
            </p:nvSpPr>
            <p:spPr>
              <a:xfrm>
                <a:off x="5123452" y="3771564"/>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pic>
          <p:nvPicPr>
            <p:cNvPr id="7" name="Immagine 6" descr="Immagine che contiene clipart, Elementi grafici, Carattere, simbolo&#10;&#10;Descrizione generata automaticamente">
              <a:extLst>
                <a:ext uri="{FF2B5EF4-FFF2-40B4-BE49-F238E27FC236}">
                  <a16:creationId xmlns:a16="http://schemas.microsoft.com/office/drawing/2014/main" id="{82D23DD0-CE36-53EB-7E5F-0F664424CD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0707" y="3607561"/>
              <a:ext cx="774948" cy="774948"/>
            </a:xfrm>
            <a:prstGeom prst="rect">
              <a:avLst/>
            </a:prstGeom>
          </p:spPr>
        </p:pic>
      </p:grpSp>
      <p:cxnSp>
        <p:nvCxnSpPr>
          <p:cNvPr id="33" name="Connettore diritto 32">
            <a:extLst>
              <a:ext uri="{FF2B5EF4-FFF2-40B4-BE49-F238E27FC236}">
                <a16:creationId xmlns:a16="http://schemas.microsoft.com/office/drawing/2014/main" id="{9193FF7E-3FF3-04B1-3D65-E6CEDE38AC4D}"/>
              </a:ext>
            </a:extLst>
          </p:cNvPr>
          <p:cNvCxnSpPr>
            <a:cxnSpLocks/>
            <a:endCxn id="40" idx="2"/>
          </p:cNvCxnSpPr>
          <p:nvPr/>
        </p:nvCxnSpPr>
        <p:spPr>
          <a:xfrm flipV="1">
            <a:off x="6095999" y="5948884"/>
            <a:ext cx="0" cy="909116"/>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5" name="Gruppo 44">
            <a:extLst>
              <a:ext uri="{FF2B5EF4-FFF2-40B4-BE49-F238E27FC236}">
                <a16:creationId xmlns:a16="http://schemas.microsoft.com/office/drawing/2014/main" id="{32581E44-9560-ED8F-B097-2DCECABBFF02}"/>
              </a:ext>
            </a:extLst>
          </p:cNvPr>
          <p:cNvGrpSpPr/>
          <p:nvPr/>
        </p:nvGrpSpPr>
        <p:grpSpPr>
          <a:xfrm>
            <a:off x="3292795" y="5396015"/>
            <a:ext cx="5606408" cy="552869"/>
            <a:chOff x="204791" y="4514913"/>
            <a:chExt cx="5606408" cy="552869"/>
          </a:xfrm>
        </p:grpSpPr>
        <p:sp>
          <p:nvSpPr>
            <p:cNvPr id="24" name="CasellaDiTesto 23">
              <a:extLst>
                <a:ext uri="{FF2B5EF4-FFF2-40B4-BE49-F238E27FC236}">
                  <a16:creationId xmlns:a16="http://schemas.microsoft.com/office/drawing/2014/main" id="{351F9CE2-3E25-7E62-BFCD-48CDECBB149A}"/>
                </a:ext>
              </a:extLst>
            </p:cNvPr>
            <p:cNvSpPr txBox="1"/>
            <p:nvPr/>
          </p:nvSpPr>
          <p:spPr>
            <a:xfrm>
              <a:off x="204791" y="4622071"/>
              <a:ext cx="5606408" cy="338554"/>
            </a:xfrm>
            <a:prstGeom prst="rect">
              <a:avLst/>
            </a:prstGeom>
            <a:noFill/>
          </p:spPr>
          <p:txBody>
            <a:bodyPr wrap="square" rtlCol="0">
              <a:spAutoFit/>
            </a:bodyPr>
            <a:lstStyle/>
            <a:p>
              <a:pPr algn="ctr"/>
              <a:r>
                <a:rPr lang="en-US" sz="1600" b="1" spc="300" dirty="0">
                  <a:solidFill>
                    <a:srgbClr val="DA627D"/>
                  </a:solidFill>
                </a:rPr>
                <a:t>FUNCTIONAL</a:t>
              </a:r>
              <a:r>
                <a:rPr lang="en-US" sz="1600" spc="300" dirty="0">
                  <a:solidFill>
                    <a:schemeClr val="bg1"/>
                  </a:solidFill>
                </a:rPr>
                <a:t> REQUIREMENTS</a:t>
              </a:r>
            </a:p>
          </p:txBody>
        </p:sp>
        <p:sp>
          <p:nvSpPr>
            <p:cNvPr id="40" name="Rettangolo con angoli arrotondati 39">
              <a:extLst>
                <a:ext uri="{FF2B5EF4-FFF2-40B4-BE49-F238E27FC236}">
                  <a16:creationId xmlns:a16="http://schemas.microsoft.com/office/drawing/2014/main" id="{A0FD785E-FEA0-9B48-9AD5-B5DFE3B1BA1C}"/>
                </a:ext>
              </a:extLst>
            </p:cNvPr>
            <p:cNvSpPr/>
            <p:nvPr/>
          </p:nvSpPr>
          <p:spPr>
            <a:xfrm>
              <a:off x="990475" y="4514913"/>
              <a:ext cx="4035039"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42" name="Connettore diritto 41">
            <a:extLst>
              <a:ext uri="{FF2B5EF4-FFF2-40B4-BE49-F238E27FC236}">
                <a16:creationId xmlns:a16="http://schemas.microsoft.com/office/drawing/2014/main" id="{5587C62C-698F-5C15-7F6C-476DD507487E}"/>
              </a:ext>
            </a:extLst>
          </p:cNvPr>
          <p:cNvCxnSpPr>
            <a:cxnSpLocks/>
            <a:stCxn id="40" idx="0"/>
          </p:cNvCxnSpPr>
          <p:nvPr/>
        </p:nvCxnSpPr>
        <p:spPr>
          <a:xfrm flipV="1">
            <a:off x="6095999" y="0"/>
            <a:ext cx="0" cy="5396015"/>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49" name="Rettangolo con angoli arrotondati 48">
            <a:extLst>
              <a:ext uri="{FF2B5EF4-FFF2-40B4-BE49-F238E27FC236}">
                <a16:creationId xmlns:a16="http://schemas.microsoft.com/office/drawing/2014/main" id="{FF085AFF-C71A-7195-6BD8-87B2C409E67D}"/>
              </a:ext>
            </a:extLst>
          </p:cNvPr>
          <p:cNvSpPr/>
          <p:nvPr/>
        </p:nvSpPr>
        <p:spPr>
          <a:xfrm>
            <a:off x="2481" y="-693635"/>
            <a:ext cx="6093515"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con angoli arrotondati 49">
            <a:extLst>
              <a:ext uri="{FF2B5EF4-FFF2-40B4-BE49-F238E27FC236}">
                <a16:creationId xmlns:a16="http://schemas.microsoft.com/office/drawing/2014/main" id="{77C60110-325C-66B8-6EF8-3BD83AA8F163}"/>
              </a:ext>
            </a:extLst>
          </p:cNvPr>
          <p:cNvSpPr/>
          <p:nvPr/>
        </p:nvSpPr>
        <p:spPr>
          <a:xfrm>
            <a:off x="6095996" y="-693636"/>
            <a:ext cx="6093515" cy="55286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CasellaDiTesto 51">
            <a:extLst>
              <a:ext uri="{FF2B5EF4-FFF2-40B4-BE49-F238E27FC236}">
                <a16:creationId xmlns:a16="http://schemas.microsoft.com/office/drawing/2014/main" id="{64F7CA24-C233-C228-D18B-74D060936FBA}"/>
              </a:ext>
            </a:extLst>
          </p:cNvPr>
          <p:cNvSpPr txBox="1"/>
          <p:nvPr/>
        </p:nvSpPr>
        <p:spPr>
          <a:xfrm>
            <a:off x="691095" y="2151727"/>
            <a:ext cx="4716284" cy="2554545"/>
          </a:xfrm>
          <a:prstGeom prst="rect">
            <a:avLst/>
          </a:prstGeom>
          <a:noFill/>
        </p:spPr>
        <p:txBody>
          <a:bodyPr wrap="square" rtlCol="0">
            <a:spAutoFit/>
          </a:bodyPr>
          <a:lstStyle/>
          <a:p>
            <a:pPr marL="342900" indent="-342900" algn="just">
              <a:spcBef>
                <a:spcPts val="200"/>
              </a:spcBef>
              <a:buFont typeface="+mj-lt"/>
              <a:buAutoNum type="arabicPeriod"/>
            </a:pPr>
            <a:r>
              <a:rPr lang="en-US" sz="1500" dirty="0">
                <a:solidFill>
                  <a:schemeClr val="bg1"/>
                </a:solidFill>
              </a:rPr>
              <a:t>Log in to access system configuration features;  </a:t>
            </a:r>
          </a:p>
          <a:p>
            <a:pPr marL="342900" indent="-342900" algn="just">
              <a:spcBef>
                <a:spcPts val="200"/>
              </a:spcBef>
              <a:buFont typeface="+mj-lt"/>
              <a:buAutoNum type="arabicPeriod"/>
            </a:pPr>
            <a:r>
              <a:rPr lang="en-US" sz="1500" dirty="0">
                <a:solidFill>
                  <a:schemeClr val="bg1"/>
                </a:solidFill>
              </a:rPr>
              <a:t>Configure the car controller system in vehicles, including hardware setup and calibration;  </a:t>
            </a:r>
          </a:p>
          <a:p>
            <a:pPr marL="342900" indent="-342900" algn="just">
              <a:spcBef>
                <a:spcPts val="200"/>
              </a:spcBef>
              <a:buFont typeface="+mj-lt"/>
              <a:buAutoNum type="arabicPeriod"/>
            </a:pPr>
            <a:r>
              <a:rPr lang="en-US" sz="1500" dirty="0">
                <a:solidFill>
                  <a:schemeClr val="bg1"/>
                </a:solidFill>
              </a:rPr>
              <a:t>Verify communication between the car controller and the backend;  </a:t>
            </a:r>
          </a:p>
          <a:p>
            <a:pPr marL="342900" indent="-342900" algn="just">
              <a:spcBef>
                <a:spcPts val="200"/>
              </a:spcBef>
              <a:buFont typeface="+mj-lt"/>
              <a:buAutoNum type="arabicPeriod"/>
            </a:pPr>
            <a:r>
              <a:rPr lang="en-US" sz="1500" dirty="0">
                <a:solidFill>
                  <a:schemeClr val="bg1"/>
                </a:solidFill>
              </a:rPr>
              <a:t>Perform system diagnostics and calibration tests;  </a:t>
            </a:r>
          </a:p>
          <a:p>
            <a:pPr marL="342900" indent="-342900" algn="just">
              <a:spcBef>
                <a:spcPts val="200"/>
              </a:spcBef>
              <a:buFont typeface="+mj-lt"/>
              <a:buAutoNum type="arabicPeriod"/>
            </a:pPr>
            <a:r>
              <a:rPr lang="en-US" sz="1500" dirty="0">
                <a:solidFill>
                  <a:schemeClr val="bg1"/>
                </a:solidFill>
              </a:rPr>
              <a:t>Update firmware for the car controller;  </a:t>
            </a:r>
          </a:p>
          <a:p>
            <a:pPr marL="342900" indent="-342900" algn="just">
              <a:spcBef>
                <a:spcPts val="200"/>
              </a:spcBef>
              <a:buFont typeface="+mj-lt"/>
              <a:buAutoNum type="arabicPeriod"/>
            </a:pPr>
            <a:r>
              <a:rPr lang="en-US" sz="1500" dirty="0">
                <a:solidFill>
                  <a:schemeClr val="bg1"/>
                </a:solidFill>
              </a:rPr>
              <a:t>Configure system-wide parameters;  </a:t>
            </a:r>
          </a:p>
          <a:p>
            <a:pPr marL="342900" indent="-342900" algn="just">
              <a:spcBef>
                <a:spcPts val="200"/>
              </a:spcBef>
              <a:buFont typeface="+mj-lt"/>
              <a:buAutoNum type="arabicPeriod"/>
            </a:pPr>
            <a:r>
              <a:rPr lang="en-US" sz="1500" dirty="0">
                <a:solidFill>
                  <a:schemeClr val="bg1"/>
                </a:solidFill>
              </a:rPr>
              <a:t>Monitor the status of installed systems and report any hardware issues. </a:t>
            </a:r>
          </a:p>
        </p:txBody>
      </p:sp>
      <p:sp>
        <p:nvSpPr>
          <p:cNvPr id="56" name="CasellaDiTesto 55">
            <a:extLst>
              <a:ext uri="{FF2B5EF4-FFF2-40B4-BE49-F238E27FC236}">
                <a16:creationId xmlns:a16="http://schemas.microsoft.com/office/drawing/2014/main" id="{B3E47EEC-5DB9-FD77-F6EF-A5E9F38575EF}"/>
              </a:ext>
            </a:extLst>
          </p:cNvPr>
          <p:cNvSpPr txBox="1"/>
          <p:nvPr/>
        </p:nvSpPr>
        <p:spPr>
          <a:xfrm>
            <a:off x="6784608" y="2151727"/>
            <a:ext cx="4716291" cy="3041858"/>
          </a:xfrm>
          <a:prstGeom prst="rect">
            <a:avLst/>
          </a:prstGeom>
          <a:noFill/>
        </p:spPr>
        <p:txBody>
          <a:bodyPr wrap="square" rtlCol="0">
            <a:spAutoFit/>
          </a:bodyPr>
          <a:lstStyle/>
          <a:p>
            <a:pPr marL="342900" indent="-342900" algn="just">
              <a:spcBef>
                <a:spcPts val="200"/>
              </a:spcBef>
              <a:buFont typeface="+mj-lt"/>
              <a:buAutoNum type="arabicPeriod"/>
            </a:pPr>
            <a:r>
              <a:rPr lang="en-US" sz="1500" dirty="0">
                <a:solidFill>
                  <a:schemeClr val="bg1"/>
                </a:solidFill>
              </a:rPr>
              <a:t>Log in to access management features;  </a:t>
            </a:r>
          </a:p>
          <a:p>
            <a:pPr marL="342900" indent="-342900" algn="just">
              <a:spcBef>
                <a:spcPts val="200"/>
              </a:spcBef>
              <a:buFont typeface="+mj-lt"/>
              <a:buAutoNum type="arabicPeriod"/>
            </a:pPr>
            <a:r>
              <a:rPr lang="en-US" sz="1500" dirty="0">
                <a:solidFill>
                  <a:schemeClr val="bg1"/>
                </a:solidFill>
              </a:rPr>
              <a:t>Monitor system operations through a dashboard;  </a:t>
            </a:r>
          </a:p>
          <a:p>
            <a:pPr marL="342900" indent="-342900" algn="just">
              <a:spcBef>
                <a:spcPts val="200"/>
              </a:spcBef>
              <a:buFont typeface="+mj-lt"/>
              <a:buAutoNum type="arabicPeriod"/>
            </a:pPr>
            <a:r>
              <a:rPr lang="en-US" sz="1500" dirty="0">
                <a:solidFill>
                  <a:schemeClr val="bg1"/>
                </a:solidFill>
              </a:rPr>
              <a:t>Manage user requests for data access, modification, or deletion;  </a:t>
            </a:r>
          </a:p>
          <a:p>
            <a:pPr marL="342900" indent="-342900" algn="just">
              <a:spcBef>
                <a:spcPts val="200"/>
              </a:spcBef>
              <a:buFont typeface="+mj-lt"/>
              <a:buAutoNum type="arabicPeriod"/>
            </a:pPr>
            <a:r>
              <a:rPr lang="en-US" sz="1500" dirty="0">
                <a:solidFill>
                  <a:schemeClr val="bg1"/>
                </a:solidFill>
              </a:rPr>
              <a:t>Analyze system performance and generate reports;  </a:t>
            </a:r>
          </a:p>
          <a:p>
            <a:pPr marL="342900" indent="-342900" algn="just">
              <a:spcBef>
                <a:spcPts val="200"/>
              </a:spcBef>
              <a:buFont typeface="+mj-lt"/>
              <a:buAutoNum type="arabicPeriod"/>
            </a:pPr>
            <a:r>
              <a:rPr lang="en-US" sz="1500" dirty="0">
                <a:solidFill>
                  <a:schemeClr val="bg1"/>
                </a:solidFill>
              </a:rPr>
              <a:t>Communicate with drivers to address risky behaviors or provide feedback;  </a:t>
            </a:r>
          </a:p>
          <a:p>
            <a:pPr marL="342900" indent="-342900" algn="just">
              <a:spcBef>
                <a:spcPts val="200"/>
              </a:spcBef>
              <a:buFont typeface="+mj-lt"/>
              <a:buAutoNum type="arabicPeriod"/>
            </a:pPr>
            <a:r>
              <a:rPr lang="en-US" sz="1500" dirty="0">
                <a:solidFill>
                  <a:schemeClr val="bg1"/>
                </a:solidFill>
              </a:rPr>
              <a:t>Communicate with passengers to address reported issues or behaviors;  </a:t>
            </a:r>
          </a:p>
          <a:p>
            <a:pPr marL="342900" indent="-342900" algn="just">
              <a:spcBef>
                <a:spcPts val="200"/>
              </a:spcBef>
              <a:buFont typeface="+mj-lt"/>
              <a:buAutoNum type="arabicPeriod"/>
            </a:pPr>
            <a:r>
              <a:rPr lang="en-US" sz="1500" dirty="0">
                <a:solidFill>
                  <a:schemeClr val="bg1"/>
                </a:solidFill>
              </a:rPr>
              <a:t>Receive reports from drivers and passengers and address them appropriately;  </a:t>
            </a:r>
          </a:p>
          <a:p>
            <a:pPr marL="342900" indent="-342900" algn="just">
              <a:spcBef>
                <a:spcPts val="200"/>
              </a:spcBef>
              <a:buFont typeface="+mj-lt"/>
              <a:buAutoNum type="arabicPeriod"/>
            </a:pPr>
            <a:r>
              <a:rPr lang="en-US" sz="1500" dirty="0">
                <a:solidFill>
                  <a:schemeClr val="bg1"/>
                </a:solidFill>
              </a:rPr>
              <a:t>Configure communication policies for the system. </a:t>
            </a:r>
          </a:p>
        </p:txBody>
      </p:sp>
    </p:spTree>
    <p:extLst>
      <p:ext uri="{BB962C8B-B14F-4D97-AF65-F5344CB8AC3E}">
        <p14:creationId xmlns:p14="http://schemas.microsoft.com/office/powerpoint/2010/main" val="245754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EC15825-17EA-83CD-5983-166EF079CA2B}"/>
            </a:ext>
          </a:extLst>
        </p:cNvPr>
        <p:cNvGrpSpPr/>
        <p:nvPr/>
      </p:nvGrpSpPr>
      <p:grpSpPr>
        <a:xfrm>
          <a:off x="0" y="0"/>
          <a:ext cx="0" cy="0"/>
          <a:chOff x="0" y="0"/>
          <a:chExt cx="0" cy="0"/>
        </a:xfrm>
      </p:grpSpPr>
      <p:grpSp>
        <p:nvGrpSpPr>
          <p:cNvPr id="2" name="Gruppo 1">
            <a:extLst>
              <a:ext uri="{FF2B5EF4-FFF2-40B4-BE49-F238E27FC236}">
                <a16:creationId xmlns:a16="http://schemas.microsoft.com/office/drawing/2014/main" id="{3E7EE4F8-1519-9255-9752-E4F819C49E12}"/>
              </a:ext>
            </a:extLst>
          </p:cNvPr>
          <p:cNvGrpSpPr/>
          <p:nvPr/>
        </p:nvGrpSpPr>
        <p:grpSpPr>
          <a:xfrm>
            <a:off x="0" y="2666950"/>
            <a:ext cx="9628095" cy="3847655"/>
            <a:chOff x="-62610" y="2513269"/>
            <a:chExt cx="9628095" cy="3847655"/>
          </a:xfrm>
        </p:grpSpPr>
        <p:sp>
          <p:nvSpPr>
            <p:cNvPr id="29" name="CasellaDiTesto 28">
              <a:extLst>
                <a:ext uri="{FF2B5EF4-FFF2-40B4-BE49-F238E27FC236}">
                  <a16:creationId xmlns:a16="http://schemas.microsoft.com/office/drawing/2014/main" id="{290DFF97-97B5-7681-85EA-0C9956CF596A}"/>
                </a:ext>
              </a:extLst>
            </p:cNvPr>
            <p:cNvSpPr txBox="1"/>
            <p:nvPr/>
          </p:nvSpPr>
          <p:spPr>
            <a:xfrm>
              <a:off x="-31874" y="5899259"/>
              <a:ext cx="9597359" cy="461665"/>
            </a:xfrm>
            <a:prstGeom prst="rect">
              <a:avLst/>
            </a:prstGeom>
            <a:noFill/>
          </p:spPr>
          <p:txBody>
            <a:bodyPr wrap="square" rtlCol="0">
              <a:spAutoFit/>
            </a:bodyPr>
            <a:lstStyle/>
            <a:p>
              <a:pPr algn="ctr"/>
              <a:r>
                <a:rPr lang="en-US" sz="2400" spc="300">
                  <a:solidFill>
                    <a:schemeClr val="bg1"/>
                  </a:solidFill>
                </a:rPr>
                <a:t>CURRENT </a:t>
              </a:r>
              <a:r>
                <a:rPr lang="en-US" sz="2400" b="1" spc="300">
                  <a:solidFill>
                    <a:srgbClr val="DA627D"/>
                  </a:solidFill>
                </a:rPr>
                <a:t>CHALLENGES</a:t>
              </a:r>
              <a:r>
                <a:rPr lang="en-US" sz="2400" spc="300">
                  <a:solidFill>
                    <a:schemeClr val="bg1"/>
                  </a:solidFill>
                </a:rPr>
                <a:t> IN RIDE-SHARING SERVICES</a:t>
              </a:r>
              <a:endParaRPr lang="it-IT" sz="2400" b="1" spc="300">
                <a:solidFill>
                  <a:schemeClr val="bg1"/>
                </a:solidFill>
              </a:endParaRPr>
            </a:p>
          </p:txBody>
        </p:sp>
        <p:pic>
          <p:nvPicPr>
            <p:cNvPr id="11" name="Immagine 10">
              <a:extLst>
                <a:ext uri="{FF2B5EF4-FFF2-40B4-BE49-F238E27FC236}">
                  <a16:creationId xmlns:a16="http://schemas.microsoft.com/office/drawing/2014/main" id="{8D1B4597-6692-DCC5-2AF9-AF35F79AD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0" y="2513269"/>
              <a:ext cx="3574214" cy="3574214"/>
            </a:xfrm>
            <a:prstGeom prst="rect">
              <a:avLst/>
            </a:prstGeom>
          </p:spPr>
        </p:pic>
      </p:grpSp>
      <p:grpSp>
        <p:nvGrpSpPr>
          <p:cNvPr id="30" name="Gruppo 29">
            <a:extLst>
              <a:ext uri="{FF2B5EF4-FFF2-40B4-BE49-F238E27FC236}">
                <a16:creationId xmlns:a16="http://schemas.microsoft.com/office/drawing/2014/main" id="{56E09DE8-197B-0E55-C760-DC63F99D05F2}"/>
              </a:ext>
            </a:extLst>
          </p:cNvPr>
          <p:cNvGrpSpPr/>
          <p:nvPr/>
        </p:nvGrpSpPr>
        <p:grpSpPr>
          <a:xfrm>
            <a:off x="3652471" y="2470885"/>
            <a:ext cx="7591273" cy="1034390"/>
            <a:chOff x="847969" y="2159309"/>
            <a:chExt cx="7591273" cy="1034390"/>
          </a:xfrm>
        </p:grpSpPr>
        <p:sp>
          <p:nvSpPr>
            <p:cNvPr id="13" name="CasellaDiTesto 12">
              <a:extLst>
                <a:ext uri="{FF2B5EF4-FFF2-40B4-BE49-F238E27FC236}">
                  <a16:creationId xmlns:a16="http://schemas.microsoft.com/office/drawing/2014/main" id="{EFC94A37-583F-6A51-E128-CD3EEBE58BA1}"/>
                </a:ext>
              </a:extLst>
            </p:cNvPr>
            <p:cNvSpPr txBox="1"/>
            <p:nvPr/>
          </p:nvSpPr>
          <p:spPr>
            <a:xfrm>
              <a:off x="847969" y="2322561"/>
              <a:ext cx="6246350" cy="707886"/>
            </a:xfrm>
            <a:prstGeom prst="rect">
              <a:avLst/>
            </a:prstGeom>
            <a:noFill/>
          </p:spPr>
          <p:txBody>
            <a:bodyPr wrap="square" rtlCol="0">
              <a:spAutoFit/>
            </a:bodyPr>
            <a:lstStyle/>
            <a:p>
              <a:pPr algn="r"/>
              <a:r>
                <a:rPr lang="en-US" sz="2000">
                  <a:solidFill>
                    <a:schemeClr val="bg1"/>
                  </a:solidFill>
                </a:rPr>
                <a:t>Existing two-way rating systems are </a:t>
              </a:r>
              <a:r>
                <a:rPr lang="en-US" sz="2000">
                  <a:solidFill>
                    <a:srgbClr val="DA627D"/>
                  </a:solidFill>
                </a:rPr>
                <a:t>limited</a:t>
              </a:r>
              <a:r>
                <a:rPr lang="en-US" sz="2000">
                  <a:solidFill>
                    <a:schemeClr val="bg1"/>
                  </a:solidFill>
                </a:rPr>
                <a:t> in providing a </a:t>
              </a:r>
              <a:r>
                <a:rPr lang="en-US" sz="2000">
                  <a:solidFill>
                    <a:srgbClr val="DA627D"/>
                  </a:solidFill>
                </a:rPr>
                <a:t>comprehensive</a:t>
              </a:r>
              <a:r>
                <a:rPr lang="en-US" sz="2000">
                  <a:solidFill>
                    <a:schemeClr val="bg1"/>
                  </a:solidFill>
                </a:rPr>
                <a:t> view of the actual driving quality.</a:t>
              </a:r>
            </a:p>
          </p:txBody>
        </p:sp>
        <p:grpSp>
          <p:nvGrpSpPr>
            <p:cNvPr id="28" name="Gruppo 27">
              <a:extLst>
                <a:ext uri="{FF2B5EF4-FFF2-40B4-BE49-F238E27FC236}">
                  <a16:creationId xmlns:a16="http://schemas.microsoft.com/office/drawing/2014/main" id="{E0496CB5-2EFB-CEAE-72D2-ADCA5182FFB3}"/>
                </a:ext>
              </a:extLst>
            </p:cNvPr>
            <p:cNvGrpSpPr/>
            <p:nvPr/>
          </p:nvGrpSpPr>
          <p:grpSpPr>
            <a:xfrm>
              <a:off x="7309019" y="2159309"/>
              <a:ext cx="1130223" cy="1034390"/>
              <a:chOff x="8706753" y="2230257"/>
              <a:chExt cx="1130223" cy="1034390"/>
            </a:xfrm>
          </p:grpSpPr>
          <p:pic>
            <p:nvPicPr>
              <p:cNvPr id="7" name="Elemento grafico 6" descr="Trasferimento con riempimento a tinta unita">
                <a:extLst>
                  <a:ext uri="{FF2B5EF4-FFF2-40B4-BE49-F238E27FC236}">
                    <a16:creationId xmlns:a16="http://schemas.microsoft.com/office/drawing/2014/main" id="{9F259A82-947B-95BE-0C9D-222C30A318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15636" y="2399164"/>
                <a:ext cx="712459" cy="712459"/>
              </a:xfrm>
              <a:prstGeom prst="rect">
                <a:avLst/>
              </a:prstGeom>
            </p:spPr>
          </p:pic>
          <p:sp>
            <p:nvSpPr>
              <p:cNvPr id="27" name="Rettangolo con angoli arrotondati 26">
                <a:extLst>
                  <a:ext uri="{FF2B5EF4-FFF2-40B4-BE49-F238E27FC236}">
                    <a16:creationId xmlns:a16="http://schemas.microsoft.com/office/drawing/2014/main" id="{BF68D779-6A9F-D35A-7D85-D61C21EF0803}"/>
                  </a:ext>
                </a:extLst>
              </p:cNvPr>
              <p:cNvSpPr/>
              <p:nvPr/>
            </p:nvSpPr>
            <p:spPr>
              <a:xfrm>
                <a:off x="8706753" y="2230257"/>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33" name="Gruppo 32">
            <a:extLst>
              <a:ext uri="{FF2B5EF4-FFF2-40B4-BE49-F238E27FC236}">
                <a16:creationId xmlns:a16="http://schemas.microsoft.com/office/drawing/2014/main" id="{082E90D3-7DE5-C309-42D2-85BEDDE37975}"/>
              </a:ext>
            </a:extLst>
          </p:cNvPr>
          <p:cNvGrpSpPr/>
          <p:nvPr/>
        </p:nvGrpSpPr>
        <p:grpSpPr>
          <a:xfrm>
            <a:off x="3796013" y="4309765"/>
            <a:ext cx="7447731" cy="1034390"/>
            <a:chOff x="1005463" y="3696993"/>
            <a:chExt cx="7447731" cy="1034390"/>
          </a:xfrm>
        </p:grpSpPr>
        <p:sp>
          <p:nvSpPr>
            <p:cNvPr id="14" name="CasellaDiTesto 13">
              <a:extLst>
                <a:ext uri="{FF2B5EF4-FFF2-40B4-BE49-F238E27FC236}">
                  <a16:creationId xmlns:a16="http://schemas.microsoft.com/office/drawing/2014/main" id="{E4E90AB2-5B08-8B6D-D3A5-66377CE3044B}"/>
                </a:ext>
              </a:extLst>
            </p:cNvPr>
            <p:cNvSpPr txBox="1"/>
            <p:nvPr/>
          </p:nvSpPr>
          <p:spPr>
            <a:xfrm>
              <a:off x="1005463" y="3860245"/>
              <a:ext cx="6088856" cy="707886"/>
            </a:xfrm>
            <a:prstGeom prst="rect">
              <a:avLst/>
            </a:prstGeom>
            <a:noFill/>
          </p:spPr>
          <p:txBody>
            <a:bodyPr wrap="square" rtlCol="0">
              <a:spAutoFit/>
            </a:bodyPr>
            <a:lstStyle/>
            <a:p>
              <a:pPr algn="r"/>
              <a:r>
                <a:rPr lang="en-US" sz="2000">
                  <a:solidFill>
                    <a:srgbClr val="DA627D"/>
                  </a:solidFill>
                </a:rPr>
                <a:t>Difficulty</a:t>
              </a:r>
              <a:r>
                <a:rPr lang="en-US" sz="2000">
                  <a:solidFill>
                    <a:schemeClr val="bg1"/>
                  </a:solidFill>
                </a:rPr>
                <a:t> in obtaining </a:t>
              </a:r>
              <a:r>
                <a:rPr lang="en-US" sz="2000">
                  <a:solidFill>
                    <a:srgbClr val="DA627D"/>
                  </a:solidFill>
                </a:rPr>
                <a:t>real-time feedback </a:t>
              </a:r>
              <a:r>
                <a:rPr lang="en-US" sz="2000">
                  <a:solidFill>
                    <a:schemeClr val="bg1"/>
                  </a:solidFill>
                </a:rPr>
                <a:t>about the passenger’s experience during the ride.</a:t>
              </a:r>
            </a:p>
          </p:txBody>
        </p:sp>
        <p:grpSp>
          <p:nvGrpSpPr>
            <p:cNvPr id="32" name="Gruppo 31">
              <a:extLst>
                <a:ext uri="{FF2B5EF4-FFF2-40B4-BE49-F238E27FC236}">
                  <a16:creationId xmlns:a16="http://schemas.microsoft.com/office/drawing/2014/main" id="{B8539907-24AF-8387-8074-D4E4DC8DCBE1}"/>
                </a:ext>
              </a:extLst>
            </p:cNvPr>
            <p:cNvGrpSpPr/>
            <p:nvPr/>
          </p:nvGrpSpPr>
          <p:grpSpPr>
            <a:xfrm>
              <a:off x="7322971" y="3696993"/>
              <a:ext cx="1130223" cy="1034390"/>
              <a:chOff x="7322971" y="3696993"/>
              <a:chExt cx="1130223" cy="1034390"/>
            </a:xfrm>
          </p:grpSpPr>
          <p:pic>
            <p:nvPicPr>
              <p:cNvPr id="6" name="Immagine 5" descr="Immagine che contiene logo, Elementi grafici, simbolo, Carattere&#10;&#10;Descrizione generata automaticamente">
                <a:extLst>
                  <a:ext uri="{FF2B5EF4-FFF2-40B4-BE49-F238E27FC236}">
                    <a16:creationId xmlns:a16="http://schemas.microsoft.com/office/drawing/2014/main" id="{E05503F1-0334-F1FC-3839-B66DF4E0F7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89329" y="3915434"/>
                <a:ext cx="597508" cy="597508"/>
              </a:xfrm>
              <a:prstGeom prst="rect">
                <a:avLst/>
              </a:prstGeom>
            </p:spPr>
          </p:pic>
          <p:sp>
            <p:nvSpPr>
              <p:cNvPr id="31" name="Rettangolo con angoli arrotondati 30">
                <a:extLst>
                  <a:ext uri="{FF2B5EF4-FFF2-40B4-BE49-F238E27FC236}">
                    <a16:creationId xmlns:a16="http://schemas.microsoft.com/office/drawing/2014/main" id="{1C997D82-F5B8-A8EE-E16D-FE1D8CF1A5D1}"/>
                  </a:ext>
                </a:extLst>
              </p:cNvPr>
              <p:cNvSpPr/>
              <p:nvPr/>
            </p:nvSpPr>
            <p:spPr>
              <a:xfrm>
                <a:off x="7322971" y="3696993"/>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9" name="Gruppo 8">
            <a:extLst>
              <a:ext uri="{FF2B5EF4-FFF2-40B4-BE49-F238E27FC236}">
                <a16:creationId xmlns:a16="http://schemas.microsoft.com/office/drawing/2014/main" id="{76AF0BF4-760D-3FC9-066D-45A600F43614}"/>
              </a:ext>
            </a:extLst>
          </p:cNvPr>
          <p:cNvGrpSpPr/>
          <p:nvPr/>
        </p:nvGrpSpPr>
        <p:grpSpPr>
          <a:xfrm>
            <a:off x="4297818" y="632005"/>
            <a:ext cx="6945926" cy="1034390"/>
            <a:chOff x="4284667" y="851518"/>
            <a:chExt cx="6945926" cy="1034390"/>
          </a:xfrm>
        </p:grpSpPr>
        <p:sp>
          <p:nvSpPr>
            <p:cNvPr id="8" name="CasellaDiTesto 7">
              <a:extLst>
                <a:ext uri="{FF2B5EF4-FFF2-40B4-BE49-F238E27FC236}">
                  <a16:creationId xmlns:a16="http://schemas.microsoft.com/office/drawing/2014/main" id="{29851EB1-CEE6-5407-19E5-5AEC130A3B28}"/>
                </a:ext>
              </a:extLst>
            </p:cNvPr>
            <p:cNvSpPr txBox="1"/>
            <p:nvPr/>
          </p:nvSpPr>
          <p:spPr>
            <a:xfrm>
              <a:off x="4284667" y="1014770"/>
              <a:ext cx="5607426" cy="707886"/>
            </a:xfrm>
            <a:prstGeom prst="rect">
              <a:avLst/>
            </a:prstGeom>
            <a:noFill/>
          </p:spPr>
          <p:txBody>
            <a:bodyPr wrap="square" rtlCol="0">
              <a:spAutoFit/>
            </a:bodyPr>
            <a:lstStyle/>
            <a:p>
              <a:pPr algn="r"/>
              <a:r>
                <a:rPr lang="en-US" sz="2000">
                  <a:solidFill>
                    <a:srgbClr val="DA627D"/>
                  </a:solidFill>
                </a:rPr>
                <a:t>Subjective</a:t>
              </a:r>
              <a:r>
                <a:rPr lang="en-US" sz="2000">
                  <a:solidFill>
                    <a:schemeClr val="bg1"/>
                  </a:solidFill>
                </a:rPr>
                <a:t> passenger ratings can be inconsistent or influenced by </a:t>
              </a:r>
              <a:r>
                <a:rPr lang="en-US" sz="2000">
                  <a:solidFill>
                    <a:srgbClr val="DA627D"/>
                  </a:solidFill>
                </a:rPr>
                <a:t>temporary</a:t>
              </a:r>
              <a:r>
                <a:rPr lang="en-US" sz="2000">
                  <a:solidFill>
                    <a:schemeClr val="bg1"/>
                  </a:solidFill>
                </a:rPr>
                <a:t> emotions.</a:t>
              </a:r>
            </a:p>
          </p:txBody>
        </p:sp>
        <p:grpSp>
          <p:nvGrpSpPr>
            <p:cNvPr id="5" name="Gruppo 4">
              <a:extLst>
                <a:ext uri="{FF2B5EF4-FFF2-40B4-BE49-F238E27FC236}">
                  <a16:creationId xmlns:a16="http://schemas.microsoft.com/office/drawing/2014/main" id="{197E68C5-B46A-A12A-BBD8-603119E79C70}"/>
                </a:ext>
              </a:extLst>
            </p:cNvPr>
            <p:cNvGrpSpPr/>
            <p:nvPr/>
          </p:nvGrpSpPr>
          <p:grpSpPr>
            <a:xfrm>
              <a:off x="10100370" y="851518"/>
              <a:ext cx="1130223" cy="1034390"/>
              <a:chOff x="10100370" y="851518"/>
              <a:chExt cx="1130223" cy="1034390"/>
            </a:xfrm>
          </p:grpSpPr>
          <p:pic>
            <p:nvPicPr>
              <p:cNvPr id="4" name="Immagine 3" descr="Immagine che contiene schizzo, Elementi grafici, clipart, simbolo&#10;&#10;Descrizione generata automaticamente">
                <a:extLst>
                  <a:ext uri="{FF2B5EF4-FFF2-40B4-BE49-F238E27FC236}">
                    <a16:creationId xmlns:a16="http://schemas.microsoft.com/office/drawing/2014/main" id="{CEC47EA2-C54C-0C77-BE5C-9B3206FA75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26782" y="903520"/>
                <a:ext cx="918148" cy="918148"/>
              </a:xfrm>
              <a:prstGeom prst="rect">
                <a:avLst/>
              </a:prstGeom>
            </p:spPr>
          </p:pic>
          <p:sp>
            <p:nvSpPr>
              <p:cNvPr id="3" name="Rettangolo con angoli arrotondati 2">
                <a:extLst>
                  <a:ext uri="{FF2B5EF4-FFF2-40B4-BE49-F238E27FC236}">
                    <a16:creationId xmlns:a16="http://schemas.microsoft.com/office/drawing/2014/main" id="{90C36B40-826A-0539-B1AA-9707B5C982A4}"/>
                  </a:ext>
                </a:extLst>
              </p:cNvPr>
              <p:cNvSpPr/>
              <p:nvPr/>
            </p:nvSpPr>
            <p:spPr>
              <a:xfrm>
                <a:off x="10100370" y="851518"/>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19" name="Connettore diritto 18">
            <a:extLst>
              <a:ext uri="{FF2B5EF4-FFF2-40B4-BE49-F238E27FC236}">
                <a16:creationId xmlns:a16="http://schemas.microsoft.com/office/drawing/2014/main" id="{F9207E36-E9DE-DE53-E34B-552983609168}"/>
              </a:ext>
            </a:extLst>
          </p:cNvPr>
          <p:cNvCxnSpPr>
            <a:cxnSpLocks/>
            <a:stCxn id="27" idx="0"/>
            <a:endCxn id="3" idx="2"/>
          </p:cNvCxnSpPr>
          <p:nvPr/>
        </p:nvCxnSpPr>
        <p:spPr>
          <a:xfrm flipV="1">
            <a:off x="10678633" y="1666395"/>
            <a:ext cx="0" cy="80449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23" name="Connettore diritto 22">
            <a:extLst>
              <a:ext uri="{FF2B5EF4-FFF2-40B4-BE49-F238E27FC236}">
                <a16:creationId xmlns:a16="http://schemas.microsoft.com/office/drawing/2014/main" id="{EC8C411A-3AD3-14B2-E68F-289C51377073}"/>
              </a:ext>
            </a:extLst>
          </p:cNvPr>
          <p:cNvCxnSpPr>
            <a:cxnSpLocks/>
            <a:stCxn id="31" idx="0"/>
            <a:endCxn id="27" idx="2"/>
          </p:cNvCxnSpPr>
          <p:nvPr/>
        </p:nvCxnSpPr>
        <p:spPr>
          <a:xfrm flipV="1">
            <a:off x="10678633" y="3505275"/>
            <a:ext cx="0" cy="80449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4217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1543415-3A33-6CC4-4632-12AAC3A25210}"/>
            </a:ext>
          </a:extLst>
        </p:cNvPr>
        <p:cNvGrpSpPr/>
        <p:nvPr/>
      </p:nvGrpSpPr>
      <p:grpSpPr>
        <a:xfrm>
          <a:off x="0" y="0"/>
          <a:ext cx="0" cy="0"/>
          <a:chOff x="0" y="0"/>
          <a:chExt cx="0" cy="0"/>
        </a:xfrm>
      </p:grpSpPr>
      <p:grpSp>
        <p:nvGrpSpPr>
          <p:cNvPr id="19" name="Gruppo 18">
            <a:extLst>
              <a:ext uri="{FF2B5EF4-FFF2-40B4-BE49-F238E27FC236}">
                <a16:creationId xmlns:a16="http://schemas.microsoft.com/office/drawing/2014/main" id="{9E0B171F-5DC4-EAF5-1C9C-9B6CF6EDA08A}"/>
              </a:ext>
            </a:extLst>
          </p:cNvPr>
          <p:cNvGrpSpPr/>
          <p:nvPr/>
        </p:nvGrpSpPr>
        <p:grpSpPr>
          <a:xfrm>
            <a:off x="645192" y="2358304"/>
            <a:ext cx="3709259" cy="2141393"/>
            <a:chOff x="734839" y="2132456"/>
            <a:chExt cx="3709259" cy="2141393"/>
          </a:xfrm>
        </p:grpSpPr>
        <p:sp>
          <p:nvSpPr>
            <p:cNvPr id="2" name="CasellaDiTesto 1">
              <a:extLst>
                <a:ext uri="{FF2B5EF4-FFF2-40B4-BE49-F238E27FC236}">
                  <a16:creationId xmlns:a16="http://schemas.microsoft.com/office/drawing/2014/main" id="{97C52F8D-E8B2-A020-C5B0-501916A39349}"/>
                </a:ext>
              </a:extLst>
            </p:cNvPr>
            <p:cNvSpPr txBox="1"/>
            <p:nvPr/>
          </p:nvSpPr>
          <p:spPr>
            <a:xfrm>
              <a:off x="734839" y="2132456"/>
              <a:ext cx="3709259" cy="1323439"/>
            </a:xfrm>
            <a:prstGeom prst="rect">
              <a:avLst/>
            </a:prstGeom>
            <a:noFill/>
          </p:spPr>
          <p:txBody>
            <a:bodyPr wrap="square" rtlCol="0">
              <a:spAutoFit/>
            </a:bodyPr>
            <a:lstStyle/>
            <a:p>
              <a:pPr algn="ctr"/>
              <a:r>
                <a:rPr lang="en-US" sz="2400" b="1" spc="300" dirty="0">
                  <a:solidFill>
                    <a:srgbClr val="DA627D"/>
                  </a:solidFill>
                </a:rPr>
                <a:t>NON-FUNCTIONAL</a:t>
              </a:r>
              <a:r>
                <a:rPr lang="en-US" sz="2400" spc="300" dirty="0">
                  <a:solidFill>
                    <a:schemeClr val="bg1"/>
                  </a:solidFill>
                </a:rPr>
                <a:t> </a:t>
              </a:r>
              <a:r>
                <a:rPr lang="en-US" sz="3000" spc="300" dirty="0">
                  <a:solidFill>
                    <a:schemeClr val="bg1"/>
                  </a:solidFill>
                </a:rPr>
                <a:t>REQUIREMENTS</a:t>
              </a:r>
              <a:r>
                <a:rPr lang="en-US" sz="2400" spc="300" dirty="0">
                  <a:solidFill>
                    <a:schemeClr val="bg1"/>
                  </a:solidFill>
                </a:rPr>
                <a:t> </a:t>
              </a:r>
            </a:p>
            <a:p>
              <a:pPr algn="ctr"/>
              <a:r>
                <a:rPr lang="en-US" sz="2400" spc="300" dirty="0">
                  <a:solidFill>
                    <a:schemeClr val="bg1"/>
                  </a:solidFill>
                </a:rPr>
                <a:t>and </a:t>
              </a:r>
              <a:r>
                <a:rPr lang="en-US" sz="2400" b="1" spc="300" dirty="0">
                  <a:solidFill>
                    <a:srgbClr val="DA627D"/>
                  </a:solidFill>
                </a:rPr>
                <a:t>CONSTRAINTS</a:t>
              </a:r>
            </a:p>
          </p:txBody>
        </p:sp>
        <p:grpSp>
          <p:nvGrpSpPr>
            <p:cNvPr id="57" name="Gruppo 56">
              <a:extLst>
                <a:ext uri="{FF2B5EF4-FFF2-40B4-BE49-F238E27FC236}">
                  <a16:creationId xmlns:a16="http://schemas.microsoft.com/office/drawing/2014/main" id="{7D3F6E78-6047-5ADC-BDBD-4CA7571EA5FB}"/>
                </a:ext>
              </a:extLst>
            </p:cNvPr>
            <p:cNvGrpSpPr/>
            <p:nvPr/>
          </p:nvGrpSpPr>
          <p:grpSpPr>
            <a:xfrm>
              <a:off x="734839" y="3592048"/>
              <a:ext cx="3709259" cy="681801"/>
              <a:chOff x="1988312" y="3597210"/>
              <a:chExt cx="5348125" cy="983042"/>
            </a:xfrm>
          </p:grpSpPr>
          <p:grpSp>
            <p:nvGrpSpPr>
              <p:cNvPr id="46" name="Gruppo 45">
                <a:extLst>
                  <a:ext uri="{FF2B5EF4-FFF2-40B4-BE49-F238E27FC236}">
                    <a16:creationId xmlns:a16="http://schemas.microsoft.com/office/drawing/2014/main" id="{B3C41397-3D8C-62DF-E87E-D577E25E4C5B}"/>
                  </a:ext>
                </a:extLst>
              </p:cNvPr>
              <p:cNvGrpSpPr/>
              <p:nvPr/>
            </p:nvGrpSpPr>
            <p:grpSpPr>
              <a:xfrm>
                <a:off x="4898366" y="3597210"/>
                <a:ext cx="983045" cy="983042"/>
                <a:chOff x="2215864" y="3761089"/>
                <a:chExt cx="983045" cy="983042"/>
              </a:xfrm>
            </p:grpSpPr>
            <p:pic>
              <p:nvPicPr>
                <p:cNvPr id="32" name="Immagine 31" descr="Immagine che contiene simbolo, logo, bianco, design&#10;&#10;Descrizione generata automaticamente">
                  <a:extLst>
                    <a:ext uri="{FF2B5EF4-FFF2-40B4-BE49-F238E27FC236}">
                      <a16:creationId xmlns:a16="http://schemas.microsoft.com/office/drawing/2014/main" id="{EE179C73-8AEF-6D55-1A23-3868921B899E}"/>
                    </a:ext>
                  </a:extLst>
                </p:cNvPr>
                <p:cNvPicPr>
                  <a:picLocks noChangeAspect="1"/>
                </p:cNvPicPr>
                <p:nvPr/>
              </p:nvPicPr>
              <p:blipFill>
                <a:blip r:embed="rId3">
                  <a:extLst>
                    <a:ext uri="{28A0092B-C50C-407E-A947-70E740481C1C}">
                      <a14:useLocalDpi xmlns:a14="http://schemas.microsoft.com/office/drawing/2010/main" val="0"/>
                    </a:ext>
                  </a:extLst>
                </a:blip>
                <a:srcRect r="7935"/>
                <a:stretch/>
              </p:blipFill>
              <p:spPr>
                <a:xfrm>
                  <a:off x="2455534" y="3973877"/>
                  <a:ext cx="513230" cy="557465"/>
                </a:xfrm>
                <a:prstGeom prst="rect">
                  <a:avLst/>
                </a:prstGeom>
              </p:spPr>
            </p:pic>
            <p:sp>
              <p:nvSpPr>
                <p:cNvPr id="38" name="Rettangolo con angoli arrotondati 37">
                  <a:extLst>
                    <a:ext uri="{FF2B5EF4-FFF2-40B4-BE49-F238E27FC236}">
                      <a16:creationId xmlns:a16="http://schemas.microsoft.com/office/drawing/2014/main" id="{FCFEDD91-B247-C95A-6080-81BE22C74FAA}"/>
                    </a:ext>
                  </a:extLst>
                </p:cNvPr>
                <p:cNvSpPr/>
                <p:nvPr/>
              </p:nvSpPr>
              <p:spPr>
                <a:xfrm>
                  <a:off x="2215864" y="3761089"/>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1" name="Gruppo 40">
                <a:extLst>
                  <a:ext uri="{FF2B5EF4-FFF2-40B4-BE49-F238E27FC236}">
                    <a16:creationId xmlns:a16="http://schemas.microsoft.com/office/drawing/2014/main" id="{165AEC32-9C1A-6ECA-7C29-B9FBFA13FA84}"/>
                  </a:ext>
                </a:extLst>
              </p:cNvPr>
              <p:cNvGrpSpPr/>
              <p:nvPr/>
            </p:nvGrpSpPr>
            <p:grpSpPr>
              <a:xfrm>
                <a:off x="3443339" y="3597210"/>
                <a:ext cx="983045" cy="983042"/>
                <a:chOff x="3394761" y="4785298"/>
                <a:chExt cx="983045" cy="983042"/>
              </a:xfrm>
            </p:grpSpPr>
            <p:pic>
              <p:nvPicPr>
                <p:cNvPr id="27" name="Elemento grafico 26" descr="Batteria con riempimento a tinta unita">
                  <a:extLst>
                    <a:ext uri="{FF2B5EF4-FFF2-40B4-BE49-F238E27FC236}">
                      <a16:creationId xmlns:a16="http://schemas.microsoft.com/office/drawing/2014/main" id="{160B728E-AF29-509F-281D-DB2383223B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78275" y="4968811"/>
                  <a:ext cx="616015" cy="616015"/>
                </a:xfrm>
                <a:prstGeom prst="rect">
                  <a:avLst/>
                </a:prstGeom>
              </p:spPr>
            </p:pic>
            <p:sp>
              <p:nvSpPr>
                <p:cNvPr id="39" name="Rettangolo con angoli arrotondati 38">
                  <a:extLst>
                    <a:ext uri="{FF2B5EF4-FFF2-40B4-BE49-F238E27FC236}">
                      <a16:creationId xmlns:a16="http://schemas.microsoft.com/office/drawing/2014/main" id="{FB8894F5-44F3-41B9-C18C-452DEE7B53E3}"/>
                    </a:ext>
                  </a:extLst>
                </p:cNvPr>
                <p:cNvSpPr/>
                <p:nvPr/>
              </p:nvSpPr>
              <p:spPr>
                <a:xfrm>
                  <a:off x="3394761" y="4785298"/>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3" name="Gruppo 42">
                <a:extLst>
                  <a:ext uri="{FF2B5EF4-FFF2-40B4-BE49-F238E27FC236}">
                    <a16:creationId xmlns:a16="http://schemas.microsoft.com/office/drawing/2014/main" id="{C15FFF5C-3D02-AA07-C0CD-61958A0A3A57}"/>
                  </a:ext>
                </a:extLst>
              </p:cNvPr>
              <p:cNvGrpSpPr/>
              <p:nvPr/>
            </p:nvGrpSpPr>
            <p:grpSpPr>
              <a:xfrm>
                <a:off x="6353392" y="3597210"/>
                <a:ext cx="983045" cy="983042"/>
                <a:chOff x="3902385" y="4039821"/>
                <a:chExt cx="983045" cy="983042"/>
              </a:xfrm>
            </p:grpSpPr>
            <p:pic>
              <p:nvPicPr>
                <p:cNvPr id="30" name="Elemento grafico 29" descr="Gesto doppio tocco con riempimento a tinta unita">
                  <a:extLst>
                    <a:ext uri="{FF2B5EF4-FFF2-40B4-BE49-F238E27FC236}">
                      <a16:creationId xmlns:a16="http://schemas.microsoft.com/office/drawing/2014/main" id="{67F02717-A10C-EE80-9945-86D7E3D0F4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85899" y="4223334"/>
                  <a:ext cx="616016" cy="616016"/>
                </a:xfrm>
                <a:prstGeom prst="rect">
                  <a:avLst/>
                </a:prstGeom>
              </p:spPr>
            </p:pic>
            <p:sp>
              <p:nvSpPr>
                <p:cNvPr id="42" name="Rettangolo con angoli arrotondati 41">
                  <a:extLst>
                    <a:ext uri="{FF2B5EF4-FFF2-40B4-BE49-F238E27FC236}">
                      <a16:creationId xmlns:a16="http://schemas.microsoft.com/office/drawing/2014/main" id="{2EBA21C1-97C5-77FE-EEAA-257D5F4D23FC}"/>
                    </a:ext>
                  </a:extLst>
                </p:cNvPr>
                <p:cNvSpPr/>
                <p:nvPr/>
              </p:nvSpPr>
              <p:spPr>
                <a:xfrm>
                  <a:off x="3902385" y="4039821"/>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5" name="Gruppo 44">
                <a:extLst>
                  <a:ext uri="{FF2B5EF4-FFF2-40B4-BE49-F238E27FC236}">
                    <a16:creationId xmlns:a16="http://schemas.microsoft.com/office/drawing/2014/main" id="{CFE96BC4-B9E1-481C-839D-BFCF15B9EE01}"/>
                  </a:ext>
                </a:extLst>
              </p:cNvPr>
              <p:cNvGrpSpPr/>
              <p:nvPr/>
            </p:nvGrpSpPr>
            <p:grpSpPr>
              <a:xfrm>
                <a:off x="1988312" y="3597210"/>
                <a:ext cx="983045" cy="983042"/>
                <a:chOff x="4737905" y="3269567"/>
                <a:chExt cx="983045" cy="983042"/>
              </a:xfrm>
            </p:grpSpPr>
            <p:pic>
              <p:nvPicPr>
                <p:cNvPr id="33" name="Elemento grafico 32" descr="Cronometro con riempimento a tinta unita">
                  <a:extLst>
                    <a:ext uri="{FF2B5EF4-FFF2-40B4-BE49-F238E27FC236}">
                      <a16:creationId xmlns:a16="http://schemas.microsoft.com/office/drawing/2014/main" id="{FE12FE07-2C38-7FD3-B59B-771D25744B6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50695" y="3482356"/>
                  <a:ext cx="557464" cy="557464"/>
                </a:xfrm>
                <a:prstGeom prst="rect">
                  <a:avLst/>
                </a:prstGeom>
              </p:spPr>
            </p:pic>
            <p:sp>
              <p:nvSpPr>
                <p:cNvPr id="44" name="Rettangolo con angoli arrotondati 43">
                  <a:extLst>
                    <a:ext uri="{FF2B5EF4-FFF2-40B4-BE49-F238E27FC236}">
                      <a16:creationId xmlns:a16="http://schemas.microsoft.com/office/drawing/2014/main" id="{205FC4CB-BA8B-D087-F3EB-41E521B0EF6F}"/>
                    </a:ext>
                  </a:extLst>
                </p:cNvPr>
                <p:cNvSpPr/>
                <p:nvPr/>
              </p:nvSpPr>
              <p:spPr>
                <a:xfrm>
                  <a:off x="4737905" y="3269567"/>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grpSp>
      <p:grpSp>
        <p:nvGrpSpPr>
          <p:cNvPr id="48" name="Gruppo 47">
            <a:extLst>
              <a:ext uri="{FF2B5EF4-FFF2-40B4-BE49-F238E27FC236}">
                <a16:creationId xmlns:a16="http://schemas.microsoft.com/office/drawing/2014/main" id="{E538D26F-CEBF-875E-062A-072EEFEE6E66}"/>
              </a:ext>
            </a:extLst>
          </p:cNvPr>
          <p:cNvGrpSpPr/>
          <p:nvPr/>
        </p:nvGrpSpPr>
        <p:grpSpPr>
          <a:xfrm>
            <a:off x="5185784" y="617699"/>
            <a:ext cx="6500831" cy="965633"/>
            <a:chOff x="5090534" y="446249"/>
            <a:chExt cx="6500831" cy="965633"/>
          </a:xfrm>
        </p:grpSpPr>
        <p:grpSp>
          <p:nvGrpSpPr>
            <p:cNvPr id="3" name="Gruppo 2">
              <a:extLst>
                <a:ext uri="{FF2B5EF4-FFF2-40B4-BE49-F238E27FC236}">
                  <a16:creationId xmlns:a16="http://schemas.microsoft.com/office/drawing/2014/main" id="{91F2C819-37F1-9D9F-0D3A-EDA9BFF842AD}"/>
                </a:ext>
              </a:extLst>
            </p:cNvPr>
            <p:cNvGrpSpPr/>
            <p:nvPr/>
          </p:nvGrpSpPr>
          <p:grpSpPr>
            <a:xfrm>
              <a:off x="5090534" y="488552"/>
              <a:ext cx="6500831" cy="923330"/>
              <a:chOff x="660962" y="1164979"/>
              <a:chExt cx="6500831" cy="923330"/>
            </a:xfrm>
          </p:grpSpPr>
          <p:sp>
            <p:nvSpPr>
              <p:cNvPr id="4" name="CasellaDiTesto 3">
                <a:extLst>
                  <a:ext uri="{FF2B5EF4-FFF2-40B4-BE49-F238E27FC236}">
                    <a16:creationId xmlns:a16="http://schemas.microsoft.com/office/drawing/2014/main" id="{F24F4AFB-51D7-E56F-80C8-BACE6220A604}"/>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1.</a:t>
                </a:r>
                <a:endParaRPr lang="it-IT" sz="1600" dirty="0">
                  <a:solidFill>
                    <a:schemeClr val="bg1"/>
                  </a:solidFill>
                </a:endParaRPr>
              </a:p>
            </p:txBody>
          </p:sp>
          <p:sp>
            <p:nvSpPr>
              <p:cNvPr id="5" name="CasellaDiTesto 4">
                <a:extLst>
                  <a:ext uri="{FF2B5EF4-FFF2-40B4-BE49-F238E27FC236}">
                    <a16:creationId xmlns:a16="http://schemas.microsoft.com/office/drawing/2014/main" id="{322855FA-2978-FB9B-CC09-18D10B31B75C}"/>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ACCURACY AND CONSISTENCY</a:t>
                </a:r>
                <a:endParaRPr lang="it-IT" sz="1600" spc="300" dirty="0">
                  <a:solidFill>
                    <a:schemeClr val="bg1"/>
                  </a:solidFill>
                </a:endParaRPr>
              </a:p>
            </p:txBody>
          </p:sp>
          <p:sp>
            <p:nvSpPr>
              <p:cNvPr id="6" name="CasellaDiTesto 5">
                <a:extLst>
                  <a:ext uri="{FF2B5EF4-FFF2-40B4-BE49-F238E27FC236}">
                    <a16:creationId xmlns:a16="http://schemas.microsoft.com/office/drawing/2014/main" id="{7165AC94-D561-E7A8-2140-7E3076997EEE}"/>
                  </a:ext>
                </a:extLst>
              </p:cNvPr>
              <p:cNvSpPr txBox="1"/>
              <p:nvPr/>
            </p:nvSpPr>
            <p:spPr>
              <a:xfrm>
                <a:off x="1430106" y="1534311"/>
                <a:ext cx="5731687" cy="553998"/>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model must achieve a minimum accuracy of 80% in emotion recognition on a diverse and balanced dataset.</a:t>
                </a:r>
              </a:p>
            </p:txBody>
          </p:sp>
        </p:grpSp>
        <p:sp>
          <p:nvSpPr>
            <p:cNvPr id="20" name="Rettangolo con angoli arrotondati 19">
              <a:extLst>
                <a:ext uri="{FF2B5EF4-FFF2-40B4-BE49-F238E27FC236}">
                  <a16:creationId xmlns:a16="http://schemas.microsoft.com/office/drawing/2014/main" id="{A75B1F3B-6947-6358-85F6-0D62D09E9EA2}"/>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21" name="Connettore diritto 20">
            <a:extLst>
              <a:ext uri="{FF2B5EF4-FFF2-40B4-BE49-F238E27FC236}">
                <a16:creationId xmlns:a16="http://schemas.microsoft.com/office/drawing/2014/main" id="{E22ED831-5610-D269-D834-23028F3CC9DF}"/>
              </a:ext>
            </a:extLst>
          </p:cNvPr>
          <p:cNvCxnSpPr>
            <a:cxnSpLocks/>
            <a:stCxn id="52" idx="0"/>
            <a:endCxn id="20" idx="2"/>
          </p:cNvCxnSpPr>
          <p:nvPr/>
        </p:nvCxnSpPr>
        <p:spPr>
          <a:xfrm flipV="1">
            <a:off x="5482758" y="1040859"/>
            <a:ext cx="0" cy="851543"/>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49" name="Gruppo 48">
            <a:extLst>
              <a:ext uri="{FF2B5EF4-FFF2-40B4-BE49-F238E27FC236}">
                <a16:creationId xmlns:a16="http://schemas.microsoft.com/office/drawing/2014/main" id="{8C15C747-055D-BDDE-118A-2A5627B5992D}"/>
              </a:ext>
            </a:extLst>
          </p:cNvPr>
          <p:cNvGrpSpPr/>
          <p:nvPr/>
        </p:nvGrpSpPr>
        <p:grpSpPr>
          <a:xfrm>
            <a:off x="5185784" y="1892402"/>
            <a:ext cx="6500831" cy="1427298"/>
            <a:chOff x="5090534" y="446249"/>
            <a:chExt cx="6500831" cy="1427298"/>
          </a:xfrm>
        </p:grpSpPr>
        <p:grpSp>
          <p:nvGrpSpPr>
            <p:cNvPr id="50" name="Gruppo 49">
              <a:extLst>
                <a:ext uri="{FF2B5EF4-FFF2-40B4-BE49-F238E27FC236}">
                  <a16:creationId xmlns:a16="http://schemas.microsoft.com/office/drawing/2014/main" id="{246EC79D-1B46-7EB6-EA32-405FD3E79CEF}"/>
                </a:ext>
              </a:extLst>
            </p:cNvPr>
            <p:cNvGrpSpPr/>
            <p:nvPr/>
          </p:nvGrpSpPr>
          <p:grpSpPr>
            <a:xfrm>
              <a:off x="5090534" y="488552"/>
              <a:ext cx="6500831" cy="1384995"/>
              <a:chOff x="660962" y="1164979"/>
              <a:chExt cx="6500831" cy="1384995"/>
            </a:xfrm>
          </p:grpSpPr>
          <p:sp>
            <p:nvSpPr>
              <p:cNvPr id="53" name="CasellaDiTesto 52">
                <a:extLst>
                  <a:ext uri="{FF2B5EF4-FFF2-40B4-BE49-F238E27FC236}">
                    <a16:creationId xmlns:a16="http://schemas.microsoft.com/office/drawing/2014/main" id="{515E2AC0-ACC1-F61B-8158-0841E4FB549A}"/>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2.</a:t>
                </a:r>
                <a:endParaRPr lang="it-IT" sz="1600" dirty="0">
                  <a:solidFill>
                    <a:schemeClr val="bg1"/>
                  </a:solidFill>
                </a:endParaRPr>
              </a:p>
            </p:txBody>
          </p:sp>
          <p:sp>
            <p:nvSpPr>
              <p:cNvPr id="55" name="CasellaDiTesto 54">
                <a:extLst>
                  <a:ext uri="{FF2B5EF4-FFF2-40B4-BE49-F238E27FC236}">
                    <a16:creationId xmlns:a16="http://schemas.microsoft.com/office/drawing/2014/main" id="{871B3A52-6293-E036-E69A-1E5D80ECEDC6}"/>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SYSTEM USABILITY</a:t>
                </a:r>
                <a:endParaRPr lang="it-IT" sz="1600" spc="300" dirty="0">
                  <a:solidFill>
                    <a:schemeClr val="bg1"/>
                  </a:solidFill>
                </a:endParaRPr>
              </a:p>
            </p:txBody>
          </p:sp>
          <p:sp>
            <p:nvSpPr>
              <p:cNvPr id="56" name="CasellaDiTesto 55">
                <a:extLst>
                  <a:ext uri="{FF2B5EF4-FFF2-40B4-BE49-F238E27FC236}">
                    <a16:creationId xmlns:a16="http://schemas.microsoft.com/office/drawing/2014/main" id="{51425747-E161-9CF5-E5CC-7859D4F928F5}"/>
                  </a:ext>
                </a:extLst>
              </p:cNvPr>
              <p:cNvSpPr txBox="1"/>
              <p:nvPr/>
            </p:nvSpPr>
            <p:spPr>
              <a:xfrm>
                <a:off x="1430106" y="1534311"/>
                <a:ext cx="5731687" cy="1015663"/>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user interface for passengers and drivers should require no more than 3 steps to complete evaluations or provide feedback.  </a:t>
                </a:r>
              </a:p>
              <a:p>
                <a:pPr marL="285750" indent="-285750" algn="just">
                  <a:buFont typeface="Arial" panose="020B0604020202020204" pitchFamily="34" charset="0"/>
                  <a:buChar char="•"/>
                </a:pPr>
                <a:r>
                  <a:rPr lang="en-US" sz="1500" dirty="0">
                    <a:solidFill>
                      <a:schemeClr val="bg1"/>
                    </a:solidFill>
                  </a:rPr>
                  <a:t>The system setup for new users or vehicles must be completed within 10 minutes.</a:t>
                </a:r>
              </a:p>
            </p:txBody>
          </p:sp>
        </p:grpSp>
        <p:sp>
          <p:nvSpPr>
            <p:cNvPr id="52" name="Rettangolo con angoli arrotondati 51">
              <a:extLst>
                <a:ext uri="{FF2B5EF4-FFF2-40B4-BE49-F238E27FC236}">
                  <a16:creationId xmlns:a16="http://schemas.microsoft.com/office/drawing/2014/main" id="{A03F41DF-8E84-52BA-57D2-67687137ADD4}"/>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58" name="Gruppo 57">
            <a:extLst>
              <a:ext uri="{FF2B5EF4-FFF2-40B4-BE49-F238E27FC236}">
                <a16:creationId xmlns:a16="http://schemas.microsoft.com/office/drawing/2014/main" id="{0521C1BB-6A90-17C6-39F4-1D3A85300E10}"/>
              </a:ext>
            </a:extLst>
          </p:cNvPr>
          <p:cNvGrpSpPr/>
          <p:nvPr/>
        </p:nvGrpSpPr>
        <p:grpSpPr>
          <a:xfrm>
            <a:off x="5185784" y="3628770"/>
            <a:ext cx="6500831" cy="1196465"/>
            <a:chOff x="5090534" y="446249"/>
            <a:chExt cx="6500831" cy="1196465"/>
          </a:xfrm>
        </p:grpSpPr>
        <p:grpSp>
          <p:nvGrpSpPr>
            <p:cNvPr id="59" name="Gruppo 58">
              <a:extLst>
                <a:ext uri="{FF2B5EF4-FFF2-40B4-BE49-F238E27FC236}">
                  <a16:creationId xmlns:a16="http://schemas.microsoft.com/office/drawing/2014/main" id="{7C1CBC31-870B-EDFD-2C92-57F0ADC2A523}"/>
                </a:ext>
              </a:extLst>
            </p:cNvPr>
            <p:cNvGrpSpPr/>
            <p:nvPr/>
          </p:nvGrpSpPr>
          <p:grpSpPr>
            <a:xfrm>
              <a:off x="5090534" y="488552"/>
              <a:ext cx="6500831" cy="1154162"/>
              <a:chOff x="660962" y="1164979"/>
              <a:chExt cx="6500831" cy="1154162"/>
            </a:xfrm>
          </p:grpSpPr>
          <p:sp>
            <p:nvSpPr>
              <p:cNvPr id="61" name="CasellaDiTesto 60">
                <a:extLst>
                  <a:ext uri="{FF2B5EF4-FFF2-40B4-BE49-F238E27FC236}">
                    <a16:creationId xmlns:a16="http://schemas.microsoft.com/office/drawing/2014/main" id="{F57B01B4-381B-B557-7319-B810CC8378D0}"/>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3.</a:t>
                </a:r>
                <a:endParaRPr lang="it-IT" sz="1600" dirty="0">
                  <a:solidFill>
                    <a:schemeClr val="bg1"/>
                  </a:solidFill>
                </a:endParaRPr>
              </a:p>
            </p:txBody>
          </p:sp>
          <p:sp>
            <p:nvSpPr>
              <p:cNvPr id="62" name="CasellaDiTesto 61">
                <a:extLst>
                  <a:ext uri="{FF2B5EF4-FFF2-40B4-BE49-F238E27FC236}">
                    <a16:creationId xmlns:a16="http://schemas.microsoft.com/office/drawing/2014/main" id="{7B365700-8BF4-F776-D0BF-149ACA7F3D2E}"/>
                  </a:ext>
                </a:extLst>
              </p:cNvPr>
              <p:cNvSpPr txBox="1"/>
              <p:nvPr/>
            </p:nvSpPr>
            <p:spPr>
              <a:xfrm>
                <a:off x="1430108" y="1164979"/>
                <a:ext cx="4582726" cy="338554"/>
              </a:xfrm>
              <a:prstGeom prst="rect">
                <a:avLst/>
              </a:prstGeom>
              <a:noFill/>
            </p:spPr>
            <p:txBody>
              <a:bodyPr wrap="square" rtlCol="0">
                <a:spAutoFit/>
              </a:bodyPr>
              <a:lstStyle/>
              <a:p>
                <a:pPr algn="just"/>
                <a:r>
                  <a:rPr lang="en-US" sz="1600" spc="300" dirty="0">
                    <a:solidFill>
                      <a:schemeClr val="bg1"/>
                    </a:solidFill>
                  </a:rPr>
                  <a:t>SCALABILITY AND EXTENSIBILITY</a:t>
                </a:r>
                <a:endParaRPr lang="it-IT" sz="1600" spc="300" dirty="0">
                  <a:solidFill>
                    <a:schemeClr val="bg1"/>
                  </a:solidFill>
                </a:endParaRPr>
              </a:p>
            </p:txBody>
          </p:sp>
          <p:sp>
            <p:nvSpPr>
              <p:cNvPr id="63" name="CasellaDiTesto 62">
                <a:extLst>
                  <a:ext uri="{FF2B5EF4-FFF2-40B4-BE49-F238E27FC236}">
                    <a16:creationId xmlns:a16="http://schemas.microsoft.com/office/drawing/2014/main" id="{6994E500-1CE5-D06A-A22E-F48F864F1617}"/>
                  </a:ext>
                </a:extLst>
              </p:cNvPr>
              <p:cNvSpPr txBox="1"/>
              <p:nvPr/>
            </p:nvSpPr>
            <p:spPr>
              <a:xfrm>
                <a:off x="1430106" y="1534311"/>
                <a:ext cx="5731687" cy="784830"/>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architecture must support the addition of new models to detect facial expressions or customized forms without more than 1 hour of downtime during updates.</a:t>
                </a:r>
              </a:p>
            </p:txBody>
          </p:sp>
        </p:grpSp>
        <p:sp>
          <p:nvSpPr>
            <p:cNvPr id="60" name="Rettangolo con angoli arrotondati 59">
              <a:extLst>
                <a:ext uri="{FF2B5EF4-FFF2-40B4-BE49-F238E27FC236}">
                  <a16:creationId xmlns:a16="http://schemas.microsoft.com/office/drawing/2014/main" id="{3968D77F-71CA-3692-9546-CB137E76C9E2}"/>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64" name="Gruppo 63">
            <a:extLst>
              <a:ext uri="{FF2B5EF4-FFF2-40B4-BE49-F238E27FC236}">
                <a16:creationId xmlns:a16="http://schemas.microsoft.com/office/drawing/2014/main" id="{05181180-B425-69DA-31D0-4DECDA763B3C}"/>
              </a:ext>
            </a:extLst>
          </p:cNvPr>
          <p:cNvGrpSpPr/>
          <p:nvPr/>
        </p:nvGrpSpPr>
        <p:grpSpPr>
          <a:xfrm>
            <a:off x="5185784" y="5134306"/>
            <a:ext cx="6500831" cy="965633"/>
            <a:chOff x="5090534" y="446249"/>
            <a:chExt cx="6500831" cy="965633"/>
          </a:xfrm>
        </p:grpSpPr>
        <p:grpSp>
          <p:nvGrpSpPr>
            <p:cNvPr id="65" name="Gruppo 64">
              <a:extLst>
                <a:ext uri="{FF2B5EF4-FFF2-40B4-BE49-F238E27FC236}">
                  <a16:creationId xmlns:a16="http://schemas.microsoft.com/office/drawing/2014/main" id="{C73AD5B3-5196-276F-D9DE-81ED5D5C3574}"/>
                </a:ext>
              </a:extLst>
            </p:cNvPr>
            <p:cNvGrpSpPr/>
            <p:nvPr/>
          </p:nvGrpSpPr>
          <p:grpSpPr>
            <a:xfrm>
              <a:off x="5090534" y="488552"/>
              <a:ext cx="6500831" cy="923330"/>
              <a:chOff x="660962" y="1164979"/>
              <a:chExt cx="6500831" cy="923330"/>
            </a:xfrm>
          </p:grpSpPr>
          <p:sp>
            <p:nvSpPr>
              <p:cNvPr id="67" name="CasellaDiTesto 66">
                <a:extLst>
                  <a:ext uri="{FF2B5EF4-FFF2-40B4-BE49-F238E27FC236}">
                    <a16:creationId xmlns:a16="http://schemas.microsoft.com/office/drawing/2014/main" id="{5E5795EB-C50A-B97F-BCC6-B70AB9D42228}"/>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4.</a:t>
                </a:r>
                <a:endParaRPr lang="it-IT" sz="1600" dirty="0">
                  <a:solidFill>
                    <a:schemeClr val="bg1"/>
                  </a:solidFill>
                </a:endParaRPr>
              </a:p>
            </p:txBody>
          </p:sp>
          <p:sp>
            <p:nvSpPr>
              <p:cNvPr id="68" name="CasellaDiTesto 67">
                <a:extLst>
                  <a:ext uri="{FF2B5EF4-FFF2-40B4-BE49-F238E27FC236}">
                    <a16:creationId xmlns:a16="http://schemas.microsoft.com/office/drawing/2014/main" id="{A9B2613B-55BC-4B6C-F725-5E7197AFD456}"/>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PRIVACY PROTECTION</a:t>
                </a:r>
                <a:endParaRPr lang="it-IT" sz="1600" spc="300" dirty="0">
                  <a:solidFill>
                    <a:schemeClr val="bg1"/>
                  </a:solidFill>
                </a:endParaRPr>
              </a:p>
            </p:txBody>
          </p:sp>
          <p:sp>
            <p:nvSpPr>
              <p:cNvPr id="69" name="CasellaDiTesto 68">
                <a:extLst>
                  <a:ext uri="{FF2B5EF4-FFF2-40B4-BE49-F238E27FC236}">
                    <a16:creationId xmlns:a16="http://schemas.microsoft.com/office/drawing/2014/main" id="{C7219597-D795-D77D-BF44-CAC956F1263F}"/>
                  </a:ext>
                </a:extLst>
              </p:cNvPr>
              <p:cNvSpPr txBox="1"/>
              <p:nvPr/>
            </p:nvSpPr>
            <p:spPr>
              <a:xfrm>
                <a:off x="1430106" y="1534311"/>
                <a:ext cx="5731687" cy="553998"/>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Sensitive data must not be stored for more than 30 days, unless explicitly authorized by users for specific purposes.</a:t>
                </a:r>
              </a:p>
            </p:txBody>
          </p:sp>
        </p:grpSp>
        <p:sp>
          <p:nvSpPr>
            <p:cNvPr id="66" name="Rettangolo con angoli arrotondati 65">
              <a:extLst>
                <a:ext uri="{FF2B5EF4-FFF2-40B4-BE49-F238E27FC236}">
                  <a16:creationId xmlns:a16="http://schemas.microsoft.com/office/drawing/2014/main" id="{DA920DF2-3B55-EEE2-9D8D-0F1C9CCE7A43}"/>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72" name="Connettore diritto 71">
            <a:extLst>
              <a:ext uri="{FF2B5EF4-FFF2-40B4-BE49-F238E27FC236}">
                <a16:creationId xmlns:a16="http://schemas.microsoft.com/office/drawing/2014/main" id="{FC7BA245-6104-2A89-1F41-ECC163544A7E}"/>
              </a:ext>
            </a:extLst>
          </p:cNvPr>
          <p:cNvCxnSpPr>
            <a:cxnSpLocks/>
            <a:stCxn id="60" idx="0"/>
            <a:endCxn id="52" idx="2"/>
          </p:cNvCxnSpPr>
          <p:nvPr/>
        </p:nvCxnSpPr>
        <p:spPr>
          <a:xfrm flipV="1">
            <a:off x="5482758" y="2315562"/>
            <a:ext cx="0" cy="131320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75" name="Connettore diritto 74">
            <a:extLst>
              <a:ext uri="{FF2B5EF4-FFF2-40B4-BE49-F238E27FC236}">
                <a16:creationId xmlns:a16="http://schemas.microsoft.com/office/drawing/2014/main" id="{8424BA9E-45D4-DD67-4EE6-DB8164736730}"/>
              </a:ext>
            </a:extLst>
          </p:cNvPr>
          <p:cNvCxnSpPr>
            <a:cxnSpLocks/>
            <a:stCxn id="66" idx="0"/>
            <a:endCxn id="60" idx="2"/>
          </p:cNvCxnSpPr>
          <p:nvPr/>
        </p:nvCxnSpPr>
        <p:spPr>
          <a:xfrm flipV="1">
            <a:off x="5482758" y="4051930"/>
            <a:ext cx="0" cy="108237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78" name="Connettore diritto 77">
            <a:extLst>
              <a:ext uri="{FF2B5EF4-FFF2-40B4-BE49-F238E27FC236}">
                <a16:creationId xmlns:a16="http://schemas.microsoft.com/office/drawing/2014/main" id="{37FFD737-54C5-1022-C810-13D5A5DEB103}"/>
              </a:ext>
            </a:extLst>
          </p:cNvPr>
          <p:cNvCxnSpPr>
            <a:cxnSpLocks/>
            <a:endCxn id="66" idx="2"/>
          </p:cNvCxnSpPr>
          <p:nvPr/>
        </p:nvCxnSpPr>
        <p:spPr>
          <a:xfrm flipV="1">
            <a:off x="5482758" y="5557466"/>
            <a:ext cx="0" cy="1300534"/>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016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C0AD530C-4DC5-84DC-19EB-1A126C9875D5}"/>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B33221DC-9B33-9990-CC8C-A5117329F830}"/>
              </a:ext>
            </a:extLst>
          </p:cNvPr>
          <p:cNvSpPr txBox="1"/>
          <p:nvPr/>
        </p:nvSpPr>
        <p:spPr>
          <a:xfrm>
            <a:off x="559467" y="2573342"/>
            <a:ext cx="4068420" cy="1492716"/>
          </a:xfrm>
          <a:prstGeom prst="rect">
            <a:avLst/>
          </a:prstGeom>
          <a:noFill/>
        </p:spPr>
        <p:txBody>
          <a:bodyPr wrap="square" rtlCol="0">
            <a:spAutoFit/>
          </a:bodyPr>
          <a:lstStyle/>
          <a:p>
            <a:pPr algn="ctr"/>
            <a:r>
              <a:rPr lang="en-US" sz="2800" b="1" spc="300" dirty="0">
                <a:solidFill>
                  <a:srgbClr val="DA627D"/>
                </a:solidFill>
              </a:rPr>
              <a:t>NON-FUNCTIONAL</a:t>
            </a:r>
            <a:r>
              <a:rPr lang="en-US" sz="2800" spc="300" dirty="0">
                <a:solidFill>
                  <a:schemeClr val="bg1"/>
                </a:solidFill>
              </a:rPr>
              <a:t> </a:t>
            </a:r>
            <a:r>
              <a:rPr lang="en-US" sz="3500" spc="300" dirty="0">
                <a:solidFill>
                  <a:schemeClr val="bg1"/>
                </a:solidFill>
              </a:rPr>
              <a:t>REQUIREMENTS</a:t>
            </a:r>
            <a:r>
              <a:rPr lang="en-US" sz="2800" spc="300" dirty="0">
                <a:solidFill>
                  <a:schemeClr val="bg1"/>
                </a:solidFill>
              </a:rPr>
              <a:t> </a:t>
            </a:r>
          </a:p>
          <a:p>
            <a:pPr algn="ctr"/>
            <a:r>
              <a:rPr lang="en-US" sz="2800" spc="300" dirty="0">
                <a:solidFill>
                  <a:schemeClr val="bg1"/>
                </a:solidFill>
              </a:rPr>
              <a:t>and </a:t>
            </a:r>
            <a:r>
              <a:rPr lang="en-US" sz="2800" b="1" spc="300" dirty="0">
                <a:solidFill>
                  <a:srgbClr val="DA627D"/>
                </a:solidFill>
              </a:rPr>
              <a:t>CONSTRAINTS</a:t>
            </a:r>
          </a:p>
        </p:txBody>
      </p:sp>
      <p:grpSp>
        <p:nvGrpSpPr>
          <p:cNvPr id="48" name="Gruppo 47">
            <a:extLst>
              <a:ext uri="{FF2B5EF4-FFF2-40B4-BE49-F238E27FC236}">
                <a16:creationId xmlns:a16="http://schemas.microsoft.com/office/drawing/2014/main" id="{D613D609-371E-612A-4DFB-0F845EC5BC5A}"/>
              </a:ext>
            </a:extLst>
          </p:cNvPr>
          <p:cNvGrpSpPr/>
          <p:nvPr/>
        </p:nvGrpSpPr>
        <p:grpSpPr>
          <a:xfrm>
            <a:off x="5185784" y="617699"/>
            <a:ext cx="6500831" cy="965633"/>
            <a:chOff x="5090534" y="446249"/>
            <a:chExt cx="6500831" cy="965633"/>
          </a:xfrm>
        </p:grpSpPr>
        <p:grpSp>
          <p:nvGrpSpPr>
            <p:cNvPr id="3" name="Gruppo 2">
              <a:extLst>
                <a:ext uri="{FF2B5EF4-FFF2-40B4-BE49-F238E27FC236}">
                  <a16:creationId xmlns:a16="http://schemas.microsoft.com/office/drawing/2014/main" id="{9E728ED2-2C6E-5D50-C320-DDA5D91A19BF}"/>
                </a:ext>
              </a:extLst>
            </p:cNvPr>
            <p:cNvGrpSpPr/>
            <p:nvPr/>
          </p:nvGrpSpPr>
          <p:grpSpPr>
            <a:xfrm>
              <a:off x="5090534" y="488552"/>
              <a:ext cx="6500831" cy="923330"/>
              <a:chOff x="660962" y="1164979"/>
              <a:chExt cx="6500831" cy="923330"/>
            </a:xfrm>
          </p:grpSpPr>
          <p:sp>
            <p:nvSpPr>
              <p:cNvPr id="4" name="CasellaDiTesto 3">
                <a:extLst>
                  <a:ext uri="{FF2B5EF4-FFF2-40B4-BE49-F238E27FC236}">
                    <a16:creationId xmlns:a16="http://schemas.microsoft.com/office/drawing/2014/main" id="{6406633E-58F7-DBB9-5AB7-CD393298DEBA}"/>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1.</a:t>
                </a:r>
                <a:endParaRPr lang="it-IT" sz="1600" dirty="0">
                  <a:solidFill>
                    <a:schemeClr val="bg1"/>
                  </a:solidFill>
                </a:endParaRPr>
              </a:p>
            </p:txBody>
          </p:sp>
          <p:sp>
            <p:nvSpPr>
              <p:cNvPr id="5" name="CasellaDiTesto 4">
                <a:extLst>
                  <a:ext uri="{FF2B5EF4-FFF2-40B4-BE49-F238E27FC236}">
                    <a16:creationId xmlns:a16="http://schemas.microsoft.com/office/drawing/2014/main" id="{06D5CF37-EB20-6432-8358-5A69C18E941B}"/>
                  </a:ext>
                </a:extLst>
              </p:cNvPr>
              <p:cNvSpPr txBox="1"/>
              <p:nvPr/>
            </p:nvSpPr>
            <p:spPr>
              <a:xfrm>
                <a:off x="1430108" y="1164979"/>
                <a:ext cx="3994821" cy="338554"/>
              </a:xfrm>
              <a:prstGeom prst="rect">
                <a:avLst/>
              </a:prstGeom>
              <a:noFill/>
            </p:spPr>
            <p:txBody>
              <a:bodyPr wrap="square" rtlCol="0">
                <a:spAutoFit/>
              </a:bodyPr>
              <a:lstStyle/>
              <a:p>
                <a:pPr algn="just"/>
                <a:r>
                  <a:rPr lang="en-US" sz="1600" dirty="0">
                    <a:solidFill>
                      <a:schemeClr val="bg1"/>
                    </a:solidFill>
                  </a:rPr>
                  <a:t>Accuracy and Consistency</a:t>
                </a:r>
                <a:endParaRPr lang="it-IT" sz="1600" dirty="0">
                  <a:solidFill>
                    <a:schemeClr val="bg1"/>
                  </a:solidFill>
                </a:endParaRPr>
              </a:p>
            </p:txBody>
          </p:sp>
          <p:sp>
            <p:nvSpPr>
              <p:cNvPr id="6" name="CasellaDiTesto 5">
                <a:extLst>
                  <a:ext uri="{FF2B5EF4-FFF2-40B4-BE49-F238E27FC236}">
                    <a16:creationId xmlns:a16="http://schemas.microsoft.com/office/drawing/2014/main" id="{4C810E15-92D6-3B07-4FB2-6658C27CAC8D}"/>
                  </a:ext>
                </a:extLst>
              </p:cNvPr>
              <p:cNvSpPr txBox="1"/>
              <p:nvPr/>
            </p:nvSpPr>
            <p:spPr>
              <a:xfrm>
                <a:off x="1430106" y="1534311"/>
                <a:ext cx="5731687" cy="553998"/>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model must achieve a minimum accuracy of 80% in emotion recognition on a diverse and balanced dataset.</a:t>
                </a:r>
              </a:p>
            </p:txBody>
          </p:sp>
        </p:grpSp>
        <p:sp>
          <p:nvSpPr>
            <p:cNvPr id="20" name="Rettangolo con angoli arrotondati 19">
              <a:extLst>
                <a:ext uri="{FF2B5EF4-FFF2-40B4-BE49-F238E27FC236}">
                  <a16:creationId xmlns:a16="http://schemas.microsoft.com/office/drawing/2014/main" id="{6A515420-AD44-9EF7-395C-AFE581B13704}"/>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21" name="Connettore diritto 20">
            <a:extLst>
              <a:ext uri="{FF2B5EF4-FFF2-40B4-BE49-F238E27FC236}">
                <a16:creationId xmlns:a16="http://schemas.microsoft.com/office/drawing/2014/main" id="{B91D3C4A-0152-DBE3-39A4-BF3A7E18CCDB}"/>
              </a:ext>
            </a:extLst>
          </p:cNvPr>
          <p:cNvCxnSpPr>
            <a:cxnSpLocks/>
            <a:stCxn id="52" idx="0"/>
            <a:endCxn id="20" idx="2"/>
          </p:cNvCxnSpPr>
          <p:nvPr/>
        </p:nvCxnSpPr>
        <p:spPr>
          <a:xfrm flipV="1">
            <a:off x="5482758" y="1040859"/>
            <a:ext cx="0" cy="851543"/>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49" name="Gruppo 48">
            <a:extLst>
              <a:ext uri="{FF2B5EF4-FFF2-40B4-BE49-F238E27FC236}">
                <a16:creationId xmlns:a16="http://schemas.microsoft.com/office/drawing/2014/main" id="{F63FB904-E315-3744-750F-57CB7BB0693A}"/>
              </a:ext>
            </a:extLst>
          </p:cNvPr>
          <p:cNvGrpSpPr/>
          <p:nvPr/>
        </p:nvGrpSpPr>
        <p:grpSpPr>
          <a:xfrm>
            <a:off x="5185784" y="1892402"/>
            <a:ext cx="6500831" cy="1427298"/>
            <a:chOff x="5090534" y="446249"/>
            <a:chExt cx="6500831" cy="1427298"/>
          </a:xfrm>
        </p:grpSpPr>
        <p:grpSp>
          <p:nvGrpSpPr>
            <p:cNvPr id="50" name="Gruppo 49">
              <a:extLst>
                <a:ext uri="{FF2B5EF4-FFF2-40B4-BE49-F238E27FC236}">
                  <a16:creationId xmlns:a16="http://schemas.microsoft.com/office/drawing/2014/main" id="{FEA34279-EDD1-4DAC-BE34-B0A65947C133}"/>
                </a:ext>
              </a:extLst>
            </p:cNvPr>
            <p:cNvGrpSpPr/>
            <p:nvPr/>
          </p:nvGrpSpPr>
          <p:grpSpPr>
            <a:xfrm>
              <a:off x="5090534" y="488552"/>
              <a:ext cx="6500831" cy="1384995"/>
              <a:chOff x="660962" y="1164979"/>
              <a:chExt cx="6500831" cy="1384995"/>
            </a:xfrm>
          </p:grpSpPr>
          <p:sp>
            <p:nvSpPr>
              <p:cNvPr id="53" name="CasellaDiTesto 52">
                <a:extLst>
                  <a:ext uri="{FF2B5EF4-FFF2-40B4-BE49-F238E27FC236}">
                    <a16:creationId xmlns:a16="http://schemas.microsoft.com/office/drawing/2014/main" id="{770083BD-B724-D7A0-38A2-E472AF8826BD}"/>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2.</a:t>
                </a:r>
                <a:endParaRPr lang="it-IT" sz="1600" dirty="0">
                  <a:solidFill>
                    <a:schemeClr val="bg1"/>
                  </a:solidFill>
                </a:endParaRPr>
              </a:p>
            </p:txBody>
          </p:sp>
          <p:sp>
            <p:nvSpPr>
              <p:cNvPr id="55" name="CasellaDiTesto 54">
                <a:extLst>
                  <a:ext uri="{FF2B5EF4-FFF2-40B4-BE49-F238E27FC236}">
                    <a16:creationId xmlns:a16="http://schemas.microsoft.com/office/drawing/2014/main" id="{5AE8E42C-E25C-AAC1-7CB0-5DD6D513D632}"/>
                  </a:ext>
                </a:extLst>
              </p:cNvPr>
              <p:cNvSpPr txBox="1"/>
              <p:nvPr/>
            </p:nvSpPr>
            <p:spPr>
              <a:xfrm>
                <a:off x="1430108" y="1164979"/>
                <a:ext cx="3994821" cy="338554"/>
              </a:xfrm>
              <a:prstGeom prst="rect">
                <a:avLst/>
              </a:prstGeom>
              <a:noFill/>
            </p:spPr>
            <p:txBody>
              <a:bodyPr wrap="square" rtlCol="0">
                <a:spAutoFit/>
              </a:bodyPr>
              <a:lstStyle/>
              <a:p>
                <a:pPr algn="just"/>
                <a:r>
                  <a:rPr lang="en-US" sz="1600" dirty="0">
                    <a:solidFill>
                      <a:schemeClr val="bg1"/>
                    </a:solidFill>
                  </a:rPr>
                  <a:t>System Usability</a:t>
                </a:r>
                <a:endParaRPr lang="it-IT" sz="1600" dirty="0">
                  <a:solidFill>
                    <a:schemeClr val="bg1"/>
                  </a:solidFill>
                </a:endParaRPr>
              </a:p>
            </p:txBody>
          </p:sp>
          <p:sp>
            <p:nvSpPr>
              <p:cNvPr id="56" name="CasellaDiTesto 55">
                <a:extLst>
                  <a:ext uri="{FF2B5EF4-FFF2-40B4-BE49-F238E27FC236}">
                    <a16:creationId xmlns:a16="http://schemas.microsoft.com/office/drawing/2014/main" id="{769A25A5-53C3-074E-F287-A5E4FEFFD34C}"/>
                  </a:ext>
                </a:extLst>
              </p:cNvPr>
              <p:cNvSpPr txBox="1"/>
              <p:nvPr/>
            </p:nvSpPr>
            <p:spPr>
              <a:xfrm>
                <a:off x="1430106" y="1534311"/>
                <a:ext cx="5731687" cy="1015663"/>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user interface for passengers and drivers should require no more than 3 steps to complete evaluations or provide feedback.  </a:t>
                </a:r>
              </a:p>
              <a:p>
                <a:pPr marL="285750" indent="-285750" algn="just">
                  <a:buFont typeface="Arial" panose="020B0604020202020204" pitchFamily="34" charset="0"/>
                  <a:buChar char="•"/>
                </a:pPr>
                <a:r>
                  <a:rPr lang="en-US" sz="1500" dirty="0">
                    <a:solidFill>
                      <a:schemeClr val="bg1"/>
                    </a:solidFill>
                  </a:rPr>
                  <a:t>The system setup for new users or vehicles must be completed within 10 minutes.</a:t>
                </a:r>
              </a:p>
            </p:txBody>
          </p:sp>
        </p:grpSp>
        <p:sp>
          <p:nvSpPr>
            <p:cNvPr id="52" name="Rettangolo con angoli arrotondati 51">
              <a:extLst>
                <a:ext uri="{FF2B5EF4-FFF2-40B4-BE49-F238E27FC236}">
                  <a16:creationId xmlns:a16="http://schemas.microsoft.com/office/drawing/2014/main" id="{A77C8601-248B-D12F-672C-78D5A26CDE76}"/>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58" name="Gruppo 57">
            <a:extLst>
              <a:ext uri="{FF2B5EF4-FFF2-40B4-BE49-F238E27FC236}">
                <a16:creationId xmlns:a16="http://schemas.microsoft.com/office/drawing/2014/main" id="{DB48F064-1451-0854-8E14-9491716E67D6}"/>
              </a:ext>
            </a:extLst>
          </p:cNvPr>
          <p:cNvGrpSpPr/>
          <p:nvPr/>
        </p:nvGrpSpPr>
        <p:grpSpPr>
          <a:xfrm>
            <a:off x="5185784" y="3628770"/>
            <a:ext cx="6500831" cy="1196465"/>
            <a:chOff x="5090534" y="446249"/>
            <a:chExt cx="6500831" cy="1196465"/>
          </a:xfrm>
        </p:grpSpPr>
        <p:grpSp>
          <p:nvGrpSpPr>
            <p:cNvPr id="59" name="Gruppo 58">
              <a:extLst>
                <a:ext uri="{FF2B5EF4-FFF2-40B4-BE49-F238E27FC236}">
                  <a16:creationId xmlns:a16="http://schemas.microsoft.com/office/drawing/2014/main" id="{CD322EEC-CC32-6B13-BBCF-C115CF4D7D4D}"/>
                </a:ext>
              </a:extLst>
            </p:cNvPr>
            <p:cNvGrpSpPr/>
            <p:nvPr/>
          </p:nvGrpSpPr>
          <p:grpSpPr>
            <a:xfrm>
              <a:off x="5090534" y="488552"/>
              <a:ext cx="6500831" cy="1154162"/>
              <a:chOff x="660962" y="1164979"/>
              <a:chExt cx="6500831" cy="1154162"/>
            </a:xfrm>
          </p:grpSpPr>
          <p:sp>
            <p:nvSpPr>
              <p:cNvPr id="61" name="CasellaDiTesto 60">
                <a:extLst>
                  <a:ext uri="{FF2B5EF4-FFF2-40B4-BE49-F238E27FC236}">
                    <a16:creationId xmlns:a16="http://schemas.microsoft.com/office/drawing/2014/main" id="{2881C4FF-0C4B-B3CD-E6BB-9CC773CDEB41}"/>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3.</a:t>
                </a:r>
                <a:endParaRPr lang="it-IT" sz="1600" dirty="0">
                  <a:solidFill>
                    <a:schemeClr val="bg1"/>
                  </a:solidFill>
                </a:endParaRPr>
              </a:p>
            </p:txBody>
          </p:sp>
          <p:sp>
            <p:nvSpPr>
              <p:cNvPr id="62" name="CasellaDiTesto 61">
                <a:extLst>
                  <a:ext uri="{FF2B5EF4-FFF2-40B4-BE49-F238E27FC236}">
                    <a16:creationId xmlns:a16="http://schemas.microsoft.com/office/drawing/2014/main" id="{F322B206-0D12-7692-A4D4-3250C7F28739}"/>
                  </a:ext>
                </a:extLst>
              </p:cNvPr>
              <p:cNvSpPr txBox="1"/>
              <p:nvPr/>
            </p:nvSpPr>
            <p:spPr>
              <a:xfrm>
                <a:off x="1430108" y="1164979"/>
                <a:ext cx="3994821" cy="338554"/>
              </a:xfrm>
              <a:prstGeom prst="rect">
                <a:avLst/>
              </a:prstGeom>
              <a:noFill/>
            </p:spPr>
            <p:txBody>
              <a:bodyPr wrap="square" rtlCol="0">
                <a:spAutoFit/>
              </a:bodyPr>
              <a:lstStyle/>
              <a:p>
                <a:pPr algn="just"/>
                <a:r>
                  <a:rPr lang="en-US" sz="1600" dirty="0">
                    <a:solidFill>
                      <a:schemeClr val="bg1"/>
                    </a:solidFill>
                  </a:rPr>
                  <a:t>Scalability and Extensibility</a:t>
                </a:r>
                <a:endParaRPr lang="it-IT" sz="1600" dirty="0">
                  <a:solidFill>
                    <a:schemeClr val="bg1"/>
                  </a:solidFill>
                </a:endParaRPr>
              </a:p>
            </p:txBody>
          </p:sp>
          <p:sp>
            <p:nvSpPr>
              <p:cNvPr id="63" name="CasellaDiTesto 62">
                <a:extLst>
                  <a:ext uri="{FF2B5EF4-FFF2-40B4-BE49-F238E27FC236}">
                    <a16:creationId xmlns:a16="http://schemas.microsoft.com/office/drawing/2014/main" id="{0F349903-2E22-69F1-A911-0C2D7F2B6F82}"/>
                  </a:ext>
                </a:extLst>
              </p:cNvPr>
              <p:cNvSpPr txBox="1"/>
              <p:nvPr/>
            </p:nvSpPr>
            <p:spPr>
              <a:xfrm>
                <a:off x="1430106" y="1534311"/>
                <a:ext cx="5731687" cy="784830"/>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architecture must support the addition of new models to detect facial expressions or customized forms without more than 1 hour of downtime during updates.</a:t>
                </a:r>
              </a:p>
            </p:txBody>
          </p:sp>
        </p:grpSp>
        <p:sp>
          <p:nvSpPr>
            <p:cNvPr id="60" name="Rettangolo con angoli arrotondati 59">
              <a:extLst>
                <a:ext uri="{FF2B5EF4-FFF2-40B4-BE49-F238E27FC236}">
                  <a16:creationId xmlns:a16="http://schemas.microsoft.com/office/drawing/2014/main" id="{8D38339F-2046-F5B3-0F18-A834686DDAFE}"/>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64" name="Gruppo 63">
            <a:extLst>
              <a:ext uri="{FF2B5EF4-FFF2-40B4-BE49-F238E27FC236}">
                <a16:creationId xmlns:a16="http://schemas.microsoft.com/office/drawing/2014/main" id="{691ADBB6-1525-A630-1A79-097D012E5368}"/>
              </a:ext>
            </a:extLst>
          </p:cNvPr>
          <p:cNvGrpSpPr/>
          <p:nvPr/>
        </p:nvGrpSpPr>
        <p:grpSpPr>
          <a:xfrm>
            <a:off x="5185784" y="5134306"/>
            <a:ext cx="6500831" cy="965633"/>
            <a:chOff x="5090534" y="446249"/>
            <a:chExt cx="6500831" cy="965633"/>
          </a:xfrm>
        </p:grpSpPr>
        <p:grpSp>
          <p:nvGrpSpPr>
            <p:cNvPr id="65" name="Gruppo 64">
              <a:extLst>
                <a:ext uri="{FF2B5EF4-FFF2-40B4-BE49-F238E27FC236}">
                  <a16:creationId xmlns:a16="http://schemas.microsoft.com/office/drawing/2014/main" id="{DA9F3B11-1501-83CC-61D5-B13825884494}"/>
                </a:ext>
              </a:extLst>
            </p:cNvPr>
            <p:cNvGrpSpPr/>
            <p:nvPr/>
          </p:nvGrpSpPr>
          <p:grpSpPr>
            <a:xfrm>
              <a:off x="5090534" y="488552"/>
              <a:ext cx="6500831" cy="923330"/>
              <a:chOff x="660962" y="1164979"/>
              <a:chExt cx="6500831" cy="923330"/>
            </a:xfrm>
          </p:grpSpPr>
          <p:sp>
            <p:nvSpPr>
              <p:cNvPr id="67" name="CasellaDiTesto 66">
                <a:extLst>
                  <a:ext uri="{FF2B5EF4-FFF2-40B4-BE49-F238E27FC236}">
                    <a16:creationId xmlns:a16="http://schemas.microsoft.com/office/drawing/2014/main" id="{9AFA26C1-5C32-F5B2-0000-52F28F3C3F84}"/>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4.</a:t>
                </a:r>
                <a:endParaRPr lang="it-IT" sz="1600" dirty="0">
                  <a:solidFill>
                    <a:schemeClr val="bg1"/>
                  </a:solidFill>
                </a:endParaRPr>
              </a:p>
            </p:txBody>
          </p:sp>
          <p:sp>
            <p:nvSpPr>
              <p:cNvPr id="68" name="CasellaDiTesto 67">
                <a:extLst>
                  <a:ext uri="{FF2B5EF4-FFF2-40B4-BE49-F238E27FC236}">
                    <a16:creationId xmlns:a16="http://schemas.microsoft.com/office/drawing/2014/main" id="{E4956340-E681-81C3-EF93-645B47D2E74A}"/>
                  </a:ext>
                </a:extLst>
              </p:cNvPr>
              <p:cNvSpPr txBox="1"/>
              <p:nvPr/>
            </p:nvSpPr>
            <p:spPr>
              <a:xfrm>
                <a:off x="1430108" y="1164979"/>
                <a:ext cx="3994821" cy="338554"/>
              </a:xfrm>
              <a:prstGeom prst="rect">
                <a:avLst/>
              </a:prstGeom>
              <a:noFill/>
            </p:spPr>
            <p:txBody>
              <a:bodyPr wrap="square" rtlCol="0">
                <a:spAutoFit/>
              </a:bodyPr>
              <a:lstStyle/>
              <a:p>
                <a:pPr algn="just"/>
                <a:r>
                  <a:rPr lang="en-US" sz="1600" dirty="0">
                    <a:solidFill>
                      <a:schemeClr val="bg1"/>
                    </a:solidFill>
                  </a:rPr>
                  <a:t>Privacy Protection</a:t>
                </a:r>
                <a:endParaRPr lang="it-IT" sz="1600" dirty="0">
                  <a:solidFill>
                    <a:schemeClr val="bg1"/>
                  </a:solidFill>
                </a:endParaRPr>
              </a:p>
            </p:txBody>
          </p:sp>
          <p:sp>
            <p:nvSpPr>
              <p:cNvPr id="69" name="CasellaDiTesto 68">
                <a:extLst>
                  <a:ext uri="{FF2B5EF4-FFF2-40B4-BE49-F238E27FC236}">
                    <a16:creationId xmlns:a16="http://schemas.microsoft.com/office/drawing/2014/main" id="{B013726D-9497-4F0C-0686-AB0D75ED09A0}"/>
                  </a:ext>
                </a:extLst>
              </p:cNvPr>
              <p:cNvSpPr txBox="1"/>
              <p:nvPr/>
            </p:nvSpPr>
            <p:spPr>
              <a:xfrm>
                <a:off x="1430106" y="1534311"/>
                <a:ext cx="5731687" cy="553998"/>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Sensitive data must not be stored for more than 30 days, unless explicitly authorized by users for specific purposes.</a:t>
                </a:r>
              </a:p>
            </p:txBody>
          </p:sp>
        </p:grpSp>
        <p:sp>
          <p:nvSpPr>
            <p:cNvPr id="66" name="Rettangolo con angoli arrotondati 65">
              <a:extLst>
                <a:ext uri="{FF2B5EF4-FFF2-40B4-BE49-F238E27FC236}">
                  <a16:creationId xmlns:a16="http://schemas.microsoft.com/office/drawing/2014/main" id="{BF84B9A8-04C8-ABA5-0567-D6C898F07E1C}"/>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72" name="Connettore diritto 71">
            <a:extLst>
              <a:ext uri="{FF2B5EF4-FFF2-40B4-BE49-F238E27FC236}">
                <a16:creationId xmlns:a16="http://schemas.microsoft.com/office/drawing/2014/main" id="{9745A31B-9DB3-13DB-4D6A-429AB7507518}"/>
              </a:ext>
            </a:extLst>
          </p:cNvPr>
          <p:cNvCxnSpPr>
            <a:cxnSpLocks/>
            <a:stCxn id="60" idx="0"/>
            <a:endCxn id="52" idx="2"/>
          </p:cNvCxnSpPr>
          <p:nvPr/>
        </p:nvCxnSpPr>
        <p:spPr>
          <a:xfrm flipV="1">
            <a:off x="5482758" y="2315562"/>
            <a:ext cx="0" cy="131320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75" name="Connettore diritto 74">
            <a:extLst>
              <a:ext uri="{FF2B5EF4-FFF2-40B4-BE49-F238E27FC236}">
                <a16:creationId xmlns:a16="http://schemas.microsoft.com/office/drawing/2014/main" id="{E7C8F30D-3014-A1B3-5EBE-BD09827B2CF1}"/>
              </a:ext>
            </a:extLst>
          </p:cNvPr>
          <p:cNvCxnSpPr>
            <a:cxnSpLocks/>
            <a:stCxn id="66" idx="0"/>
            <a:endCxn id="60" idx="2"/>
          </p:cNvCxnSpPr>
          <p:nvPr/>
        </p:nvCxnSpPr>
        <p:spPr>
          <a:xfrm flipV="1">
            <a:off x="5482758" y="4051930"/>
            <a:ext cx="0" cy="108237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78" name="Connettore diritto 77">
            <a:extLst>
              <a:ext uri="{FF2B5EF4-FFF2-40B4-BE49-F238E27FC236}">
                <a16:creationId xmlns:a16="http://schemas.microsoft.com/office/drawing/2014/main" id="{36F71E11-888A-8AEA-AE7C-456F51428221}"/>
              </a:ext>
            </a:extLst>
          </p:cNvPr>
          <p:cNvCxnSpPr>
            <a:cxnSpLocks/>
            <a:endCxn id="66" idx="2"/>
          </p:cNvCxnSpPr>
          <p:nvPr/>
        </p:nvCxnSpPr>
        <p:spPr>
          <a:xfrm flipV="1">
            <a:off x="5482758" y="5557466"/>
            <a:ext cx="0" cy="1300534"/>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4910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9BB1845-7E8D-5706-78C9-AD285F54DD7B}"/>
            </a:ext>
          </a:extLst>
        </p:cNvPr>
        <p:cNvGrpSpPr/>
        <p:nvPr/>
      </p:nvGrpSpPr>
      <p:grpSpPr>
        <a:xfrm>
          <a:off x="0" y="0"/>
          <a:ext cx="0" cy="0"/>
          <a:chOff x="0" y="0"/>
          <a:chExt cx="0" cy="0"/>
        </a:xfrm>
      </p:grpSpPr>
      <p:grpSp>
        <p:nvGrpSpPr>
          <p:cNvPr id="19" name="Gruppo 18">
            <a:extLst>
              <a:ext uri="{FF2B5EF4-FFF2-40B4-BE49-F238E27FC236}">
                <a16:creationId xmlns:a16="http://schemas.microsoft.com/office/drawing/2014/main" id="{DE919EB9-25C3-4AD5-A195-B2E289C9CA34}"/>
              </a:ext>
            </a:extLst>
          </p:cNvPr>
          <p:cNvGrpSpPr/>
          <p:nvPr/>
        </p:nvGrpSpPr>
        <p:grpSpPr>
          <a:xfrm>
            <a:off x="645192" y="2358304"/>
            <a:ext cx="3709259" cy="2141393"/>
            <a:chOff x="734839" y="2132456"/>
            <a:chExt cx="3709259" cy="2141393"/>
          </a:xfrm>
        </p:grpSpPr>
        <p:sp>
          <p:nvSpPr>
            <p:cNvPr id="2" name="CasellaDiTesto 1">
              <a:extLst>
                <a:ext uri="{FF2B5EF4-FFF2-40B4-BE49-F238E27FC236}">
                  <a16:creationId xmlns:a16="http://schemas.microsoft.com/office/drawing/2014/main" id="{C57DAAFF-A628-071B-2B84-4351709BD5AA}"/>
                </a:ext>
              </a:extLst>
            </p:cNvPr>
            <p:cNvSpPr txBox="1"/>
            <p:nvPr/>
          </p:nvSpPr>
          <p:spPr>
            <a:xfrm>
              <a:off x="734839" y="2132456"/>
              <a:ext cx="3709259" cy="1323439"/>
            </a:xfrm>
            <a:prstGeom prst="rect">
              <a:avLst/>
            </a:prstGeom>
            <a:noFill/>
          </p:spPr>
          <p:txBody>
            <a:bodyPr wrap="square" rtlCol="0">
              <a:spAutoFit/>
            </a:bodyPr>
            <a:lstStyle/>
            <a:p>
              <a:pPr algn="ctr"/>
              <a:r>
                <a:rPr lang="en-US" sz="2400" b="1" spc="300" dirty="0">
                  <a:solidFill>
                    <a:srgbClr val="DA627D"/>
                  </a:solidFill>
                </a:rPr>
                <a:t>NON-FUNCTIONAL</a:t>
              </a:r>
              <a:r>
                <a:rPr lang="en-US" sz="2400" spc="300" dirty="0">
                  <a:solidFill>
                    <a:schemeClr val="bg1"/>
                  </a:solidFill>
                </a:rPr>
                <a:t> </a:t>
              </a:r>
              <a:r>
                <a:rPr lang="en-US" sz="3000" spc="300" dirty="0">
                  <a:solidFill>
                    <a:schemeClr val="bg1"/>
                  </a:solidFill>
                </a:rPr>
                <a:t>REQUIREMENTS</a:t>
              </a:r>
              <a:r>
                <a:rPr lang="en-US" sz="2400" spc="300" dirty="0">
                  <a:solidFill>
                    <a:schemeClr val="bg1"/>
                  </a:solidFill>
                </a:rPr>
                <a:t> </a:t>
              </a:r>
            </a:p>
            <a:p>
              <a:pPr algn="ctr"/>
              <a:r>
                <a:rPr lang="en-US" sz="2400" spc="300" dirty="0">
                  <a:solidFill>
                    <a:schemeClr val="bg1"/>
                  </a:solidFill>
                </a:rPr>
                <a:t>and </a:t>
              </a:r>
              <a:r>
                <a:rPr lang="en-US" sz="2400" b="1" spc="300" dirty="0">
                  <a:solidFill>
                    <a:srgbClr val="DA627D"/>
                  </a:solidFill>
                </a:rPr>
                <a:t>CONSTRAINTS</a:t>
              </a:r>
            </a:p>
          </p:txBody>
        </p:sp>
        <p:grpSp>
          <p:nvGrpSpPr>
            <p:cNvPr id="57" name="Gruppo 56">
              <a:extLst>
                <a:ext uri="{FF2B5EF4-FFF2-40B4-BE49-F238E27FC236}">
                  <a16:creationId xmlns:a16="http://schemas.microsoft.com/office/drawing/2014/main" id="{ABF64CFF-72D7-688F-A396-D7461D09BCA9}"/>
                </a:ext>
              </a:extLst>
            </p:cNvPr>
            <p:cNvGrpSpPr/>
            <p:nvPr/>
          </p:nvGrpSpPr>
          <p:grpSpPr>
            <a:xfrm>
              <a:off x="734839" y="3592048"/>
              <a:ext cx="3709259" cy="681801"/>
              <a:chOff x="1988312" y="3597210"/>
              <a:chExt cx="5348125" cy="983042"/>
            </a:xfrm>
          </p:grpSpPr>
          <p:grpSp>
            <p:nvGrpSpPr>
              <p:cNvPr id="46" name="Gruppo 45">
                <a:extLst>
                  <a:ext uri="{FF2B5EF4-FFF2-40B4-BE49-F238E27FC236}">
                    <a16:creationId xmlns:a16="http://schemas.microsoft.com/office/drawing/2014/main" id="{CD4C0665-2B49-AC58-3702-421AED437D8E}"/>
                  </a:ext>
                </a:extLst>
              </p:cNvPr>
              <p:cNvGrpSpPr/>
              <p:nvPr/>
            </p:nvGrpSpPr>
            <p:grpSpPr>
              <a:xfrm>
                <a:off x="4898366" y="3597210"/>
                <a:ext cx="983045" cy="983042"/>
                <a:chOff x="2215864" y="3761089"/>
                <a:chExt cx="983045" cy="983042"/>
              </a:xfrm>
            </p:grpSpPr>
            <p:pic>
              <p:nvPicPr>
                <p:cNvPr id="32" name="Immagine 31" descr="Immagine che contiene simbolo, logo, bianco, design&#10;&#10;Descrizione generata automaticamente">
                  <a:extLst>
                    <a:ext uri="{FF2B5EF4-FFF2-40B4-BE49-F238E27FC236}">
                      <a16:creationId xmlns:a16="http://schemas.microsoft.com/office/drawing/2014/main" id="{9AB3A8DF-37A2-C5C6-DA08-0D581E8B8C87}"/>
                    </a:ext>
                  </a:extLst>
                </p:cNvPr>
                <p:cNvPicPr>
                  <a:picLocks noChangeAspect="1"/>
                </p:cNvPicPr>
                <p:nvPr/>
              </p:nvPicPr>
              <p:blipFill>
                <a:blip r:embed="rId3">
                  <a:extLst>
                    <a:ext uri="{28A0092B-C50C-407E-A947-70E740481C1C}">
                      <a14:useLocalDpi xmlns:a14="http://schemas.microsoft.com/office/drawing/2010/main" val="0"/>
                    </a:ext>
                  </a:extLst>
                </a:blip>
                <a:srcRect r="7935"/>
                <a:stretch/>
              </p:blipFill>
              <p:spPr>
                <a:xfrm>
                  <a:off x="2455534" y="3973877"/>
                  <a:ext cx="513230" cy="557465"/>
                </a:xfrm>
                <a:prstGeom prst="rect">
                  <a:avLst/>
                </a:prstGeom>
              </p:spPr>
            </p:pic>
            <p:sp>
              <p:nvSpPr>
                <p:cNvPr id="38" name="Rettangolo con angoli arrotondati 37">
                  <a:extLst>
                    <a:ext uri="{FF2B5EF4-FFF2-40B4-BE49-F238E27FC236}">
                      <a16:creationId xmlns:a16="http://schemas.microsoft.com/office/drawing/2014/main" id="{05670B40-2E4E-833F-EDAE-6B1C6C55C88B}"/>
                    </a:ext>
                  </a:extLst>
                </p:cNvPr>
                <p:cNvSpPr/>
                <p:nvPr/>
              </p:nvSpPr>
              <p:spPr>
                <a:xfrm>
                  <a:off x="2215864" y="3761089"/>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1" name="Gruppo 40">
                <a:extLst>
                  <a:ext uri="{FF2B5EF4-FFF2-40B4-BE49-F238E27FC236}">
                    <a16:creationId xmlns:a16="http://schemas.microsoft.com/office/drawing/2014/main" id="{696B2DF2-7D3D-6B3A-40E9-FE376640B293}"/>
                  </a:ext>
                </a:extLst>
              </p:cNvPr>
              <p:cNvGrpSpPr/>
              <p:nvPr/>
            </p:nvGrpSpPr>
            <p:grpSpPr>
              <a:xfrm>
                <a:off x="3443339" y="3597210"/>
                <a:ext cx="983045" cy="983042"/>
                <a:chOff x="3394761" y="4785298"/>
                <a:chExt cx="983045" cy="983042"/>
              </a:xfrm>
            </p:grpSpPr>
            <p:pic>
              <p:nvPicPr>
                <p:cNvPr id="27" name="Elemento grafico 26" descr="Batteria con riempimento a tinta unita">
                  <a:extLst>
                    <a:ext uri="{FF2B5EF4-FFF2-40B4-BE49-F238E27FC236}">
                      <a16:creationId xmlns:a16="http://schemas.microsoft.com/office/drawing/2014/main" id="{DCFC7082-B85F-0A65-BACC-97FD2A47FC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78275" y="4968811"/>
                  <a:ext cx="616015" cy="616015"/>
                </a:xfrm>
                <a:prstGeom prst="rect">
                  <a:avLst/>
                </a:prstGeom>
              </p:spPr>
            </p:pic>
            <p:sp>
              <p:nvSpPr>
                <p:cNvPr id="39" name="Rettangolo con angoli arrotondati 38">
                  <a:extLst>
                    <a:ext uri="{FF2B5EF4-FFF2-40B4-BE49-F238E27FC236}">
                      <a16:creationId xmlns:a16="http://schemas.microsoft.com/office/drawing/2014/main" id="{5D527619-4F3A-FDA9-3735-F194FF3C4BE0}"/>
                    </a:ext>
                  </a:extLst>
                </p:cNvPr>
                <p:cNvSpPr/>
                <p:nvPr/>
              </p:nvSpPr>
              <p:spPr>
                <a:xfrm>
                  <a:off x="3394761" y="4785298"/>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3" name="Gruppo 42">
                <a:extLst>
                  <a:ext uri="{FF2B5EF4-FFF2-40B4-BE49-F238E27FC236}">
                    <a16:creationId xmlns:a16="http://schemas.microsoft.com/office/drawing/2014/main" id="{192DAC1B-150E-CD33-C745-ECCF628C9F60}"/>
                  </a:ext>
                </a:extLst>
              </p:cNvPr>
              <p:cNvGrpSpPr/>
              <p:nvPr/>
            </p:nvGrpSpPr>
            <p:grpSpPr>
              <a:xfrm>
                <a:off x="6353392" y="3597210"/>
                <a:ext cx="983045" cy="983042"/>
                <a:chOff x="3902385" y="4039821"/>
                <a:chExt cx="983045" cy="983042"/>
              </a:xfrm>
            </p:grpSpPr>
            <p:pic>
              <p:nvPicPr>
                <p:cNvPr id="30" name="Elemento grafico 29" descr="Gesto doppio tocco con riempimento a tinta unita">
                  <a:extLst>
                    <a:ext uri="{FF2B5EF4-FFF2-40B4-BE49-F238E27FC236}">
                      <a16:creationId xmlns:a16="http://schemas.microsoft.com/office/drawing/2014/main" id="{240CA7BA-D8D9-9E78-69A8-E0D9DAF63B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85899" y="4223334"/>
                  <a:ext cx="616016" cy="616016"/>
                </a:xfrm>
                <a:prstGeom prst="rect">
                  <a:avLst/>
                </a:prstGeom>
              </p:spPr>
            </p:pic>
            <p:sp>
              <p:nvSpPr>
                <p:cNvPr id="42" name="Rettangolo con angoli arrotondati 41">
                  <a:extLst>
                    <a:ext uri="{FF2B5EF4-FFF2-40B4-BE49-F238E27FC236}">
                      <a16:creationId xmlns:a16="http://schemas.microsoft.com/office/drawing/2014/main" id="{43738D86-0B6E-03FC-9EF6-AFE2B8D45971}"/>
                    </a:ext>
                  </a:extLst>
                </p:cNvPr>
                <p:cNvSpPr/>
                <p:nvPr/>
              </p:nvSpPr>
              <p:spPr>
                <a:xfrm>
                  <a:off x="3902385" y="4039821"/>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5" name="Gruppo 44">
                <a:extLst>
                  <a:ext uri="{FF2B5EF4-FFF2-40B4-BE49-F238E27FC236}">
                    <a16:creationId xmlns:a16="http://schemas.microsoft.com/office/drawing/2014/main" id="{C1C355B2-7699-8529-1293-C10AFBADE7A8}"/>
                  </a:ext>
                </a:extLst>
              </p:cNvPr>
              <p:cNvGrpSpPr/>
              <p:nvPr/>
            </p:nvGrpSpPr>
            <p:grpSpPr>
              <a:xfrm>
                <a:off x="1988312" y="3597210"/>
                <a:ext cx="983045" cy="983042"/>
                <a:chOff x="4737905" y="3269567"/>
                <a:chExt cx="983045" cy="983042"/>
              </a:xfrm>
            </p:grpSpPr>
            <p:pic>
              <p:nvPicPr>
                <p:cNvPr id="33" name="Elemento grafico 32" descr="Cronometro con riempimento a tinta unita">
                  <a:extLst>
                    <a:ext uri="{FF2B5EF4-FFF2-40B4-BE49-F238E27FC236}">
                      <a16:creationId xmlns:a16="http://schemas.microsoft.com/office/drawing/2014/main" id="{C8A9A50C-748A-7107-325A-352C5A32FA7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50695" y="3482356"/>
                  <a:ext cx="557464" cy="557464"/>
                </a:xfrm>
                <a:prstGeom prst="rect">
                  <a:avLst/>
                </a:prstGeom>
              </p:spPr>
            </p:pic>
            <p:sp>
              <p:nvSpPr>
                <p:cNvPr id="44" name="Rettangolo con angoli arrotondati 43">
                  <a:extLst>
                    <a:ext uri="{FF2B5EF4-FFF2-40B4-BE49-F238E27FC236}">
                      <a16:creationId xmlns:a16="http://schemas.microsoft.com/office/drawing/2014/main" id="{F2F5CDF9-4E51-CA17-343F-7FF020F079AB}"/>
                    </a:ext>
                  </a:extLst>
                </p:cNvPr>
                <p:cNvSpPr/>
                <p:nvPr/>
              </p:nvSpPr>
              <p:spPr>
                <a:xfrm>
                  <a:off x="4737905" y="3269567"/>
                  <a:ext cx="983045" cy="983042"/>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grpSp>
      <p:grpSp>
        <p:nvGrpSpPr>
          <p:cNvPr id="48" name="Gruppo 47">
            <a:extLst>
              <a:ext uri="{FF2B5EF4-FFF2-40B4-BE49-F238E27FC236}">
                <a16:creationId xmlns:a16="http://schemas.microsoft.com/office/drawing/2014/main" id="{74D2FCF1-0D49-2297-E3B9-23E4B4E0CCEE}"/>
              </a:ext>
            </a:extLst>
          </p:cNvPr>
          <p:cNvGrpSpPr/>
          <p:nvPr/>
        </p:nvGrpSpPr>
        <p:grpSpPr>
          <a:xfrm>
            <a:off x="5185784" y="617699"/>
            <a:ext cx="6500831" cy="1658130"/>
            <a:chOff x="5090534" y="446249"/>
            <a:chExt cx="6500831" cy="1658130"/>
          </a:xfrm>
        </p:grpSpPr>
        <p:grpSp>
          <p:nvGrpSpPr>
            <p:cNvPr id="3" name="Gruppo 2">
              <a:extLst>
                <a:ext uri="{FF2B5EF4-FFF2-40B4-BE49-F238E27FC236}">
                  <a16:creationId xmlns:a16="http://schemas.microsoft.com/office/drawing/2014/main" id="{92BF1E19-6DC3-1357-2D4C-42EC2B01D15E}"/>
                </a:ext>
              </a:extLst>
            </p:cNvPr>
            <p:cNvGrpSpPr/>
            <p:nvPr/>
          </p:nvGrpSpPr>
          <p:grpSpPr>
            <a:xfrm>
              <a:off x="5090534" y="488552"/>
              <a:ext cx="6500831" cy="1615827"/>
              <a:chOff x="660962" y="1164979"/>
              <a:chExt cx="6500831" cy="1615827"/>
            </a:xfrm>
          </p:grpSpPr>
          <p:sp>
            <p:nvSpPr>
              <p:cNvPr id="4" name="CasellaDiTesto 3">
                <a:extLst>
                  <a:ext uri="{FF2B5EF4-FFF2-40B4-BE49-F238E27FC236}">
                    <a16:creationId xmlns:a16="http://schemas.microsoft.com/office/drawing/2014/main" id="{0268E83E-4197-F2FB-5A81-4FBB66A8FCA4}"/>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5.</a:t>
                </a:r>
                <a:endParaRPr lang="it-IT" sz="1600" dirty="0">
                  <a:solidFill>
                    <a:schemeClr val="bg1"/>
                  </a:solidFill>
                </a:endParaRPr>
              </a:p>
            </p:txBody>
          </p:sp>
          <p:sp>
            <p:nvSpPr>
              <p:cNvPr id="5" name="CasellaDiTesto 4">
                <a:extLst>
                  <a:ext uri="{FF2B5EF4-FFF2-40B4-BE49-F238E27FC236}">
                    <a16:creationId xmlns:a16="http://schemas.microsoft.com/office/drawing/2014/main" id="{B3B334E5-DBB7-9AB6-F216-D641D7FD2A8C}"/>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RESILIENCE AND SECURITY</a:t>
                </a:r>
                <a:endParaRPr lang="it-IT" sz="1600" spc="300" dirty="0">
                  <a:solidFill>
                    <a:schemeClr val="bg1"/>
                  </a:solidFill>
                </a:endParaRPr>
              </a:p>
            </p:txBody>
          </p:sp>
          <p:sp>
            <p:nvSpPr>
              <p:cNvPr id="6" name="CasellaDiTesto 5">
                <a:extLst>
                  <a:ext uri="{FF2B5EF4-FFF2-40B4-BE49-F238E27FC236}">
                    <a16:creationId xmlns:a16="http://schemas.microsoft.com/office/drawing/2014/main" id="{27E3C226-E854-E8D4-6D31-40E7B389A955}"/>
                  </a:ext>
                </a:extLst>
              </p:cNvPr>
              <p:cNvSpPr txBox="1"/>
              <p:nvPr/>
            </p:nvSpPr>
            <p:spPr>
              <a:xfrm>
                <a:off x="1430106" y="1534311"/>
                <a:ext cx="5731687" cy="1246495"/>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system must ensure 99.9% uptime on a monthly basis, with scheduled downtime limited to a maximum of 4 hours per month.  </a:t>
                </a:r>
              </a:p>
              <a:p>
                <a:pPr marL="285750" indent="-285750" algn="just">
                  <a:buFont typeface="Arial" panose="020B0604020202020204" pitchFamily="34" charset="0"/>
                  <a:buChar char="•"/>
                </a:pPr>
                <a:r>
                  <a:rPr lang="en-US" sz="1500" dirty="0">
                    <a:solidFill>
                      <a:schemeClr val="bg1"/>
                    </a:solidFill>
                  </a:rPr>
                  <a:t>All communications between the frontend and backend must be encrypted using TLS 1.3 standards.</a:t>
                </a:r>
              </a:p>
            </p:txBody>
          </p:sp>
        </p:grpSp>
        <p:sp>
          <p:nvSpPr>
            <p:cNvPr id="20" name="Rettangolo con angoli arrotondati 19">
              <a:extLst>
                <a:ext uri="{FF2B5EF4-FFF2-40B4-BE49-F238E27FC236}">
                  <a16:creationId xmlns:a16="http://schemas.microsoft.com/office/drawing/2014/main" id="{E91CE81C-EEF6-119A-2073-E85B3675E464}"/>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21" name="Connettore diritto 20">
            <a:extLst>
              <a:ext uri="{FF2B5EF4-FFF2-40B4-BE49-F238E27FC236}">
                <a16:creationId xmlns:a16="http://schemas.microsoft.com/office/drawing/2014/main" id="{79632AF1-F0D5-370A-B8B5-CA2495914505}"/>
              </a:ext>
            </a:extLst>
          </p:cNvPr>
          <p:cNvCxnSpPr>
            <a:cxnSpLocks/>
            <a:stCxn id="52" idx="0"/>
            <a:endCxn id="20" idx="2"/>
          </p:cNvCxnSpPr>
          <p:nvPr/>
        </p:nvCxnSpPr>
        <p:spPr>
          <a:xfrm flipV="1">
            <a:off x="5482758" y="1040859"/>
            <a:ext cx="0" cy="152528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49" name="Gruppo 48">
            <a:extLst>
              <a:ext uri="{FF2B5EF4-FFF2-40B4-BE49-F238E27FC236}">
                <a16:creationId xmlns:a16="http://schemas.microsoft.com/office/drawing/2014/main" id="{F71EEE64-6194-794B-8182-D431DAAAB308}"/>
              </a:ext>
            </a:extLst>
          </p:cNvPr>
          <p:cNvGrpSpPr/>
          <p:nvPr/>
        </p:nvGrpSpPr>
        <p:grpSpPr>
          <a:xfrm>
            <a:off x="5185784" y="2566147"/>
            <a:ext cx="6500831" cy="1658130"/>
            <a:chOff x="5090534" y="446249"/>
            <a:chExt cx="6500831" cy="1658130"/>
          </a:xfrm>
        </p:grpSpPr>
        <p:grpSp>
          <p:nvGrpSpPr>
            <p:cNvPr id="50" name="Gruppo 49">
              <a:extLst>
                <a:ext uri="{FF2B5EF4-FFF2-40B4-BE49-F238E27FC236}">
                  <a16:creationId xmlns:a16="http://schemas.microsoft.com/office/drawing/2014/main" id="{83E1ABFC-2766-3D1D-1127-B1B2678C831C}"/>
                </a:ext>
              </a:extLst>
            </p:cNvPr>
            <p:cNvGrpSpPr/>
            <p:nvPr/>
          </p:nvGrpSpPr>
          <p:grpSpPr>
            <a:xfrm>
              <a:off x="5090534" y="488552"/>
              <a:ext cx="6500831" cy="1615827"/>
              <a:chOff x="660962" y="1164979"/>
              <a:chExt cx="6500831" cy="1615827"/>
            </a:xfrm>
          </p:grpSpPr>
          <p:sp>
            <p:nvSpPr>
              <p:cNvPr id="53" name="CasellaDiTesto 52">
                <a:extLst>
                  <a:ext uri="{FF2B5EF4-FFF2-40B4-BE49-F238E27FC236}">
                    <a16:creationId xmlns:a16="http://schemas.microsoft.com/office/drawing/2014/main" id="{53CA024A-B75D-70DC-423F-7D094C58F5FB}"/>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6.</a:t>
                </a:r>
                <a:endParaRPr lang="it-IT" sz="1600" dirty="0">
                  <a:solidFill>
                    <a:schemeClr val="bg1"/>
                  </a:solidFill>
                </a:endParaRPr>
              </a:p>
            </p:txBody>
          </p:sp>
          <p:sp>
            <p:nvSpPr>
              <p:cNvPr id="55" name="CasellaDiTesto 54">
                <a:extLst>
                  <a:ext uri="{FF2B5EF4-FFF2-40B4-BE49-F238E27FC236}">
                    <a16:creationId xmlns:a16="http://schemas.microsoft.com/office/drawing/2014/main" id="{B2504C88-8108-6CC6-3B5D-1BA60F0C930E}"/>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RESOURCE EFFICIENCY</a:t>
                </a:r>
                <a:endParaRPr lang="it-IT" sz="1600" spc="300" dirty="0">
                  <a:solidFill>
                    <a:schemeClr val="bg1"/>
                  </a:solidFill>
                </a:endParaRPr>
              </a:p>
            </p:txBody>
          </p:sp>
          <p:sp>
            <p:nvSpPr>
              <p:cNvPr id="56" name="CasellaDiTesto 55">
                <a:extLst>
                  <a:ext uri="{FF2B5EF4-FFF2-40B4-BE49-F238E27FC236}">
                    <a16:creationId xmlns:a16="http://schemas.microsoft.com/office/drawing/2014/main" id="{1C3FDA57-0980-3C76-0EB5-3ED6BC8E19D9}"/>
                  </a:ext>
                </a:extLst>
              </p:cNvPr>
              <p:cNvSpPr txBox="1"/>
              <p:nvPr/>
            </p:nvSpPr>
            <p:spPr>
              <a:xfrm>
                <a:off x="1430106" y="1534311"/>
                <a:ext cx="5731687" cy="1246495"/>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system must consume a maximum of 120 </a:t>
                </a:r>
                <a:r>
                  <a:rPr lang="en-US" sz="1500" dirty="0" err="1">
                    <a:solidFill>
                      <a:schemeClr val="bg1"/>
                    </a:solidFill>
                  </a:rPr>
                  <a:t>Wh</a:t>
                </a:r>
                <a:r>
                  <a:rPr lang="en-US" sz="1500" dirty="0">
                    <a:solidFill>
                      <a:schemeClr val="bg1"/>
                    </a:solidFill>
                  </a:rPr>
                  <a:t> of energy per day on onboard devices, ensuring minimal impact on electric vehicle batteries.  </a:t>
                </a:r>
              </a:p>
              <a:p>
                <a:pPr marL="285750" indent="-285750" algn="just">
                  <a:buFont typeface="Arial" panose="020B0604020202020204" pitchFamily="34" charset="0"/>
                  <a:buChar char="•"/>
                </a:pPr>
                <a:r>
                  <a:rPr lang="en-US" sz="1500" dirty="0">
                    <a:solidFill>
                      <a:schemeClr val="bg1"/>
                    </a:solidFill>
                  </a:rPr>
                  <a:t>The model for facial expression recognition must operate within 2 GB of RAM on embedded vehicle systems.</a:t>
                </a:r>
              </a:p>
            </p:txBody>
          </p:sp>
        </p:grpSp>
        <p:sp>
          <p:nvSpPr>
            <p:cNvPr id="52" name="Rettangolo con angoli arrotondati 51">
              <a:extLst>
                <a:ext uri="{FF2B5EF4-FFF2-40B4-BE49-F238E27FC236}">
                  <a16:creationId xmlns:a16="http://schemas.microsoft.com/office/drawing/2014/main" id="{2D5DD7E4-FEBA-581E-71AC-45B5286933FA}"/>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58" name="Gruppo 57">
            <a:extLst>
              <a:ext uri="{FF2B5EF4-FFF2-40B4-BE49-F238E27FC236}">
                <a16:creationId xmlns:a16="http://schemas.microsoft.com/office/drawing/2014/main" id="{57F20360-154C-F12D-75B8-387FBACE729D}"/>
              </a:ext>
            </a:extLst>
          </p:cNvPr>
          <p:cNvGrpSpPr/>
          <p:nvPr/>
        </p:nvGrpSpPr>
        <p:grpSpPr>
          <a:xfrm>
            <a:off x="5185784" y="4514595"/>
            <a:ext cx="6500831" cy="1658130"/>
            <a:chOff x="5090534" y="446249"/>
            <a:chExt cx="6500831" cy="1658130"/>
          </a:xfrm>
        </p:grpSpPr>
        <p:grpSp>
          <p:nvGrpSpPr>
            <p:cNvPr id="59" name="Gruppo 58">
              <a:extLst>
                <a:ext uri="{FF2B5EF4-FFF2-40B4-BE49-F238E27FC236}">
                  <a16:creationId xmlns:a16="http://schemas.microsoft.com/office/drawing/2014/main" id="{1646B960-7EBB-1ED9-EBB1-940965CD8292}"/>
                </a:ext>
              </a:extLst>
            </p:cNvPr>
            <p:cNvGrpSpPr/>
            <p:nvPr/>
          </p:nvGrpSpPr>
          <p:grpSpPr>
            <a:xfrm>
              <a:off x="5090534" y="488552"/>
              <a:ext cx="6500831" cy="1615827"/>
              <a:chOff x="660962" y="1164979"/>
              <a:chExt cx="6500831" cy="1615827"/>
            </a:xfrm>
          </p:grpSpPr>
          <p:sp>
            <p:nvSpPr>
              <p:cNvPr id="61" name="CasellaDiTesto 60">
                <a:extLst>
                  <a:ext uri="{FF2B5EF4-FFF2-40B4-BE49-F238E27FC236}">
                    <a16:creationId xmlns:a16="http://schemas.microsoft.com/office/drawing/2014/main" id="{50AC633E-FC31-C22E-AA54-541104DB1A40}"/>
                  </a:ext>
                </a:extLst>
              </p:cNvPr>
              <p:cNvSpPr txBox="1"/>
              <p:nvPr/>
            </p:nvSpPr>
            <p:spPr>
              <a:xfrm>
                <a:off x="660962" y="1164979"/>
                <a:ext cx="797740" cy="338554"/>
              </a:xfrm>
              <a:prstGeom prst="rect">
                <a:avLst/>
              </a:prstGeom>
              <a:noFill/>
            </p:spPr>
            <p:txBody>
              <a:bodyPr wrap="square">
                <a:spAutoFit/>
              </a:bodyPr>
              <a:lstStyle/>
              <a:p>
                <a:r>
                  <a:rPr lang="en-US" sz="1600" dirty="0">
                    <a:solidFill>
                      <a:schemeClr val="bg1"/>
                    </a:solidFill>
                  </a:rPr>
                  <a:t>NF</a:t>
                </a:r>
                <a:r>
                  <a:rPr lang="en-US" sz="1600" b="1" dirty="0">
                    <a:solidFill>
                      <a:schemeClr val="bg1"/>
                    </a:solidFill>
                  </a:rPr>
                  <a:t>7.</a:t>
                </a:r>
                <a:endParaRPr lang="it-IT" sz="1600" dirty="0">
                  <a:solidFill>
                    <a:schemeClr val="bg1"/>
                  </a:solidFill>
                </a:endParaRPr>
              </a:p>
            </p:txBody>
          </p:sp>
          <p:sp>
            <p:nvSpPr>
              <p:cNvPr id="62" name="CasellaDiTesto 61">
                <a:extLst>
                  <a:ext uri="{FF2B5EF4-FFF2-40B4-BE49-F238E27FC236}">
                    <a16:creationId xmlns:a16="http://schemas.microsoft.com/office/drawing/2014/main" id="{3C1CD01A-BB38-A456-E50E-EFFA0AC48059}"/>
                  </a:ext>
                </a:extLst>
              </p:cNvPr>
              <p:cNvSpPr txBox="1"/>
              <p:nvPr/>
            </p:nvSpPr>
            <p:spPr>
              <a:xfrm>
                <a:off x="1430108" y="1164979"/>
                <a:ext cx="3994821" cy="338554"/>
              </a:xfrm>
              <a:prstGeom prst="rect">
                <a:avLst/>
              </a:prstGeom>
              <a:noFill/>
            </p:spPr>
            <p:txBody>
              <a:bodyPr wrap="square" rtlCol="0">
                <a:spAutoFit/>
              </a:bodyPr>
              <a:lstStyle/>
              <a:p>
                <a:pPr algn="just"/>
                <a:r>
                  <a:rPr lang="en-US" sz="1600" spc="300" dirty="0">
                    <a:solidFill>
                      <a:schemeClr val="bg1"/>
                    </a:solidFill>
                  </a:rPr>
                  <a:t>BACKEND TECHNOLOGY</a:t>
                </a:r>
                <a:endParaRPr lang="it-IT" sz="1600" spc="300" dirty="0">
                  <a:solidFill>
                    <a:schemeClr val="bg1"/>
                  </a:solidFill>
                </a:endParaRPr>
              </a:p>
            </p:txBody>
          </p:sp>
          <p:sp>
            <p:nvSpPr>
              <p:cNvPr id="63" name="CasellaDiTesto 62">
                <a:extLst>
                  <a:ext uri="{FF2B5EF4-FFF2-40B4-BE49-F238E27FC236}">
                    <a16:creationId xmlns:a16="http://schemas.microsoft.com/office/drawing/2014/main" id="{D9E336B7-511B-2A20-2964-2E35F2AE5849}"/>
                  </a:ext>
                </a:extLst>
              </p:cNvPr>
              <p:cNvSpPr txBox="1"/>
              <p:nvPr/>
            </p:nvSpPr>
            <p:spPr>
              <a:xfrm>
                <a:off x="1430106" y="1534311"/>
                <a:ext cx="5731687" cy="1246495"/>
              </a:xfrm>
              <a:prstGeom prst="rect">
                <a:avLst/>
              </a:prstGeom>
              <a:noFill/>
            </p:spPr>
            <p:txBody>
              <a:bodyPr wrap="square" rtlCol="0">
                <a:spAutoFit/>
              </a:bodyPr>
              <a:lstStyle/>
              <a:p>
                <a:pPr marL="285750" indent="-285750" algn="just">
                  <a:buFont typeface="Arial" panose="020B0604020202020204" pitchFamily="34" charset="0"/>
                  <a:buChar char="•"/>
                </a:pPr>
                <a:r>
                  <a:rPr lang="en-US" sz="1500" dirty="0">
                    <a:solidFill>
                      <a:schemeClr val="bg1"/>
                    </a:solidFill>
                  </a:rPr>
                  <a:t>The backend must be implemented in Python to ensure compatibility with the pre-developed models for facial expression recognition.  </a:t>
                </a:r>
              </a:p>
              <a:p>
                <a:pPr marL="285750" indent="-285750" algn="just">
                  <a:buFont typeface="Arial" panose="020B0604020202020204" pitchFamily="34" charset="0"/>
                  <a:buChar char="•"/>
                </a:pPr>
                <a:r>
                  <a:rPr lang="en-US" sz="1500" dirty="0">
                    <a:solidFill>
                      <a:schemeClr val="bg1"/>
                    </a:solidFill>
                  </a:rPr>
                  <a:t>It should be compatible with Python frameworks like Flask for high performance and easy extensibility.</a:t>
                </a:r>
              </a:p>
            </p:txBody>
          </p:sp>
        </p:grpSp>
        <p:sp>
          <p:nvSpPr>
            <p:cNvPr id="60" name="Rettangolo con angoli arrotondati 59">
              <a:extLst>
                <a:ext uri="{FF2B5EF4-FFF2-40B4-BE49-F238E27FC236}">
                  <a16:creationId xmlns:a16="http://schemas.microsoft.com/office/drawing/2014/main" id="{0C2A56BB-9507-C8B8-84A4-E4E92346322E}"/>
                </a:ext>
              </a:extLst>
            </p:cNvPr>
            <p:cNvSpPr/>
            <p:nvPr/>
          </p:nvSpPr>
          <p:spPr>
            <a:xfrm>
              <a:off x="5090534" y="446249"/>
              <a:ext cx="593947" cy="42316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cxnSp>
        <p:nvCxnSpPr>
          <p:cNvPr id="72" name="Connettore diritto 71">
            <a:extLst>
              <a:ext uri="{FF2B5EF4-FFF2-40B4-BE49-F238E27FC236}">
                <a16:creationId xmlns:a16="http://schemas.microsoft.com/office/drawing/2014/main" id="{5392AEFF-D8C0-C086-EBED-1DAA5AF38B46}"/>
              </a:ext>
            </a:extLst>
          </p:cNvPr>
          <p:cNvCxnSpPr>
            <a:cxnSpLocks/>
            <a:stCxn id="60" idx="0"/>
            <a:endCxn id="52" idx="2"/>
          </p:cNvCxnSpPr>
          <p:nvPr/>
        </p:nvCxnSpPr>
        <p:spPr>
          <a:xfrm flipV="1">
            <a:off x="5482758" y="2989307"/>
            <a:ext cx="0" cy="152528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78" name="Connettore diritto 77">
            <a:extLst>
              <a:ext uri="{FF2B5EF4-FFF2-40B4-BE49-F238E27FC236}">
                <a16:creationId xmlns:a16="http://schemas.microsoft.com/office/drawing/2014/main" id="{D28F0F70-A7F6-337D-D16A-471955140508}"/>
              </a:ext>
            </a:extLst>
          </p:cNvPr>
          <p:cNvCxnSpPr>
            <a:cxnSpLocks/>
            <a:stCxn id="20" idx="0"/>
          </p:cNvCxnSpPr>
          <p:nvPr/>
        </p:nvCxnSpPr>
        <p:spPr>
          <a:xfrm flipV="1">
            <a:off x="5482758" y="0"/>
            <a:ext cx="0" cy="617699"/>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943972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CB7D6C9-0362-E988-F939-E148D0D65759}"/>
            </a:ext>
          </a:extLst>
        </p:cNvPr>
        <p:cNvGrpSpPr/>
        <p:nvPr/>
      </p:nvGrpSpPr>
      <p:grpSpPr>
        <a:xfrm>
          <a:off x="0" y="0"/>
          <a:ext cx="0" cy="0"/>
          <a:chOff x="0" y="0"/>
          <a:chExt cx="0" cy="0"/>
        </a:xfrm>
      </p:grpSpPr>
      <p:cxnSp>
        <p:nvCxnSpPr>
          <p:cNvPr id="54" name="Connettore a gomito 53">
            <a:extLst>
              <a:ext uri="{FF2B5EF4-FFF2-40B4-BE49-F238E27FC236}">
                <a16:creationId xmlns:a16="http://schemas.microsoft.com/office/drawing/2014/main" id="{35A5BD0F-CF20-8F7E-29D4-FBA4DBF060C8}"/>
              </a:ext>
            </a:extLst>
          </p:cNvPr>
          <p:cNvCxnSpPr>
            <a:cxnSpLocks/>
            <a:stCxn id="3" idx="3"/>
            <a:endCxn id="7" idx="1"/>
          </p:cNvCxnSpPr>
          <p:nvPr/>
        </p:nvCxnSpPr>
        <p:spPr>
          <a:xfrm>
            <a:off x="2201245" y="1232658"/>
            <a:ext cx="1897296" cy="1454492"/>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ttore a gomito 60">
            <a:extLst>
              <a:ext uri="{FF2B5EF4-FFF2-40B4-BE49-F238E27FC236}">
                <a16:creationId xmlns:a16="http://schemas.microsoft.com/office/drawing/2014/main" id="{714F6E47-F929-5692-CC3E-ED436032070E}"/>
              </a:ext>
            </a:extLst>
          </p:cNvPr>
          <p:cNvCxnSpPr>
            <a:cxnSpLocks/>
            <a:stCxn id="7" idx="3"/>
            <a:endCxn id="26" idx="1"/>
          </p:cNvCxnSpPr>
          <p:nvPr/>
        </p:nvCxnSpPr>
        <p:spPr>
          <a:xfrm flipV="1">
            <a:off x="6008067" y="1688124"/>
            <a:ext cx="2680406" cy="999026"/>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4" name="Gruppo 43">
            <a:extLst>
              <a:ext uri="{FF2B5EF4-FFF2-40B4-BE49-F238E27FC236}">
                <a16:creationId xmlns:a16="http://schemas.microsoft.com/office/drawing/2014/main" id="{29E47CA1-C17C-0F1F-10EC-6363B9B9301C}"/>
              </a:ext>
            </a:extLst>
          </p:cNvPr>
          <p:cNvGrpSpPr/>
          <p:nvPr/>
        </p:nvGrpSpPr>
        <p:grpSpPr>
          <a:xfrm>
            <a:off x="1278533" y="4601482"/>
            <a:ext cx="2093073" cy="584776"/>
            <a:chOff x="905436" y="4471952"/>
            <a:chExt cx="2093073" cy="584776"/>
          </a:xfrm>
        </p:grpSpPr>
        <p:sp>
          <p:nvSpPr>
            <p:cNvPr id="2" name="CasellaDiTesto 1">
              <a:extLst>
                <a:ext uri="{FF2B5EF4-FFF2-40B4-BE49-F238E27FC236}">
                  <a16:creationId xmlns:a16="http://schemas.microsoft.com/office/drawing/2014/main" id="{D5BFE595-F78E-8841-5DBD-99BE2040F8D0}"/>
                </a:ext>
              </a:extLst>
            </p:cNvPr>
            <p:cNvSpPr txBox="1"/>
            <p:nvPr/>
          </p:nvSpPr>
          <p:spPr>
            <a:xfrm>
              <a:off x="905436" y="4471952"/>
              <a:ext cx="2093073" cy="584775"/>
            </a:xfrm>
            <a:prstGeom prst="rect">
              <a:avLst/>
            </a:prstGeom>
            <a:noFill/>
          </p:spPr>
          <p:txBody>
            <a:bodyPr wrap="square" rtlCol="0">
              <a:spAutoFit/>
            </a:bodyPr>
            <a:lstStyle/>
            <a:p>
              <a:r>
                <a:rPr lang="en-US" sz="1600" spc="300" dirty="0">
                  <a:solidFill>
                    <a:schemeClr val="bg1"/>
                  </a:solidFill>
                </a:rPr>
                <a:t>SYSTEM</a:t>
              </a:r>
              <a:endParaRPr lang="en-US" sz="2000" spc="300" dirty="0">
                <a:solidFill>
                  <a:schemeClr val="bg1"/>
                </a:solidFill>
              </a:endParaRPr>
            </a:p>
            <a:p>
              <a:r>
                <a:rPr lang="en-US" sz="1600" b="1" spc="300" dirty="0">
                  <a:solidFill>
                    <a:srgbClr val="DA627D"/>
                  </a:solidFill>
                </a:rPr>
                <a:t>ARCHITECTURE</a:t>
              </a:r>
            </a:p>
          </p:txBody>
        </p:sp>
        <p:cxnSp>
          <p:nvCxnSpPr>
            <p:cNvPr id="85" name="Connettore a gomito 84">
              <a:extLst>
                <a:ext uri="{FF2B5EF4-FFF2-40B4-BE49-F238E27FC236}">
                  <a16:creationId xmlns:a16="http://schemas.microsoft.com/office/drawing/2014/main" id="{77AA3574-F02C-7226-139E-C4511CBD2AEE}"/>
                </a:ext>
              </a:extLst>
            </p:cNvPr>
            <p:cNvCxnSpPr>
              <a:cxnSpLocks/>
              <a:stCxn id="2" idx="2"/>
              <a:endCxn id="2" idx="1"/>
            </p:cNvCxnSpPr>
            <p:nvPr/>
          </p:nvCxnSpPr>
          <p:spPr>
            <a:xfrm rot="5400000" flipH="1">
              <a:off x="1282511" y="4387266"/>
              <a:ext cx="292387" cy="1046537"/>
            </a:xfrm>
            <a:prstGeom prst="bentConnector4">
              <a:avLst>
                <a:gd name="adj1" fmla="val -78184"/>
                <a:gd name="adj2" fmla="val 121843"/>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grpSp>
        <p:nvGrpSpPr>
          <p:cNvPr id="10" name="Gruppo 9">
            <a:extLst>
              <a:ext uri="{FF2B5EF4-FFF2-40B4-BE49-F238E27FC236}">
                <a16:creationId xmlns:a16="http://schemas.microsoft.com/office/drawing/2014/main" id="{E34A0C6E-9ACD-FC4E-87FF-38D073BD0F02}"/>
              </a:ext>
            </a:extLst>
          </p:cNvPr>
          <p:cNvGrpSpPr/>
          <p:nvPr/>
        </p:nvGrpSpPr>
        <p:grpSpPr>
          <a:xfrm>
            <a:off x="560687" y="508497"/>
            <a:ext cx="1640558" cy="1448321"/>
            <a:chOff x="387220" y="327522"/>
            <a:chExt cx="1640558" cy="1448321"/>
          </a:xfrm>
        </p:grpSpPr>
        <p:grpSp>
          <p:nvGrpSpPr>
            <p:cNvPr id="43" name="Gruppo 42">
              <a:extLst>
                <a:ext uri="{FF2B5EF4-FFF2-40B4-BE49-F238E27FC236}">
                  <a16:creationId xmlns:a16="http://schemas.microsoft.com/office/drawing/2014/main" id="{A96CE759-F463-FF50-32A5-FE7195B82B4B}"/>
                </a:ext>
              </a:extLst>
            </p:cNvPr>
            <p:cNvGrpSpPr/>
            <p:nvPr/>
          </p:nvGrpSpPr>
          <p:grpSpPr>
            <a:xfrm>
              <a:off x="636493" y="445051"/>
              <a:ext cx="1142013" cy="1213262"/>
              <a:chOff x="546496" y="983927"/>
              <a:chExt cx="1142013" cy="1213262"/>
            </a:xfrm>
          </p:grpSpPr>
          <p:pic>
            <p:nvPicPr>
              <p:cNvPr id="28" name="Elemento grafico 27" descr="Database con riempimento a tinta unita">
                <a:extLst>
                  <a:ext uri="{FF2B5EF4-FFF2-40B4-BE49-F238E27FC236}">
                    <a16:creationId xmlns:a16="http://schemas.microsoft.com/office/drawing/2014/main" id="{AD71FAF9-E6F7-EDE4-F867-32858A43DF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1676" y="983927"/>
                <a:ext cx="951652" cy="951652"/>
              </a:xfrm>
              <a:prstGeom prst="rect">
                <a:avLst/>
              </a:prstGeom>
            </p:spPr>
          </p:pic>
          <p:sp>
            <p:nvSpPr>
              <p:cNvPr id="41" name="CasellaDiTesto 40">
                <a:extLst>
                  <a:ext uri="{FF2B5EF4-FFF2-40B4-BE49-F238E27FC236}">
                    <a16:creationId xmlns:a16="http://schemas.microsoft.com/office/drawing/2014/main" id="{671E8181-BD91-EBBF-7CF9-3C776CB65C9B}"/>
                  </a:ext>
                </a:extLst>
              </p:cNvPr>
              <p:cNvSpPr txBox="1"/>
              <p:nvPr/>
            </p:nvSpPr>
            <p:spPr>
              <a:xfrm>
                <a:off x="546496" y="1935579"/>
                <a:ext cx="1142013" cy="261610"/>
              </a:xfrm>
              <a:prstGeom prst="rect">
                <a:avLst/>
              </a:prstGeom>
              <a:noFill/>
            </p:spPr>
            <p:txBody>
              <a:bodyPr wrap="square" rtlCol="0">
                <a:spAutoFit/>
              </a:bodyPr>
              <a:lstStyle/>
              <a:p>
                <a:pPr algn="ctr"/>
                <a:r>
                  <a:rPr lang="en-US" sz="1100" spc="300">
                    <a:solidFill>
                      <a:srgbClr val="DA627D"/>
                    </a:solidFill>
                  </a:rPr>
                  <a:t>DATABASE</a:t>
                </a:r>
              </a:p>
            </p:txBody>
          </p:sp>
        </p:grpSp>
        <p:sp>
          <p:nvSpPr>
            <p:cNvPr id="3" name="Rettangolo con angoli arrotondati 2">
              <a:extLst>
                <a:ext uri="{FF2B5EF4-FFF2-40B4-BE49-F238E27FC236}">
                  <a16:creationId xmlns:a16="http://schemas.microsoft.com/office/drawing/2014/main" id="{C40F75AB-B9D7-197D-8CA0-6997EE7C4428}"/>
                </a:ext>
              </a:extLst>
            </p:cNvPr>
            <p:cNvSpPr/>
            <p:nvPr/>
          </p:nvSpPr>
          <p:spPr>
            <a:xfrm>
              <a:off x="387220" y="327522"/>
              <a:ext cx="1640558" cy="1448321"/>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25" name="Gruppo 24">
            <a:extLst>
              <a:ext uri="{FF2B5EF4-FFF2-40B4-BE49-F238E27FC236}">
                <a16:creationId xmlns:a16="http://schemas.microsoft.com/office/drawing/2014/main" id="{E3B44D28-4D54-AC0B-2C56-6D294F474B1D}"/>
              </a:ext>
            </a:extLst>
          </p:cNvPr>
          <p:cNvGrpSpPr/>
          <p:nvPr/>
        </p:nvGrpSpPr>
        <p:grpSpPr>
          <a:xfrm>
            <a:off x="4098541" y="1668178"/>
            <a:ext cx="1909526" cy="2037943"/>
            <a:chOff x="3247785" y="1318260"/>
            <a:chExt cx="1909526" cy="2037943"/>
          </a:xfrm>
        </p:grpSpPr>
        <p:grpSp>
          <p:nvGrpSpPr>
            <p:cNvPr id="40" name="Gruppo 39">
              <a:extLst>
                <a:ext uri="{FF2B5EF4-FFF2-40B4-BE49-F238E27FC236}">
                  <a16:creationId xmlns:a16="http://schemas.microsoft.com/office/drawing/2014/main" id="{C7859DEF-8679-C9BB-8028-54BB45D5E061}"/>
                </a:ext>
              </a:extLst>
            </p:cNvPr>
            <p:cNvGrpSpPr/>
            <p:nvPr/>
          </p:nvGrpSpPr>
          <p:grpSpPr>
            <a:xfrm>
              <a:off x="3545111" y="1562293"/>
              <a:ext cx="1314874" cy="1549877"/>
              <a:chOff x="4615746" y="1879123"/>
              <a:chExt cx="1314874" cy="1549877"/>
            </a:xfrm>
          </p:grpSpPr>
          <p:sp>
            <p:nvSpPr>
              <p:cNvPr id="37" name="CasellaDiTesto 36">
                <a:extLst>
                  <a:ext uri="{FF2B5EF4-FFF2-40B4-BE49-F238E27FC236}">
                    <a16:creationId xmlns:a16="http://schemas.microsoft.com/office/drawing/2014/main" id="{02F39BF3-0918-0D7B-7263-62DBEC78FD88}"/>
                  </a:ext>
                </a:extLst>
              </p:cNvPr>
              <p:cNvSpPr txBox="1"/>
              <p:nvPr/>
            </p:nvSpPr>
            <p:spPr>
              <a:xfrm>
                <a:off x="4615746" y="3167390"/>
                <a:ext cx="1314874" cy="261610"/>
              </a:xfrm>
              <a:prstGeom prst="rect">
                <a:avLst/>
              </a:prstGeom>
              <a:noFill/>
            </p:spPr>
            <p:txBody>
              <a:bodyPr wrap="square" rtlCol="0">
                <a:spAutoFit/>
              </a:bodyPr>
              <a:lstStyle/>
              <a:p>
                <a:pPr algn="ctr"/>
                <a:r>
                  <a:rPr lang="en-US" sz="1100" spc="300">
                    <a:solidFill>
                      <a:srgbClr val="DA627D"/>
                    </a:solidFill>
                  </a:rPr>
                  <a:t>BACK-END</a:t>
                </a:r>
              </a:p>
            </p:txBody>
          </p:sp>
          <p:pic>
            <p:nvPicPr>
              <p:cNvPr id="39" name="Immagine 38" descr="Immagine che contiene Elementi grafici, design, cerchio, simbolo&#10;&#10;Descrizione generata automaticamente">
                <a:extLst>
                  <a:ext uri="{FF2B5EF4-FFF2-40B4-BE49-F238E27FC236}">
                    <a16:creationId xmlns:a16="http://schemas.microsoft.com/office/drawing/2014/main" id="{653DB317-43DD-AB43-66ED-A90BBA27EC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6842" y="1879123"/>
                <a:ext cx="1152682" cy="1152682"/>
              </a:xfrm>
              <a:prstGeom prst="rect">
                <a:avLst/>
              </a:prstGeom>
            </p:spPr>
          </p:pic>
        </p:grpSp>
        <p:sp>
          <p:nvSpPr>
            <p:cNvPr id="7" name="Rettangolo con angoli arrotondati 6">
              <a:extLst>
                <a:ext uri="{FF2B5EF4-FFF2-40B4-BE49-F238E27FC236}">
                  <a16:creationId xmlns:a16="http://schemas.microsoft.com/office/drawing/2014/main" id="{290C364F-CFFA-49B0-7C03-63B328E45C27}"/>
                </a:ext>
              </a:extLst>
            </p:cNvPr>
            <p:cNvSpPr/>
            <p:nvPr/>
          </p:nvSpPr>
          <p:spPr>
            <a:xfrm>
              <a:off x="3247785" y="1318260"/>
              <a:ext cx="1909526" cy="2037943"/>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9" name="Gruppo 28">
            <a:extLst>
              <a:ext uri="{FF2B5EF4-FFF2-40B4-BE49-F238E27FC236}">
                <a16:creationId xmlns:a16="http://schemas.microsoft.com/office/drawing/2014/main" id="{2E0531D3-24D6-461A-7AC5-E9B002C01274}"/>
              </a:ext>
            </a:extLst>
          </p:cNvPr>
          <p:cNvGrpSpPr/>
          <p:nvPr/>
        </p:nvGrpSpPr>
        <p:grpSpPr>
          <a:xfrm>
            <a:off x="8688473" y="294024"/>
            <a:ext cx="2942840" cy="2556046"/>
            <a:chOff x="7769610" y="0"/>
            <a:chExt cx="2942840" cy="2556046"/>
          </a:xfrm>
        </p:grpSpPr>
        <p:grpSp>
          <p:nvGrpSpPr>
            <p:cNvPr id="42" name="Gruppo 41">
              <a:extLst>
                <a:ext uri="{FF2B5EF4-FFF2-40B4-BE49-F238E27FC236}">
                  <a16:creationId xmlns:a16="http://schemas.microsoft.com/office/drawing/2014/main" id="{973F82A3-77D5-4D84-862E-F97B5C4E40C0}"/>
                </a:ext>
              </a:extLst>
            </p:cNvPr>
            <p:cNvGrpSpPr/>
            <p:nvPr/>
          </p:nvGrpSpPr>
          <p:grpSpPr>
            <a:xfrm>
              <a:off x="7972532" y="0"/>
              <a:ext cx="2556046" cy="2556046"/>
              <a:chOff x="7872659" y="2270172"/>
              <a:chExt cx="2556046" cy="2556046"/>
            </a:xfrm>
          </p:grpSpPr>
          <p:grpSp>
            <p:nvGrpSpPr>
              <p:cNvPr id="17" name="Gruppo 16">
                <a:extLst>
                  <a:ext uri="{FF2B5EF4-FFF2-40B4-BE49-F238E27FC236}">
                    <a16:creationId xmlns:a16="http://schemas.microsoft.com/office/drawing/2014/main" id="{B678E6AC-DBE4-CFD0-73E8-40EAF5CD1CB0}"/>
                  </a:ext>
                </a:extLst>
              </p:cNvPr>
              <p:cNvGrpSpPr/>
              <p:nvPr/>
            </p:nvGrpSpPr>
            <p:grpSpPr>
              <a:xfrm>
                <a:off x="7872659" y="2270172"/>
                <a:ext cx="2556046" cy="2556046"/>
                <a:chOff x="7053963" y="2301973"/>
                <a:chExt cx="3531101" cy="3531101"/>
              </a:xfrm>
            </p:grpSpPr>
            <p:pic>
              <p:nvPicPr>
                <p:cNvPr id="16" name="Immagine 15" descr="Immagine che contiene automobile, veicolo, Adesivo per automobili, clipart&#10;&#10;Descrizione generata automaticamente">
                  <a:extLst>
                    <a:ext uri="{FF2B5EF4-FFF2-40B4-BE49-F238E27FC236}">
                      <a16:creationId xmlns:a16="http://schemas.microsoft.com/office/drawing/2014/main" id="{345EAFBE-B172-4ADC-467A-6F859A6D14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053963" y="2301973"/>
                  <a:ext cx="3531101" cy="3531101"/>
                </a:xfrm>
                <a:prstGeom prst="rect">
                  <a:avLst/>
                </a:prstGeom>
              </p:spPr>
            </p:pic>
            <p:pic>
              <p:nvPicPr>
                <p:cNvPr id="31" name="Elemento grafico 30" descr="Processore con riempimento a tinta unita">
                  <a:extLst>
                    <a:ext uri="{FF2B5EF4-FFF2-40B4-BE49-F238E27FC236}">
                      <a16:creationId xmlns:a16="http://schemas.microsoft.com/office/drawing/2014/main" id="{A6980DA2-8C23-2C1C-7121-DFE9F740DF8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95026" y="3875839"/>
                  <a:ext cx="648973" cy="648973"/>
                </a:xfrm>
                <a:prstGeom prst="rect">
                  <a:avLst/>
                </a:prstGeom>
              </p:spPr>
            </p:pic>
          </p:grpSp>
          <p:sp>
            <p:nvSpPr>
              <p:cNvPr id="20" name="CasellaDiTesto 19">
                <a:extLst>
                  <a:ext uri="{FF2B5EF4-FFF2-40B4-BE49-F238E27FC236}">
                    <a16:creationId xmlns:a16="http://schemas.microsoft.com/office/drawing/2014/main" id="{4B958CFC-1322-C17A-37AD-EBA010470F5D}"/>
                  </a:ext>
                </a:extLst>
              </p:cNvPr>
              <p:cNvSpPr txBox="1"/>
              <p:nvPr/>
            </p:nvSpPr>
            <p:spPr>
              <a:xfrm>
                <a:off x="8129191" y="4194570"/>
                <a:ext cx="2185451" cy="261610"/>
              </a:xfrm>
              <a:prstGeom prst="rect">
                <a:avLst/>
              </a:prstGeom>
              <a:noFill/>
            </p:spPr>
            <p:txBody>
              <a:bodyPr wrap="square" rtlCol="0">
                <a:spAutoFit/>
              </a:bodyPr>
              <a:lstStyle/>
              <a:p>
                <a:pPr algn="ctr"/>
                <a:r>
                  <a:rPr lang="en-US" sz="1100" spc="300">
                    <a:solidFill>
                      <a:srgbClr val="DA627D"/>
                    </a:solidFill>
                  </a:rPr>
                  <a:t>CAR CONTROLLER</a:t>
                </a:r>
              </a:p>
            </p:txBody>
          </p:sp>
        </p:grpSp>
        <p:sp>
          <p:nvSpPr>
            <p:cNvPr id="26" name="Rettangolo con angoli arrotondati 25">
              <a:extLst>
                <a:ext uri="{FF2B5EF4-FFF2-40B4-BE49-F238E27FC236}">
                  <a16:creationId xmlns:a16="http://schemas.microsoft.com/office/drawing/2014/main" id="{2F698C57-8860-9902-B937-4968EA866B7E}"/>
                </a:ext>
              </a:extLst>
            </p:cNvPr>
            <p:cNvSpPr/>
            <p:nvPr/>
          </p:nvSpPr>
          <p:spPr>
            <a:xfrm>
              <a:off x="7769610" y="445050"/>
              <a:ext cx="2942840" cy="189809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58" name="Connettore a gomito 57">
            <a:extLst>
              <a:ext uri="{FF2B5EF4-FFF2-40B4-BE49-F238E27FC236}">
                <a16:creationId xmlns:a16="http://schemas.microsoft.com/office/drawing/2014/main" id="{03878905-445A-35B0-3676-0A2019228930}"/>
              </a:ext>
            </a:extLst>
          </p:cNvPr>
          <p:cNvCxnSpPr>
            <a:cxnSpLocks/>
            <a:stCxn id="7" idx="2"/>
            <a:endCxn id="30" idx="1"/>
          </p:cNvCxnSpPr>
          <p:nvPr/>
        </p:nvCxnSpPr>
        <p:spPr>
          <a:xfrm rot="16200000" flipH="1">
            <a:off x="5110377" y="3649047"/>
            <a:ext cx="1564815" cy="1678961"/>
          </a:xfrm>
          <a:prstGeom prst="bent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Gruppo 35">
            <a:extLst>
              <a:ext uri="{FF2B5EF4-FFF2-40B4-BE49-F238E27FC236}">
                <a16:creationId xmlns:a16="http://schemas.microsoft.com/office/drawing/2014/main" id="{8552C485-908F-6012-CD0C-16ED371615DF}"/>
              </a:ext>
            </a:extLst>
          </p:cNvPr>
          <p:cNvGrpSpPr/>
          <p:nvPr/>
        </p:nvGrpSpPr>
        <p:grpSpPr>
          <a:xfrm>
            <a:off x="6556354" y="3990975"/>
            <a:ext cx="2343579" cy="2559922"/>
            <a:chOff x="6933986" y="4095430"/>
            <a:chExt cx="2343579" cy="2559922"/>
          </a:xfrm>
        </p:grpSpPr>
        <p:grpSp>
          <p:nvGrpSpPr>
            <p:cNvPr id="13" name="Gruppo 12">
              <a:extLst>
                <a:ext uri="{FF2B5EF4-FFF2-40B4-BE49-F238E27FC236}">
                  <a16:creationId xmlns:a16="http://schemas.microsoft.com/office/drawing/2014/main" id="{619A51C4-29B7-A499-BBFB-7CD497AA9073}"/>
                </a:ext>
              </a:extLst>
            </p:cNvPr>
            <p:cNvGrpSpPr/>
            <p:nvPr/>
          </p:nvGrpSpPr>
          <p:grpSpPr>
            <a:xfrm>
              <a:off x="6933986" y="4316436"/>
              <a:ext cx="2343579" cy="2259365"/>
              <a:chOff x="4666126" y="4257454"/>
              <a:chExt cx="2343579" cy="2259365"/>
            </a:xfrm>
          </p:grpSpPr>
          <p:grpSp>
            <p:nvGrpSpPr>
              <p:cNvPr id="9" name="Gruppo 8">
                <a:extLst>
                  <a:ext uri="{FF2B5EF4-FFF2-40B4-BE49-F238E27FC236}">
                    <a16:creationId xmlns:a16="http://schemas.microsoft.com/office/drawing/2014/main" id="{A686D3FB-F619-8483-2CD7-B9CB184F8953}"/>
                  </a:ext>
                </a:extLst>
              </p:cNvPr>
              <p:cNvGrpSpPr/>
              <p:nvPr/>
            </p:nvGrpSpPr>
            <p:grpSpPr>
              <a:xfrm>
                <a:off x="4666126" y="4257454"/>
                <a:ext cx="2343579" cy="1582690"/>
                <a:chOff x="4593347" y="3662944"/>
                <a:chExt cx="3079041" cy="2079370"/>
              </a:xfrm>
            </p:grpSpPr>
            <p:pic>
              <p:nvPicPr>
                <p:cNvPr id="5" name="Immagine 4" descr="Immagine che contiene schermata, Cellulare, smartphone, telefono&#10;&#10;Descrizione generata automaticamente">
                  <a:extLst>
                    <a:ext uri="{FF2B5EF4-FFF2-40B4-BE49-F238E27FC236}">
                      <a16:creationId xmlns:a16="http://schemas.microsoft.com/office/drawing/2014/main" id="{4392B386-01E8-AA93-E389-FF6A878A5520}"/>
                    </a:ext>
                  </a:extLst>
                </p:cNvPr>
                <p:cNvPicPr>
                  <a:picLocks noChangeAspect="1"/>
                </p:cNvPicPr>
                <p:nvPr/>
              </p:nvPicPr>
              <p:blipFill>
                <a:blip r:embed="rId9">
                  <a:extLst>
                    <a:ext uri="{28A0092B-C50C-407E-A947-70E740481C1C}">
                      <a14:useLocalDpi xmlns:a14="http://schemas.microsoft.com/office/drawing/2010/main" val="0"/>
                    </a:ext>
                  </a:extLst>
                </a:blip>
                <a:srcRect l="-1" r="45487"/>
                <a:stretch/>
              </p:blipFill>
              <p:spPr>
                <a:xfrm>
                  <a:off x="5563241" y="3662944"/>
                  <a:ext cx="1133540" cy="2079370"/>
                </a:xfrm>
                <a:prstGeom prst="rect">
                  <a:avLst/>
                </a:prstGeom>
              </p:spPr>
            </p:pic>
            <p:sp>
              <p:nvSpPr>
                <p:cNvPr id="6" name="Rettangolo 5">
                  <a:extLst>
                    <a:ext uri="{FF2B5EF4-FFF2-40B4-BE49-F238E27FC236}">
                      <a16:creationId xmlns:a16="http://schemas.microsoft.com/office/drawing/2014/main" id="{0840D9F9-BF3B-5F2C-C6A3-9E00A48E15AA}"/>
                    </a:ext>
                  </a:extLst>
                </p:cNvPr>
                <p:cNvSpPr/>
                <p:nvPr/>
              </p:nvSpPr>
              <p:spPr>
                <a:xfrm>
                  <a:off x="5429902" y="4388644"/>
                  <a:ext cx="1400217" cy="554324"/>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5" name="Immagine 34" descr="Immagine che contiene Carattere, Elementi grafici, grafica, logo&#10;&#10;Descrizione generata automaticamente">
                  <a:extLst>
                    <a:ext uri="{FF2B5EF4-FFF2-40B4-BE49-F238E27FC236}">
                      <a16:creationId xmlns:a16="http://schemas.microsoft.com/office/drawing/2014/main" id="{37AA299A-3D3B-A823-E984-7520E51F2AB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93347" y="4327486"/>
                  <a:ext cx="3079041" cy="780746"/>
                </a:xfrm>
                <a:prstGeom prst="rect">
                  <a:avLst/>
                </a:prstGeom>
              </p:spPr>
            </p:pic>
          </p:grpSp>
          <p:sp>
            <p:nvSpPr>
              <p:cNvPr id="11" name="CasellaDiTesto 10">
                <a:extLst>
                  <a:ext uri="{FF2B5EF4-FFF2-40B4-BE49-F238E27FC236}">
                    <a16:creationId xmlns:a16="http://schemas.microsoft.com/office/drawing/2014/main" id="{67914613-0100-A1FA-3766-F934B7E09AAD}"/>
                  </a:ext>
                </a:extLst>
              </p:cNvPr>
              <p:cNvSpPr txBox="1"/>
              <p:nvPr/>
            </p:nvSpPr>
            <p:spPr>
              <a:xfrm>
                <a:off x="5076945" y="5978427"/>
                <a:ext cx="1521941" cy="261610"/>
              </a:xfrm>
              <a:prstGeom prst="rect">
                <a:avLst/>
              </a:prstGeom>
              <a:noFill/>
            </p:spPr>
            <p:txBody>
              <a:bodyPr wrap="square" rtlCol="0">
                <a:spAutoFit/>
              </a:bodyPr>
              <a:lstStyle/>
              <a:p>
                <a:pPr algn="ctr"/>
                <a:r>
                  <a:rPr lang="en-US" sz="1100" spc="300">
                    <a:solidFill>
                      <a:srgbClr val="DA627D"/>
                    </a:solidFill>
                  </a:rPr>
                  <a:t>FRONT-END</a:t>
                </a:r>
              </a:p>
            </p:txBody>
          </p:sp>
          <p:sp>
            <p:nvSpPr>
              <p:cNvPr id="12" name="CasellaDiTesto 11">
                <a:extLst>
                  <a:ext uri="{FF2B5EF4-FFF2-40B4-BE49-F238E27FC236}">
                    <a16:creationId xmlns:a16="http://schemas.microsoft.com/office/drawing/2014/main" id="{4E62BD1C-2F14-D2B7-BBF2-61C1E18E244F}"/>
                  </a:ext>
                </a:extLst>
              </p:cNvPr>
              <p:cNvSpPr txBox="1"/>
              <p:nvPr/>
            </p:nvSpPr>
            <p:spPr>
              <a:xfrm>
                <a:off x="4745191" y="6193654"/>
                <a:ext cx="2185451" cy="323165"/>
              </a:xfrm>
              <a:prstGeom prst="rect">
                <a:avLst/>
              </a:prstGeom>
              <a:noFill/>
            </p:spPr>
            <p:txBody>
              <a:bodyPr wrap="square" rtlCol="0">
                <a:spAutoFit/>
              </a:bodyPr>
              <a:lstStyle/>
              <a:p>
                <a:pPr algn="ctr"/>
                <a:r>
                  <a:rPr lang="en-US" sz="1500" spc="300">
                    <a:solidFill>
                      <a:schemeClr val="bg1"/>
                    </a:solidFill>
                  </a:rPr>
                  <a:t>MOBILE </a:t>
                </a:r>
                <a:r>
                  <a:rPr lang="en-US" sz="1500" b="1" spc="300">
                    <a:solidFill>
                      <a:schemeClr val="bg1"/>
                    </a:solidFill>
                  </a:rPr>
                  <a:t>APP</a:t>
                </a:r>
              </a:p>
            </p:txBody>
          </p:sp>
        </p:grpSp>
        <p:sp>
          <p:nvSpPr>
            <p:cNvPr id="30" name="Rettangolo con angoli arrotondati 29">
              <a:extLst>
                <a:ext uri="{FF2B5EF4-FFF2-40B4-BE49-F238E27FC236}">
                  <a16:creationId xmlns:a16="http://schemas.microsoft.com/office/drawing/2014/main" id="{D826D176-28AB-98E5-20C1-6147881DE196}"/>
                </a:ext>
              </a:extLst>
            </p:cNvPr>
            <p:cNvSpPr/>
            <p:nvPr/>
          </p:nvSpPr>
          <p:spPr>
            <a:xfrm>
              <a:off x="7109897" y="4095430"/>
              <a:ext cx="1991757" cy="2559922"/>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63385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2B384D9-0635-3FF2-2B67-511F4A485DA2}"/>
            </a:ext>
          </a:extLst>
        </p:cNvPr>
        <p:cNvGrpSpPr/>
        <p:nvPr/>
      </p:nvGrpSpPr>
      <p:grpSpPr>
        <a:xfrm>
          <a:off x="0" y="0"/>
          <a:ext cx="0" cy="0"/>
          <a:chOff x="0" y="0"/>
          <a:chExt cx="0" cy="0"/>
        </a:xfrm>
      </p:grpSpPr>
      <p:pic>
        <p:nvPicPr>
          <p:cNvPr id="15" name="Immagine 14" descr="Immagine che contiene Elementi grafici, Carattere, simbolo, design&#10;&#10;Descrizione generata automaticamente">
            <a:extLst>
              <a:ext uri="{FF2B5EF4-FFF2-40B4-BE49-F238E27FC236}">
                <a16:creationId xmlns:a16="http://schemas.microsoft.com/office/drawing/2014/main" id="{C30F5DAE-5621-76CD-CE5D-B18C2E4A7D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151" y="1686399"/>
            <a:ext cx="3485199" cy="3485199"/>
          </a:xfrm>
          <a:prstGeom prst="rect">
            <a:avLst/>
          </a:prstGeom>
        </p:spPr>
      </p:pic>
      <p:sp>
        <p:nvSpPr>
          <p:cNvPr id="16" name="CasellaDiTesto 15">
            <a:extLst>
              <a:ext uri="{FF2B5EF4-FFF2-40B4-BE49-F238E27FC236}">
                <a16:creationId xmlns:a16="http://schemas.microsoft.com/office/drawing/2014/main" id="{A08B9CAE-D69B-F0E3-A415-FD86659F0CC2}"/>
              </a:ext>
            </a:extLst>
          </p:cNvPr>
          <p:cNvSpPr txBox="1"/>
          <p:nvPr/>
        </p:nvSpPr>
        <p:spPr>
          <a:xfrm>
            <a:off x="1177218" y="2459503"/>
            <a:ext cx="4706912" cy="1938992"/>
          </a:xfrm>
          <a:prstGeom prst="rect">
            <a:avLst/>
          </a:prstGeom>
          <a:noFill/>
        </p:spPr>
        <p:txBody>
          <a:bodyPr wrap="square" rtlCol="0">
            <a:spAutoFit/>
          </a:bodyPr>
          <a:lstStyle/>
          <a:p>
            <a:pPr algn="r"/>
            <a:r>
              <a:rPr lang="en-US" sz="6000" spc="300" dirty="0">
                <a:solidFill>
                  <a:srgbClr val="DA627D"/>
                </a:solidFill>
              </a:rPr>
              <a:t>WORK </a:t>
            </a:r>
            <a:r>
              <a:rPr lang="en-US" sz="6000" b="1" spc="300" dirty="0">
                <a:solidFill>
                  <a:srgbClr val="DA627D"/>
                </a:solidFill>
              </a:rPr>
              <a:t>PACKAGES</a:t>
            </a:r>
          </a:p>
        </p:txBody>
      </p:sp>
    </p:spTree>
    <p:extLst>
      <p:ext uri="{BB962C8B-B14F-4D97-AF65-F5344CB8AC3E}">
        <p14:creationId xmlns:p14="http://schemas.microsoft.com/office/powerpoint/2010/main" val="4101913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7958771-7750-AEB6-0B26-4CA492F459A3}"/>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B57ABCFF-3AB4-FE6D-8CFC-307B7938AE7F}"/>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1925F55-0149-D99A-AB40-B0070FAC074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A03944B2-485E-BF44-B598-72B0122812D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CFA87FED-0B34-5EF6-98EC-2C1EF5A5A704}"/>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0187A34-9D2C-8A2A-0139-075747DE5796}"/>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5A357412-90FB-76BC-03CF-FEFD8A6B358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5E11C438-E667-771C-24A9-88D1A1B0385F}"/>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8EE59516-3114-0444-5AEA-C315657A36B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0BEB0F82-414B-2406-AFD0-2536BF643D3D}"/>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422C496B-014A-7FEA-7CF2-1259F1A50903}"/>
              </a:ext>
            </a:extLst>
          </p:cNvPr>
          <p:cNvSpPr txBox="1"/>
          <p:nvPr/>
        </p:nvSpPr>
        <p:spPr>
          <a:xfrm>
            <a:off x="706908" y="2254706"/>
            <a:ext cx="8162242" cy="1015663"/>
          </a:xfrm>
          <a:prstGeom prst="rect">
            <a:avLst/>
          </a:prstGeom>
          <a:noFill/>
        </p:spPr>
        <p:txBody>
          <a:bodyPr wrap="square" rtlCol="0">
            <a:spAutoFit/>
          </a:bodyPr>
          <a:lstStyle/>
          <a:p>
            <a:pPr algn="just"/>
            <a:r>
              <a:rPr lang="en-US" sz="1500" dirty="0">
                <a:solidFill>
                  <a:schemeClr val="bg1"/>
                </a:solidFill>
              </a:rPr>
              <a:t>A well-designed database is essential for efficiently storing and managing data collected by the system, such as FER evaluations, manual feedback, and sensor data from vehicles. Its structure must ensure query speed, data integrity, and scalability to handle an increasing number of vehicles and users.</a:t>
            </a:r>
          </a:p>
        </p:txBody>
      </p:sp>
      <p:sp>
        <p:nvSpPr>
          <p:cNvPr id="26" name="CasellaDiTesto 25">
            <a:extLst>
              <a:ext uri="{FF2B5EF4-FFF2-40B4-BE49-F238E27FC236}">
                <a16:creationId xmlns:a16="http://schemas.microsoft.com/office/drawing/2014/main" id="{1FEA05D8-FC87-23C1-3CE4-D67663F8447C}"/>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F46538DA-CD20-7FED-902E-AC445A4D7578}"/>
              </a:ext>
            </a:extLst>
          </p:cNvPr>
          <p:cNvSpPr txBox="1"/>
          <p:nvPr/>
        </p:nvSpPr>
        <p:spPr>
          <a:xfrm>
            <a:off x="732540" y="4039307"/>
            <a:ext cx="8162243" cy="1444050"/>
          </a:xfrm>
          <a:prstGeom prst="rect">
            <a:avLst/>
          </a:prstGeom>
          <a:noFill/>
        </p:spPr>
        <p:txBody>
          <a:bodyPr wrap="square" rtlCol="0">
            <a:spAutoFit/>
          </a:bodyPr>
          <a:lstStyle/>
          <a:p>
            <a:pPr algn="just">
              <a:lnSpc>
                <a:spcPct val="150000"/>
              </a:lnSpc>
            </a:pPr>
            <a:r>
              <a:rPr lang="en-US" sz="1500" dirty="0">
                <a:solidFill>
                  <a:schemeClr val="bg1"/>
                </a:solidFill>
              </a:rPr>
              <a:t>1. Design a robust, normalized database schema optimized for primary queries.  </a:t>
            </a:r>
          </a:p>
          <a:p>
            <a:pPr algn="just">
              <a:lnSpc>
                <a:spcPct val="150000"/>
              </a:lnSpc>
            </a:pPr>
            <a:r>
              <a:rPr lang="en-US" sz="1500" dirty="0">
                <a:solidFill>
                  <a:schemeClr val="bg1"/>
                </a:solidFill>
              </a:rPr>
              <a:t>2. Deploy the database on a local or cloud server.  </a:t>
            </a:r>
          </a:p>
          <a:p>
            <a:pPr algn="just">
              <a:lnSpc>
                <a:spcPct val="150000"/>
              </a:lnSpc>
            </a:pPr>
            <a:r>
              <a:rPr lang="en-US" sz="1500" dirty="0">
                <a:solidFill>
                  <a:schemeClr val="bg1"/>
                </a:solidFill>
              </a:rPr>
              <a:t>3. Ensure data scalability and integrity.  </a:t>
            </a:r>
          </a:p>
          <a:p>
            <a:pPr algn="just">
              <a:lnSpc>
                <a:spcPct val="150000"/>
              </a:lnSpc>
            </a:pPr>
            <a:r>
              <a:rPr lang="en-US" sz="1500" dirty="0">
                <a:solidFill>
                  <a:schemeClr val="bg1"/>
                </a:solidFill>
              </a:rPr>
              <a:t>4. Optimize queries for the backend system. </a:t>
            </a:r>
            <a:endParaRPr lang="it-IT" sz="1500" dirty="0">
              <a:solidFill>
                <a:schemeClr val="bg1"/>
              </a:solidFill>
            </a:endParaRPr>
          </a:p>
        </p:txBody>
      </p:sp>
      <p:grpSp>
        <p:nvGrpSpPr>
          <p:cNvPr id="55" name="Gruppo 54">
            <a:extLst>
              <a:ext uri="{FF2B5EF4-FFF2-40B4-BE49-F238E27FC236}">
                <a16:creationId xmlns:a16="http://schemas.microsoft.com/office/drawing/2014/main" id="{22AA7BF5-6C12-E95C-A4B4-E7AD146ACABE}"/>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5B8EEDA5-3F72-049C-1E9C-7D707E47C41E}"/>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9" name="Gruppo 38">
              <a:extLst>
                <a:ext uri="{FF2B5EF4-FFF2-40B4-BE49-F238E27FC236}">
                  <a16:creationId xmlns:a16="http://schemas.microsoft.com/office/drawing/2014/main" id="{EC7983DA-1410-735C-00E0-DF6C17179AF7}"/>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C264748C-C48F-13F7-3565-A4FDF254FCB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10D1AAE2-FE2A-CED4-8A79-19B6EA28E21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71381BF6-C028-DA7A-D730-60914BEB2B63}"/>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56ECAAB6-4162-AC15-2563-26279FE50285}"/>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44" name="Gruppo 43">
                <a:extLst>
                  <a:ext uri="{FF2B5EF4-FFF2-40B4-BE49-F238E27FC236}">
                    <a16:creationId xmlns:a16="http://schemas.microsoft.com/office/drawing/2014/main" id="{9B90D8E9-3983-6878-A7F7-2F8CF70FAEFF}"/>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615989FE-964D-BEAD-8056-8FAB58CC3D02}"/>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D8B025CF-BD6A-C1C0-111D-C6C165E97C2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BA018962-B2E6-640F-9B88-048763241261}"/>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880632DD-FB4C-B178-B714-EE8850A67CE9}"/>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584439CF-DDC4-CBD7-E717-121136C9BF48}"/>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563DD9DD-86C7-91BE-4E64-AF1292212FE7}"/>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2C3B269C-C87C-1EF1-9051-C7C702B88B38}"/>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DATABASE CONFIGURATION AND DESIGN (DB)</a:t>
                </a:r>
                <a:endParaRPr lang="it-IT" sz="1600" spc="300" dirty="0">
                  <a:solidFill>
                    <a:schemeClr val="bg1"/>
                  </a:solidFill>
                </a:endParaRPr>
              </a:p>
            </p:txBody>
          </p:sp>
        </p:grpSp>
        <p:cxnSp>
          <p:nvCxnSpPr>
            <p:cNvPr id="37" name="Connettore diritto 36">
              <a:extLst>
                <a:ext uri="{FF2B5EF4-FFF2-40B4-BE49-F238E27FC236}">
                  <a16:creationId xmlns:a16="http://schemas.microsoft.com/office/drawing/2014/main" id="{6542CF1B-096C-D5D4-A341-0BCAE8D305C8}"/>
                </a:ext>
              </a:extLst>
            </p:cNvPr>
            <p:cNvCxnSpPr>
              <a:cxnSpLocks/>
            </p:cNvCxnSpPr>
            <p:nvPr/>
          </p:nvCxnSpPr>
          <p:spPr>
            <a:xfrm flipH="1">
              <a:off x="1930400" y="1111664"/>
              <a:ext cx="550774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9027ECDC-6BD7-0402-4BCA-27E38F0DE321}"/>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EA77A06E-9EF9-241A-F5D7-7EC7F4D5CD6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01EC06D4-E2B8-9024-A990-E488A9240A60}"/>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0540E39A-F50C-61E5-A685-BF99830910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6A9AE437-3479-613A-0A38-47DD0C22E8A1}"/>
              </a:ext>
            </a:extLst>
          </p:cNvPr>
          <p:cNvGraphicFramePr>
            <a:graphicFrameLocks noGrp="1"/>
          </p:cNvGraphicFramePr>
          <p:nvPr>
            <p:extLst>
              <p:ext uri="{D42A27DB-BD31-4B8C-83A1-F6EECF244321}">
                <p14:modId xmlns:p14="http://schemas.microsoft.com/office/powerpoint/2010/main" val="3043763361"/>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2058641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0EDE283-F999-E388-E004-266CB612D51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76B937C-8C94-21B6-5C2B-F805066419C1}"/>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7292E88-0D37-9F10-8649-C486E860897C}"/>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B543B208-53E5-902F-1BDB-4048965A9C9B}"/>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8F7F32E-9006-43CF-BEA2-1524AD2C6FB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C3539DB-8364-D5BA-6856-64D632E42AF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437652B5-D41A-56E4-CC59-80F8D7989AA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B641154B-5E54-E6BC-DED5-DFB40BB950A1}"/>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9DE1D359-E0A3-DE8F-AE51-E423247D57A9}"/>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C7468F67-69CC-5DD9-0082-ADD7EDD45FC4}"/>
              </a:ext>
            </a:extLst>
          </p:cNvPr>
          <p:cNvSpPr txBox="1"/>
          <p:nvPr/>
        </p:nvSpPr>
        <p:spPr>
          <a:xfrm>
            <a:off x="706908" y="18350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D5C434FE-DEB5-781F-F52D-0FE99BB86552}"/>
              </a:ext>
            </a:extLst>
          </p:cNvPr>
          <p:cNvSpPr txBox="1"/>
          <p:nvPr/>
        </p:nvSpPr>
        <p:spPr>
          <a:xfrm>
            <a:off x="706908" y="2115829"/>
            <a:ext cx="8162242" cy="4144724"/>
          </a:xfrm>
          <a:prstGeom prst="rect">
            <a:avLst/>
          </a:prstGeom>
          <a:noFill/>
        </p:spPr>
        <p:txBody>
          <a:bodyPr wrap="square" rtlCol="0">
            <a:spAutoFit/>
          </a:bodyPr>
          <a:lstStyle/>
          <a:p>
            <a:pPr algn="just">
              <a:spcBef>
                <a:spcPts val="150"/>
              </a:spcBef>
            </a:pPr>
            <a:r>
              <a:rPr lang="it-IT" sz="1500" dirty="0">
                <a:solidFill>
                  <a:schemeClr val="bg1"/>
                </a:solidFill>
              </a:rPr>
              <a:t>1. </a:t>
            </a:r>
            <a:r>
              <a:rPr lang="it-IT" sz="1500" dirty="0" err="1">
                <a:solidFill>
                  <a:schemeClr val="bg1"/>
                </a:solidFill>
              </a:rPr>
              <a:t>Requirements</a:t>
            </a:r>
            <a:r>
              <a:rPr lang="it-IT" sz="1500" dirty="0">
                <a:solidFill>
                  <a:schemeClr val="bg1"/>
                </a:solidFill>
              </a:rPr>
              <a:t> Analysis:</a:t>
            </a:r>
          </a:p>
          <a:p>
            <a:pPr algn="just">
              <a:spcBef>
                <a:spcPts val="150"/>
              </a:spcBef>
            </a:pPr>
            <a:r>
              <a:rPr lang="it-IT" sz="1500" dirty="0">
                <a:solidFill>
                  <a:schemeClr val="bg1"/>
                </a:solidFill>
              </a:rPr>
              <a:t>   - </a:t>
            </a:r>
            <a:r>
              <a:rPr lang="it-IT" sz="1500" dirty="0" err="1">
                <a:solidFill>
                  <a:schemeClr val="bg1"/>
                </a:solidFill>
              </a:rPr>
              <a:t>Collect</a:t>
            </a:r>
            <a:r>
              <a:rPr lang="it-IT" sz="1500" dirty="0">
                <a:solidFill>
                  <a:schemeClr val="bg1"/>
                </a:solidFill>
              </a:rPr>
              <a:t> system-</a:t>
            </a:r>
            <a:r>
              <a:rPr lang="it-IT" sz="1500" dirty="0" err="1">
                <a:solidFill>
                  <a:schemeClr val="bg1"/>
                </a:solidFill>
              </a:rPr>
              <a:t>required</a:t>
            </a:r>
            <a:r>
              <a:rPr lang="it-IT" sz="1500" dirty="0">
                <a:solidFill>
                  <a:schemeClr val="bg1"/>
                </a:solidFill>
              </a:rPr>
              <a:t> data (FER, </a:t>
            </a:r>
            <a:r>
              <a:rPr lang="it-IT" sz="1500" dirty="0" err="1">
                <a:solidFill>
                  <a:schemeClr val="bg1"/>
                </a:solidFill>
              </a:rPr>
              <a:t>evaluations</a:t>
            </a:r>
            <a:r>
              <a:rPr lang="it-IT" sz="1500" dirty="0">
                <a:solidFill>
                  <a:schemeClr val="bg1"/>
                </a:solidFill>
              </a:rPr>
              <a:t>, feedback, </a:t>
            </a:r>
            <a:r>
              <a:rPr lang="it-IT" sz="1500" dirty="0" err="1">
                <a:solidFill>
                  <a:schemeClr val="bg1"/>
                </a:solidFill>
              </a:rPr>
              <a:t>sensor</a:t>
            </a:r>
            <a:r>
              <a:rPr lang="it-IT" sz="1500" dirty="0">
                <a:solidFill>
                  <a:schemeClr val="bg1"/>
                </a:solidFill>
              </a:rPr>
              <a:t> data).  </a:t>
            </a:r>
          </a:p>
          <a:p>
            <a:pPr algn="just">
              <a:spcBef>
                <a:spcPts val="150"/>
              </a:spcBef>
            </a:pPr>
            <a:r>
              <a:rPr lang="it-IT" sz="1500" dirty="0">
                <a:solidFill>
                  <a:schemeClr val="bg1"/>
                </a:solidFill>
              </a:rPr>
              <a:t>   - </a:t>
            </a:r>
            <a:r>
              <a:rPr lang="it-IT" sz="1500" dirty="0" err="1">
                <a:solidFill>
                  <a:schemeClr val="bg1"/>
                </a:solidFill>
              </a:rPr>
              <a:t>Identify</a:t>
            </a:r>
            <a:r>
              <a:rPr lang="it-IT" sz="1500" dirty="0">
                <a:solidFill>
                  <a:schemeClr val="bg1"/>
                </a:solidFill>
              </a:rPr>
              <a:t> </a:t>
            </a:r>
            <a:r>
              <a:rPr lang="it-IT" sz="1500" dirty="0" err="1">
                <a:solidFill>
                  <a:schemeClr val="bg1"/>
                </a:solidFill>
              </a:rPr>
              <a:t>relationships</a:t>
            </a:r>
            <a:r>
              <a:rPr lang="it-IT" sz="1500" dirty="0">
                <a:solidFill>
                  <a:schemeClr val="bg1"/>
                </a:solidFill>
              </a:rPr>
              <a:t> </a:t>
            </a:r>
            <a:r>
              <a:rPr lang="it-IT" sz="1500" dirty="0" err="1">
                <a:solidFill>
                  <a:schemeClr val="bg1"/>
                </a:solidFill>
              </a:rPr>
              <a:t>between</a:t>
            </a:r>
            <a:r>
              <a:rPr lang="it-IT" sz="1500" dirty="0">
                <a:solidFill>
                  <a:schemeClr val="bg1"/>
                </a:solidFill>
              </a:rPr>
              <a:t> </a:t>
            </a:r>
            <a:r>
              <a:rPr lang="it-IT" sz="1500" dirty="0" err="1">
                <a:solidFill>
                  <a:schemeClr val="bg1"/>
                </a:solidFill>
              </a:rPr>
              <a:t>main</a:t>
            </a:r>
            <a:r>
              <a:rPr lang="it-IT" sz="1500" dirty="0">
                <a:solidFill>
                  <a:schemeClr val="bg1"/>
                </a:solidFill>
              </a:rPr>
              <a:t> </a:t>
            </a:r>
            <a:r>
              <a:rPr lang="it-IT" sz="1500" dirty="0" err="1">
                <a:solidFill>
                  <a:schemeClr val="bg1"/>
                </a:solidFill>
              </a:rPr>
              <a:t>entities</a:t>
            </a:r>
            <a:r>
              <a:rPr lang="it-IT" sz="1500" dirty="0">
                <a:solidFill>
                  <a:schemeClr val="bg1"/>
                </a:solidFill>
              </a:rPr>
              <a:t>.  </a:t>
            </a:r>
          </a:p>
          <a:p>
            <a:pPr algn="just">
              <a:spcBef>
                <a:spcPts val="150"/>
              </a:spcBef>
            </a:pPr>
            <a:r>
              <a:rPr lang="it-IT" sz="1500" dirty="0">
                <a:solidFill>
                  <a:schemeClr val="bg1"/>
                </a:solidFill>
              </a:rPr>
              <a:t>2. Schema Design:</a:t>
            </a:r>
          </a:p>
          <a:p>
            <a:pPr algn="just">
              <a:spcBef>
                <a:spcPts val="150"/>
              </a:spcBef>
            </a:pPr>
            <a:r>
              <a:rPr lang="it-IT" sz="1500" dirty="0">
                <a:solidFill>
                  <a:schemeClr val="bg1"/>
                </a:solidFill>
              </a:rPr>
              <a:t>   - </a:t>
            </a:r>
            <a:r>
              <a:rPr lang="it-IT" sz="1500" dirty="0" err="1">
                <a:solidFill>
                  <a:schemeClr val="bg1"/>
                </a:solidFill>
              </a:rPr>
              <a:t>Define</a:t>
            </a:r>
            <a:r>
              <a:rPr lang="it-IT" sz="1500" dirty="0">
                <a:solidFill>
                  <a:schemeClr val="bg1"/>
                </a:solidFill>
              </a:rPr>
              <a:t> </a:t>
            </a:r>
            <a:r>
              <a:rPr lang="it-IT" sz="1500" dirty="0" err="1">
                <a:solidFill>
                  <a:schemeClr val="bg1"/>
                </a:solidFill>
              </a:rPr>
              <a:t>main</a:t>
            </a:r>
            <a:r>
              <a:rPr lang="it-IT" sz="1500" dirty="0">
                <a:solidFill>
                  <a:schemeClr val="bg1"/>
                </a:solidFill>
              </a:rPr>
              <a:t> </a:t>
            </a:r>
            <a:r>
              <a:rPr lang="it-IT" sz="1500" dirty="0" err="1">
                <a:solidFill>
                  <a:schemeClr val="bg1"/>
                </a:solidFill>
              </a:rPr>
              <a:t>tables</a:t>
            </a:r>
            <a:r>
              <a:rPr lang="it-IT" sz="1500" dirty="0">
                <a:solidFill>
                  <a:schemeClr val="bg1"/>
                </a:solidFill>
              </a:rPr>
              <a:t> (e.g., `</a:t>
            </a:r>
            <a:r>
              <a:rPr lang="it-IT" sz="1500" dirty="0" err="1">
                <a:solidFill>
                  <a:schemeClr val="bg1"/>
                </a:solidFill>
              </a:rPr>
              <a:t>Passengers</a:t>
            </a:r>
            <a:r>
              <a:rPr lang="it-IT" sz="1500" dirty="0">
                <a:solidFill>
                  <a:schemeClr val="bg1"/>
                </a:solidFill>
              </a:rPr>
              <a:t>`, `Drivers`, `Trips`, `</a:t>
            </a:r>
            <a:r>
              <a:rPr lang="it-IT" sz="1500" dirty="0" err="1">
                <a:solidFill>
                  <a:schemeClr val="bg1"/>
                </a:solidFill>
              </a:rPr>
              <a:t>Evaluations</a:t>
            </a:r>
            <a:r>
              <a:rPr lang="it-IT" sz="1500" dirty="0">
                <a:solidFill>
                  <a:schemeClr val="bg1"/>
                </a:solidFill>
              </a:rPr>
              <a:t>`).  </a:t>
            </a:r>
          </a:p>
          <a:p>
            <a:pPr algn="just">
              <a:spcBef>
                <a:spcPts val="150"/>
              </a:spcBef>
            </a:pPr>
            <a:r>
              <a:rPr lang="it-IT" sz="1500" dirty="0">
                <a:solidFill>
                  <a:schemeClr val="bg1"/>
                </a:solidFill>
              </a:rPr>
              <a:t>   - </a:t>
            </a:r>
            <a:r>
              <a:rPr lang="it-IT" sz="1500" dirty="0" err="1">
                <a:solidFill>
                  <a:schemeClr val="bg1"/>
                </a:solidFill>
              </a:rPr>
              <a:t>Normalize</a:t>
            </a:r>
            <a:r>
              <a:rPr lang="it-IT" sz="1500" dirty="0">
                <a:solidFill>
                  <a:schemeClr val="bg1"/>
                </a:solidFill>
              </a:rPr>
              <a:t> the schema to eliminate </a:t>
            </a:r>
            <a:r>
              <a:rPr lang="it-IT" sz="1500" dirty="0" err="1">
                <a:solidFill>
                  <a:schemeClr val="bg1"/>
                </a:solidFill>
              </a:rPr>
              <a:t>redundancies</a:t>
            </a:r>
            <a:r>
              <a:rPr lang="it-IT" sz="1500" dirty="0">
                <a:solidFill>
                  <a:schemeClr val="bg1"/>
                </a:solidFill>
              </a:rPr>
              <a:t> and </a:t>
            </a:r>
            <a:r>
              <a:rPr lang="it-IT" sz="1500" dirty="0" err="1">
                <a:solidFill>
                  <a:schemeClr val="bg1"/>
                </a:solidFill>
              </a:rPr>
              <a:t>ensure</a:t>
            </a:r>
            <a:r>
              <a:rPr lang="it-IT" sz="1500" dirty="0">
                <a:solidFill>
                  <a:schemeClr val="bg1"/>
                </a:solidFill>
              </a:rPr>
              <a:t> </a:t>
            </a:r>
            <a:r>
              <a:rPr lang="it-IT" sz="1500" dirty="0" err="1">
                <a:solidFill>
                  <a:schemeClr val="bg1"/>
                </a:solidFill>
              </a:rPr>
              <a:t>consistency</a:t>
            </a:r>
            <a:r>
              <a:rPr lang="it-IT" sz="1500" dirty="0">
                <a:solidFill>
                  <a:schemeClr val="bg1"/>
                </a:solidFill>
              </a:rPr>
              <a:t>.  </a:t>
            </a:r>
          </a:p>
          <a:p>
            <a:pPr algn="just">
              <a:spcBef>
                <a:spcPts val="150"/>
              </a:spcBef>
            </a:pPr>
            <a:r>
              <a:rPr lang="it-IT" sz="1500" dirty="0">
                <a:solidFill>
                  <a:schemeClr val="bg1"/>
                </a:solidFill>
              </a:rPr>
              <a:t>3. Database </a:t>
            </a:r>
            <a:r>
              <a:rPr lang="it-IT" sz="1500" dirty="0" err="1">
                <a:solidFill>
                  <a:schemeClr val="bg1"/>
                </a:solidFill>
              </a:rPr>
              <a:t>Implementation</a:t>
            </a:r>
            <a:r>
              <a:rPr lang="it-IT" sz="1500" dirty="0">
                <a:solidFill>
                  <a:schemeClr val="bg1"/>
                </a:solidFill>
              </a:rPr>
              <a:t>:</a:t>
            </a:r>
          </a:p>
          <a:p>
            <a:pPr algn="just">
              <a:spcBef>
                <a:spcPts val="150"/>
              </a:spcBef>
            </a:pPr>
            <a:r>
              <a:rPr lang="it-IT" sz="1500" dirty="0">
                <a:solidFill>
                  <a:schemeClr val="bg1"/>
                </a:solidFill>
              </a:rPr>
              <a:t>   - Create </a:t>
            </a:r>
            <a:r>
              <a:rPr lang="it-IT" sz="1500" dirty="0" err="1">
                <a:solidFill>
                  <a:schemeClr val="bg1"/>
                </a:solidFill>
              </a:rPr>
              <a:t>tables</a:t>
            </a:r>
            <a:r>
              <a:rPr lang="it-IT" sz="1500" dirty="0">
                <a:solidFill>
                  <a:schemeClr val="bg1"/>
                </a:solidFill>
              </a:rPr>
              <a:t> and </a:t>
            </a:r>
            <a:r>
              <a:rPr lang="it-IT" sz="1500" dirty="0" err="1">
                <a:solidFill>
                  <a:schemeClr val="bg1"/>
                </a:solidFill>
              </a:rPr>
              <a:t>define</a:t>
            </a:r>
            <a:r>
              <a:rPr lang="it-IT" sz="1500" dirty="0">
                <a:solidFill>
                  <a:schemeClr val="bg1"/>
                </a:solidFill>
              </a:rPr>
              <a:t> </a:t>
            </a:r>
            <a:r>
              <a:rPr lang="it-IT" sz="1500" dirty="0" err="1">
                <a:solidFill>
                  <a:schemeClr val="bg1"/>
                </a:solidFill>
              </a:rPr>
              <a:t>relationships</a:t>
            </a:r>
            <a:r>
              <a:rPr lang="it-IT" sz="1500" dirty="0">
                <a:solidFill>
                  <a:schemeClr val="bg1"/>
                </a:solidFill>
              </a:rPr>
              <a:t> (e.g., 1:N, N:N).  </a:t>
            </a:r>
          </a:p>
          <a:p>
            <a:pPr algn="just">
              <a:spcBef>
                <a:spcPts val="150"/>
              </a:spcBef>
            </a:pPr>
            <a:r>
              <a:rPr lang="it-IT" sz="1500" dirty="0">
                <a:solidFill>
                  <a:schemeClr val="bg1"/>
                </a:solidFill>
              </a:rPr>
              <a:t>   - </a:t>
            </a:r>
            <a:r>
              <a:rPr lang="it-IT" sz="1500" dirty="0" err="1">
                <a:solidFill>
                  <a:schemeClr val="bg1"/>
                </a:solidFill>
              </a:rPr>
              <a:t>Configure</a:t>
            </a:r>
            <a:r>
              <a:rPr lang="it-IT" sz="1500" dirty="0">
                <a:solidFill>
                  <a:schemeClr val="bg1"/>
                </a:solidFill>
              </a:rPr>
              <a:t> indexes to </a:t>
            </a:r>
            <a:r>
              <a:rPr lang="it-IT" sz="1500" dirty="0" err="1">
                <a:solidFill>
                  <a:schemeClr val="bg1"/>
                </a:solidFill>
              </a:rPr>
              <a:t>optimize</a:t>
            </a:r>
            <a:r>
              <a:rPr lang="it-IT" sz="1500" dirty="0">
                <a:solidFill>
                  <a:schemeClr val="bg1"/>
                </a:solidFill>
              </a:rPr>
              <a:t> </a:t>
            </a:r>
            <a:r>
              <a:rPr lang="it-IT" sz="1500" dirty="0" err="1">
                <a:solidFill>
                  <a:schemeClr val="bg1"/>
                </a:solidFill>
              </a:rPr>
              <a:t>primary</a:t>
            </a:r>
            <a:r>
              <a:rPr lang="it-IT" sz="1500" dirty="0">
                <a:solidFill>
                  <a:schemeClr val="bg1"/>
                </a:solidFill>
              </a:rPr>
              <a:t> queries.  </a:t>
            </a:r>
          </a:p>
          <a:p>
            <a:pPr algn="just">
              <a:spcBef>
                <a:spcPts val="150"/>
              </a:spcBef>
            </a:pPr>
            <a:r>
              <a:rPr lang="it-IT" sz="1500" dirty="0">
                <a:solidFill>
                  <a:schemeClr val="bg1"/>
                </a:solidFill>
              </a:rPr>
              <a:t>4. Query </a:t>
            </a:r>
            <a:r>
              <a:rPr lang="it-IT" sz="1500" dirty="0" err="1">
                <a:solidFill>
                  <a:schemeClr val="bg1"/>
                </a:solidFill>
              </a:rPr>
              <a:t>Optimization</a:t>
            </a:r>
            <a:r>
              <a:rPr lang="it-IT" sz="1500" dirty="0">
                <a:solidFill>
                  <a:schemeClr val="bg1"/>
                </a:solidFill>
              </a:rPr>
              <a:t>:</a:t>
            </a:r>
          </a:p>
          <a:p>
            <a:pPr algn="just">
              <a:spcBef>
                <a:spcPts val="150"/>
              </a:spcBef>
            </a:pPr>
            <a:r>
              <a:rPr lang="it-IT" sz="1500" dirty="0">
                <a:solidFill>
                  <a:schemeClr val="bg1"/>
                </a:solidFill>
              </a:rPr>
              <a:t>   - </a:t>
            </a:r>
            <a:r>
              <a:rPr lang="it-IT" sz="1500" dirty="0" err="1">
                <a:solidFill>
                  <a:schemeClr val="bg1"/>
                </a:solidFill>
              </a:rPr>
              <a:t>Develop</a:t>
            </a:r>
            <a:r>
              <a:rPr lang="it-IT" sz="1500" dirty="0">
                <a:solidFill>
                  <a:schemeClr val="bg1"/>
                </a:solidFill>
              </a:rPr>
              <a:t> queries for common </a:t>
            </a:r>
            <a:r>
              <a:rPr lang="it-IT" sz="1500" dirty="0" err="1">
                <a:solidFill>
                  <a:schemeClr val="bg1"/>
                </a:solidFill>
              </a:rPr>
              <a:t>operations</a:t>
            </a:r>
            <a:r>
              <a:rPr lang="it-IT" sz="1500" dirty="0">
                <a:solidFill>
                  <a:schemeClr val="bg1"/>
                </a:solidFill>
              </a:rPr>
              <a:t> (e.g., </a:t>
            </a:r>
            <a:r>
              <a:rPr lang="it-IT" sz="1500" dirty="0" err="1">
                <a:solidFill>
                  <a:schemeClr val="bg1"/>
                </a:solidFill>
              </a:rPr>
              <a:t>insert</a:t>
            </a:r>
            <a:r>
              <a:rPr lang="it-IT" sz="1500" dirty="0">
                <a:solidFill>
                  <a:schemeClr val="bg1"/>
                </a:solidFill>
              </a:rPr>
              <a:t> </a:t>
            </a:r>
            <a:r>
              <a:rPr lang="it-IT" sz="1500" dirty="0" err="1">
                <a:solidFill>
                  <a:schemeClr val="bg1"/>
                </a:solidFill>
              </a:rPr>
              <a:t>evaluations</a:t>
            </a:r>
            <a:r>
              <a:rPr lang="it-IT" sz="1500" dirty="0">
                <a:solidFill>
                  <a:schemeClr val="bg1"/>
                </a:solidFill>
              </a:rPr>
              <a:t>, </a:t>
            </a:r>
            <a:r>
              <a:rPr lang="it-IT" sz="1500" dirty="0" err="1">
                <a:solidFill>
                  <a:schemeClr val="bg1"/>
                </a:solidFill>
              </a:rPr>
              <a:t>calculate</a:t>
            </a:r>
            <a:r>
              <a:rPr lang="it-IT" sz="1500" dirty="0">
                <a:solidFill>
                  <a:schemeClr val="bg1"/>
                </a:solidFill>
              </a:rPr>
              <a:t> the </a:t>
            </a:r>
            <a:r>
              <a:rPr lang="it-IT" sz="1500" dirty="0" err="1">
                <a:solidFill>
                  <a:schemeClr val="bg1"/>
                </a:solidFill>
              </a:rPr>
              <a:t>average</a:t>
            </a:r>
            <a:r>
              <a:rPr lang="it-IT" sz="1500" dirty="0">
                <a:solidFill>
                  <a:schemeClr val="bg1"/>
                </a:solidFill>
              </a:rPr>
              <a:t> of the last 500 </a:t>
            </a:r>
            <a:r>
              <a:rPr lang="it-IT" sz="1500" dirty="0" err="1">
                <a:solidFill>
                  <a:schemeClr val="bg1"/>
                </a:solidFill>
              </a:rPr>
              <a:t>evaluations</a:t>
            </a:r>
            <a:r>
              <a:rPr lang="it-IT" sz="1500" dirty="0">
                <a:solidFill>
                  <a:schemeClr val="bg1"/>
                </a:solidFill>
              </a:rPr>
              <a:t>).  </a:t>
            </a:r>
          </a:p>
          <a:p>
            <a:pPr algn="just">
              <a:spcBef>
                <a:spcPts val="150"/>
              </a:spcBef>
            </a:pPr>
            <a:r>
              <a:rPr lang="it-IT" sz="1500" dirty="0">
                <a:solidFill>
                  <a:schemeClr val="bg1"/>
                </a:solidFill>
              </a:rPr>
              <a:t>   - </a:t>
            </a:r>
            <a:r>
              <a:rPr lang="it-IT" sz="1500" dirty="0" err="1">
                <a:solidFill>
                  <a:schemeClr val="bg1"/>
                </a:solidFill>
              </a:rPr>
              <a:t>Optimize</a:t>
            </a:r>
            <a:r>
              <a:rPr lang="it-IT" sz="1500" dirty="0">
                <a:solidFill>
                  <a:schemeClr val="bg1"/>
                </a:solidFill>
              </a:rPr>
              <a:t> performance on </a:t>
            </a:r>
            <a:r>
              <a:rPr lang="it-IT" sz="1500" dirty="0" err="1">
                <a:solidFill>
                  <a:schemeClr val="bg1"/>
                </a:solidFill>
              </a:rPr>
              <a:t>simulated</a:t>
            </a:r>
            <a:r>
              <a:rPr lang="it-IT" sz="1500" dirty="0">
                <a:solidFill>
                  <a:schemeClr val="bg1"/>
                </a:solidFill>
              </a:rPr>
              <a:t> datasets.  </a:t>
            </a:r>
          </a:p>
          <a:p>
            <a:pPr algn="just">
              <a:spcBef>
                <a:spcPts val="150"/>
              </a:spcBef>
            </a:pPr>
            <a:r>
              <a:rPr lang="it-IT" sz="1500" dirty="0">
                <a:solidFill>
                  <a:schemeClr val="bg1"/>
                </a:solidFill>
              </a:rPr>
              <a:t>5. Testing and </a:t>
            </a:r>
            <a:r>
              <a:rPr lang="it-IT" sz="1500" dirty="0" err="1">
                <a:solidFill>
                  <a:schemeClr val="bg1"/>
                </a:solidFill>
              </a:rPr>
              <a:t>Validation</a:t>
            </a:r>
            <a:r>
              <a:rPr lang="it-IT" sz="1500" dirty="0">
                <a:solidFill>
                  <a:schemeClr val="bg1"/>
                </a:solidFill>
              </a:rPr>
              <a:t>:</a:t>
            </a:r>
          </a:p>
          <a:p>
            <a:pPr algn="just">
              <a:spcBef>
                <a:spcPts val="150"/>
              </a:spcBef>
            </a:pPr>
            <a:r>
              <a:rPr lang="it-IT" sz="1500" dirty="0">
                <a:solidFill>
                  <a:schemeClr val="bg1"/>
                </a:solidFill>
              </a:rPr>
              <a:t>   - </a:t>
            </a:r>
            <a:r>
              <a:rPr lang="it-IT" sz="1500" dirty="0" err="1">
                <a:solidFill>
                  <a:schemeClr val="bg1"/>
                </a:solidFill>
              </a:rPr>
              <a:t>Verify</a:t>
            </a:r>
            <a:r>
              <a:rPr lang="it-IT" sz="1500" dirty="0">
                <a:solidFill>
                  <a:schemeClr val="bg1"/>
                </a:solidFill>
              </a:rPr>
              <a:t> </a:t>
            </a:r>
            <a:r>
              <a:rPr lang="it-IT" sz="1500" dirty="0" err="1">
                <a:solidFill>
                  <a:schemeClr val="bg1"/>
                </a:solidFill>
              </a:rPr>
              <a:t>referential</a:t>
            </a:r>
            <a:r>
              <a:rPr lang="it-IT" sz="1500" dirty="0">
                <a:solidFill>
                  <a:schemeClr val="bg1"/>
                </a:solidFill>
              </a:rPr>
              <a:t> </a:t>
            </a:r>
            <a:r>
              <a:rPr lang="it-IT" sz="1500" dirty="0" err="1">
                <a:solidFill>
                  <a:schemeClr val="bg1"/>
                </a:solidFill>
              </a:rPr>
              <a:t>integrity</a:t>
            </a:r>
            <a:r>
              <a:rPr lang="it-IT" sz="1500" dirty="0">
                <a:solidFill>
                  <a:schemeClr val="bg1"/>
                </a:solidFill>
              </a:rPr>
              <a:t> and query </a:t>
            </a:r>
            <a:r>
              <a:rPr lang="it-IT" sz="1500" dirty="0" err="1">
                <a:solidFill>
                  <a:schemeClr val="bg1"/>
                </a:solidFill>
              </a:rPr>
              <a:t>functionality</a:t>
            </a:r>
            <a:r>
              <a:rPr lang="it-IT" sz="1500" dirty="0">
                <a:solidFill>
                  <a:schemeClr val="bg1"/>
                </a:solidFill>
              </a:rPr>
              <a:t>.  </a:t>
            </a:r>
          </a:p>
          <a:p>
            <a:pPr algn="just">
              <a:spcBef>
                <a:spcPts val="150"/>
              </a:spcBef>
            </a:pPr>
            <a:r>
              <a:rPr lang="it-IT" sz="1500" dirty="0">
                <a:solidFill>
                  <a:schemeClr val="bg1"/>
                </a:solidFill>
              </a:rPr>
              <a:t>   - Simulate </a:t>
            </a:r>
            <a:r>
              <a:rPr lang="it-IT" sz="1500" dirty="0" err="1">
                <a:solidFill>
                  <a:schemeClr val="bg1"/>
                </a:solidFill>
              </a:rPr>
              <a:t>increasing</a:t>
            </a:r>
            <a:r>
              <a:rPr lang="it-IT" sz="1500" dirty="0">
                <a:solidFill>
                  <a:schemeClr val="bg1"/>
                </a:solidFill>
              </a:rPr>
              <a:t> loads to </a:t>
            </a:r>
            <a:r>
              <a:rPr lang="it-IT" sz="1500" dirty="0" err="1">
                <a:solidFill>
                  <a:schemeClr val="bg1"/>
                </a:solidFill>
              </a:rPr>
              <a:t>assess</a:t>
            </a:r>
            <a:r>
              <a:rPr lang="it-IT" sz="1500" dirty="0">
                <a:solidFill>
                  <a:schemeClr val="bg1"/>
                </a:solidFill>
              </a:rPr>
              <a:t> </a:t>
            </a:r>
            <a:r>
              <a:rPr lang="it-IT" sz="1500" dirty="0" err="1">
                <a:solidFill>
                  <a:schemeClr val="bg1"/>
                </a:solidFill>
              </a:rPr>
              <a:t>scalability</a:t>
            </a:r>
            <a:r>
              <a:rPr lang="it-IT" sz="1500" dirty="0">
                <a:solidFill>
                  <a:schemeClr val="bg1"/>
                </a:solidFill>
              </a:rPr>
              <a:t>. </a:t>
            </a:r>
          </a:p>
        </p:txBody>
      </p:sp>
      <p:grpSp>
        <p:nvGrpSpPr>
          <p:cNvPr id="4" name="Gruppo 3">
            <a:extLst>
              <a:ext uri="{FF2B5EF4-FFF2-40B4-BE49-F238E27FC236}">
                <a16:creationId xmlns:a16="http://schemas.microsoft.com/office/drawing/2014/main" id="{185F3636-D1BC-7B93-9A8A-032B12259C46}"/>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4893F818-7FFF-BA91-C062-E4CF5FBF020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4" name="CasellaDiTesto 23">
              <a:extLst>
                <a:ext uri="{FF2B5EF4-FFF2-40B4-BE49-F238E27FC236}">
                  <a16:creationId xmlns:a16="http://schemas.microsoft.com/office/drawing/2014/main" id="{36145E2A-212F-A3D8-7155-A72189E11C86}"/>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5" name="Connettore diritto 24">
            <a:extLst>
              <a:ext uri="{FF2B5EF4-FFF2-40B4-BE49-F238E27FC236}">
                <a16:creationId xmlns:a16="http://schemas.microsoft.com/office/drawing/2014/main" id="{7AB449F7-61BD-8FC6-8BAC-D21A89BB7D62}"/>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8" name="Gruppo 27">
            <a:extLst>
              <a:ext uri="{FF2B5EF4-FFF2-40B4-BE49-F238E27FC236}">
                <a16:creationId xmlns:a16="http://schemas.microsoft.com/office/drawing/2014/main" id="{BF7309BF-BDE9-11AB-EB1E-82427D7184BF}"/>
              </a:ext>
            </a:extLst>
          </p:cNvPr>
          <p:cNvGrpSpPr/>
          <p:nvPr/>
        </p:nvGrpSpPr>
        <p:grpSpPr>
          <a:xfrm>
            <a:off x="10072737" y="306759"/>
            <a:ext cx="1743561" cy="1335574"/>
            <a:chOff x="8115673" y="243470"/>
            <a:chExt cx="1743561" cy="1335574"/>
          </a:xfrm>
        </p:grpSpPr>
        <p:sp>
          <p:nvSpPr>
            <p:cNvPr id="30" name="CasellaDiTesto 29">
              <a:extLst>
                <a:ext uri="{FF2B5EF4-FFF2-40B4-BE49-F238E27FC236}">
                  <a16:creationId xmlns:a16="http://schemas.microsoft.com/office/drawing/2014/main" id="{F0195508-DC27-EF48-210A-1B98001C4214}"/>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1" name="Gruppo 30">
              <a:extLst>
                <a:ext uri="{FF2B5EF4-FFF2-40B4-BE49-F238E27FC236}">
                  <a16:creationId xmlns:a16="http://schemas.microsoft.com/office/drawing/2014/main" id="{8A3410B7-E7D7-9161-ED84-EA07621FC10F}"/>
                </a:ext>
              </a:extLst>
            </p:cNvPr>
            <p:cNvGrpSpPr/>
            <p:nvPr/>
          </p:nvGrpSpPr>
          <p:grpSpPr>
            <a:xfrm>
              <a:off x="8468959" y="243470"/>
              <a:ext cx="1036991" cy="307777"/>
              <a:chOff x="8468959" y="243470"/>
              <a:chExt cx="1036991" cy="307777"/>
            </a:xfrm>
          </p:grpSpPr>
          <p:sp>
            <p:nvSpPr>
              <p:cNvPr id="38" name="CasellaDiTesto 37">
                <a:extLst>
                  <a:ext uri="{FF2B5EF4-FFF2-40B4-BE49-F238E27FC236}">
                    <a16:creationId xmlns:a16="http://schemas.microsoft.com/office/drawing/2014/main" id="{86CC69CD-27DE-5BBC-AA81-5958A1716F2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0" name="Ovale 39">
                <a:extLst>
                  <a:ext uri="{FF2B5EF4-FFF2-40B4-BE49-F238E27FC236}">
                    <a16:creationId xmlns:a16="http://schemas.microsoft.com/office/drawing/2014/main" id="{7FEEC7E1-84A3-DC12-A8BE-401E7389F46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2" name="Gruppo 31">
              <a:extLst>
                <a:ext uri="{FF2B5EF4-FFF2-40B4-BE49-F238E27FC236}">
                  <a16:creationId xmlns:a16="http://schemas.microsoft.com/office/drawing/2014/main" id="{7DCEC9B9-24D9-807E-7A05-7D6210F8A548}"/>
                </a:ext>
              </a:extLst>
            </p:cNvPr>
            <p:cNvGrpSpPr/>
            <p:nvPr/>
          </p:nvGrpSpPr>
          <p:grpSpPr>
            <a:xfrm>
              <a:off x="8354083" y="1012628"/>
              <a:ext cx="1266624" cy="566416"/>
              <a:chOff x="8354083" y="1095178"/>
              <a:chExt cx="1266624" cy="566416"/>
            </a:xfrm>
          </p:grpSpPr>
          <p:sp>
            <p:nvSpPr>
              <p:cNvPr id="34" name="CasellaDiTesto 33">
                <a:extLst>
                  <a:ext uri="{FF2B5EF4-FFF2-40B4-BE49-F238E27FC236}">
                    <a16:creationId xmlns:a16="http://schemas.microsoft.com/office/drawing/2014/main" id="{581DADD3-A30E-7D9F-4136-A19AA7179DC7}"/>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35" name="Gruppo 34">
                <a:extLst>
                  <a:ext uri="{FF2B5EF4-FFF2-40B4-BE49-F238E27FC236}">
                    <a16:creationId xmlns:a16="http://schemas.microsoft.com/office/drawing/2014/main" id="{80975033-0078-8AB9-3A0B-B10739F3D58A}"/>
                  </a:ext>
                </a:extLst>
              </p:cNvPr>
              <p:cNvGrpSpPr/>
              <p:nvPr/>
            </p:nvGrpSpPr>
            <p:grpSpPr>
              <a:xfrm>
                <a:off x="8539890" y="1095178"/>
                <a:ext cx="895011" cy="307777"/>
                <a:chOff x="8487778" y="883330"/>
                <a:chExt cx="895011" cy="307777"/>
              </a:xfrm>
            </p:grpSpPr>
            <p:sp>
              <p:nvSpPr>
                <p:cNvPr id="36" name="CasellaDiTesto 35">
                  <a:extLst>
                    <a:ext uri="{FF2B5EF4-FFF2-40B4-BE49-F238E27FC236}">
                      <a16:creationId xmlns:a16="http://schemas.microsoft.com/office/drawing/2014/main" id="{E7E58227-6889-6B67-7017-8D18E00A272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E00E766E-AE17-E7E4-97F8-4F59327C267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3" name="Connettore a gomito 32">
              <a:extLst>
                <a:ext uri="{FF2B5EF4-FFF2-40B4-BE49-F238E27FC236}">
                  <a16:creationId xmlns:a16="http://schemas.microsoft.com/office/drawing/2014/main" id="{200DB04D-8285-0330-C508-D9DC83CB152F}"/>
                </a:ext>
              </a:extLst>
            </p:cNvPr>
            <p:cNvCxnSpPr>
              <a:cxnSpLocks/>
              <a:stCxn id="40"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1A23770D-06CF-3EED-D5A4-1131FB1E97F8}"/>
              </a:ext>
            </a:extLst>
          </p:cNvPr>
          <p:cNvGrpSpPr/>
          <p:nvPr/>
        </p:nvGrpSpPr>
        <p:grpSpPr>
          <a:xfrm>
            <a:off x="9983500" y="2734223"/>
            <a:ext cx="1922034" cy="742612"/>
            <a:chOff x="10081438" y="2124587"/>
            <a:chExt cx="1922034" cy="742612"/>
          </a:xfrm>
        </p:grpSpPr>
        <p:sp>
          <p:nvSpPr>
            <p:cNvPr id="42" name="CasellaDiTesto 41">
              <a:extLst>
                <a:ext uri="{FF2B5EF4-FFF2-40B4-BE49-F238E27FC236}">
                  <a16:creationId xmlns:a16="http://schemas.microsoft.com/office/drawing/2014/main" id="{489B8EC8-DFC3-CDF8-0ACB-29DEAF895E6A}"/>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45" name="CasellaDiTesto 44">
              <a:extLst>
                <a:ext uri="{FF2B5EF4-FFF2-40B4-BE49-F238E27FC236}">
                  <a16:creationId xmlns:a16="http://schemas.microsoft.com/office/drawing/2014/main" id="{8C6DA036-ADB6-508F-C3C2-19C78BBB6A00}"/>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2" name="Immagine 1" descr="Immagine che contiene orologio, simbolo, Carattere, Elementi grafici&#10;&#10;Descrizione generata automaticamente">
            <a:extLst>
              <a:ext uri="{FF2B5EF4-FFF2-40B4-BE49-F238E27FC236}">
                <a16:creationId xmlns:a16="http://schemas.microsoft.com/office/drawing/2014/main" id="{216D2A98-4AA1-8D72-FAB7-700978BF23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 name="Tabella 2">
            <a:extLst>
              <a:ext uri="{FF2B5EF4-FFF2-40B4-BE49-F238E27FC236}">
                <a16:creationId xmlns:a16="http://schemas.microsoft.com/office/drawing/2014/main" id="{9AEFF1CD-B579-957D-DFE9-4B64673A6162}"/>
              </a:ext>
            </a:extLst>
          </p:cNvPr>
          <p:cNvGraphicFramePr>
            <a:graphicFrameLocks noGrp="1"/>
          </p:cNvGraphicFramePr>
          <p:nvPr>
            <p:extLst>
              <p:ext uri="{D42A27DB-BD31-4B8C-83A1-F6EECF244321}">
                <p14:modId xmlns:p14="http://schemas.microsoft.com/office/powerpoint/2010/main" val="556259061"/>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555805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7E310BB-F762-09BE-6795-462A060D058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D4B891D-8B47-40B2-89EF-74EA03790727}"/>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A23667E4-6C9B-43E2-2740-DA9D71810B9C}"/>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FDF91838-51E1-DC3B-45D3-A9AD38881B7A}"/>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12AE3DF9-28A9-4474-8AAF-F5C1E7273B2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8E9076F-27F5-2F5B-0C06-7C127153CEE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EE2BCDE6-D32B-4919-7EB1-456F283B5B8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4A2C5DB-9369-11CF-E9BC-670452B7D802}"/>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8015BA31-7A55-B047-E97F-78FCEC2A1032}"/>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CC969574-DBC1-324D-48B9-F4C12DB0F175}"/>
              </a:ext>
            </a:extLst>
          </p:cNvPr>
          <p:cNvGrpSpPr/>
          <p:nvPr/>
        </p:nvGrpSpPr>
        <p:grpSpPr>
          <a:xfrm>
            <a:off x="706905" y="1873392"/>
            <a:ext cx="8162246" cy="1336207"/>
            <a:chOff x="706905" y="1873392"/>
            <a:chExt cx="8162246" cy="1336207"/>
          </a:xfrm>
        </p:grpSpPr>
        <p:sp>
          <p:nvSpPr>
            <p:cNvPr id="18" name="CasellaDiTesto 17">
              <a:extLst>
                <a:ext uri="{FF2B5EF4-FFF2-40B4-BE49-F238E27FC236}">
                  <a16:creationId xmlns:a16="http://schemas.microsoft.com/office/drawing/2014/main" id="{2D42EF14-304C-9880-A037-EDCD782FCB9C}"/>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6B29FEBA-166F-60F7-19D7-6859E0F43628}"/>
                </a:ext>
              </a:extLst>
            </p:cNvPr>
            <p:cNvSpPr txBox="1"/>
            <p:nvPr/>
          </p:nvSpPr>
          <p:spPr>
            <a:xfrm>
              <a:off x="706908" y="2193936"/>
              <a:ext cx="8162243" cy="1015663"/>
            </a:xfrm>
            <a:prstGeom prst="rect">
              <a:avLst/>
            </a:prstGeom>
            <a:noFill/>
          </p:spPr>
          <p:txBody>
            <a:bodyPr wrap="square" rtlCol="0">
              <a:spAutoFit/>
            </a:bodyPr>
            <a:lstStyle/>
            <a:p>
              <a:pPr algn="just"/>
              <a:r>
                <a:rPr lang="en-US" sz="1500" dirty="0">
                  <a:solidFill>
                    <a:schemeClr val="bg1"/>
                  </a:solidFill>
                </a:rPr>
                <a:t>1. Database Schema: Documented ER diagram model.  </a:t>
              </a:r>
            </a:p>
            <a:p>
              <a:pPr algn="just"/>
              <a:r>
                <a:rPr lang="en-US" sz="1500" dirty="0">
                  <a:solidFill>
                    <a:schemeClr val="bg1"/>
                  </a:solidFill>
                </a:rPr>
                <a:t>2. Implemented Database: Fully operational database with all tables and defined relationships.  </a:t>
              </a:r>
            </a:p>
            <a:p>
              <a:pPr algn="just"/>
              <a:r>
                <a:rPr lang="en-US" sz="1500" dirty="0">
                  <a:solidFill>
                    <a:schemeClr val="bg1"/>
                  </a:solidFill>
                </a:rPr>
                <a:t>3. SQL Scripts: Scripts for table creation, constraints, and indexes.  </a:t>
              </a:r>
            </a:p>
            <a:p>
              <a:pPr algn="just"/>
              <a:r>
                <a:rPr lang="en-US" sz="1500" dirty="0">
                  <a:solidFill>
                    <a:schemeClr val="bg1"/>
                  </a:solidFill>
                </a:rPr>
                <a:t>4. Report: Documentation of primary queries and applied optimizations. </a:t>
              </a:r>
              <a:endParaRPr lang="it-IT" sz="1500" dirty="0">
                <a:solidFill>
                  <a:schemeClr val="bg1"/>
                </a:solidFill>
              </a:endParaRPr>
            </a:p>
          </p:txBody>
        </p:sp>
      </p:grpSp>
      <p:grpSp>
        <p:nvGrpSpPr>
          <p:cNvPr id="31" name="Gruppo 30">
            <a:extLst>
              <a:ext uri="{FF2B5EF4-FFF2-40B4-BE49-F238E27FC236}">
                <a16:creationId xmlns:a16="http://schemas.microsoft.com/office/drawing/2014/main" id="{8C68D26D-2AD7-57ED-333E-D7C2E046C8BE}"/>
              </a:ext>
            </a:extLst>
          </p:cNvPr>
          <p:cNvGrpSpPr/>
          <p:nvPr/>
        </p:nvGrpSpPr>
        <p:grpSpPr>
          <a:xfrm>
            <a:off x="706905" y="3579261"/>
            <a:ext cx="8162246" cy="1098470"/>
            <a:chOff x="706905" y="3408919"/>
            <a:chExt cx="8162246" cy="1098470"/>
          </a:xfrm>
        </p:grpSpPr>
        <p:sp>
          <p:nvSpPr>
            <p:cNvPr id="2" name="CasellaDiTesto 1">
              <a:extLst>
                <a:ext uri="{FF2B5EF4-FFF2-40B4-BE49-F238E27FC236}">
                  <a16:creationId xmlns:a16="http://schemas.microsoft.com/office/drawing/2014/main" id="{04E7CE1B-7E96-3EAA-2AB5-1CF0BFDF4B8A}"/>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45143F6F-FC11-78F3-EE9B-BAA29D3FF2A8}"/>
                </a:ext>
              </a:extLst>
            </p:cNvPr>
            <p:cNvSpPr txBox="1"/>
            <p:nvPr/>
          </p:nvSpPr>
          <p:spPr>
            <a:xfrm>
              <a:off x="706908" y="3722559"/>
              <a:ext cx="8162243" cy="784830"/>
            </a:xfrm>
            <a:prstGeom prst="rect">
              <a:avLst/>
            </a:prstGeom>
            <a:noFill/>
          </p:spPr>
          <p:txBody>
            <a:bodyPr wrap="square" rtlCol="0">
              <a:spAutoFit/>
            </a:bodyPr>
            <a:lstStyle/>
            <a:p>
              <a:pPr algn="just"/>
              <a:r>
                <a:rPr lang="en-US" sz="1500" dirty="0">
                  <a:solidFill>
                    <a:schemeClr val="bg1"/>
                  </a:solidFill>
                </a:rPr>
                <a:t>1. ER diagram delivery (end of Month 1).  </a:t>
              </a:r>
            </a:p>
            <a:p>
              <a:pPr algn="just"/>
              <a:r>
                <a:rPr lang="en-US" sz="1500" dirty="0">
                  <a:solidFill>
                    <a:schemeClr val="bg1"/>
                  </a:solidFill>
                </a:rPr>
                <a:t>2. Database implementation and working SQL scripts (mid-Month 2).  </a:t>
              </a:r>
            </a:p>
            <a:p>
              <a:pPr algn="just"/>
              <a:r>
                <a:rPr lang="en-US" sz="1500" dirty="0">
                  <a:solidFill>
                    <a:schemeClr val="bg1"/>
                  </a:solidFill>
                </a:rPr>
                <a:t>3. Query validation and final report (end of Month 2). </a:t>
              </a:r>
              <a:endParaRPr lang="it-IT" sz="1500" dirty="0">
                <a:solidFill>
                  <a:schemeClr val="bg1"/>
                </a:solidFill>
              </a:endParaRPr>
            </a:p>
          </p:txBody>
        </p:sp>
      </p:grpSp>
      <p:grpSp>
        <p:nvGrpSpPr>
          <p:cNvPr id="34" name="Gruppo 33">
            <a:extLst>
              <a:ext uri="{FF2B5EF4-FFF2-40B4-BE49-F238E27FC236}">
                <a16:creationId xmlns:a16="http://schemas.microsoft.com/office/drawing/2014/main" id="{1979C71C-D9F1-1254-261D-BE7994F06D2B}"/>
              </a:ext>
            </a:extLst>
          </p:cNvPr>
          <p:cNvGrpSpPr/>
          <p:nvPr/>
        </p:nvGrpSpPr>
        <p:grpSpPr>
          <a:xfrm>
            <a:off x="690149" y="5047393"/>
            <a:ext cx="8162243" cy="1098470"/>
            <a:chOff x="690149" y="4649856"/>
            <a:chExt cx="8162243" cy="1098470"/>
          </a:xfrm>
        </p:grpSpPr>
        <p:sp>
          <p:nvSpPr>
            <p:cNvPr id="16" name="CasellaDiTesto 15">
              <a:extLst>
                <a:ext uri="{FF2B5EF4-FFF2-40B4-BE49-F238E27FC236}">
                  <a16:creationId xmlns:a16="http://schemas.microsoft.com/office/drawing/2014/main" id="{52ADA767-3F87-C34F-940F-24306F8F12F7}"/>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CB6D9472-7864-43D9-BD9F-A48BAF630392}"/>
                </a:ext>
              </a:extLst>
            </p:cNvPr>
            <p:cNvSpPr txBox="1"/>
            <p:nvPr/>
          </p:nvSpPr>
          <p:spPr>
            <a:xfrm>
              <a:off x="690149" y="4963496"/>
              <a:ext cx="8162243" cy="784830"/>
            </a:xfrm>
            <a:prstGeom prst="rect">
              <a:avLst/>
            </a:prstGeom>
            <a:noFill/>
          </p:spPr>
          <p:txBody>
            <a:bodyPr wrap="square" rtlCol="0">
              <a:spAutoFit/>
            </a:bodyPr>
            <a:lstStyle/>
            <a:p>
              <a:pPr algn="just"/>
              <a:r>
                <a:rPr lang="en-US" sz="1500" dirty="0">
                  <a:solidFill>
                    <a:schemeClr val="bg1"/>
                  </a:solidFill>
                </a:rPr>
                <a:t>- WP2 (Backend): Required to test communication between the database and API endpoints. Database design must be completed before proceeding with the backend.  </a:t>
              </a:r>
            </a:p>
            <a:p>
              <a:pPr algn="just"/>
              <a:r>
                <a:rPr lang="en-US" sz="1500" dirty="0">
                  <a:solidFill>
                    <a:schemeClr val="bg1"/>
                  </a:solidFill>
                </a:rPr>
                <a:t>- WP5 (Integration): Database must be complete and functional before system integration.</a:t>
              </a:r>
              <a:endParaRPr lang="it-IT" sz="1500" dirty="0">
                <a:solidFill>
                  <a:schemeClr val="bg1"/>
                </a:solidFill>
              </a:endParaRPr>
            </a:p>
          </p:txBody>
        </p:sp>
      </p:grpSp>
      <p:grpSp>
        <p:nvGrpSpPr>
          <p:cNvPr id="4" name="Gruppo 3">
            <a:extLst>
              <a:ext uri="{FF2B5EF4-FFF2-40B4-BE49-F238E27FC236}">
                <a16:creationId xmlns:a16="http://schemas.microsoft.com/office/drawing/2014/main" id="{D72BB1A7-6BB9-10E8-D66A-A9F73F2F57B3}"/>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557B2567-B9F7-DE32-204B-AC8A4F522DC0}"/>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4" name="CasellaDiTesto 23">
              <a:extLst>
                <a:ext uri="{FF2B5EF4-FFF2-40B4-BE49-F238E27FC236}">
                  <a16:creationId xmlns:a16="http://schemas.microsoft.com/office/drawing/2014/main" id="{F3EBF593-39F4-A2B5-AC61-00796268D5BC}"/>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5" name="Connettore diritto 24">
            <a:extLst>
              <a:ext uri="{FF2B5EF4-FFF2-40B4-BE49-F238E27FC236}">
                <a16:creationId xmlns:a16="http://schemas.microsoft.com/office/drawing/2014/main" id="{6D21E9B6-8215-7AC0-44CA-146A12934E8B}"/>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37" name="Gruppo 36">
            <a:extLst>
              <a:ext uri="{FF2B5EF4-FFF2-40B4-BE49-F238E27FC236}">
                <a16:creationId xmlns:a16="http://schemas.microsoft.com/office/drawing/2014/main" id="{11218F77-D23A-7090-6D13-15F262132DE5}"/>
              </a:ext>
            </a:extLst>
          </p:cNvPr>
          <p:cNvGrpSpPr/>
          <p:nvPr/>
        </p:nvGrpSpPr>
        <p:grpSpPr>
          <a:xfrm>
            <a:off x="10072737" y="306759"/>
            <a:ext cx="1743561" cy="1335574"/>
            <a:chOff x="8115673" y="243470"/>
            <a:chExt cx="1743561" cy="1335574"/>
          </a:xfrm>
        </p:grpSpPr>
        <p:sp>
          <p:nvSpPr>
            <p:cNvPr id="38" name="CasellaDiTesto 37">
              <a:extLst>
                <a:ext uri="{FF2B5EF4-FFF2-40B4-BE49-F238E27FC236}">
                  <a16:creationId xmlns:a16="http://schemas.microsoft.com/office/drawing/2014/main" id="{9B093F64-A797-BF85-1105-D32A424BED0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40" name="Gruppo 39">
              <a:extLst>
                <a:ext uri="{FF2B5EF4-FFF2-40B4-BE49-F238E27FC236}">
                  <a16:creationId xmlns:a16="http://schemas.microsoft.com/office/drawing/2014/main" id="{5F0BA1F8-AD03-517E-0C73-9C11AF40B8B5}"/>
                </a:ext>
              </a:extLst>
            </p:cNvPr>
            <p:cNvGrpSpPr/>
            <p:nvPr/>
          </p:nvGrpSpPr>
          <p:grpSpPr>
            <a:xfrm>
              <a:off x="8468959" y="243470"/>
              <a:ext cx="1036991" cy="307777"/>
              <a:chOff x="8468959" y="243470"/>
              <a:chExt cx="1036991" cy="307777"/>
            </a:xfrm>
          </p:grpSpPr>
          <p:sp>
            <p:nvSpPr>
              <p:cNvPr id="50" name="CasellaDiTesto 49">
                <a:extLst>
                  <a:ext uri="{FF2B5EF4-FFF2-40B4-BE49-F238E27FC236}">
                    <a16:creationId xmlns:a16="http://schemas.microsoft.com/office/drawing/2014/main" id="{FCF9DFB3-6738-17F9-EFEF-2FB629D278EE}"/>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4" name="Ovale 53">
                <a:extLst>
                  <a:ext uri="{FF2B5EF4-FFF2-40B4-BE49-F238E27FC236}">
                    <a16:creationId xmlns:a16="http://schemas.microsoft.com/office/drawing/2014/main" id="{9FF69E92-5412-162C-D12C-72373364687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1" name="Gruppo 40">
              <a:extLst>
                <a:ext uri="{FF2B5EF4-FFF2-40B4-BE49-F238E27FC236}">
                  <a16:creationId xmlns:a16="http://schemas.microsoft.com/office/drawing/2014/main" id="{E28A4B02-43F3-C7D4-B6C1-EF9456B6B21D}"/>
                </a:ext>
              </a:extLst>
            </p:cNvPr>
            <p:cNvGrpSpPr/>
            <p:nvPr/>
          </p:nvGrpSpPr>
          <p:grpSpPr>
            <a:xfrm>
              <a:off x="8354083" y="1012628"/>
              <a:ext cx="1266624" cy="566416"/>
              <a:chOff x="8354083" y="1095178"/>
              <a:chExt cx="1266624" cy="566416"/>
            </a:xfrm>
          </p:grpSpPr>
          <p:sp>
            <p:nvSpPr>
              <p:cNvPr id="45" name="CasellaDiTesto 44">
                <a:extLst>
                  <a:ext uri="{FF2B5EF4-FFF2-40B4-BE49-F238E27FC236}">
                    <a16:creationId xmlns:a16="http://schemas.microsoft.com/office/drawing/2014/main" id="{BE36AFB3-A82E-3434-3483-D1DF712B1776}"/>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46" name="Gruppo 45">
                <a:extLst>
                  <a:ext uri="{FF2B5EF4-FFF2-40B4-BE49-F238E27FC236}">
                    <a16:creationId xmlns:a16="http://schemas.microsoft.com/office/drawing/2014/main" id="{341D6653-AC8E-97AD-96B0-82091AA9FBC9}"/>
                  </a:ext>
                </a:extLst>
              </p:cNvPr>
              <p:cNvGrpSpPr/>
              <p:nvPr/>
            </p:nvGrpSpPr>
            <p:grpSpPr>
              <a:xfrm>
                <a:off x="8539890" y="1095178"/>
                <a:ext cx="895011" cy="307777"/>
                <a:chOff x="8487778" y="883330"/>
                <a:chExt cx="895011" cy="307777"/>
              </a:xfrm>
            </p:grpSpPr>
            <p:sp>
              <p:nvSpPr>
                <p:cNvPr id="47" name="CasellaDiTesto 46">
                  <a:extLst>
                    <a:ext uri="{FF2B5EF4-FFF2-40B4-BE49-F238E27FC236}">
                      <a16:creationId xmlns:a16="http://schemas.microsoft.com/office/drawing/2014/main" id="{079D5050-39E5-6AA5-07ED-A25B6E8E7AC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9" name="Ovale 48">
                  <a:extLst>
                    <a:ext uri="{FF2B5EF4-FFF2-40B4-BE49-F238E27FC236}">
                      <a16:creationId xmlns:a16="http://schemas.microsoft.com/office/drawing/2014/main" id="{15D7457C-9922-13BC-680C-14D16849232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2" name="Connettore a gomito 41">
              <a:extLst>
                <a:ext uri="{FF2B5EF4-FFF2-40B4-BE49-F238E27FC236}">
                  <a16:creationId xmlns:a16="http://schemas.microsoft.com/office/drawing/2014/main" id="{357BAD34-8A4C-DBBB-1508-3FE67F79C47D}"/>
                </a:ext>
              </a:extLst>
            </p:cNvPr>
            <p:cNvCxnSpPr>
              <a:cxnSpLocks/>
              <a:stCxn id="54" idx="6"/>
              <a:endCxn id="4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6" name="Gruppo 55">
            <a:extLst>
              <a:ext uri="{FF2B5EF4-FFF2-40B4-BE49-F238E27FC236}">
                <a16:creationId xmlns:a16="http://schemas.microsoft.com/office/drawing/2014/main" id="{CCD5B710-4F6D-3375-CA68-DB945FBD470C}"/>
              </a:ext>
            </a:extLst>
          </p:cNvPr>
          <p:cNvGrpSpPr/>
          <p:nvPr/>
        </p:nvGrpSpPr>
        <p:grpSpPr>
          <a:xfrm>
            <a:off x="9983500" y="2734223"/>
            <a:ext cx="1922034" cy="742612"/>
            <a:chOff x="10081438" y="2124587"/>
            <a:chExt cx="1922034" cy="742612"/>
          </a:xfrm>
        </p:grpSpPr>
        <p:sp>
          <p:nvSpPr>
            <p:cNvPr id="57" name="CasellaDiTesto 56">
              <a:extLst>
                <a:ext uri="{FF2B5EF4-FFF2-40B4-BE49-F238E27FC236}">
                  <a16:creationId xmlns:a16="http://schemas.microsoft.com/office/drawing/2014/main" id="{D2099156-E646-B05D-7936-30448BC4F95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8" name="CasellaDiTesto 57">
              <a:extLst>
                <a:ext uri="{FF2B5EF4-FFF2-40B4-BE49-F238E27FC236}">
                  <a16:creationId xmlns:a16="http://schemas.microsoft.com/office/drawing/2014/main" id="{D7F303D5-7784-B6B3-BADF-CE6F1B1B5B47}"/>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 name="Immagine 4" descr="Immagine che contiene orologio, simbolo, Carattere, Elementi grafici&#10;&#10;Descrizione generata automaticamente">
            <a:extLst>
              <a:ext uri="{FF2B5EF4-FFF2-40B4-BE49-F238E27FC236}">
                <a16:creationId xmlns:a16="http://schemas.microsoft.com/office/drawing/2014/main" id="{FB337C5C-36CC-9023-D266-C939404E3F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7" name="Tabella 6">
            <a:extLst>
              <a:ext uri="{FF2B5EF4-FFF2-40B4-BE49-F238E27FC236}">
                <a16:creationId xmlns:a16="http://schemas.microsoft.com/office/drawing/2014/main" id="{117F57E6-1D3B-A4C8-946B-EEC06A085A4D}"/>
              </a:ext>
            </a:extLst>
          </p:cNvPr>
          <p:cNvGraphicFramePr>
            <a:graphicFrameLocks noGrp="1"/>
          </p:cNvGraphicFramePr>
          <p:nvPr>
            <p:extLst>
              <p:ext uri="{D42A27DB-BD31-4B8C-83A1-F6EECF244321}">
                <p14:modId xmlns:p14="http://schemas.microsoft.com/office/powerpoint/2010/main" val="556259061"/>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248137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5BB839E-59C1-25AE-C389-68CCAFD52323}"/>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641426A-1D8A-CB86-D1FD-4CB9E2B0FBD7}"/>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3672166-3E40-157B-7A30-EEEF92019F8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5023373B-B483-17FD-6534-1C115825F23E}"/>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3991C4CA-3130-2695-1BAA-D5407DFADBA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E857414-3D4C-EA30-1831-740416EE89AC}"/>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D9BAC81-6C38-1DFF-5D5E-48DD9CAA0576}"/>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A7A3753-3B69-39A7-C8D9-1B5666D6E25B}"/>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F87F277C-6713-C907-BB7B-EA5A55C3DEA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D6E17994-D084-09B2-BEB2-6D055CBF8A9A}"/>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17E25D10-8ED3-9583-58EB-307E4DCBDD54}"/>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02B716AC-DBA4-2365-B151-9AE3726EE72E}"/>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a:t>
              </a:r>
              <a:r>
                <a:rPr lang="it-IT" sz="1500" dirty="0" err="1">
                  <a:solidFill>
                    <a:schemeClr val="bg1"/>
                  </a:solidFill>
                </a:rPr>
                <a:t>Relational</a:t>
              </a:r>
              <a:r>
                <a:rPr lang="it-IT" sz="1500" dirty="0">
                  <a:solidFill>
                    <a:schemeClr val="bg1"/>
                  </a:solidFill>
                </a:rPr>
                <a:t> Database: MySQL or </a:t>
              </a:r>
              <a:r>
                <a:rPr lang="it-IT" sz="1500" dirty="0" err="1">
                  <a:solidFill>
                    <a:schemeClr val="bg1"/>
                  </a:solidFill>
                </a:rPr>
                <a:t>PostgreSQL</a:t>
              </a:r>
              <a:r>
                <a:rPr lang="it-IT" sz="1500" dirty="0">
                  <a:solidFill>
                    <a:schemeClr val="bg1"/>
                  </a:solidFill>
                </a:rPr>
                <a:t> (</a:t>
              </a:r>
              <a:r>
                <a:rPr lang="it-IT" sz="1500" dirty="0" err="1">
                  <a:solidFill>
                    <a:schemeClr val="bg1"/>
                  </a:solidFill>
                </a:rPr>
                <a:t>already</a:t>
              </a:r>
              <a:r>
                <a:rPr lang="it-IT" sz="1500" dirty="0">
                  <a:solidFill>
                    <a:schemeClr val="bg1"/>
                  </a:solidFill>
                </a:rPr>
                <a:t>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a:t>
              </a:r>
              <a:r>
                <a:rPr lang="it-IT" sz="1500" dirty="0" err="1">
                  <a:solidFill>
                    <a:schemeClr val="bg1"/>
                  </a:solidFill>
                </a:rPr>
                <a:t>Modeling</a:t>
              </a:r>
              <a:r>
                <a:rPr lang="it-IT" sz="1500" dirty="0">
                  <a:solidFill>
                    <a:schemeClr val="bg1"/>
                  </a:solidFill>
                </a:rPr>
                <a:t> Tools: </a:t>
              </a:r>
              <a:r>
                <a:rPr lang="it-IT" sz="1500" dirty="0" err="1">
                  <a:solidFill>
                    <a:schemeClr val="bg1"/>
                  </a:solidFill>
                </a:rPr>
                <a:t>DbSchema</a:t>
              </a:r>
              <a:r>
                <a:rPr lang="it-IT" sz="1500" dirty="0">
                  <a:solidFill>
                    <a:schemeClr val="bg1"/>
                  </a:solidFill>
                </a:rPr>
                <a:t> or MySQL Workbench (</a:t>
              </a:r>
              <a:r>
                <a:rPr lang="it-IT" sz="1500" dirty="0" err="1">
                  <a:solidFill>
                    <a:schemeClr val="bg1"/>
                  </a:solidFill>
                </a:rPr>
                <a:t>already</a:t>
              </a:r>
              <a:r>
                <a:rPr lang="it-IT" sz="1500" dirty="0">
                  <a:solidFill>
                    <a:schemeClr val="bg1"/>
                  </a:solidFill>
                </a:rPr>
                <a:t>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SQL Language: For database </a:t>
              </a:r>
              <a:r>
                <a:rPr lang="it-IT" sz="1500" dirty="0" err="1">
                  <a:solidFill>
                    <a:schemeClr val="bg1"/>
                  </a:solidFill>
                </a:rPr>
                <a:t>implementation</a:t>
              </a:r>
              <a:r>
                <a:rPr lang="it-IT" sz="1500" dirty="0">
                  <a:solidFill>
                    <a:schemeClr val="bg1"/>
                  </a:solidFill>
                </a:rPr>
                <a:t> and </a:t>
              </a:r>
              <a:r>
                <a:rPr lang="it-IT" sz="1500" dirty="0" err="1">
                  <a:solidFill>
                    <a:schemeClr val="bg1"/>
                  </a:solidFill>
                </a:rPr>
                <a:t>optimization</a:t>
              </a:r>
              <a:r>
                <a:rPr lang="it-IT" sz="1500" dirty="0">
                  <a:solidFill>
                    <a:schemeClr val="bg1"/>
                  </a:solidFill>
                </a:rPr>
                <a:t> (no </a:t>
              </a:r>
              <a:r>
                <a:rPr lang="it-IT" sz="1500" dirty="0" err="1">
                  <a:solidFill>
                    <a:schemeClr val="bg1"/>
                  </a:solidFill>
                </a:rPr>
                <a:t>additional</a:t>
              </a:r>
              <a:r>
                <a:rPr lang="it-IT" sz="1500" dirty="0">
                  <a:solidFill>
                    <a:schemeClr val="bg1"/>
                  </a:solidFill>
                </a:rPr>
                <a:t> cost).  </a:t>
              </a:r>
            </a:p>
            <a:p>
              <a:pPr algn="just"/>
              <a:r>
                <a:rPr lang="it-IT" sz="1500" dirty="0">
                  <a:solidFill>
                    <a:schemeClr val="bg1"/>
                  </a:solidFill>
                </a:rPr>
                <a:t>- Profiling Tools: EXPLAIN for query </a:t>
              </a:r>
              <a:r>
                <a:rPr lang="it-IT" sz="1500" dirty="0" err="1">
                  <a:solidFill>
                    <a:schemeClr val="bg1"/>
                  </a:solidFill>
                </a:rPr>
                <a:t>analysis</a:t>
              </a:r>
              <a:r>
                <a:rPr lang="it-IT" sz="1500" dirty="0">
                  <a:solidFill>
                    <a:schemeClr val="bg1"/>
                  </a:solidFill>
                </a:rPr>
                <a:t> (</a:t>
              </a:r>
              <a:r>
                <a:rPr lang="it-IT" sz="1500" dirty="0" err="1">
                  <a:solidFill>
                    <a:schemeClr val="bg1"/>
                  </a:solidFill>
                </a:rPr>
                <a:t>available</a:t>
              </a:r>
              <a:r>
                <a:rPr lang="it-IT" sz="1500" dirty="0">
                  <a:solidFill>
                    <a:schemeClr val="bg1"/>
                  </a:solidFill>
                </a:rPr>
                <a:t> in </a:t>
              </a:r>
              <a:r>
                <a:rPr lang="it-IT" sz="1500" dirty="0" err="1">
                  <a:solidFill>
                    <a:schemeClr val="bg1"/>
                  </a:solidFill>
                </a:rPr>
                <a:t>chosen</a:t>
              </a:r>
              <a:r>
                <a:rPr lang="it-IT" sz="1500" dirty="0">
                  <a:solidFill>
                    <a:schemeClr val="bg1"/>
                  </a:solidFill>
                </a:rPr>
                <a:t> DBMS). </a:t>
              </a:r>
            </a:p>
          </p:txBody>
        </p:sp>
      </p:grpSp>
      <p:grpSp>
        <p:nvGrpSpPr>
          <p:cNvPr id="27" name="Gruppo 26">
            <a:extLst>
              <a:ext uri="{FF2B5EF4-FFF2-40B4-BE49-F238E27FC236}">
                <a16:creationId xmlns:a16="http://schemas.microsoft.com/office/drawing/2014/main" id="{3334408F-DAE2-9A37-03E4-C3F1FBB86732}"/>
              </a:ext>
            </a:extLst>
          </p:cNvPr>
          <p:cNvGrpSpPr/>
          <p:nvPr/>
        </p:nvGrpSpPr>
        <p:grpSpPr>
          <a:xfrm>
            <a:off x="698965" y="3423285"/>
            <a:ext cx="8597435" cy="877163"/>
            <a:chOff x="698965" y="3507247"/>
            <a:chExt cx="8597435" cy="877163"/>
          </a:xfrm>
        </p:grpSpPr>
        <p:sp>
          <p:nvSpPr>
            <p:cNvPr id="2" name="CasellaDiTesto 1">
              <a:extLst>
                <a:ext uri="{FF2B5EF4-FFF2-40B4-BE49-F238E27FC236}">
                  <a16:creationId xmlns:a16="http://schemas.microsoft.com/office/drawing/2014/main" id="{55C98032-8F1C-524B-0DC4-9F8E41427483}"/>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E4BDACFF-94F7-8104-3FF6-C94811568E5A}"/>
                </a:ext>
              </a:extLst>
            </p:cNvPr>
            <p:cNvSpPr txBox="1"/>
            <p:nvPr/>
          </p:nvSpPr>
          <p:spPr>
            <a:xfrm>
              <a:off x="698965" y="3830412"/>
              <a:ext cx="8162243" cy="553998"/>
            </a:xfrm>
            <a:prstGeom prst="rect">
              <a:avLst/>
            </a:prstGeom>
            <a:noFill/>
          </p:spPr>
          <p:txBody>
            <a:bodyPr wrap="square" rtlCol="0">
              <a:spAutoFit/>
            </a:bodyPr>
            <a:lstStyle/>
            <a:p>
              <a:pPr algn="just"/>
              <a:r>
                <a:rPr lang="en-US" sz="1500" dirty="0">
                  <a:solidFill>
                    <a:schemeClr val="bg1"/>
                  </a:solidFill>
                </a:rPr>
                <a:t>- Database Developer: Expert in relational database design and optimization (MySQL or PostgreSQL). </a:t>
              </a:r>
            </a:p>
          </p:txBody>
        </p:sp>
      </p:grpSp>
      <p:grpSp>
        <p:nvGrpSpPr>
          <p:cNvPr id="29" name="Gruppo 28">
            <a:extLst>
              <a:ext uri="{FF2B5EF4-FFF2-40B4-BE49-F238E27FC236}">
                <a16:creationId xmlns:a16="http://schemas.microsoft.com/office/drawing/2014/main" id="{31E135E3-7B6C-79F0-5AF9-DB6403FB93B7}"/>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BBDEF558-2222-4CDE-4FF5-601CEABD9099}"/>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DD37FBB5-0ED3-1925-298D-D1A32753AF20}"/>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Database Developer: €5,000/month  </a:t>
              </a:r>
            </a:p>
            <a:p>
              <a:pPr algn="just"/>
              <a:r>
                <a:rPr lang="en-US" sz="1500" dirty="0">
                  <a:solidFill>
                    <a:schemeClr val="bg1"/>
                  </a:solidFill>
                </a:rPr>
                <a:t>- Project Manager: €6,000/month</a:t>
              </a:r>
              <a:endParaRPr lang="it-IT" sz="1500" dirty="0">
                <a:solidFill>
                  <a:schemeClr val="bg1"/>
                </a:solidFill>
              </a:endParaRPr>
            </a:p>
          </p:txBody>
        </p:sp>
      </p:grpSp>
      <p:grpSp>
        <p:nvGrpSpPr>
          <p:cNvPr id="4" name="Gruppo 3">
            <a:extLst>
              <a:ext uri="{FF2B5EF4-FFF2-40B4-BE49-F238E27FC236}">
                <a16:creationId xmlns:a16="http://schemas.microsoft.com/office/drawing/2014/main" id="{9D332FA5-6D14-542F-716A-5E792CC49F0B}"/>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B91D1CBC-0D97-DC79-4CF1-5DA557F5467D}"/>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8" name="CasellaDiTesto 17">
              <a:extLst>
                <a:ext uri="{FF2B5EF4-FFF2-40B4-BE49-F238E27FC236}">
                  <a16:creationId xmlns:a16="http://schemas.microsoft.com/office/drawing/2014/main" id="{26724B30-E275-D652-2FD3-0DA3CD3B601A}"/>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4" name="Connettore diritto 23">
            <a:extLst>
              <a:ext uri="{FF2B5EF4-FFF2-40B4-BE49-F238E27FC236}">
                <a16:creationId xmlns:a16="http://schemas.microsoft.com/office/drawing/2014/main" id="{542490E0-8FCE-E29A-7889-65CEDD40BACC}"/>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31" name="Gruppo 30">
            <a:extLst>
              <a:ext uri="{FF2B5EF4-FFF2-40B4-BE49-F238E27FC236}">
                <a16:creationId xmlns:a16="http://schemas.microsoft.com/office/drawing/2014/main" id="{D03EFBDD-7BA1-95CE-E539-E86AE0921780}"/>
              </a:ext>
            </a:extLst>
          </p:cNvPr>
          <p:cNvGrpSpPr/>
          <p:nvPr/>
        </p:nvGrpSpPr>
        <p:grpSpPr>
          <a:xfrm>
            <a:off x="10072737" y="306759"/>
            <a:ext cx="1743561" cy="1335574"/>
            <a:chOff x="8115673" y="243470"/>
            <a:chExt cx="1743561" cy="1335574"/>
          </a:xfrm>
        </p:grpSpPr>
        <p:sp>
          <p:nvSpPr>
            <p:cNvPr id="37" name="CasellaDiTesto 36">
              <a:extLst>
                <a:ext uri="{FF2B5EF4-FFF2-40B4-BE49-F238E27FC236}">
                  <a16:creationId xmlns:a16="http://schemas.microsoft.com/office/drawing/2014/main" id="{E894EFA1-E81B-412E-5D1E-14D071A0F366}"/>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40" name="Gruppo 39">
              <a:extLst>
                <a:ext uri="{FF2B5EF4-FFF2-40B4-BE49-F238E27FC236}">
                  <a16:creationId xmlns:a16="http://schemas.microsoft.com/office/drawing/2014/main" id="{5496FF27-0C08-0468-B887-A66A5C96AC10}"/>
                </a:ext>
              </a:extLst>
            </p:cNvPr>
            <p:cNvGrpSpPr/>
            <p:nvPr/>
          </p:nvGrpSpPr>
          <p:grpSpPr>
            <a:xfrm>
              <a:off x="8468959" y="243470"/>
              <a:ext cx="1036991" cy="307777"/>
              <a:chOff x="8468959" y="243470"/>
              <a:chExt cx="1036991" cy="307777"/>
            </a:xfrm>
          </p:grpSpPr>
          <p:sp>
            <p:nvSpPr>
              <p:cNvPr id="50" name="CasellaDiTesto 49">
                <a:extLst>
                  <a:ext uri="{FF2B5EF4-FFF2-40B4-BE49-F238E27FC236}">
                    <a16:creationId xmlns:a16="http://schemas.microsoft.com/office/drawing/2014/main" id="{4102067C-BF72-C97E-1322-78C13DD2981C}"/>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4" name="Ovale 53">
                <a:extLst>
                  <a:ext uri="{FF2B5EF4-FFF2-40B4-BE49-F238E27FC236}">
                    <a16:creationId xmlns:a16="http://schemas.microsoft.com/office/drawing/2014/main" id="{3BA9D2ED-C032-70C9-8449-16C3380255B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1" name="Gruppo 40">
              <a:extLst>
                <a:ext uri="{FF2B5EF4-FFF2-40B4-BE49-F238E27FC236}">
                  <a16:creationId xmlns:a16="http://schemas.microsoft.com/office/drawing/2014/main" id="{9EFB842A-200B-4841-711C-5116B422A5C4}"/>
                </a:ext>
              </a:extLst>
            </p:cNvPr>
            <p:cNvGrpSpPr/>
            <p:nvPr/>
          </p:nvGrpSpPr>
          <p:grpSpPr>
            <a:xfrm>
              <a:off x="8354083" y="1012628"/>
              <a:ext cx="1266624" cy="566416"/>
              <a:chOff x="8354083" y="1095178"/>
              <a:chExt cx="1266624" cy="566416"/>
            </a:xfrm>
          </p:grpSpPr>
          <p:sp>
            <p:nvSpPr>
              <p:cNvPr id="45" name="CasellaDiTesto 44">
                <a:extLst>
                  <a:ext uri="{FF2B5EF4-FFF2-40B4-BE49-F238E27FC236}">
                    <a16:creationId xmlns:a16="http://schemas.microsoft.com/office/drawing/2014/main" id="{6EBF2EDB-444E-5CD4-C458-B560D6077D05}"/>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46" name="Gruppo 45">
                <a:extLst>
                  <a:ext uri="{FF2B5EF4-FFF2-40B4-BE49-F238E27FC236}">
                    <a16:creationId xmlns:a16="http://schemas.microsoft.com/office/drawing/2014/main" id="{2EBFE625-8DF0-676E-137C-9C1C2E1EBF93}"/>
                  </a:ext>
                </a:extLst>
              </p:cNvPr>
              <p:cNvGrpSpPr/>
              <p:nvPr/>
            </p:nvGrpSpPr>
            <p:grpSpPr>
              <a:xfrm>
                <a:off x="8539890" y="1095178"/>
                <a:ext cx="895011" cy="307777"/>
                <a:chOff x="8487778" y="883330"/>
                <a:chExt cx="895011" cy="307777"/>
              </a:xfrm>
            </p:grpSpPr>
            <p:sp>
              <p:nvSpPr>
                <p:cNvPr id="47" name="CasellaDiTesto 46">
                  <a:extLst>
                    <a:ext uri="{FF2B5EF4-FFF2-40B4-BE49-F238E27FC236}">
                      <a16:creationId xmlns:a16="http://schemas.microsoft.com/office/drawing/2014/main" id="{313E0066-C3DB-B20A-4485-C82584C7FF36}"/>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9" name="Ovale 48">
                  <a:extLst>
                    <a:ext uri="{FF2B5EF4-FFF2-40B4-BE49-F238E27FC236}">
                      <a16:creationId xmlns:a16="http://schemas.microsoft.com/office/drawing/2014/main" id="{0D2EDE65-4D1A-A290-FF54-FBF2A18B12B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2" name="Connettore a gomito 41">
              <a:extLst>
                <a:ext uri="{FF2B5EF4-FFF2-40B4-BE49-F238E27FC236}">
                  <a16:creationId xmlns:a16="http://schemas.microsoft.com/office/drawing/2014/main" id="{555914A6-6B6A-FFD8-166F-91C99F8093A2}"/>
                </a:ext>
              </a:extLst>
            </p:cNvPr>
            <p:cNvCxnSpPr>
              <a:cxnSpLocks/>
              <a:stCxn id="54" idx="6"/>
              <a:endCxn id="4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6" name="Gruppo 55">
            <a:extLst>
              <a:ext uri="{FF2B5EF4-FFF2-40B4-BE49-F238E27FC236}">
                <a16:creationId xmlns:a16="http://schemas.microsoft.com/office/drawing/2014/main" id="{D236AE3A-B55D-37CF-7D93-1891FBE153D8}"/>
              </a:ext>
            </a:extLst>
          </p:cNvPr>
          <p:cNvGrpSpPr/>
          <p:nvPr/>
        </p:nvGrpSpPr>
        <p:grpSpPr>
          <a:xfrm>
            <a:off x="9983500" y="2734223"/>
            <a:ext cx="1922034" cy="742612"/>
            <a:chOff x="10081438" y="2124587"/>
            <a:chExt cx="1922034" cy="742612"/>
          </a:xfrm>
        </p:grpSpPr>
        <p:sp>
          <p:nvSpPr>
            <p:cNvPr id="57" name="CasellaDiTesto 56">
              <a:extLst>
                <a:ext uri="{FF2B5EF4-FFF2-40B4-BE49-F238E27FC236}">
                  <a16:creationId xmlns:a16="http://schemas.microsoft.com/office/drawing/2014/main" id="{1FF47553-E2DC-8BD2-4080-0EE58A096405}"/>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8" name="CasellaDiTesto 57">
              <a:extLst>
                <a:ext uri="{FF2B5EF4-FFF2-40B4-BE49-F238E27FC236}">
                  <a16:creationId xmlns:a16="http://schemas.microsoft.com/office/drawing/2014/main" id="{0FFB30E6-2337-3BEE-4092-6B35FD137402}"/>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grpSp>
        <p:nvGrpSpPr>
          <p:cNvPr id="67" name="Gruppo 66">
            <a:extLst>
              <a:ext uri="{FF2B5EF4-FFF2-40B4-BE49-F238E27FC236}">
                <a16:creationId xmlns:a16="http://schemas.microsoft.com/office/drawing/2014/main" id="{9238B02B-F45F-29DB-5F93-BBF2E9BB3EB5}"/>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87417AE8-EF4E-44CF-902D-2C70006DDEEE}"/>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WP1 </a:t>
              </a:r>
            </a:p>
          </p:txBody>
        </p:sp>
        <p:sp>
          <p:nvSpPr>
            <p:cNvPr id="32" name="CasellaDiTesto 31">
              <a:extLst>
                <a:ext uri="{FF2B5EF4-FFF2-40B4-BE49-F238E27FC236}">
                  <a16:creationId xmlns:a16="http://schemas.microsoft.com/office/drawing/2014/main" id="{8177F9DA-EBA2-59C5-A960-DA94B2236272}"/>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€13.000</a:t>
              </a:r>
            </a:p>
          </p:txBody>
        </p:sp>
        <p:pic>
          <p:nvPicPr>
            <p:cNvPr id="66" name="Elemento grafico 65" descr="Freccia linea: diritta con riempimento a tinta unita">
              <a:extLst>
                <a:ext uri="{FF2B5EF4-FFF2-40B4-BE49-F238E27FC236}">
                  <a16:creationId xmlns:a16="http://schemas.microsoft.com/office/drawing/2014/main" id="{00A0160A-2516-327D-4D02-5893A31BC3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pic>
        <p:nvPicPr>
          <p:cNvPr id="5" name="Immagine 4" descr="Immagine che contiene orologio, simbolo, Carattere, Elementi grafici&#10;&#10;Descrizione generata automaticamente">
            <a:extLst>
              <a:ext uri="{FF2B5EF4-FFF2-40B4-BE49-F238E27FC236}">
                <a16:creationId xmlns:a16="http://schemas.microsoft.com/office/drawing/2014/main" id="{7DCF570E-0C9C-2EA0-2F06-FD7A48B690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7" name="Tabella 6">
            <a:extLst>
              <a:ext uri="{FF2B5EF4-FFF2-40B4-BE49-F238E27FC236}">
                <a16:creationId xmlns:a16="http://schemas.microsoft.com/office/drawing/2014/main" id="{37FA4E51-42F1-49F1-4880-743E2BED4EE1}"/>
              </a:ext>
            </a:extLst>
          </p:cNvPr>
          <p:cNvGraphicFramePr>
            <a:graphicFrameLocks noGrp="1"/>
          </p:cNvGraphicFramePr>
          <p:nvPr>
            <p:extLst>
              <p:ext uri="{D42A27DB-BD31-4B8C-83A1-F6EECF244321}">
                <p14:modId xmlns:p14="http://schemas.microsoft.com/office/powerpoint/2010/main" val="556259061"/>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577060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CC21E1F7-EDE1-293B-2F6E-5C06C5D16BBC}"/>
            </a:ext>
          </a:extLst>
        </p:cNvPr>
        <p:cNvGrpSpPr/>
        <p:nvPr/>
      </p:nvGrpSpPr>
      <p:grpSpPr>
        <a:xfrm>
          <a:off x="0" y="0"/>
          <a:ext cx="0" cy="0"/>
          <a:chOff x="0" y="0"/>
          <a:chExt cx="0" cy="0"/>
        </a:xfrm>
      </p:grpSpPr>
    </p:spTree>
    <p:extLst>
      <p:ext uri="{BB962C8B-B14F-4D97-AF65-F5344CB8AC3E}">
        <p14:creationId xmlns:p14="http://schemas.microsoft.com/office/powerpoint/2010/main" val="408321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A649E5C-703D-A884-0375-1975A9935B2F}"/>
            </a:ext>
          </a:extLst>
        </p:cNvPr>
        <p:cNvGrpSpPr/>
        <p:nvPr/>
      </p:nvGrpSpPr>
      <p:grpSpPr>
        <a:xfrm>
          <a:off x="0" y="0"/>
          <a:ext cx="0" cy="0"/>
          <a:chOff x="0" y="0"/>
          <a:chExt cx="0" cy="0"/>
        </a:xfrm>
      </p:grpSpPr>
      <p:grpSp>
        <p:nvGrpSpPr>
          <p:cNvPr id="42" name="Gruppo 41">
            <a:extLst>
              <a:ext uri="{FF2B5EF4-FFF2-40B4-BE49-F238E27FC236}">
                <a16:creationId xmlns:a16="http://schemas.microsoft.com/office/drawing/2014/main" id="{CFC1166C-D26D-80B6-12BA-0D48A4B68D6E}"/>
              </a:ext>
            </a:extLst>
          </p:cNvPr>
          <p:cNvGrpSpPr/>
          <p:nvPr/>
        </p:nvGrpSpPr>
        <p:grpSpPr>
          <a:xfrm>
            <a:off x="480927" y="2622604"/>
            <a:ext cx="11230145" cy="2698642"/>
            <a:chOff x="437376" y="2564992"/>
            <a:chExt cx="11230145" cy="2698642"/>
          </a:xfrm>
        </p:grpSpPr>
        <p:grpSp>
          <p:nvGrpSpPr>
            <p:cNvPr id="26" name="Gruppo 25">
              <a:extLst>
                <a:ext uri="{FF2B5EF4-FFF2-40B4-BE49-F238E27FC236}">
                  <a16:creationId xmlns:a16="http://schemas.microsoft.com/office/drawing/2014/main" id="{7F601180-6178-BD94-ECDD-1593700B8137}"/>
                </a:ext>
              </a:extLst>
            </p:cNvPr>
            <p:cNvGrpSpPr/>
            <p:nvPr/>
          </p:nvGrpSpPr>
          <p:grpSpPr>
            <a:xfrm>
              <a:off x="4727683" y="2695416"/>
              <a:ext cx="2649531" cy="2568218"/>
              <a:chOff x="723621" y="2657316"/>
              <a:chExt cx="2649531" cy="2568218"/>
            </a:xfrm>
          </p:grpSpPr>
          <p:grpSp>
            <p:nvGrpSpPr>
              <p:cNvPr id="23" name="Gruppo 22">
                <a:extLst>
                  <a:ext uri="{FF2B5EF4-FFF2-40B4-BE49-F238E27FC236}">
                    <a16:creationId xmlns:a16="http://schemas.microsoft.com/office/drawing/2014/main" id="{8F908F71-6699-AD7F-F94D-44E6AF5ADE94}"/>
                  </a:ext>
                </a:extLst>
              </p:cNvPr>
              <p:cNvGrpSpPr/>
              <p:nvPr/>
            </p:nvGrpSpPr>
            <p:grpSpPr>
              <a:xfrm>
                <a:off x="1255784" y="2657316"/>
                <a:ext cx="1585208" cy="1690887"/>
                <a:chOff x="1255784" y="2657316"/>
                <a:chExt cx="1585208" cy="1690887"/>
              </a:xfrm>
            </p:grpSpPr>
            <p:pic>
              <p:nvPicPr>
                <p:cNvPr id="5" name="Elemento grafico 4" descr="Volante con riempimento a tinta unita">
                  <a:extLst>
                    <a:ext uri="{FF2B5EF4-FFF2-40B4-BE49-F238E27FC236}">
                      <a16:creationId xmlns:a16="http://schemas.microsoft.com/office/drawing/2014/main" id="{4894E585-7A00-986F-80A6-AA0B84E626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87610" y="2657316"/>
                  <a:ext cx="1321555" cy="1321555"/>
                </a:xfrm>
                <a:prstGeom prst="rect">
                  <a:avLst/>
                </a:prstGeom>
              </p:spPr>
            </p:pic>
            <p:sp>
              <p:nvSpPr>
                <p:cNvPr id="11" name="CasellaDiTesto 10">
                  <a:extLst>
                    <a:ext uri="{FF2B5EF4-FFF2-40B4-BE49-F238E27FC236}">
                      <a16:creationId xmlns:a16="http://schemas.microsoft.com/office/drawing/2014/main" id="{E39A07AE-7BF4-B3D9-8921-27007A2E9D68}"/>
                    </a:ext>
                  </a:extLst>
                </p:cNvPr>
                <p:cNvSpPr txBox="1"/>
                <p:nvPr/>
              </p:nvSpPr>
              <p:spPr>
                <a:xfrm>
                  <a:off x="1255784" y="3978871"/>
                  <a:ext cx="1585208" cy="369332"/>
                </a:xfrm>
                <a:prstGeom prst="rect">
                  <a:avLst/>
                </a:prstGeom>
                <a:noFill/>
              </p:spPr>
              <p:txBody>
                <a:bodyPr wrap="square" rtlCol="0">
                  <a:spAutoFit/>
                </a:bodyPr>
                <a:lstStyle/>
                <a:p>
                  <a:pPr algn="ctr"/>
                  <a:r>
                    <a:rPr lang="en-US" sz="1800" b="1" spc="300">
                      <a:solidFill>
                        <a:srgbClr val="DA627D"/>
                      </a:solidFill>
                    </a:rPr>
                    <a:t>DRIVERS</a:t>
                  </a:r>
                  <a:endParaRPr lang="it-IT" b="1" spc="300">
                    <a:solidFill>
                      <a:srgbClr val="DA627D"/>
                    </a:solidFill>
                  </a:endParaRPr>
                </a:p>
              </p:txBody>
            </p:sp>
          </p:grpSp>
          <p:sp>
            <p:nvSpPr>
              <p:cNvPr id="19" name="CasellaDiTesto 18">
                <a:extLst>
                  <a:ext uri="{FF2B5EF4-FFF2-40B4-BE49-F238E27FC236}">
                    <a16:creationId xmlns:a16="http://schemas.microsoft.com/office/drawing/2014/main" id="{4C80EFE5-B965-224F-6E6C-A3DB69B77915}"/>
                  </a:ext>
                </a:extLst>
              </p:cNvPr>
              <p:cNvSpPr txBox="1"/>
              <p:nvPr/>
            </p:nvSpPr>
            <p:spPr>
              <a:xfrm>
                <a:off x="723621" y="4394537"/>
                <a:ext cx="2649531" cy="830997"/>
              </a:xfrm>
              <a:prstGeom prst="rect">
                <a:avLst/>
              </a:prstGeom>
              <a:noFill/>
            </p:spPr>
            <p:txBody>
              <a:bodyPr wrap="square" rtlCol="0">
                <a:spAutoFit/>
              </a:bodyPr>
              <a:lstStyle/>
              <a:p>
                <a:pPr algn="ctr"/>
                <a:r>
                  <a:rPr lang="en-US" sz="1600">
                    <a:solidFill>
                      <a:schemeClr val="bg1"/>
                    </a:solidFill>
                  </a:rPr>
                  <a:t>Risk of unfair ratings affecting opportunities, lack of actionable feedback.</a:t>
                </a:r>
                <a:endParaRPr lang="it-IT" b="1">
                  <a:solidFill>
                    <a:schemeClr val="bg1"/>
                  </a:solidFill>
                </a:endParaRPr>
              </a:p>
            </p:txBody>
          </p:sp>
        </p:grpSp>
        <p:grpSp>
          <p:nvGrpSpPr>
            <p:cNvPr id="25" name="Gruppo 24">
              <a:extLst>
                <a:ext uri="{FF2B5EF4-FFF2-40B4-BE49-F238E27FC236}">
                  <a16:creationId xmlns:a16="http://schemas.microsoft.com/office/drawing/2014/main" id="{0E100FE0-4B63-8102-03CE-EB003A9A2D27}"/>
                </a:ext>
              </a:extLst>
            </p:cNvPr>
            <p:cNvGrpSpPr/>
            <p:nvPr/>
          </p:nvGrpSpPr>
          <p:grpSpPr>
            <a:xfrm>
              <a:off x="8301180" y="2564992"/>
              <a:ext cx="3366341" cy="2698642"/>
              <a:chOff x="8247768" y="2526892"/>
              <a:chExt cx="3366341" cy="2698642"/>
            </a:xfrm>
          </p:grpSpPr>
          <p:pic>
            <p:nvPicPr>
              <p:cNvPr id="15" name="Immagine 14">
                <a:extLst>
                  <a:ext uri="{FF2B5EF4-FFF2-40B4-BE49-F238E27FC236}">
                    <a16:creationId xmlns:a16="http://schemas.microsoft.com/office/drawing/2014/main" id="{A292F916-9CA0-EE2A-3688-F2C6686750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0162" y="2526892"/>
                <a:ext cx="1321555" cy="1321555"/>
              </a:xfrm>
              <a:prstGeom prst="rect">
                <a:avLst/>
              </a:prstGeom>
            </p:spPr>
          </p:pic>
          <p:sp>
            <p:nvSpPr>
              <p:cNvPr id="17" name="CasellaDiTesto 16">
                <a:extLst>
                  <a:ext uri="{FF2B5EF4-FFF2-40B4-BE49-F238E27FC236}">
                    <a16:creationId xmlns:a16="http://schemas.microsoft.com/office/drawing/2014/main" id="{B99A7C58-3321-931F-9572-97D696A0FE2B}"/>
                  </a:ext>
                </a:extLst>
              </p:cNvPr>
              <p:cNvSpPr txBox="1"/>
              <p:nvPr/>
            </p:nvSpPr>
            <p:spPr>
              <a:xfrm>
                <a:off x="8970249" y="3978871"/>
                <a:ext cx="1921382" cy="369332"/>
              </a:xfrm>
              <a:prstGeom prst="rect">
                <a:avLst/>
              </a:prstGeom>
              <a:noFill/>
            </p:spPr>
            <p:txBody>
              <a:bodyPr wrap="square" rtlCol="0">
                <a:spAutoFit/>
              </a:bodyPr>
              <a:lstStyle/>
              <a:p>
                <a:pPr algn="ctr"/>
                <a:r>
                  <a:rPr lang="en-US" sz="1800" b="1" spc="300">
                    <a:solidFill>
                      <a:srgbClr val="DA627D"/>
                    </a:solidFill>
                  </a:rPr>
                  <a:t>COMPANIES</a:t>
                </a:r>
                <a:endParaRPr lang="it-IT" b="1" spc="300">
                  <a:solidFill>
                    <a:srgbClr val="DA627D"/>
                  </a:solidFill>
                </a:endParaRPr>
              </a:p>
            </p:txBody>
          </p:sp>
          <p:sp>
            <p:nvSpPr>
              <p:cNvPr id="21" name="CasellaDiTesto 20">
                <a:extLst>
                  <a:ext uri="{FF2B5EF4-FFF2-40B4-BE49-F238E27FC236}">
                    <a16:creationId xmlns:a16="http://schemas.microsoft.com/office/drawing/2014/main" id="{5D862880-46AE-3F63-710E-32B0F6C219F0}"/>
                  </a:ext>
                </a:extLst>
              </p:cNvPr>
              <p:cNvSpPr txBox="1"/>
              <p:nvPr/>
            </p:nvSpPr>
            <p:spPr>
              <a:xfrm>
                <a:off x="8247768" y="4394537"/>
                <a:ext cx="3366341" cy="830997"/>
              </a:xfrm>
              <a:prstGeom prst="rect">
                <a:avLst/>
              </a:prstGeom>
              <a:noFill/>
            </p:spPr>
            <p:txBody>
              <a:bodyPr wrap="square" rtlCol="0">
                <a:spAutoFit/>
              </a:bodyPr>
              <a:lstStyle/>
              <a:p>
                <a:pPr algn="ctr"/>
                <a:r>
                  <a:rPr lang="en-US" sz="1600">
                    <a:solidFill>
                      <a:schemeClr val="bg1"/>
                    </a:solidFill>
                  </a:rPr>
                  <a:t>Difficulty in ensuring consistent quality and reliability across drivers, reliance on subjective feedback.</a:t>
                </a:r>
              </a:p>
            </p:txBody>
          </p:sp>
        </p:grpSp>
        <p:grpSp>
          <p:nvGrpSpPr>
            <p:cNvPr id="24" name="Gruppo 23">
              <a:extLst>
                <a:ext uri="{FF2B5EF4-FFF2-40B4-BE49-F238E27FC236}">
                  <a16:creationId xmlns:a16="http://schemas.microsoft.com/office/drawing/2014/main" id="{B3F805FE-B960-9560-42F1-193ADEBDE916}"/>
                </a:ext>
              </a:extLst>
            </p:cNvPr>
            <p:cNvGrpSpPr/>
            <p:nvPr/>
          </p:nvGrpSpPr>
          <p:grpSpPr>
            <a:xfrm>
              <a:off x="437376" y="2610102"/>
              <a:ext cx="3366341" cy="2653531"/>
              <a:chOff x="4509192" y="2572002"/>
              <a:chExt cx="3366341" cy="2653531"/>
            </a:xfrm>
          </p:grpSpPr>
          <p:sp>
            <p:nvSpPr>
              <p:cNvPr id="16" name="CasellaDiTesto 15">
                <a:extLst>
                  <a:ext uri="{FF2B5EF4-FFF2-40B4-BE49-F238E27FC236}">
                    <a16:creationId xmlns:a16="http://schemas.microsoft.com/office/drawing/2014/main" id="{B8397C32-D653-8596-189A-D3E282600476}"/>
                  </a:ext>
                </a:extLst>
              </p:cNvPr>
              <p:cNvSpPr txBox="1"/>
              <p:nvPr/>
            </p:nvSpPr>
            <p:spPr>
              <a:xfrm>
                <a:off x="5103587" y="3978871"/>
                <a:ext cx="2177555" cy="369332"/>
              </a:xfrm>
              <a:prstGeom prst="rect">
                <a:avLst/>
              </a:prstGeom>
              <a:noFill/>
            </p:spPr>
            <p:txBody>
              <a:bodyPr wrap="square" rtlCol="0">
                <a:spAutoFit/>
              </a:bodyPr>
              <a:lstStyle/>
              <a:p>
                <a:pPr algn="ctr"/>
                <a:r>
                  <a:rPr lang="en-US" b="1" spc="300">
                    <a:solidFill>
                      <a:srgbClr val="DA627D"/>
                    </a:solidFill>
                  </a:rPr>
                  <a:t>PASSENGERS</a:t>
                </a:r>
                <a:endParaRPr lang="it-IT" b="1" spc="300">
                  <a:solidFill>
                    <a:srgbClr val="DA627D"/>
                  </a:solidFill>
                </a:endParaRPr>
              </a:p>
            </p:txBody>
          </p:sp>
          <p:sp>
            <p:nvSpPr>
              <p:cNvPr id="20" name="CasellaDiTesto 19">
                <a:extLst>
                  <a:ext uri="{FF2B5EF4-FFF2-40B4-BE49-F238E27FC236}">
                    <a16:creationId xmlns:a16="http://schemas.microsoft.com/office/drawing/2014/main" id="{65D80F5E-FD56-804A-4DEC-AD8B72241266}"/>
                  </a:ext>
                </a:extLst>
              </p:cNvPr>
              <p:cNvSpPr txBox="1"/>
              <p:nvPr/>
            </p:nvSpPr>
            <p:spPr>
              <a:xfrm>
                <a:off x="4509192" y="4394536"/>
                <a:ext cx="3366341" cy="830997"/>
              </a:xfrm>
              <a:prstGeom prst="rect">
                <a:avLst/>
              </a:prstGeom>
              <a:noFill/>
            </p:spPr>
            <p:txBody>
              <a:bodyPr wrap="square" rtlCol="0">
                <a:spAutoFit/>
              </a:bodyPr>
              <a:lstStyle/>
              <a:p>
                <a:pPr algn="ctr"/>
                <a:r>
                  <a:rPr lang="en-US" sz="1600">
                    <a:solidFill>
                      <a:schemeClr val="bg1"/>
                    </a:solidFill>
                  </a:rPr>
                  <a:t>Limited tools to express real-time concerns. Potential safety and comfort issues not fully addressed.</a:t>
                </a:r>
              </a:p>
            </p:txBody>
          </p:sp>
          <p:pic>
            <p:nvPicPr>
              <p:cNvPr id="7" name="Immagine 6" descr="Immagine che contiene Elementi grafici, clipart, bianco, design&#10;&#10;Descrizione generata automaticamente">
                <a:extLst>
                  <a:ext uri="{FF2B5EF4-FFF2-40B4-BE49-F238E27FC236}">
                    <a16:creationId xmlns:a16="http://schemas.microsoft.com/office/drawing/2014/main" id="{66C2CE82-1CCC-8DE8-5F10-17BE95EB35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31586" y="2572002"/>
                <a:ext cx="1321555" cy="1321555"/>
              </a:xfrm>
              <a:prstGeom prst="rect">
                <a:avLst/>
              </a:prstGeom>
            </p:spPr>
          </p:pic>
        </p:grpSp>
      </p:grpSp>
      <p:grpSp>
        <p:nvGrpSpPr>
          <p:cNvPr id="9" name="Gruppo 8">
            <a:extLst>
              <a:ext uri="{FF2B5EF4-FFF2-40B4-BE49-F238E27FC236}">
                <a16:creationId xmlns:a16="http://schemas.microsoft.com/office/drawing/2014/main" id="{58F8FA9E-FB0E-2DB9-29EC-CD0E35D83B9B}"/>
              </a:ext>
            </a:extLst>
          </p:cNvPr>
          <p:cNvGrpSpPr/>
          <p:nvPr/>
        </p:nvGrpSpPr>
        <p:grpSpPr>
          <a:xfrm>
            <a:off x="2822207" y="353977"/>
            <a:ext cx="6547587" cy="1034390"/>
            <a:chOff x="2634281" y="325402"/>
            <a:chExt cx="6547587" cy="1034390"/>
          </a:xfrm>
        </p:grpSpPr>
        <p:sp>
          <p:nvSpPr>
            <p:cNvPr id="10" name="CasellaDiTesto 9">
              <a:extLst>
                <a:ext uri="{FF2B5EF4-FFF2-40B4-BE49-F238E27FC236}">
                  <a16:creationId xmlns:a16="http://schemas.microsoft.com/office/drawing/2014/main" id="{7F9C4519-E232-6907-A3D1-3E395B127ED6}"/>
                </a:ext>
              </a:extLst>
            </p:cNvPr>
            <p:cNvSpPr txBox="1"/>
            <p:nvPr/>
          </p:nvSpPr>
          <p:spPr>
            <a:xfrm>
              <a:off x="4915661" y="642542"/>
              <a:ext cx="4266207" cy="400110"/>
            </a:xfrm>
            <a:prstGeom prst="rect">
              <a:avLst/>
            </a:prstGeom>
            <a:noFill/>
          </p:spPr>
          <p:txBody>
            <a:bodyPr wrap="square" rtlCol="0">
              <a:spAutoFit/>
            </a:bodyPr>
            <a:lstStyle/>
            <a:p>
              <a:r>
                <a:rPr lang="en-US" sz="2000" spc="300">
                  <a:solidFill>
                    <a:schemeClr val="bg1"/>
                  </a:solidFill>
                </a:rPr>
                <a:t>IMPACT ON </a:t>
              </a:r>
              <a:r>
                <a:rPr lang="en-US" sz="2000" b="1" spc="300">
                  <a:solidFill>
                    <a:schemeClr val="bg1"/>
                  </a:solidFill>
                </a:rPr>
                <a:t>STAKEHOLDERS</a:t>
              </a:r>
              <a:endParaRPr lang="it-IT" sz="2000" b="1" spc="300">
                <a:solidFill>
                  <a:schemeClr val="bg1"/>
                </a:solidFill>
              </a:endParaRPr>
            </a:p>
          </p:txBody>
        </p:sp>
        <p:grpSp>
          <p:nvGrpSpPr>
            <p:cNvPr id="12" name="Gruppo 11">
              <a:extLst>
                <a:ext uri="{FF2B5EF4-FFF2-40B4-BE49-F238E27FC236}">
                  <a16:creationId xmlns:a16="http://schemas.microsoft.com/office/drawing/2014/main" id="{D9E48B98-D193-A68E-7464-96FD88816C50}"/>
                </a:ext>
              </a:extLst>
            </p:cNvPr>
            <p:cNvGrpSpPr/>
            <p:nvPr/>
          </p:nvGrpSpPr>
          <p:grpSpPr>
            <a:xfrm>
              <a:off x="2634281" y="325402"/>
              <a:ext cx="1130223" cy="1034390"/>
              <a:chOff x="3517946" y="254538"/>
              <a:chExt cx="1130223" cy="1034390"/>
            </a:xfrm>
          </p:grpSpPr>
          <p:pic>
            <p:nvPicPr>
              <p:cNvPr id="14" name="Immagine 13">
                <a:extLst>
                  <a:ext uri="{FF2B5EF4-FFF2-40B4-BE49-F238E27FC236}">
                    <a16:creationId xmlns:a16="http://schemas.microsoft.com/office/drawing/2014/main" id="{F0C10F17-F965-718C-9EE0-34E2DB9920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75353" y="364029"/>
                <a:ext cx="815408" cy="815408"/>
              </a:xfrm>
              <a:prstGeom prst="rect">
                <a:avLst/>
              </a:prstGeom>
            </p:spPr>
          </p:pic>
          <p:sp>
            <p:nvSpPr>
              <p:cNvPr id="18" name="Rettangolo con angoli arrotondati 17">
                <a:extLst>
                  <a:ext uri="{FF2B5EF4-FFF2-40B4-BE49-F238E27FC236}">
                    <a16:creationId xmlns:a16="http://schemas.microsoft.com/office/drawing/2014/main" id="{0763A41C-C84E-313E-30ED-4E190041B5A3}"/>
                  </a:ext>
                </a:extLst>
              </p:cNvPr>
              <p:cNvSpPr/>
              <p:nvPr/>
            </p:nvSpPr>
            <p:spPr>
              <a:xfrm>
                <a:off x="3517946" y="254538"/>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13" name="Connettore diritto 12">
              <a:extLst>
                <a:ext uri="{FF2B5EF4-FFF2-40B4-BE49-F238E27FC236}">
                  <a16:creationId xmlns:a16="http://schemas.microsoft.com/office/drawing/2014/main" id="{F5FBAE7F-4D26-A562-32BA-C899AA3A1FBD}"/>
                </a:ext>
              </a:extLst>
            </p:cNvPr>
            <p:cNvCxnSpPr>
              <a:cxnSpLocks/>
            </p:cNvCxnSpPr>
            <p:nvPr/>
          </p:nvCxnSpPr>
          <p:spPr>
            <a:xfrm>
              <a:off x="3764504" y="842597"/>
              <a:ext cx="1114840"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cxnSp>
        <p:nvCxnSpPr>
          <p:cNvPr id="22" name="Connettore diritto 21">
            <a:extLst>
              <a:ext uri="{FF2B5EF4-FFF2-40B4-BE49-F238E27FC236}">
                <a16:creationId xmlns:a16="http://schemas.microsoft.com/office/drawing/2014/main" id="{B6F9B591-B4B6-E806-27E8-9AF487A82F89}"/>
              </a:ext>
            </a:extLst>
          </p:cNvPr>
          <p:cNvCxnSpPr>
            <a:cxnSpLocks/>
          </p:cNvCxnSpPr>
          <p:nvPr/>
        </p:nvCxnSpPr>
        <p:spPr>
          <a:xfrm>
            <a:off x="0" y="885094"/>
            <a:ext cx="2822207"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548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1ADC79E-A654-47C4-03FC-1B242D81CFED}"/>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F6864F2-F0A0-DF6C-F683-642479611FF9}"/>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7D0B9EB-099E-6717-21C4-4B4DE232090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8E573B05-B651-4132-BF26-A7F3827187F7}"/>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C896FEF-9CD1-4DCE-55A0-9500E90DDA5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7427EDC3-DC51-0D59-402B-3295D3A71197}"/>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3F4CD8DD-B74B-AD03-8022-EE7F87A00296}"/>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9E28341-C923-E003-5118-2F70FEF6FF51}"/>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2</a:t>
                </a:r>
                <a:endParaRPr lang="it-IT" sz="3600" b="1" dirty="0"/>
              </a:p>
            </p:txBody>
          </p:sp>
          <p:sp>
            <p:nvSpPr>
              <p:cNvPr id="13" name="CasellaDiTesto 12">
                <a:extLst>
                  <a:ext uri="{FF2B5EF4-FFF2-40B4-BE49-F238E27FC236}">
                    <a16:creationId xmlns:a16="http://schemas.microsoft.com/office/drawing/2014/main" id="{929DB7ED-88B1-8FE6-F982-B8B13AB326F5}"/>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38E45BDE-B7BC-F343-758C-306B16C481B8}"/>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D344D3DC-D070-1F6F-34F8-96AB1627D47A}"/>
              </a:ext>
            </a:extLst>
          </p:cNvPr>
          <p:cNvSpPr txBox="1"/>
          <p:nvPr/>
        </p:nvSpPr>
        <p:spPr>
          <a:xfrm>
            <a:off x="706908" y="2254706"/>
            <a:ext cx="8162242" cy="784830"/>
          </a:xfrm>
          <a:prstGeom prst="rect">
            <a:avLst/>
          </a:prstGeom>
          <a:noFill/>
        </p:spPr>
        <p:txBody>
          <a:bodyPr wrap="square" rtlCol="0">
            <a:spAutoFit/>
          </a:bodyPr>
          <a:lstStyle/>
          <a:p>
            <a:pPr algn="just"/>
            <a:r>
              <a:rPr lang="en-US" sz="1500" dirty="0">
                <a:solidFill>
                  <a:schemeClr val="bg1"/>
                </a:solidFill>
              </a:rPr>
              <a:t>The backend is the core of the system, managing data flow between various components: database, car controller, and frontend. It must expose RESTful API endpoints, and ensure efficient management of evaluations and collected data, with a strong focus on security and scalability.</a:t>
            </a:r>
          </a:p>
        </p:txBody>
      </p:sp>
      <p:sp>
        <p:nvSpPr>
          <p:cNvPr id="26" name="CasellaDiTesto 25">
            <a:extLst>
              <a:ext uri="{FF2B5EF4-FFF2-40B4-BE49-F238E27FC236}">
                <a16:creationId xmlns:a16="http://schemas.microsoft.com/office/drawing/2014/main" id="{78A7224A-EC96-D295-C415-330AEB562760}"/>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DC7BB588-5BAF-93D0-C883-4C9F63B0EE79}"/>
              </a:ext>
            </a:extLst>
          </p:cNvPr>
          <p:cNvSpPr txBox="1"/>
          <p:nvPr/>
        </p:nvSpPr>
        <p:spPr>
          <a:xfrm>
            <a:off x="732540" y="4039307"/>
            <a:ext cx="8162243" cy="751552"/>
          </a:xfrm>
          <a:prstGeom prst="rect">
            <a:avLst/>
          </a:prstGeom>
          <a:noFill/>
        </p:spPr>
        <p:txBody>
          <a:bodyPr wrap="square" rtlCol="0">
            <a:spAutoFit/>
          </a:bodyPr>
          <a:lstStyle/>
          <a:p>
            <a:pPr algn="just">
              <a:lnSpc>
                <a:spcPct val="150000"/>
              </a:lnSpc>
            </a:pPr>
            <a:r>
              <a:rPr lang="en-US" sz="1500" dirty="0">
                <a:solidFill>
                  <a:schemeClr val="bg1"/>
                </a:solidFill>
              </a:rPr>
              <a:t>1. Implement a robust and scalable backend in Python to manage data flow.  </a:t>
            </a:r>
          </a:p>
          <a:p>
            <a:pPr algn="just">
              <a:lnSpc>
                <a:spcPct val="150000"/>
              </a:lnSpc>
            </a:pPr>
            <a:r>
              <a:rPr lang="en-US" sz="1500" dirty="0">
                <a:solidFill>
                  <a:schemeClr val="bg1"/>
                </a:solidFill>
              </a:rPr>
              <a:t>3. Expose RESTful API endpoints to communicate with the frontend and car controller. </a:t>
            </a:r>
          </a:p>
        </p:txBody>
      </p:sp>
      <p:grpSp>
        <p:nvGrpSpPr>
          <p:cNvPr id="55" name="Gruppo 54">
            <a:extLst>
              <a:ext uri="{FF2B5EF4-FFF2-40B4-BE49-F238E27FC236}">
                <a16:creationId xmlns:a16="http://schemas.microsoft.com/office/drawing/2014/main" id="{77389853-4FB4-0ACA-88CD-ED998BA258CC}"/>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A148FE6E-692C-F4D6-C404-E1F5737E85DA}"/>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39" name="Gruppo 38">
              <a:extLst>
                <a:ext uri="{FF2B5EF4-FFF2-40B4-BE49-F238E27FC236}">
                  <a16:creationId xmlns:a16="http://schemas.microsoft.com/office/drawing/2014/main" id="{2FA61F13-0401-B45A-C2E5-63662F8F604B}"/>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7F1A7208-7FD7-2584-00F5-36CF8AAF733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3C40DBB6-5A83-97D6-F115-269178EC9D9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97D1AEE1-FBD3-64C9-7505-BE754A6ADD53}"/>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2E1BAEB-5D9B-AB62-979B-7C2A3F04D5B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4</a:t>
                </a:r>
              </a:p>
            </p:txBody>
          </p:sp>
          <p:grpSp>
            <p:nvGrpSpPr>
              <p:cNvPr id="44" name="Gruppo 43">
                <a:extLst>
                  <a:ext uri="{FF2B5EF4-FFF2-40B4-BE49-F238E27FC236}">
                    <a16:creationId xmlns:a16="http://schemas.microsoft.com/office/drawing/2014/main" id="{4800AF36-C5FA-9E08-D4D6-9F514613DF19}"/>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32032D63-29D8-63C6-531C-41D0F20036EE}"/>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B707C22B-4B08-0484-E4A7-0FC94CD88E7F}"/>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6D08D56D-3657-9C4F-2EBE-44F11A83905C}"/>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806D26DD-B06F-FD07-34DE-355684BD5375}"/>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C708B139-BC06-061B-8893-477185E10098}"/>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DEE53FC4-C8AF-4F05-197B-D4CC01AC422E}"/>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EF6CABC9-9FC6-E20E-C394-8BBA42CFF2B1}"/>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37" name="Connettore diritto 36">
              <a:extLst>
                <a:ext uri="{FF2B5EF4-FFF2-40B4-BE49-F238E27FC236}">
                  <a16:creationId xmlns:a16="http://schemas.microsoft.com/office/drawing/2014/main" id="{BE891024-9707-3B26-5DA2-83423A1DA936}"/>
                </a:ext>
              </a:extLst>
            </p:cNvPr>
            <p:cNvCxnSpPr>
              <a:cxnSpLocks/>
            </p:cNvCxnSpPr>
            <p:nvPr/>
          </p:nvCxnSpPr>
          <p:spPr>
            <a:xfrm flipH="1">
              <a:off x="1930400" y="1111664"/>
              <a:ext cx="296984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AD9F99F4-6AE8-A53B-6C15-3A8D32E3A0DB}"/>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333441F9-B3BD-0F74-9466-2DF53A589BC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644D4DB2-9E53-89D4-5024-A1227FE8D0F0}"/>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40EEA743-7F52-FF0A-BA60-FC48FA9884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9D1087D1-79FD-FC76-E116-7B7515CF7A78}"/>
              </a:ext>
            </a:extLst>
          </p:cNvPr>
          <p:cNvGraphicFramePr>
            <a:graphicFrameLocks noGrp="1"/>
          </p:cNvGraphicFramePr>
          <p:nvPr>
            <p:extLst>
              <p:ext uri="{D42A27DB-BD31-4B8C-83A1-F6EECF244321}">
                <p14:modId xmlns:p14="http://schemas.microsoft.com/office/powerpoint/2010/main" val="49319208"/>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BACKEND </a:t>
                      </a:r>
                      <a:r>
                        <a:rPr lang="it-IT" sz="750" kern="1200" spc="50" baseline="0" dirty="0">
                          <a:solidFill>
                            <a:schemeClr val="bg1"/>
                          </a:solidFill>
                          <a:latin typeface="+mn-lt"/>
                          <a:ea typeface="+mn-ea"/>
                          <a:cs typeface="+mn-cs"/>
                        </a:rPr>
                        <a:t>DEVELOPERS</a:t>
                      </a:r>
                      <a:r>
                        <a:rPr lang="it-IT" sz="800" kern="1200" spc="50" baseline="0" dirty="0">
                          <a:solidFill>
                            <a:schemeClr val="bg1"/>
                          </a:solidFill>
                          <a:latin typeface="+mn-lt"/>
                          <a:ea typeface="+mn-ea"/>
                          <a:cs typeface="+mn-cs"/>
                        </a:rPr>
                        <a:t>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2051118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D35F77B-34C5-CBDC-5CAC-773523082A1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D1C7A711-15AE-C6E3-27B8-2E5B722202B7}"/>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4AC605CB-EA37-74D9-0FBA-59E7DF302E05}"/>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77F5017E-D4C7-4AA8-71B8-8641408AA8C0}"/>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74DAE03A-E953-6BC5-C5F5-CA261497E6B4}"/>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019E186A-7407-809E-7FC7-C91A63DC4F2E}"/>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8E6B5012-9820-8854-A62E-BE7DB601B010}"/>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6EBE55F2-DAC1-C90E-03B2-78F83E59AAD8}"/>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2</a:t>
                </a:r>
                <a:endParaRPr lang="it-IT" sz="3600" b="1" dirty="0"/>
              </a:p>
            </p:txBody>
          </p:sp>
          <p:sp>
            <p:nvSpPr>
              <p:cNvPr id="13" name="CasellaDiTesto 12">
                <a:extLst>
                  <a:ext uri="{FF2B5EF4-FFF2-40B4-BE49-F238E27FC236}">
                    <a16:creationId xmlns:a16="http://schemas.microsoft.com/office/drawing/2014/main" id="{0B22495D-FE67-0081-5CF2-6B90BCBBD842}"/>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C4E5EBCB-22F9-E6E6-E783-ACAA4BD6A71D}"/>
              </a:ext>
            </a:extLst>
          </p:cNvPr>
          <p:cNvSpPr txBox="1"/>
          <p:nvPr/>
        </p:nvSpPr>
        <p:spPr>
          <a:xfrm>
            <a:off x="706908" y="16826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01A5C6DC-6C27-2A0B-AEB6-A0FB53293EB1}"/>
              </a:ext>
            </a:extLst>
          </p:cNvPr>
          <p:cNvSpPr txBox="1"/>
          <p:nvPr/>
        </p:nvSpPr>
        <p:spPr>
          <a:xfrm>
            <a:off x="706908" y="1963429"/>
            <a:ext cx="8162242" cy="4632037"/>
          </a:xfrm>
          <a:prstGeom prst="rect">
            <a:avLst/>
          </a:prstGeom>
          <a:noFill/>
        </p:spPr>
        <p:txBody>
          <a:bodyPr wrap="square" rtlCol="0">
            <a:spAutoFit/>
          </a:bodyPr>
          <a:lstStyle/>
          <a:p>
            <a:pPr algn="just">
              <a:spcBef>
                <a:spcPts val="150"/>
              </a:spcBef>
            </a:pPr>
            <a:r>
              <a:rPr lang="en-US" sz="1500" dirty="0">
                <a:solidFill>
                  <a:schemeClr val="bg1"/>
                </a:solidFill>
              </a:rPr>
              <a:t>1. Development Environment Setup:</a:t>
            </a:r>
          </a:p>
          <a:p>
            <a:pPr algn="just">
              <a:spcBef>
                <a:spcPts val="150"/>
              </a:spcBef>
            </a:pPr>
            <a:r>
              <a:rPr lang="en-US" sz="1500" dirty="0">
                <a:solidFill>
                  <a:schemeClr val="bg1"/>
                </a:solidFill>
              </a:rPr>
              <a:t>   - Configure the backend framework (e.g., Flask).  </a:t>
            </a:r>
          </a:p>
          <a:p>
            <a:pPr algn="just">
              <a:spcBef>
                <a:spcPts val="150"/>
              </a:spcBef>
            </a:pPr>
            <a:r>
              <a:rPr lang="en-US" sz="1500" dirty="0">
                <a:solidFill>
                  <a:schemeClr val="bg1"/>
                </a:solidFill>
              </a:rPr>
              <a:t>   - Structure the project.  </a:t>
            </a:r>
          </a:p>
          <a:p>
            <a:pPr algn="just">
              <a:spcBef>
                <a:spcPts val="150"/>
              </a:spcBef>
            </a:pPr>
            <a:r>
              <a:rPr lang="en-US" sz="1500" dirty="0">
                <a:solidFill>
                  <a:schemeClr val="bg1"/>
                </a:solidFill>
              </a:rPr>
              <a:t>2. RESTful API Implementation:</a:t>
            </a:r>
          </a:p>
          <a:p>
            <a:pPr algn="just">
              <a:spcBef>
                <a:spcPts val="150"/>
              </a:spcBef>
            </a:pPr>
            <a:r>
              <a:rPr lang="en-US" sz="1500" dirty="0">
                <a:solidFill>
                  <a:schemeClr val="bg1"/>
                </a:solidFill>
              </a:rPr>
              <a:t>   - Create endpoints for communication with the car controller, frontend, and database (e.g., `/</a:t>
            </a:r>
            <a:r>
              <a:rPr lang="en-US" sz="1500" dirty="0" err="1">
                <a:solidFill>
                  <a:schemeClr val="bg1"/>
                </a:solidFill>
              </a:rPr>
              <a:t>sendEvaluation</a:t>
            </a:r>
            <a:r>
              <a:rPr lang="en-US" sz="1500" dirty="0">
                <a:solidFill>
                  <a:schemeClr val="bg1"/>
                </a:solidFill>
              </a:rPr>
              <a:t>`, `/</a:t>
            </a:r>
            <a:r>
              <a:rPr lang="en-US" sz="1500" dirty="0" err="1">
                <a:solidFill>
                  <a:schemeClr val="bg1"/>
                </a:solidFill>
              </a:rPr>
              <a:t>getUserData</a:t>
            </a:r>
            <a:r>
              <a:rPr lang="en-US" sz="1500" dirty="0">
                <a:solidFill>
                  <a:schemeClr val="bg1"/>
                </a:solidFill>
              </a:rPr>
              <a:t>`).  </a:t>
            </a:r>
          </a:p>
          <a:p>
            <a:pPr algn="just">
              <a:spcBef>
                <a:spcPts val="150"/>
              </a:spcBef>
            </a:pPr>
            <a:r>
              <a:rPr lang="en-US" sz="1500" dirty="0">
                <a:solidFill>
                  <a:schemeClr val="bg1"/>
                </a:solidFill>
              </a:rPr>
              <a:t>   - Validate and authenticate API requests.  </a:t>
            </a:r>
          </a:p>
          <a:p>
            <a:pPr algn="just">
              <a:spcBef>
                <a:spcPts val="150"/>
              </a:spcBef>
            </a:pPr>
            <a:r>
              <a:rPr lang="en-US" sz="1500" dirty="0">
                <a:solidFill>
                  <a:schemeClr val="bg1"/>
                </a:solidFill>
              </a:rPr>
              <a:t>3. Database Integration:</a:t>
            </a:r>
          </a:p>
          <a:p>
            <a:pPr algn="just">
              <a:spcBef>
                <a:spcPts val="150"/>
              </a:spcBef>
            </a:pPr>
            <a:r>
              <a:rPr lang="en-US" sz="1500" dirty="0">
                <a:solidFill>
                  <a:schemeClr val="bg1"/>
                </a:solidFill>
              </a:rPr>
              <a:t>   - Connect to the database using an ORM (Object-Relational Mapping).  </a:t>
            </a:r>
          </a:p>
          <a:p>
            <a:pPr algn="just">
              <a:spcBef>
                <a:spcPts val="150"/>
              </a:spcBef>
            </a:pPr>
            <a:r>
              <a:rPr lang="en-US" sz="1500" dirty="0">
                <a:solidFill>
                  <a:schemeClr val="bg1"/>
                </a:solidFill>
              </a:rPr>
              <a:t>   - Develop backend queries to handle complex data operations (e.g., calculate the average of the last 500 evaluations).  </a:t>
            </a:r>
          </a:p>
          <a:p>
            <a:pPr algn="just">
              <a:spcBef>
                <a:spcPts val="150"/>
              </a:spcBef>
            </a:pPr>
            <a:r>
              <a:rPr lang="en-US" sz="1500" dirty="0">
                <a:solidFill>
                  <a:schemeClr val="bg1"/>
                </a:solidFill>
              </a:rPr>
              <a:t>4. Security and Privacy:</a:t>
            </a:r>
          </a:p>
          <a:p>
            <a:pPr algn="just">
              <a:spcBef>
                <a:spcPts val="150"/>
              </a:spcBef>
            </a:pPr>
            <a:r>
              <a:rPr lang="en-US" sz="1500" dirty="0">
                <a:solidFill>
                  <a:schemeClr val="bg1"/>
                </a:solidFill>
              </a:rPr>
              <a:t>   - Implement security protocols (e.g., TLS 1.3 for communications).  </a:t>
            </a:r>
          </a:p>
          <a:p>
            <a:pPr algn="just">
              <a:spcBef>
                <a:spcPts val="150"/>
              </a:spcBef>
            </a:pPr>
            <a:r>
              <a:rPr lang="en-US" sz="1500" dirty="0">
                <a:solidFill>
                  <a:schemeClr val="bg1"/>
                </a:solidFill>
              </a:rPr>
              <a:t>   - Encrypt sensitive data.  </a:t>
            </a:r>
          </a:p>
          <a:p>
            <a:pPr algn="just">
              <a:spcBef>
                <a:spcPts val="150"/>
              </a:spcBef>
            </a:pPr>
            <a:r>
              <a:rPr lang="en-US" sz="1500" dirty="0">
                <a:solidFill>
                  <a:schemeClr val="bg1"/>
                </a:solidFill>
              </a:rPr>
              <a:t>   - Create data management policies compliant with GDPR.  </a:t>
            </a:r>
          </a:p>
          <a:p>
            <a:pPr algn="just">
              <a:spcBef>
                <a:spcPts val="150"/>
              </a:spcBef>
            </a:pPr>
            <a:r>
              <a:rPr lang="en-US" sz="1500" dirty="0">
                <a:solidFill>
                  <a:schemeClr val="bg1"/>
                </a:solidFill>
              </a:rPr>
              <a:t>6. Testing and Validation:</a:t>
            </a:r>
          </a:p>
          <a:p>
            <a:pPr algn="just">
              <a:spcBef>
                <a:spcPts val="150"/>
              </a:spcBef>
            </a:pPr>
            <a:r>
              <a:rPr lang="en-US" sz="1500" dirty="0">
                <a:solidFill>
                  <a:schemeClr val="bg1"/>
                </a:solidFill>
              </a:rPr>
              <a:t>   - Test APIs (unit tests and integration tests).  </a:t>
            </a:r>
          </a:p>
          <a:p>
            <a:pPr algn="just">
              <a:spcBef>
                <a:spcPts val="150"/>
              </a:spcBef>
            </a:pPr>
            <a:r>
              <a:rPr lang="en-US" sz="1500" dirty="0">
                <a:solidFill>
                  <a:schemeClr val="bg1"/>
                </a:solidFill>
              </a:rPr>
              <a:t>   - Simulate workloads to ensure scalability. </a:t>
            </a:r>
          </a:p>
        </p:txBody>
      </p:sp>
      <p:grpSp>
        <p:nvGrpSpPr>
          <p:cNvPr id="2" name="Gruppo 1">
            <a:extLst>
              <a:ext uri="{FF2B5EF4-FFF2-40B4-BE49-F238E27FC236}">
                <a16:creationId xmlns:a16="http://schemas.microsoft.com/office/drawing/2014/main" id="{87D34CE0-CBCF-0044-D2B0-6DB35F054547}"/>
              </a:ext>
            </a:extLst>
          </p:cNvPr>
          <p:cNvGrpSpPr/>
          <p:nvPr/>
        </p:nvGrpSpPr>
        <p:grpSpPr>
          <a:xfrm>
            <a:off x="10072737" y="306759"/>
            <a:ext cx="1743561" cy="1335574"/>
            <a:chOff x="8115673" y="243470"/>
            <a:chExt cx="1743561" cy="1335574"/>
          </a:xfrm>
        </p:grpSpPr>
        <p:sp>
          <p:nvSpPr>
            <p:cNvPr id="3" name="CasellaDiTesto 2">
              <a:extLst>
                <a:ext uri="{FF2B5EF4-FFF2-40B4-BE49-F238E27FC236}">
                  <a16:creationId xmlns:a16="http://schemas.microsoft.com/office/drawing/2014/main" id="{0321874B-7F29-0231-DA74-72C0C9A6832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5" name="Gruppo 4">
              <a:extLst>
                <a:ext uri="{FF2B5EF4-FFF2-40B4-BE49-F238E27FC236}">
                  <a16:creationId xmlns:a16="http://schemas.microsoft.com/office/drawing/2014/main" id="{4DAF0EE7-86F5-92B3-F7D5-5CF218C52012}"/>
                </a:ext>
              </a:extLst>
            </p:cNvPr>
            <p:cNvGrpSpPr/>
            <p:nvPr/>
          </p:nvGrpSpPr>
          <p:grpSpPr>
            <a:xfrm>
              <a:off x="8468959" y="243470"/>
              <a:ext cx="1036991" cy="307777"/>
              <a:chOff x="8468959" y="243470"/>
              <a:chExt cx="1036991" cy="307777"/>
            </a:xfrm>
          </p:grpSpPr>
          <p:sp>
            <p:nvSpPr>
              <p:cNvPr id="22" name="CasellaDiTesto 21">
                <a:extLst>
                  <a:ext uri="{FF2B5EF4-FFF2-40B4-BE49-F238E27FC236}">
                    <a16:creationId xmlns:a16="http://schemas.microsoft.com/office/drawing/2014/main" id="{A5174523-5EA4-74E5-0D16-05F5406741FF}"/>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23" name="Ovale 22">
                <a:extLst>
                  <a:ext uri="{FF2B5EF4-FFF2-40B4-BE49-F238E27FC236}">
                    <a16:creationId xmlns:a16="http://schemas.microsoft.com/office/drawing/2014/main" id="{2CB68999-A8FD-AD48-15F6-00E11561945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7" name="Gruppo 6">
              <a:extLst>
                <a:ext uri="{FF2B5EF4-FFF2-40B4-BE49-F238E27FC236}">
                  <a16:creationId xmlns:a16="http://schemas.microsoft.com/office/drawing/2014/main" id="{1C8ED456-792B-9009-52F9-2E11EAD188E9}"/>
                </a:ext>
              </a:extLst>
            </p:cNvPr>
            <p:cNvGrpSpPr/>
            <p:nvPr/>
          </p:nvGrpSpPr>
          <p:grpSpPr>
            <a:xfrm>
              <a:off x="8354083" y="1012628"/>
              <a:ext cx="1266624" cy="566416"/>
              <a:chOff x="8354083" y="1095178"/>
              <a:chExt cx="1266624" cy="566416"/>
            </a:xfrm>
          </p:grpSpPr>
          <p:sp>
            <p:nvSpPr>
              <p:cNvPr id="16" name="CasellaDiTesto 15">
                <a:extLst>
                  <a:ext uri="{FF2B5EF4-FFF2-40B4-BE49-F238E27FC236}">
                    <a16:creationId xmlns:a16="http://schemas.microsoft.com/office/drawing/2014/main" id="{FF48126F-7467-D04E-1587-27D367494D4A}"/>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4</a:t>
                </a:r>
              </a:p>
            </p:txBody>
          </p:sp>
          <p:grpSp>
            <p:nvGrpSpPr>
              <p:cNvPr id="19" name="Gruppo 18">
                <a:extLst>
                  <a:ext uri="{FF2B5EF4-FFF2-40B4-BE49-F238E27FC236}">
                    <a16:creationId xmlns:a16="http://schemas.microsoft.com/office/drawing/2014/main" id="{F8490235-24C3-4A11-2AED-C7942706F2BF}"/>
                  </a:ext>
                </a:extLst>
              </p:cNvPr>
              <p:cNvGrpSpPr/>
              <p:nvPr/>
            </p:nvGrpSpPr>
            <p:grpSpPr>
              <a:xfrm>
                <a:off x="8539890" y="1095178"/>
                <a:ext cx="895011" cy="307777"/>
                <a:chOff x="8487778" y="883330"/>
                <a:chExt cx="895011" cy="307777"/>
              </a:xfrm>
            </p:grpSpPr>
            <p:sp>
              <p:nvSpPr>
                <p:cNvPr id="20" name="CasellaDiTesto 19">
                  <a:extLst>
                    <a:ext uri="{FF2B5EF4-FFF2-40B4-BE49-F238E27FC236}">
                      <a16:creationId xmlns:a16="http://schemas.microsoft.com/office/drawing/2014/main" id="{CF1F8134-930D-7EDF-C4C1-8CA8E3FFD87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21" name="Ovale 20">
                  <a:extLst>
                    <a:ext uri="{FF2B5EF4-FFF2-40B4-BE49-F238E27FC236}">
                      <a16:creationId xmlns:a16="http://schemas.microsoft.com/office/drawing/2014/main" id="{B55CB310-2636-B0EE-4DC0-B02DAA299FFD}"/>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15" name="Connettore a gomito 14">
              <a:extLst>
                <a:ext uri="{FF2B5EF4-FFF2-40B4-BE49-F238E27FC236}">
                  <a16:creationId xmlns:a16="http://schemas.microsoft.com/office/drawing/2014/main" id="{69946E99-DE11-92FC-5EEF-6E9F014EA5AA}"/>
                </a:ext>
              </a:extLst>
            </p:cNvPr>
            <p:cNvCxnSpPr>
              <a:cxnSpLocks/>
              <a:stCxn id="23" idx="6"/>
              <a:endCxn id="21"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6" name="Gruppo 25">
            <a:extLst>
              <a:ext uri="{FF2B5EF4-FFF2-40B4-BE49-F238E27FC236}">
                <a16:creationId xmlns:a16="http://schemas.microsoft.com/office/drawing/2014/main" id="{30FA55C6-2E52-D98F-7BD0-B883FBF291F1}"/>
              </a:ext>
            </a:extLst>
          </p:cNvPr>
          <p:cNvGrpSpPr/>
          <p:nvPr/>
        </p:nvGrpSpPr>
        <p:grpSpPr>
          <a:xfrm>
            <a:off x="9983500" y="2734223"/>
            <a:ext cx="1922034" cy="742612"/>
            <a:chOff x="10081438" y="2124587"/>
            <a:chExt cx="1922034" cy="742612"/>
          </a:xfrm>
        </p:grpSpPr>
        <p:sp>
          <p:nvSpPr>
            <p:cNvPr id="27" name="CasellaDiTesto 26">
              <a:extLst>
                <a:ext uri="{FF2B5EF4-FFF2-40B4-BE49-F238E27FC236}">
                  <a16:creationId xmlns:a16="http://schemas.microsoft.com/office/drawing/2014/main" id="{5A77BEFF-0A72-957C-7C30-0F5FC5F46242}"/>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39" name="CasellaDiTesto 38">
              <a:extLst>
                <a:ext uri="{FF2B5EF4-FFF2-40B4-BE49-F238E27FC236}">
                  <a16:creationId xmlns:a16="http://schemas.microsoft.com/office/drawing/2014/main" id="{133298FE-A209-7819-A20B-3469F3A0EBB8}"/>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3" name="Immagine 42" descr="Immagine che contiene orologio, simbolo, Carattere, Elementi grafici&#10;&#10;Descrizione generata automaticamente">
            <a:extLst>
              <a:ext uri="{FF2B5EF4-FFF2-40B4-BE49-F238E27FC236}">
                <a16:creationId xmlns:a16="http://schemas.microsoft.com/office/drawing/2014/main" id="{29868DBB-BC81-925F-C2CF-528241924F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4" name="Tabella 43">
            <a:extLst>
              <a:ext uri="{FF2B5EF4-FFF2-40B4-BE49-F238E27FC236}">
                <a16:creationId xmlns:a16="http://schemas.microsoft.com/office/drawing/2014/main" id="{A87D3ABB-258C-3223-82AB-E17F81B1DAF9}"/>
              </a:ext>
            </a:extLst>
          </p:cNvPr>
          <p:cNvGraphicFramePr>
            <a:graphicFrameLocks noGrp="1"/>
          </p:cNvGraphicFramePr>
          <p:nvPr>
            <p:extLst>
              <p:ext uri="{D42A27DB-BD31-4B8C-83A1-F6EECF244321}">
                <p14:modId xmlns:p14="http://schemas.microsoft.com/office/powerpoint/2010/main" val="1216435381"/>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BACKEND </a:t>
                      </a:r>
                      <a:r>
                        <a:rPr lang="it-IT" sz="750" kern="1200" spc="50" baseline="0" dirty="0">
                          <a:solidFill>
                            <a:schemeClr val="bg1"/>
                          </a:solidFill>
                          <a:latin typeface="+mn-lt"/>
                          <a:ea typeface="+mn-ea"/>
                          <a:cs typeface="+mn-cs"/>
                        </a:rPr>
                        <a:t>DEVELOPERS</a:t>
                      </a:r>
                      <a:r>
                        <a:rPr lang="it-IT" sz="800" kern="1200" spc="50" baseline="0" dirty="0">
                          <a:solidFill>
                            <a:schemeClr val="bg1"/>
                          </a:solidFill>
                          <a:latin typeface="+mn-lt"/>
                          <a:ea typeface="+mn-ea"/>
                          <a:cs typeface="+mn-cs"/>
                        </a:rPr>
                        <a:t>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0" name="Gruppo 49">
            <a:extLst>
              <a:ext uri="{FF2B5EF4-FFF2-40B4-BE49-F238E27FC236}">
                <a16:creationId xmlns:a16="http://schemas.microsoft.com/office/drawing/2014/main" id="{13D0DD79-F688-0086-9D0B-55E1D6DB1BF5}"/>
              </a:ext>
            </a:extLst>
          </p:cNvPr>
          <p:cNvGrpSpPr/>
          <p:nvPr/>
        </p:nvGrpSpPr>
        <p:grpSpPr>
          <a:xfrm>
            <a:off x="1820859" y="451318"/>
            <a:ext cx="8031707" cy="660346"/>
            <a:chOff x="1820859" y="451318"/>
            <a:chExt cx="8031707" cy="660346"/>
          </a:xfrm>
        </p:grpSpPr>
        <p:grpSp>
          <p:nvGrpSpPr>
            <p:cNvPr id="51" name="Gruppo 50">
              <a:extLst>
                <a:ext uri="{FF2B5EF4-FFF2-40B4-BE49-F238E27FC236}">
                  <a16:creationId xmlns:a16="http://schemas.microsoft.com/office/drawing/2014/main" id="{5AEF60BF-3B1B-9021-9C73-529DE250D904}"/>
                </a:ext>
              </a:extLst>
            </p:cNvPr>
            <p:cNvGrpSpPr/>
            <p:nvPr/>
          </p:nvGrpSpPr>
          <p:grpSpPr>
            <a:xfrm>
              <a:off x="1820859" y="451318"/>
              <a:ext cx="8031707" cy="633203"/>
              <a:chOff x="1820859" y="465690"/>
              <a:chExt cx="8031707" cy="633203"/>
            </a:xfrm>
          </p:grpSpPr>
          <p:sp>
            <p:nvSpPr>
              <p:cNvPr id="53" name="CasellaDiTesto 52">
                <a:extLst>
                  <a:ext uri="{FF2B5EF4-FFF2-40B4-BE49-F238E27FC236}">
                    <a16:creationId xmlns:a16="http://schemas.microsoft.com/office/drawing/2014/main" id="{3F0407DC-F399-DFC3-8853-FFFA06B161F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4" name="CasellaDiTesto 53">
                <a:extLst>
                  <a:ext uri="{FF2B5EF4-FFF2-40B4-BE49-F238E27FC236}">
                    <a16:creationId xmlns:a16="http://schemas.microsoft.com/office/drawing/2014/main" id="{464E934B-614D-7E0F-23AB-C9AEA7BCDE6E}"/>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52" name="Connettore diritto 51">
              <a:extLst>
                <a:ext uri="{FF2B5EF4-FFF2-40B4-BE49-F238E27FC236}">
                  <a16:creationId xmlns:a16="http://schemas.microsoft.com/office/drawing/2014/main" id="{C7C96EE9-87B3-9EDE-3382-ABF43607443B}"/>
                </a:ext>
              </a:extLst>
            </p:cNvPr>
            <p:cNvCxnSpPr>
              <a:cxnSpLocks/>
            </p:cNvCxnSpPr>
            <p:nvPr/>
          </p:nvCxnSpPr>
          <p:spPr>
            <a:xfrm flipH="1">
              <a:off x="1930400" y="1111664"/>
              <a:ext cx="296984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58313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FF95A04-A368-4805-70A8-439ADD0E521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053D4CA-E3E3-2BE6-DCE9-EDA1E2D009E1}"/>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99E110E7-4250-25A3-B59C-6E5F64BA8C3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962041FE-816A-2080-0D02-BC74025A103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2295E8BD-615C-F61B-8D74-EF6A02ABC7E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D5424EC-094E-C46F-B9A7-034DA75D9E3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AF35AEEC-981B-1C0B-2440-811D2524DBC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88592373-2D7C-EE75-ED6A-1E186A93C9C7}"/>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2</a:t>
                </a:r>
                <a:endParaRPr lang="it-IT" sz="3600" b="1" dirty="0"/>
              </a:p>
            </p:txBody>
          </p:sp>
          <p:sp>
            <p:nvSpPr>
              <p:cNvPr id="13" name="CasellaDiTesto 12">
                <a:extLst>
                  <a:ext uri="{FF2B5EF4-FFF2-40B4-BE49-F238E27FC236}">
                    <a16:creationId xmlns:a16="http://schemas.microsoft.com/office/drawing/2014/main" id="{39ADFBB4-DE01-F372-9996-599D34A2ED1A}"/>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580F42C9-8A20-1EE8-D849-974AC1A01A1C}"/>
              </a:ext>
            </a:extLst>
          </p:cNvPr>
          <p:cNvGrpSpPr/>
          <p:nvPr/>
        </p:nvGrpSpPr>
        <p:grpSpPr>
          <a:xfrm>
            <a:off x="706905" y="1873392"/>
            <a:ext cx="8162246" cy="1567039"/>
            <a:chOff x="706905" y="1873392"/>
            <a:chExt cx="8162246" cy="1567039"/>
          </a:xfrm>
        </p:grpSpPr>
        <p:sp>
          <p:nvSpPr>
            <p:cNvPr id="18" name="CasellaDiTesto 17">
              <a:extLst>
                <a:ext uri="{FF2B5EF4-FFF2-40B4-BE49-F238E27FC236}">
                  <a16:creationId xmlns:a16="http://schemas.microsoft.com/office/drawing/2014/main" id="{088E7647-20C8-5E34-C155-0E5E0CFE87EA}"/>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F20CEB40-EB8F-1D83-2735-A6198DB4271D}"/>
                </a:ext>
              </a:extLst>
            </p:cNvPr>
            <p:cNvSpPr txBox="1"/>
            <p:nvPr/>
          </p:nvSpPr>
          <p:spPr>
            <a:xfrm>
              <a:off x="706908" y="2193936"/>
              <a:ext cx="8162243" cy="1246495"/>
            </a:xfrm>
            <a:prstGeom prst="rect">
              <a:avLst/>
            </a:prstGeom>
            <a:noFill/>
          </p:spPr>
          <p:txBody>
            <a:bodyPr wrap="square" rtlCol="0">
              <a:spAutoFit/>
            </a:bodyPr>
            <a:lstStyle/>
            <a:p>
              <a:pPr algn="just"/>
              <a:r>
                <a:rPr lang="en-US" sz="1500" dirty="0">
                  <a:solidFill>
                    <a:schemeClr val="bg1"/>
                  </a:solidFill>
                </a:rPr>
                <a:t>1. Operational Backend: Complete source code with API.  </a:t>
              </a:r>
            </a:p>
            <a:p>
              <a:pPr algn="just"/>
              <a:r>
                <a:rPr lang="en-US" sz="1500" dirty="0">
                  <a:solidFill>
                    <a:schemeClr val="bg1"/>
                  </a:solidFill>
                </a:rPr>
                <a:t>2. Technical Documentation: Details on implementation, API endpoints, and usage instructions.  </a:t>
              </a:r>
            </a:p>
            <a:p>
              <a:pPr algn="just"/>
              <a:r>
                <a:rPr lang="en-US" sz="1500" dirty="0">
                  <a:solidFill>
                    <a:schemeClr val="bg1"/>
                  </a:solidFill>
                </a:rPr>
                <a:t>3. Data Management Logic: Functions implemented to interact with the database and car controller.  </a:t>
              </a:r>
            </a:p>
            <a:p>
              <a:pPr algn="just"/>
              <a:r>
                <a:rPr lang="en-US" sz="1500" dirty="0">
                  <a:solidFill>
                    <a:schemeClr val="bg1"/>
                  </a:solidFill>
                </a:rPr>
                <a:t>4. Test Report: Results of integration tests and load simulations. </a:t>
              </a:r>
            </a:p>
          </p:txBody>
        </p:sp>
      </p:grpSp>
      <p:grpSp>
        <p:nvGrpSpPr>
          <p:cNvPr id="31" name="Gruppo 30">
            <a:extLst>
              <a:ext uri="{FF2B5EF4-FFF2-40B4-BE49-F238E27FC236}">
                <a16:creationId xmlns:a16="http://schemas.microsoft.com/office/drawing/2014/main" id="{D54A0AB4-DFD8-A695-DA68-F66376A04AA7}"/>
              </a:ext>
            </a:extLst>
          </p:cNvPr>
          <p:cNvGrpSpPr/>
          <p:nvPr/>
        </p:nvGrpSpPr>
        <p:grpSpPr>
          <a:xfrm>
            <a:off x="706905" y="3579261"/>
            <a:ext cx="8162246" cy="1098470"/>
            <a:chOff x="706905" y="3408919"/>
            <a:chExt cx="8162246" cy="1098470"/>
          </a:xfrm>
        </p:grpSpPr>
        <p:sp>
          <p:nvSpPr>
            <p:cNvPr id="2" name="CasellaDiTesto 1">
              <a:extLst>
                <a:ext uri="{FF2B5EF4-FFF2-40B4-BE49-F238E27FC236}">
                  <a16:creationId xmlns:a16="http://schemas.microsoft.com/office/drawing/2014/main" id="{0CE44269-78BD-C9AB-492A-CF289431CBCB}"/>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5BFB13EB-73B1-0B64-AD18-D2F70A0E5B0A}"/>
                </a:ext>
              </a:extLst>
            </p:cNvPr>
            <p:cNvSpPr txBox="1"/>
            <p:nvPr/>
          </p:nvSpPr>
          <p:spPr>
            <a:xfrm>
              <a:off x="706908" y="3722559"/>
              <a:ext cx="8162243" cy="784830"/>
            </a:xfrm>
            <a:prstGeom prst="rect">
              <a:avLst/>
            </a:prstGeom>
            <a:noFill/>
          </p:spPr>
          <p:txBody>
            <a:bodyPr wrap="square" rtlCol="0">
              <a:spAutoFit/>
            </a:bodyPr>
            <a:lstStyle/>
            <a:p>
              <a:pPr algn="just"/>
              <a:r>
                <a:rPr lang="en-US" sz="1500" dirty="0">
                  <a:solidFill>
                    <a:schemeClr val="bg1"/>
                  </a:solidFill>
                </a:rPr>
                <a:t>1. Delivery of basic working APIs (end of Month 2).  </a:t>
              </a:r>
            </a:p>
            <a:p>
              <a:pPr algn="just"/>
              <a:r>
                <a:rPr lang="en-US" sz="1500" dirty="0">
                  <a:solidFill>
                    <a:schemeClr val="bg1"/>
                  </a:solidFill>
                </a:rPr>
                <a:t>2. Completed database integration (end of Month 3).  </a:t>
              </a:r>
            </a:p>
            <a:p>
              <a:pPr algn="just"/>
              <a:r>
                <a:rPr lang="en-US" sz="1500" dirty="0">
                  <a:solidFill>
                    <a:schemeClr val="bg1"/>
                  </a:solidFill>
                </a:rPr>
                <a:t>3. Backend validation in a simulated environment (end of Month 4). </a:t>
              </a:r>
            </a:p>
          </p:txBody>
        </p:sp>
      </p:grpSp>
      <p:grpSp>
        <p:nvGrpSpPr>
          <p:cNvPr id="34" name="Gruppo 33">
            <a:extLst>
              <a:ext uri="{FF2B5EF4-FFF2-40B4-BE49-F238E27FC236}">
                <a16:creationId xmlns:a16="http://schemas.microsoft.com/office/drawing/2014/main" id="{98EA710B-0334-CB1F-260B-B539A49C4240}"/>
              </a:ext>
            </a:extLst>
          </p:cNvPr>
          <p:cNvGrpSpPr/>
          <p:nvPr/>
        </p:nvGrpSpPr>
        <p:grpSpPr>
          <a:xfrm>
            <a:off x="690149" y="5047393"/>
            <a:ext cx="8162243" cy="867638"/>
            <a:chOff x="690149" y="4649856"/>
            <a:chExt cx="8162243" cy="867638"/>
          </a:xfrm>
        </p:grpSpPr>
        <p:sp>
          <p:nvSpPr>
            <p:cNvPr id="16" name="CasellaDiTesto 15">
              <a:extLst>
                <a:ext uri="{FF2B5EF4-FFF2-40B4-BE49-F238E27FC236}">
                  <a16:creationId xmlns:a16="http://schemas.microsoft.com/office/drawing/2014/main" id="{FCA85032-38F6-DF33-BA0E-6335D7543D01}"/>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F6269645-9F8A-8C66-42DE-60CFB19CD660}"/>
                </a:ext>
              </a:extLst>
            </p:cNvPr>
            <p:cNvSpPr txBox="1"/>
            <p:nvPr/>
          </p:nvSpPr>
          <p:spPr>
            <a:xfrm>
              <a:off x="690149" y="4963496"/>
              <a:ext cx="8162243" cy="553998"/>
            </a:xfrm>
            <a:prstGeom prst="rect">
              <a:avLst/>
            </a:prstGeom>
            <a:noFill/>
          </p:spPr>
          <p:txBody>
            <a:bodyPr wrap="square" rtlCol="0">
              <a:spAutoFit/>
            </a:bodyPr>
            <a:lstStyle/>
            <a:p>
              <a:pPr algn="just"/>
              <a:r>
                <a:rPr lang="en-US" sz="1500" dirty="0">
                  <a:solidFill>
                    <a:schemeClr val="bg1"/>
                  </a:solidFill>
                </a:rPr>
                <a:t>- WP1 (Database): Database design must be completed to develop the backend.  </a:t>
              </a:r>
            </a:p>
            <a:p>
              <a:pPr algn="just"/>
              <a:r>
                <a:rPr lang="en-US" sz="1500" dirty="0">
                  <a:solidFill>
                    <a:schemeClr val="bg1"/>
                  </a:solidFill>
                </a:rPr>
                <a:t>- WP5 (Integration): The backend must be completed to integrate components.</a:t>
              </a:r>
            </a:p>
          </p:txBody>
        </p:sp>
      </p:grpSp>
      <p:grpSp>
        <p:nvGrpSpPr>
          <p:cNvPr id="5" name="Gruppo 4">
            <a:extLst>
              <a:ext uri="{FF2B5EF4-FFF2-40B4-BE49-F238E27FC236}">
                <a16:creationId xmlns:a16="http://schemas.microsoft.com/office/drawing/2014/main" id="{C26A8121-0CFC-239C-42BF-E07198BF0C68}"/>
              </a:ext>
            </a:extLst>
          </p:cNvPr>
          <p:cNvGrpSpPr/>
          <p:nvPr/>
        </p:nvGrpSpPr>
        <p:grpSpPr>
          <a:xfrm>
            <a:off x="10072737" y="306759"/>
            <a:ext cx="1743561" cy="1335574"/>
            <a:chOff x="8115673" y="243470"/>
            <a:chExt cx="1743561" cy="1335574"/>
          </a:xfrm>
        </p:grpSpPr>
        <p:sp>
          <p:nvSpPr>
            <p:cNvPr id="7" name="CasellaDiTesto 6">
              <a:extLst>
                <a:ext uri="{FF2B5EF4-FFF2-40B4-BE49-F238E27FC236}">
                  <a16:creationId xmlns:a16="http://schemas.microsoft.com/office/drawing/2014/main" id="{7AA442A2-FC0B-09AD-73A9-F74DFF3F9425}"/>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15" name="Gruppo 14">
              <a:extLst>
                <a:ext uri="{FF2B5EF4-FFF2-40B4-BE49-F238E27FC236}">
                  <a16:creationId xmlns:a16="http://schemas.microsoft.com/office/drawing/2014/main" id="{675EF029-0192-465D-A7C2-BC8DEA85FD69}"/>
                </a:ext>
              </a:extLst>
            </p:cNvPr>
            <p:cNvGrpSpPr/>
            <p:nvPr/>
          </p:nvGrpSpPr>
          <p:grpSpPr>
            <a:xfrm>
              <a:off x="8468959" y="243470"/>
              <a:ext cx="1036991" cy="307777"/>
              <a:chOff x="8468959" y="243470"/>
              <a:chExt cx="1036991" cy="307777"/>
            </a:xfrm>
          </p:grpSpPr>
          <p:sp>
            <p:nvSpPr>
              <p:cNvPr id="30" name="CasellaDiTesto 29">
                <a:extLst>
                  <a:ext uri="{FF2B5EF4-FFF2-40B4-BE49-F238E27FC236}">
                    <a16:creationId xmlns:a16="http://schemas.microsoft.com/office/drawing/2014/main" id="{816E06F0-CB03-BED1-C6AB-86C5511D5034}"/>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32" name="Ovale 31">
                <a:extLst>
                  <a:ext uri="{FF2B5EF4-FFF2-40B4-BE49-F238E27FC236}">
                    <a16:creationId xmlns:a16="http://schemas.microsoft.com/office/drawing/2014/main" id="{B6CC6D45-86CD-874A-1FBC-5E891BBFE79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0" name="Gruppo 19">
              <a:extLst>
                <a:ext uri="{FF2B5EF4-FFF2-40B4-BE49-F238E27FC236}">
                  <a16:creationId xmlns:a16="http://schemas.microsoft.com/office/drawing/2014/main" id="{F15C3A8B-B19B-D17F-DB86-5DB3E9C67951}"/>
                </a:ext>
              </a:extLst>
            </p:cNvPr>
            <p:cNvGrpSpPr/>
            <p:nvPr/>
          </p:nvGrpSpPr>
          <p:grpSpPr>
            <a:xfrm>
              <a:off x="8354083" y="1012628"/>
              <a:ext cx="1266624" cy="566416"/>
              <a:chOff x="8354083" y="1095178"/>
              <a:chExt cx="1266624" cy="566416"/>
            </a:xfrm>
          </p:grpSpPr>
          <p:sp>
            <p:nvSpPr>
              <p:cNvPr id="22" name="CasellaDiTesto 21">
                <a:extLst>
                  <a:ext uri="{FF2B5EF4-FFF2-40B4-BE49-F238E27FC236}">
                    <a16:creationId xmlns:a16="http://schemas.microsoft.com/office/drawing/2014/main" id="{F221C290-0B60-B248-45EE-1B176DE387A1}"/>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4</a:t>
                </a:r>
              </a:p>
            </p:txBody>
          </p:sp>
          <p:grpSp>
            <p:nvGrpSpPr>
              <p:cNvPr id="23" name="Gruppo 22">
                <a:extLst>
                  <a:ext uri="{FF2B5EF4-FFF2-40B4-BE49-F238E27FC236}">
                    <a16:creationId xmlns:a16="http://schemas.microsoft.com/office/drawing/2014/main" id="{CFE6FC1C-2C40-8AFC-993B-7134F6D8E3F7}"/>
                  </a:ext>
                </a:extLst>
              </p:cNvPr>
              <p:cNvGrpSpPr/>
              <p:nvPr/>
            </p:nvGrpSpPr>
            <p:grpSpPr>
              <a:xfrm>
                <a:off x="8539890" y="1095178"/>
                <a:ext cx="895011" cy="307777"/>
                <a:chOff x="8487778" y="883330"/>
                <a:chExt cx="895011" cy="307777"/>
              </a:xfrm>
            </p:grpSpPr>
            <p:sp>
              <p:nvSpPr>
                <p:cNvPr id="26" name="CasellaDiTesto 25">
                  <a:extLst>
                    <a:ext uri="{FF2B5EF4-FFF2-40B4-BE49-F238E27FC236}">
                      <a16:creationId xmlns:a16="http://schemas.microsoft.com/office/drawing/2014/main" id="{A98A411D-E566-AE5F-FAB4-B14D062C80DB}"/>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28" name="Ovale 27">
                  <a:extLst>
                    <a:ext uri="{FF2B5EF4-FFF2-40B4-BE49-F238E27FC236}">
                      <a16:creationId xmlns:a16="http://schemas.microsoft.com/office/drawing/2014/main" id="{055787CC-DF07-9C4C-C10D-4735341D97EC}"/>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1" name="Connettore a gomito 20">
              <a:extLst>
                <a:ext uri="{FF2B5EF4-FFF2-40B4-BE49-F238E27FC236}">
                  <a16:creationId xmlns:a16="http://schemas.microsoft.com/office/drawing/2014/main" id="{05E038E5-AC2B-4EB8-A335-8AD71910A97F}"/>
                </a:ext>
              </a:extLst>
            </p:cNvPr>
            <p:cNvCxnSpPr>
              <a:cxnSpLocks/>
              <a:stCxn id="32" idx="6"/>
              <a:endCxn id="28"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3" name="Gruppo 32">
            <a:extLst>
              <a:ext uri="{FF2B5EF4-FFF2-40B4-BE49-F238E27FC236}">
                <a16:creationId xmlns:a16="http://schemas.microsoft.com/office/drawing/2014/main" id="{83AF33AA-940B-4E50-07F3-AEF9701B6095}"/>
              </a:ext>
            </a:extLst>
          </p:cNvPr>
          <p:cNvGrpSpPr/>
          <p:nvPr/>
        </p:nvGrpSpPr>
        <p:grpSpPr>
          <a:xfrm>
            <a:off x="9983500" y="2734223"/>
            <a:ext cx="1922034" cy="742612"/>
            <a:chOff x="10081438" y="2124587"/>
            <a:chExt cx="1922034" cy="742612"/>
          </a:xfrm>
        </p:grpSpPr>
        <p:sp>
          <p:nvSpPr>
            <p:cNvPr id="35" name="CasellaDiTesto 34">
              <a:extLst>
                <a:ext uri="{FF2B5EF4-FFF2-40B4-BE49-F238E27FC236}">
                  <a16:creationId xmlns:a16="http://schemas.microsoft.com/office/drawing/2014/main" id="{F6759ACC-3369-AA36-5454-1788DF2AF192}"/>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36" name="CasellaDiTesto 35">
              <a:extLst>
                <a:ext uri="{FF2B5EF4-FFF2-40B4-BE49-F238E27FC236}">
                  <a16:creationId xmlns:a16="http://schemas.microsoft.com/office/drawing/2014/main" id="{201FB863-CEBE-C765-1AD4-77402EC69E26}"/>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39" name="Immagine 38" descr="Immagine che contiene orologio, simbolo, Carattere, Elementi grafici&#10;&#10;Descrizione generata automaticamente">
            <a:extLst>
              <a:ext uri="{FF2B5EF4-FFF2-40B4-BE49-F238E27FC236}">
                <a16:creationId xmlns:a16="http://schemas.microsoft.com/office/drawing/2014/main" id="{A981B620-1A1A-0FC0-C7A9-A57D241E1A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3" name="Tabella 42">
            <a:extLst>
              <a:ext uri="{FF2B5EF4-FFF2-40B4-BE49-F238E27FC236}">
                <a16:creationId xmlns:a16="http://schemas.microsoft.com/office/drawing/2014/main" id="{F2F5352F-444C-B64D-B0FD-25FD31D6648F}"/>
              </a:ext>
            </a:extLst>
          </p:cNvPr>
          <p:cNvGraphicFramePr>
            <a:graphicFrameLocks noGrp="1"/>
          </p:cNvGraphicFramePr>
          <p:nvPr>
            <p:extLst>
              <p:ext uri="{D42A27DB-BD31-4B8C-83A1-F6EECF244321}">
                <p14:modId xmlns:p14="http://schemas.microsoft.com/office/powerpoint/2010/main" val="1216435381"/>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BACKEND </a:t>
                      </a:r>
                      <a:r>
                        <a:rPr lang="it-IT" sz="750" kern="1200" spc="50" baseline="0" dirty="0">
                          <a:solidFill>
                            <a:schemeClr val="bg1"/>
                          </a:solidFill>
                          <a:latin typeface="+mn-lt"/>
                          <a:ea typeface="+mn-ea"/>
                          <a:cs typeface="+mn-cs"/>
                        </a:rPr>
                        <a:t>DEVELOPERS</a:t>
                      </a:r>
                      <a:r>
                        <a:rPr lang="it-IT" sz="800" kern="1200" spc="50" baseline="0" dirty="0">
                          <a:solidFill>
                            <a:schemeClr val="bg1"/>
                          </a:solidFill>
                          <a:latin typeface="+mn-lt"/>
                          <a:ea typeface="+mn-ea"/>
                          <a:cs typeface="+mn-cs"/>
                        </a:rPr>
                        <a:t>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44" name="Gruppo 43">
            <a:extLst>
              <a:ext uri="{FF2B5EF4-FFF2-40B4-BE49-F238E27FC236}">
                <a16:creationId xmlns:a16="http://schemas.microsoft.com/office/drawing/2014/main" id="{18E43626-2DA6-A155-40B4-81B469544B21}"/>
              </a:ext>
            </a:extLst>
          </p:cNvPr>
          <p:cNvGrpSpPr/>
          <p:nvPr/>
        </p:nvGrpSpPr>
        <p:grpSpPr>
          <a:xfrm>
            <a:off x="1820859" y="451318"/>
            <a:ext cx="8031707" cy="660346"/>
            <a:chOff x="1820859" y="451318"/>
            <a:chExt cx="8031707" cy="660346"/>
          </a:xfrm>
        </p:grpSpPr>
        <p:grpSp>
          <p:nvGrpSpPr>
            <p:cNvPr id="48" name="Gruppo 47">
              <a:extLst>
                <a:ext uri="{FF2B5EF4-FFF2-40B4-BE49-F238E27FC236}">
                  <a16:creationId xmlns:a16="http://schemas.microsoft.com/office/drawing/2014/main" id="{89AF55E7-AA37-E3AC-80F3-D66E51306147}"/>
                </a:ext>
              </a:extLst>
            </p:cNvPr>
            <p:cNvGrpSpPr/>
            <p:nvPr/>
          </p:nvGrpSpPr>
          <p:grpSpPr>
            <a:xfrm>
              <a:off x="1820859" y="451318"/>
              <a:ext cx="8031707" cy="633203"/>
              <a:chOff x="1820859" y="465690"/>
              <a:chExt cx="8031707" cy="633203"/>
            </a:xfrm>
          </p:grpSpPr>
          <p:sp>
            <p:nvSpPr>
              <p:cNvPr id="52" name="CasellaDiTesto 51">
                <a:extLst>
                  <a:ext uri="{FF2B5EF4-FFF2-40B4-BE49-F238E27FC236}">
                    <a16:creationId xmlns:a16="http://schemas.microsoft.com/office/drawing/2014/main" id="{F24E21F6-2DE1-4BD7-5A82-73B1C579B716}"/>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3" name="CasellaDiTesto 52">
                <a:extLst>
                  <a:ext uri="{FF2B5EF4-FFF2-40B4-BE49-F238E27FC236}">
                    <a16:creationId xmlns:a16="http://schemas.microsoft.com/office/drawing/2014/main" id="{4C4DB169-0AB0-BC40-731D-8FF6E1CC4D56}"/>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51" name="Connettore diritto 50">
              <a:extLst>
                <a:ext uri="{FF2B5EF4-FFF2-40B4-BE49-F238E27FC236}">
                  <a16:creationId xmlns:a16="http://schemas.microsoft.com/office/drawing/2014/main" id="{8C837D08-2B1C-769D-38F7-0248CC359B94}"/>
                </a:ext>
              </a:extLst>
            </p:cNvPr>
            <p:cNvCxnSpPr>
              <a:cxnSpLocks/>
            </p:cNvCxnSpPr>
            <p:nvPr/>
          </p:nvCxnSpPr>
          <p:spPr>
            <a:xfrm flipH="1">
              <a:off x="1930400" y="1111664"/>
              <a:ext cx="296984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32506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9E768A4-4BCB-B260-90D6-4B5DDCFB3C6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757A3C96-0FF8-E0EC-620B-72F95BCBA33E}"/>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94E82384-A32D-37F3-4E0B-2E5C5B5E22E1}"/>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574207FA-758F-B2AD-4FB4-13ABB2582821}"/>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A88482E-C8DA-9972-5376-6A8EA37C857E}"/>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554330F4-DEC8-30C6-5167-78E89C3DD88B}"/>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CD749D6-9C07-7031-A9DA-6E19F781AA7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3413167A-056D-11EF-4466-0321DD4C03AE}"/>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2</a:t>
                </a:r>
                <a:endParaRPr lang="it-IT" sz="3600" b="1" dirty="0"/>
              </a:p>
            </p:txBody>
          </p:sp>
          <p:sp>
            <p:nvSpPr>
              <p:cNvPr id="13" name="CasellaDiTesto 12">
                <a:extLst>
                  <a:ext uri="{FF2B5EF4-FFF2-40B4-BE49-F238E27FC236}">
                    <a16:creationId xmlns:a16="http://schemas.microsoft.com/office/drawing/2014/main" id="{82DC83FE-983E-0985-8689-9FE41725C1E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A703D781-44B8-0860-5178-987A8D0F98FE}"/>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5FDC34D8-4710-A335-B008-8EF8EE958084}"/>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B0366028-B0C2-7AA8-CBF9-169E611C5B85}"/>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a:t>
              </a:r>
              <a:r>
                <a:rPr lang="it-IT" sz="1500" dirty="0" err="1">
                  <a:solidFill>
                    <a:schemeClr val="bg1"/>
                  </a:solidFill>
                </a:rPr>
                <a:t>Backend</a:t>
              </a:r>
              <a:r>
                <a:rPr lang="it-IT" sz="1500" dirty="0">
                  <a:solidFill>
                    <a:schemeClr val="bg1"/>
                  </a:solidFill>
                </a:rPr>
                <a:t> Framework: </a:t>
              </a:r>
              <a:r>
                <a:rPr lang="it-IT" sz="1500" dirty="0" err="1">
                  <a:solidFill>
                    <a:schemeClr val="bg1"/>
                  </a:solidFill>
                </a:rPr>
                <a:t>Flask</a:t>
              </a:r>
              <a:r>
                <a:rPr lang="it-IT" sz="1500" dirty="0">
                  <a:solidFill>
                    <a:schemeClr val="bg1"/>
                  </a:solidFill>
                </a:rPr>
                <a:t> or </a:t>
              </a:r>
              <a:r>
                <a:rPr lang="it-IT" sz="1500" dirty="0" err="1">
                  <a:solidFill>
                    <a:schemeClr val="bg1"/>
                  </a:solidFill>
                </a:rPr>
                <a:t>FastAPI</a:t>
              </a:r>
              <a:r>
                <a:rPr lang="it-IT" sz="1500" dirty="0">
                  <a:solidFill>
                    <a:schemeClr val="bg1"/>
                  </a:solidFill>
                </a:rPr>
                <a:t>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Security Libraries: </a:t>
              </a:r>
              <a:r>
                <a:rPr lang="it-IT" sz="1500" dirty="0" err="1">
                  <a:solidFill>
                    <a:schemeClr val="bg1"/>
                  </a:solidFill>
                </a:rPr>
                <a:t>PyJWT</a:t>
              </a:r>
              <a:r>
                <a:rPr lang="it-IT" sz="1500" dirty="0">
                  <a:solidFill>
                    <a:schemeClr val="bg1"/>
                  </a:solidFill>
                </a:rPr>
                <a:t> for authentication, </a:t>
              </a:r>
              <a:r>
                <a:rPr lang="it-IT" sz="1500" dirty="0" err="1">
                  <a:solidFill>
                    <a:schemeClr val="bg1"/>
                  </a:solidFill>
                </a:rPr>
                <a:t>OpenSSL</a:t>
              </a:r>
              <a:r>
                <a:rPr lang="it-IT" sz="1500" dirty="0">
                  <a:solidFill>
                    <a:schemeClr val="bg1"/>
                  </a:solidFill>
                </a:rPr>
                <a:t> for </a:t>
              </a:r>
              <a:r>
                <a:rPr lang="it-IT" sz="1500" dirty="0" err="1">
                  <a:solidFill>
                    <a:schemeClr val="bg1"/>
                  </a:solidFill>
                </a:rPr>
                <a:t>encryption</a:t>
              </a:r>
              <a:r>
                <a:rPr lang="it-IT" sz="1500" dirty="0">
                  <a:solidFill>
                    <a:schemeClr val="bg1"/>
                  </a:solidFill>
                </a:rPr>
                <a:t>.  </a:t>
              </a:r>
            </a:p>
            <a:p>
              <a:pPr algn="just"/>
              <a:r>
                <a:rPr lang="it-IT" sz="1500" dirty="0">
                  <a:solidFill>
                    <a:schemeClr val="bg1"/>
                  </a:solidFill>
                </a:rPr>
                <a:t>- ORM: </a:t>
              </a:r>
              <a:r>
                <a:rPr lang="it-IT" sz="1500" dirty="0" err="1">
                  <a:solidFill>
                    <a:schemeClr val="bg1"/>
                  </a:solidFill>
                </a:rPr>
                <a:t>SQLAlchemy</a:t>
              </a:r>
              <a:r>
                <a:rPr lang="it-IT" sz="1500" dirty="0">
                  <a:solidFill>
                    <a:schemeClr val="bg1"/>
                  </a:solidFill>
                </a:rPr>
                <a:t> or </a:t>
              </a:r>
              <a:r>
                <a:rPr lang="it-IT" sz="1500" dirty="0" err="1">
                  <a:solidFill>
                    <a:schemeClr val="bg1"/>
                  </a:solidFill>
                </a:rPr>
                <a:t>equivalent</a:t>
              </a:r>
              <a:r>
                <a:rPr lang="it-IT" sz="1500" dirty="0">
                  <a:solidFill>
                    <a:schemeClr val="bg1"/>
                  </a:solidFill>
                </a:rPr>
                <a:t> for database interaction.  </a:t>
              </a:r>
            </a:p>
            <a:p>
              <a:pPr algn="just"/>
              <a:r>
                <a:rPr lang="it-IT" sz="1500" dirty="0">
                  <a:solidFill>
                    <a:schemeClr val="bg1"/>
                  </a:solidFill>
                </a:rPr>
                <a:t>- Testing Tools: </a:t>
              </a:r>
              <a:r>
                <a:rPr lang="it-IT" sz="1500" dirty="0" err="1">
                  <a:solidFill>
                    <a:schemeClr val="bg1"/>
                  </a:solidFill>
                </a:rPr>
                <a:t>Postman</a:t>
              </a:r>
              <a:r>
                <a:rPr lang="it-IT" sz="1500" dirty="0">
                  <a:solidFill>
                    <a:schemeClr val="bg1"/>
                  </a:solidFill>
                </a:rPr>
                <a:t> for API testing, </a:t>
              </a:r>
              <a:r>
                <a:rPr lang="it-IT" sz="1500" dirty="0" err="1">
                  <a:solidFill>
                    <a:schemeClr val="bg1"/>
                  </a:solidFill>
                </a:rPr>
                <a:t>pytest</a:t>
              </a:r>
              <a:r>
                <a:rPr lang="it-IT" sz="1500" dirty="0">
                  <a:solidFill>
                    <a:schemeClr val="bg1"/>
                  </a:solidFill>
                </a:rPr>
                <a:t> for </a:t>
              </a:r>
              <a:r>
                <a:rPr lang="it-IT" sz="1500" dirty="0" err="1">
                  <a:solidFill>
                    <a:schemeClr val="bg1"/>
                  </a:solidFill>
                </a:rPr>
                <a:t>automated</a:t>
              </a:r>
              <a:r>
                <a:rPr lang="it-IT" sz="1500" dirty="0">
                  <a:solidFill>
                    <a:schemeClr val="bg1"/>
                  </a:solidFill>
                </a:rPr>
                <a:t> </a:t>
              </a:r>
              <a:r>
                <a:rPr lang="it-IT" sz="1500" dirty="0" err="1">
                  <a:solidFill>
                    <a:schemeClr val="bg1"/>
                  </a:solidFill>
                </a:rPr>
                <a:t>tests</a:t>
              </a:r>
              <a:r>
                <a:rPr lang="it-IT" sz="1500" dirty="0">
                  <a:solidFill>
                    <a:schemeClr val="bg1"/>
                  </a:solidFill>
                </a:rPr>
                <a:t>. </a:t>
              </a:r>
            </a:p>
          </p:txBody>
        </p:sp>
      </p:grpSp>
      <p:grpSp>
        <p:nvGrpSpPr>
          <p:cNvPr id="27" name="Gruppo 26">
            <a:extLst>
              <a:ext uri="{FF2B5EF4-FFF2-40B4-BE49-F238E27FC236}">
                <a16:creationId xmlns:a16="http://schemas.microsoft.com/office/drawing/2014/main" id="{2AF6533E-EE04-2016-2B4D-6954E1218DBA}"/>
              </a:ext>
            </a:extLst>
          </p:cNvPr>
          <p:cNvGrpSpPr/>
          <p:nvPr/>
        </p:nvGrpSpPr>
        <p:grpSpPr>
          <a:xfrm>
            <a:off x="698965" y="3423285"/>
            <a:ext cx="8597435" cy="877163"/>
            <a:chOff x="698965" y="3507247"/>
            <a:chExt cx="8597435" cy="877163"/>
          </a:xfrm>
        </p:grpSpPr>
        <p:sp>
          <p:nvSpPr>
            <p:cNvPr id="2" name="CasellaDiTesto 1">
              <a:extLst>
                <a:ext uri="{FF2B5EF4-FFF2-40B4-BE49-F238E27FC236}">
                  <a16:creationId xmlns:a16="http://schemas.microsoft.com/office/drawing/2014/main" id="{533A6A66-5E4A-5F6C-41C7-F52BB88F2C5E}"/>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8666F4D1-3CA5-D517-5BE0-C9F28ED6E004}"/>
                </a:ext>
              </a:extLst>
            </p:cNvPr>
            <p:cNvSpPr txBox="1"/>
            <p:nvPr/>
          </p:nvSpPr>
          <p:spPr>
            <a:xfrm>
              <a:off x="698965" y="3830412"/>
              <a:ext cx="8162243" cy="553998"/>
            </a:xfrm>
            <a:prstGeom prst="rect">
              <a:avLst/>
            </a:prstGeom>
            <a:noFill/>
          </p:spPr>
          <p:txBody>
            <a:bodyPr wrap="square" rtlCol="0">
              <a:spAutoFit/>
            </a:bodyPr>
            <a:lstStyle/>
            <a:p>
              <a:pPr algn="just"/>
              <a:r>
                <a:rPr lang="en-US" sz="1500" dirty="0">
                  <a:solidFill>
                    <a:schemeClr val="bg1"/>
                  </a:solidFill>
                </a:rPr>
                <a:t>- Backend Developer: Specialist in Python, experienced in RESTful API development.  </a:t>
              </a:r>
            </a:p>
            <a:p>
              <a:pPr algn="just"/>
              <a:r>
                <a:rPr lang="en-US" sz="1500" dirty="0">
                  <a:solidFill>
                    <a:schemeClr val="bg1"/>
                  </a:solidFill>
                </a:rPr>
                <a:t>- Data Engineer: To optimize data flow between the backend and database. </a:t>
              </a:r>
            </a:p>
          </p:txBody>
        </p:sp>
      </p:grpSp>
      <p:grpSp>
        <p:nvGrpSpPr>
          <p:cNvPr id="29" name="Gruppo 28">
            <a:extLst>
              <a:ext uri="{FF2B5EF4-FFF2-40B4-BE49-F238E27FC236}">
                <a16:creationId xmlns:a16="http://schemas.microsoft.com/office/drawing/2014/main" id="{9007C1A8-B55B-F042-90E4-9288628D4F49}"/>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40B58325-6016-BFD6-6B14-A8B4A08A1DB4}"/>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C6696076-D638-5572-F10F-E03F89141783}"/>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Backend Developer: €5,000/month  </a:t>
              </a:r>
            </a:p>
            <a:p>
              <a:pPr algn="just"/>
              <a:r>
                <a:rPr lang="en-US" sz="1500" dirty="0">
                  <a:solidFill>
                    <a:schemeClr val="bg1"/>
                  </a:solidFill>
                </a:rPr>
                <a:t>- Project Manager: €6,000/month</a:t>
              </a:r>
            </a:p>
          </p:txBody>
        </p:sp>
      </p:grpSp>
      <p:grpSp>
        <p:nvGrpSpPr>
          <p:cNvPr id="67" name="Gruppo 66">
            <a:extLst>
              <a:ext uri="{FF2B5EF4-FFF2-40B4-BE49-F238E27FC236}">
                <a16:creationId xmlns:a16="http://schemas.microsoft.com/office/drawing/2014/main" id="{81CFCB2B-17AC-7C15-858B-BC059824D216}"/>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2DCF273E-1F2D-CE5B-6508-DA9D7B8924F5}"/>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WP2 </a:t>
              </a:r>
            </a:p>
          </p:txBody>
        </p:sp>
        <p:sp>
          <p:nvSpPr>
            <p:cNvPr id="32" name="CasellaDiTesto 31">
              <a:extLst>
                <a:ext uri="{FF2B5EF4-FFF2-40B4-BE49-F238E27FC236}">
                  <a16:creationId xmlns:a16="http://schemas.microsoft.com/office/drawing/2014/main" id="{44DA859D-BCF6-0362-44D5-566F8B9FA18D}"/>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€36.000</a:t>
              </a:r>
            </a:p>
          </p:txBody>
        </p:sp>
        <p:pic>
          <p:nvPicPr>
            <p:cNvPr id="66" name="Elemento grafico 65" descr="Freccia linea: diritta con riempimento a tinta unita">
              <a:extLst>
                <a:ext uri="{FF2B5EF4-FFF2-40B4-BE49-F238E27FC236}">
                  <a16:creationId xmlns:a16="http://schemas.microsoft.com/office/drawing/2014/main" id="{C178873C-C7F0-DA45-2DC3-C541DACD71A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DE7A16A2-2766-B515-99CF-7B6E249CFBE3}"/>
              </a:ext>
            </a:extLst>
          </p:cNvPr>
          <p:cNvGrpSpPr/>
          <p:nvPr/>
        </p:nvGrpSpPr>
        <p:grpSpPr>
          <a:xfrm>
            <a:off x="10072737" y="306759"/>
            <a:ext cx="1743561" cy="1335574"/>
            <a:chOff x="8115673" y="243470"/>
            <a:chExt cx="1743561" cy="1335574"/>
          </a:xfrm>
        </p:grpSpPr>
        <p:sp>
          <p:nvSpPr>
            <p:cNvPr id="7" name="CasellaDiTesto 6">
              <a:extLst>
                <a:ext uri="{FF2B5EF4-FFF2-40B4-BE49-F238E27FC236}">
                  <a16:creationId xmlns:a16="http://schemas.microsoft.com/office/drawing/2014/main" id="{7898B548-B043-F74D-6CF1-FC1338F1F6C1}"/>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15" name="Gruppo 14">
              <a:extLst>
                <a:ext uri="{FF2B5EF4-FFF2-40B4-BE49-F238E27FC236}">
                  <a16:creationId xmlns:a16="http://schemas.microsoft.com/office/drawing/2014/main" id="{B846F015-2C5B-DD86-0A1C-9C42E3B3C307}"/>
                </a:ext>
              </a:extLst>
            </p:cNvPr>
            <p:cNvGrpSpPr/>
            <p:nvPr/>
          </p:nvGrpSpPr>
          <p:grpSpPr>
            <a:xfrm>
              <a:off x="8468959" y="243470"/>
              <a:ext cx="1036991" cy="307777"/>
              <a:chOff x="8468959" y="243470"/>
              <a:chExt cx="1036991" cy="307777"/>
            </a:xfrm>
          </p:grpSpPr>
          <p:sp>
            <p:nvSpPr>
              <p:cNvPr id="35" name="CasellaDiTesto 34">
                <a:extLst>
                  <a:ext uri="{FF2B5EF4-FFF2-40B4-BE49-F238E27FC236}">
                    <a16:creationId xmlns:a16="http://schemas.microsoft.com/office/drawing/2014/main" id="{E9AEA495-29CC-D2D9-EE38-1BB81BAF6849}"/>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36" name="Ovale 35">
                <a:extLst>
                  <a:ext uri="{FF2B5EF4-FFF2-40B4-BE49-F238E27FC236}">
                    <a16:creationId xmlns:a16="http://schemas.microsoft.com/office/drawing/2014/main" id="{3F993321-0CA9-36B7-67A3-7DBBFCFEBF95}"/>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0" name="Gruppo 19">
              <a:extLst>
                <a:ext uri="{FF2B5EF4-FFF2-40B4-BE49-F238E27FC236}">
                  <a16:creationId xmlns:a16="http://schemas.microsoft.com/office/drawing/2014/main" id="{4A088C7C-1936-25D5-886A-63FFB1130BA0}"/>
                </a:ext>
              </a:extLst>
            </p:cNvPr>
            <p:cNvGrpSpPr/>
            <p:nvPr/>
          </p:nvGrpSpPr>
          <p:grpSpPr>
            <a:xfrm>
              <a:off x="8354083" y="1012628"/>
              <a:ext cx="1266624" cy="566416"/>
              <a:chOff x="8354083" y="1095178"/>
              <a:chExt cx="1266624" cy="566416"/>
            </a:xfrm>
          </p:grpSpPr>
          <p:sp>
            <p:nvSpPr>
              <p:cNvPr id="22" name="CasellaDiTesto 21">
                <a:extLst>
                  <a:ext uri="{FF2B5EF4-FFF2-40B4-BE49-F238E27FC236}">
                    <a16:creationId xmlns:a16="http://schemas.microsoft.com/office/drawing/2014/main" id="{28CF8C23-CE5B-B3D7-5B5B-A728CCD803A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4</a:t>
                </a:r>
              </a:p>
            </p:txBody>
          </p:sp>
          <p:grpSp>
            <p:nvGrpSpPr>
              <p:cNvPr id="23" name="Gruppo 22">
                <a:extLst>
                  <a:ext uri="{FF2B5EF4-FFF2-40B4-BE49-F238E27FC236}">
                    <a16:creationId xmlns:a16="http://schemas.microsoft.com/office/drawing/2014/main" id="{19AC85A1-B11F-5BD3-D308-268563B6DC90}"/>
                  </a:ext>
                </a:extLst>
              </p:cNvPr>
              <p:cNvGrpSpPr/>
              <p:nvPr/>
            </p:nvGrpSpPr>
            <p:grpSpPr>
              <a:xfrm>
                <a:off x="8539890" y="1095178"/>
                <a:ext cx="895011" cy="307777"/>
                <a:chOff x="8487778" y="883330"/>
                <a:chExt cx="895011" cy="307777"/>
              </a:xfrm>
            </p:grpSpPr>
            <p:sp>
              <p:nvSpPr>
                <p:cNvPr id="33" name="CasellaDiTesto 32">
                  <a:extLst>
                    <a:ext uri="{FF2B5EF4-FFF2-40B4-BE49-F238E27FC236}">
                      <a16:creationId xmlns:a16="http://schemas.microsoft.com/office/drawing/2014/main" id="{C078CA82-88BA-CD37-1779-A71B132BD5F7}"/>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4" name="Ovale 33">
                  <a:extLst>
                    <a:ext uri="{FF2B5EF4-FFF2-40B4-BE49-F238E27FC236}">
                      <a16:creationId xmlns:a16="http://schemas.microsoft.com/office/drawing/2014/main" id="{AB10293A-7F04-94DD-DAA9-0AF60767C4E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1" name="Connettore a gomito 20">
              <a:extLst>
                <a:ext uri="{FF2B5EF4-FFF2-40B4-BE49-F238E27FC236}">
                  <a16:creationId xmlns:a16="http://schemas.microsoft.com/office/drawing/2014/main" id="{2E193253-7A3A-6AA2-4C47-F9349B265094}"/>
                </a:ext>
              </a:extLst>
            </p:cNvPr>
            <p:cNvCxnSpPr>
              <a:cxnSpLocks/>
              <a:stCxn id="36" idx="6"/>
              <a:endCxn id="34"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8" name="Gruppo 37">
            <a:extLst>
              <a:ext uri="{FF2B5EF4-FFF2-40B4-BE49-F238E27FC236}">
                <a16:creationId xmlns:a16="http://schemas.microsoft.com/office/drawing/2014/main" id="{7ADDECE7-B7BF-ADFB-3B7A-DEDF9CDD079E}"/>
              </a:ext>
            </a:extLst>
          </p:cNvPr>
          <p:cNvGrpSpPr/>
          <p:nvPr/>
        </p:nvGrpSpPr>
        <p:grpSpPr>
          <a:xfrm>
            <a:off x="9983500" y="2734223"/>
            <a:ext cx="1922034" cy="742612"/>
            <a:chOff x="10081438" y="2124587"/>
            <a:chExt cx="1922034" cy="742612"/>
          </a:xfrm>
        </p:grpSpPr>
        <p:sp>
          <p:nvSpPr>
            <p:cNvPr id="39" name="CasellaDiTesto 38">
              <a:extLst>
                <a:ext uri="{FF2B5EF4-FFF2-40B4-BE49-F238E27FC236}">
                  <a16:creationId xmlns:a16="http://schemas.microsoft.com/office/drawing/2014/main" id="{B7088252-76FB-A7DB-EA60-7B20B9600151}"/>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43" name="CasellaDiTesto 42">
              <a:extLst>
                <a:ext uri="{FF2B5EF4-FFF2-40B4-BE49-F238E27FC236}">
                  <a16:creationId xmlns:a16="http://schemas.microsoft.com/office/drawing/2014/main" id="{BD9FFC1F-C157-B041-2081-BA319DD39345}"/>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4" name="Immagine 43" descr="Immagine che contiene orologio, simbolo, Carattere, Elementi grafici&#10;&#10;Descrizione generata automaticamente">
            <a:extLst>
              <a:ext uri="{FF2B5EF4-FFF2-40B4-BE49-F238E27FC236}">
                <a16:creationId xmlns:a16="http://schemas.microsoft.com/office/drawing/2014/main" id="{87D0498F-C47F-48FB-5F5E-E5C870FD5B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8" name="Tabella 47">
            <a:extLst>
              <a:ext uri="{FF2B5EF4-FFF2-40B4-BE49-F238E27FC236}">
                <a16:creationId xmlns:a16="http://schemas.microsoft.com/office/drawing/2014/main" id="{853E8CD9-16F4-8C3C-8B25-B790ADC2E796}"/>
              </a:ext>
            </a:extLst>
          </p:cNvPr>
          <p:cNvGraphicFramePr>
            <a:graphicFrameLocks noGrp="1"/>
          </p:cNvGraphicFramePr>
          <p:nvPr>
            <p:extLst>
              <p:ext uri="{D42A27DB-BD31-4B8C-83A1-F6EECF244321}">
                <p14:modId xmlns:p14="http://schemas.microsoft.com/office/powerpoint/2010/main" val="1216435381"/>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BACKEND </a:t>
                      </a:r>
                      <a:r>
                        <a:rPr lang="it-IT" sz="750" kern="1200" spc="50" baseline="0" dirty="0">
                          <a:solidFill>
                            <a:schemeClr val="bg1"/>
                          </a:solidFill>
                          <a:latin typeface="+mn-lt"/>
                          <a:ea typeface="+mn-ea"/>
                          <a:cs typeface="+mn-cs"/>
                        </a:rPr>
                        <a:t>DEVELOPERS</a:t>
                      </a:r>
                      <a:r>
                        <a:rPr lang="it-IT" sz="800" kern="1200" spc="50" baseline="0" dirty="0">
                          <a:solidFill>
                            <a:schemeClr val="bg1"/>
                          </a:solidFill>
                          <a:latin typeface="+mn-lt"/>
                          <a:ea typeface="+mn-ea"/>
                          <a:cs typeface="+mn-cs"/>
                        </a:rPr>
                        <a:t>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1" name="Gruppo 50">
            <a:extLst>
              <a:ext uri="{FF2B5EF4-FFF2-40B4-BE49-F238E27FC236}">
                <a16:creationId xmlns:a16="http://schemas.microsoft.com/office/drawing/2014/main" id="{1DBB4648-C12A-1054-2E42-1C7F08307E42}"/>
              </a:ext>
            </a:extLst>
          </p:cNvPr>
          <p:cNvGrpSpPr/>
          <p:nvPr/>
        </p:nvGrpSpPr>
        <p:grpSpPr>
          <a:xfrm>
            <a:off x="1820859" y="451318"/>
            <a:ext cx="8031707" cy="660346"/>
            <a:chOff x="1820859" y="451318"/>
            <a:chExt cx="8031707" cy="660346"/>
          </a:xfrm>
        </p:grpSpPr>
        <p:grpSp>
          <p:nvGrpSpPr>
            <p:cNvPr id="52" name="Gruppo 51">
              <a:extLst>
                <a:ext uri="{FF2B5EF4-FFF2-40B4-BE49-F238E27FC236}">
                  <a16:creationId xmlns:a16="http://schemas.microsoft.com/office/drawing/2014/main" id="{D30BFBDD-C45B-F9C0-B55E-5670316A49C8}"/>
                </a:ext>
              </a:extLst>
            </p:cNvPr>
            <p:cNvGrpSpPr/>
            <p:nvPr/>
          </p:nvGrpSpPr>
          <p:grpSpPr>
            <a:xfrm>
              <a:off x="1820859" y="451318"/>
              <a:ext cx="8031707" cy="633203"/>
              <a:chOff x="1820859" y="465690"/>
              <a:chExt cx="8031707" cy="633203"/>
            </a:xfrm>
          </p:grpSpPr>
          <p:sp>
            <p:nvSpPr>
              <p:cNvPr id="55" name="CasellaDiTesto 54">
                <a:extLst>
                  <a:ext uri="{FF2B5EF4-FFF2-40B4-BE49-F238E27FC236}">
                    <a16:creationId xmlns:a16="http://schemas.microsoft.com/office/drawing/2014/main" id="{042CCE03-AF2A-EFD4-612F-E7F2F83C467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61" name="CasellaDiTesto 60">
                <a:extLst>
                  <a:ext uri="{FF2B5EF4-FFF2-40B4-BE49-F238E27FC236}">
                    <a16:creationId xmlns:a16="http://schemas.microsoft.com/office/drawing/2014/main" id="{33B336C7-CDE5-A4E8-0DFF-8103D860B6F8}"/>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53" name="Connettore diritto 52">
              <a:extLst>
                <a:ext uri="{FF2B5EF4-FFF2-40B4-BE49-F238E27FC236}">
                  <a16:creationId xmlns:a16="http://schemas.microsoft.com/office/drawing/2014/main" id="{125B1DFA-D368-914F-3481-DAA584E02CF3}"/>
                </a:ext>
              </a:extLst>
            </p:cNvPr>
            <p:cNvCxnSpPr>
              <a:cxnSpLocks/>
            </p:cNvCxnSpPr>
            <p:nvPr/>
          </p:nvCxnSpPr>
          <p:spPr>
            <a:xfrm flipH="1">
              <a:off x="1930400" y="1111664"/>
              <a:ext cx="296984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90593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83B3674A-6C9D-4D03-75F6-8D8CB5FE1E0A}"/>
            </a:ext>
          </a:extLst>
        </p:cNvPr>
        <p:cNvGrpSpPr/>
        <p:nvPr/>
      </p:nvGrpSpPr>
      <p:grpSpPr>
        <a:xfrm>
          <a:off x="0" y="0"/>
          <a:ext cx="0" cy="0"/>
          <a:chOff x="0" y="0"/>
          <a:chExt cx="0" cy="0"/>
        </a:xfrm>
      </p:grpSpPr>
    </p:spTree>
    <p:extLst>
      <p:ext uri="{BB962C8B-B14F-4D97-AF65-F5344CB8AC3E}">
        <p14:creationId xmlns:p14="http://schemas.microsoft.com/office/powerpoint/2010/main" val="3792427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99EAD50-CE56-B879-4E49-97D31D97326E}"/>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F19DF44E-5E8B-182E-341A-5C686D1595A6}"/>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13EB396-C453-931B-150A-F082534ADA90}"/>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B6F5B1B2-88F3-A736-B499-E6C45688B159}"/>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7AB4130-EF02-0432-CF34-686F2796C0F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3F383AB-0F91-C5D0-5C9D-844F36221C8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37CE2199-03DD-BE08-0F66-A1ED59BE28CA}"/>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8B22EAB0-43D1-2F2A-5D01-B715923A82D7}"/>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3</a:t>
                </a:r>
                <a:endParaRPr lang="it-IT" sz="3600" b="1" dirty="0"/>
              </a:p>
            </p:txBody>
          </p:sp>
          <p:sp>
            <p:nvSpPr>
              <p:cNvPr id="13" name="CasellaDiTesto 12">
                <a:extLst>
                  <a:ext uri="{FF2B5EF4-FFF2-40B4-BE49-F238E27FC236}">
                    <a16:creationId xmlns:a16="http://schemas.microsoft.com/office/drawing/2014/main" id="{1D5FCADB-8560-9420-1E36-D3E4FE27834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3F3FE534-E93D-6BA0-54B5-D882FDF31193}"/>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17ECB82F-4FDB-EBDB-183A-A5D7FA0CBD8F}"/>
              </a:ext>
            </a:extLst>
          </p:cNvPr>
          <p:cNvSpPr txBox="1"/>
          <p:nvPr/>
        </p:nvSpPr>
        <p:spPr>
          <a:xfrm>
            <a:off x="706908" y="2254706"/>
            <a:ext cx="8162242" cy="1015663"/>
          </a:xfrm>
          <a:prstGeom prst="rect">
            <a:avLst/>
          </a:prstGeom>
          <a:noFill/>
        </p:spPr>
        <p:txBody>
          <a:bodyPr wrap="square" rtlCol="0">
            <a:spAutoFit/>
          </a:bodyPr>
          <a:lstStyle/>
          <a:p>
            <a:pPr algn="just"/>
            <a:r>
              <a:rPr lang="en-US" sz="1500" dirty="0">
                <a:solidFill>
                  <a:schemeClr val="bg1"/>
                </a:solidFill>
              </a:rPr>
              <a:t>The car controller is responsible for running the FER model onboard the vehicle. It must collect sensor data, process facial expressions in real-time, and communicate results to the backend. Its design must ensure efficiency, reliability, and low power consumption, as it is a critical system component.</a:t>
            </a:r>
          </a:p>
        </p:txBody>
      </p:sp>
      <p:sp>
        <p:nvSpPr>
          <p:cNvPr id="26" name="CasellaDiTesto 25">
            <a:extLst>
              <a:ext uri="{FF2B5EF4-FFF2-40B4-BE49-F238E27FC236}">
                <a16:creationId xmlns:a16="http://schemas.microsoft.com/office/drawing/2014/main" id="{9CD0FA23-5E0F-2A4E-FE5A-2E35D32390F8}"/>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E4F9B70A-F490-E499-614B-58D8ABF4AC4D}"/>
              </a:ext>
            </a:extLst>
          </p:cNvPr>
          <p:cNvSpPr txBox="1"/>
          <p:nvPr/>
        </p:nvSpPr>
        <p:spPr>
          <a:xfrm>
            <a:off x="732540" y="4039307"/>
            <a:ext cx="8162243" cy="1444050"/>
          </a:xfrm>
          <a:prstGeom prst="rect">
            <a:avLst/>
          </a:prstGeom>
          <a:noFill/>
        </p:spPr>
        <p:txBody>
          <a:bodyPr wrap="square" rtlCol="0">
            <a:spAutoFit/>
          </a:bodyPr>
          <a:lstStyle/>
          <a:p>
            <a:pPr algn="just">
              <a:lnSpc>
                <a:spcPct val="150000"/>
              </a:lnSpc>
            </a:pPr>
            <a:r>
              <a:rPr lang="en-US" sz="1500" dirty="0">
                <a:solidFill>
                  <a:schemeClr val="bg1"/>
                </a:solidFill>
              </a:rPr>
              <a:t>1. Implement car controller software to run the FER model in real-time.  </a:t>
            </a:r>
          </a:p>
          <a:p>
            <a:pPr algn="just">
              <a:lnSpc>
                <a:spcPct val="150000"/>
              </a:lnSpc>
            </a:pPr>
            <a:r>
              <a:rPr lang="en-US" sz="1500" dirty="0">
                <a:solidFill>
                  <a:schemeClr val="bg1"/>
                </a:solidFill>
              </a:rPr>
              <a:t>2. Establish secure communication between the controller and the backend.  </a:t>
            </a:r>
          </a:p>
          <a:p>
            <a:pPr algn="just">
              <a:lnSpc>
                <a:spcPct val="150000"/>
              </a:lnSpc>
            </a:pPr>
            <a:r>
              <a:rPr lang="en-US" sz="1500" dirty="0">
                <a:solidFill>
                  <a:schemeClr val="bg1"/>
                </a:solidFill>
              </a:rPr>
              <a:t>3. Collect sensor data (e.g., speed, braking) and send it to the backend.  </a:t>
            </a:r>
          </a:p>
          <a:p>
            <a:pPr algn="just">
              <a:lnSpc>
                <a:spcPct val="150000"/>
              </a:lnSpc>
            </a:pPr>
            <a:r>
              <a:rPr lang="en-US" sz="1500" dirty="0">
                <a:solidFill>
                  <a:schemeClr val="bg1"/>
                </a:solidFill>
              </a:rPr>
              <a:t>4. Optimize performance for vehicle-specific hardware. </a:t>
            </a:r>
          </a:p>
        </p:txBody>
      </p:sp>
      <p:grpSp>
        <p:nvGrpSpPr>
          <p:cNvPr id="55" name="Gruppo 54">
            <a:extLst>
              <a:ext uri="{FF2B5EF4-FFF2-40B4-BE49-F238E27FC236}">
                <a16:creationId xmlns:a16="http://schemas.microsoft.com/office/drawing/2014/main" id="{74926749-AD84-2340-3E57-250620D65BDB}"/>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C4EABDE2-7E71-5DC6-3770-09527DE7980E}"/>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3</a:t>
              </a:r>
            </a:p>
          </p:txBody>
        </p:sp>
        <p:grpSp>
          <p:nvGrpSpPr>
            <p:cNvPr id="39" name="Gruppo 38">
              <a:extLst>
                <a:ext uri="{FF2B5EF4-FFF2-40B4-BE49-F238E27FC236}">
                  <a16:creationId xmlns:a16="http://schemas.microsoft.com/office/drawing/2014/main" id="{28BCD5E4-ABFB-9129-A829-2921FC68CC01}"/>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A4FE7652-D810-2BCC-5177-F1672A67C456}"/>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F9F5C110-1F01-47A9-7E9C-1DF5C4E6EFF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60E89BCB-0B2A-2BB1-AC5E-50BBCD65521F}"/>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B7605AEE-9045-7036-D6EE-9FA66D64939E}"/>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44" name="Gruppo 43">
                <a:extLst>
                  <a:ext uri="{FF2B5EF4-FFF2-40B4-BE49-F238E27FC236}">
                    <a16:creationId xmlns:a16="http://schemas.microsoft.com/office/drawing/2014/main" id="{D0B9A770-A7CC-6661-867F-CBF1E95DA2C2}"/>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35489280-2355-1F96-7DDA-5ABF6DEC4DD9}"/>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4C51E14D-46F3-F262-58D9-31245FA3325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D8009670-D1D6-185A-F2DE-402F6E612FBF}"/>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91347FFD-75B9-4EFF-10FE-4702BBB74386}"/>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5904E4B3-6FE3-F44A-3B30-0CC14A4262D5}"/>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62FE31FC-75F4-45CE-E256-6636B1C849E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32522270-C9B7-77E1-5C45-0E5E38035D48}"/>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CAR CONTROLLER DEVELOPMENT</a:t>
                </a:r>
              </a:p>
            </p:txBody>
          </p:sp>
        </p:grpSp>
        <p:cxnSp>
          <p:nvCxnSpPr>
            <p:cNvPr id="37" name="Connettore diritto 36">
              <a:extLst>
                <a:ext uri="{FF2B5EF4-FFF2-40B4-BE49-F238E27FC236}">
                  <a16:creationId xmlns:a16="http://schemas.microsoft.com/office/drawing/2014/main" id="{0BCFB886-4E64-FC40-1623-F0C16D4E09D1}"/>
                </a:ext>
              </a:extLst>
            </p:cNvPr>
            <p:cNvCxnSpPr>
              <a:cxnSpLocks/>
            </p:cNvCxnSpPr>
            <p:nvPr/>
          </p:nvCxnSpPr>
          <p:spPr>
            <a:xfrm flipH="1">
              <a:off x="1930400" y="1111664"/>
              <a:ext cx="406400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8F04F3FB-6A5A-1636-F9BC-9BC234C6AC44}"/>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F30D08C4-2354-E22B-E7EE-6164C367EB3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D373690D-BF0C-FF52-7190-2065F0192A83}"/>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A0C813DC-36D6-FF9C-CD92-BBFA909D81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725AEC60-488D-EE1D-9B33-EA33D10E5709}"/>
              </a:ext>
            </a:extLst>
          </p:cNvPr>
          <p:cNvGraphicFramePr>
            <a:graphicFrameLocks noGrp="1"/>
          </p:cNvGraphicFramePr>
          <p:nvPr>
            <p:extLst>
              <p:ext uri="{D42A27DB-BD31-4B8C-83A1-F6EECF244321}">
                <p14:modId xmlns:p14="http://schemas.microsoft.com/office/powerpoint/2010/main" val="864587393"/>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EMBEDDED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93494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CBE9CE8-FEA9-DA89-0E30-3E0A9FC8ACE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57DC12AD-B37D-6CB6-0D3C-6A6AB797B7B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3183981-34B4-2F1D-DF40-00E535EC0E43}"/>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243B7309-C96E-EF3E-AE1E-B3E751A7A2D2}"/>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A78A024-1907-16C4-77AC-FC4C9E8435F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3AA429A8-A3A0-0A4B-F331-6F792A632867}"/>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06A58E9A-7521-F3E7-BFFA-C00919C76FD8}"/>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28DC60A-FF86-7E97-EB1E-2E9D72D8C16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3</a:t>
                </a:r>
                <a:endParaRPr lang="it-IT" sz="3600" b="1" dirty="0"/>
              </a:p>
            </p:txBody>
          </p:sp>
          <p:sp>
            <p:nvSpPr>
              <p:cNvPr id="13" name="CasellaDiTesto 12">
                <a:extLst>
                  <a:ext uri="{FF2B5EF4-FFF2-40B4-BE49-F238E27FC236}">
                    <a16:creationId xmlns:a16="http://schemas.microsoft.com/office/drawing/2014/main" id="{ED453531-17AB-071F-AB64-4B3F7BDB60D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A95A469D-3C4F-1602-175E-FD9406DD753B}"/>
              </a:ext>
            </a:extLst>
          </p:cNvPr>
          <p:cNvSpPr txBox="1"/>
          <p:nvPr/>
        </p:nvSpPr>
        <p:spPr>
          <a:xfrm>
            <a:off x="706908" y="18350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7E74EEE7-53A7-275D-7888-DD5CAA55A69A}"/>
              </a:ext>
            </a:extLst>
          </p:cNvPr>
          <p:cNvSpPr txBox="1"/>
          <p:nvPr/>
        </p:nvSpPr>
        <p:spPr>
          <a:xfrm>
            <a:off x="706908" y="2115829"/>
            <a:ext cx="8162242" cy="3913892"/>
          </a:xfrm>
          <a:prstGeom prst="rect">
            <a:avLst/>
          </a:prstGeom>
          <a:noFill/>
        </p:spPr>
        <p:txBody>
          <a:bodyPr wrap="square" rtlCol="0">
            <a:spAutoFit/>
          </a:bodyPr>
          <a:lstStyle/>
          <a:p>
            <a:pPr algn="just">
              <a:spcBef>
                <a:spcPts val="150"/>
              </a:spcBef>
            </a:pPr>
            <a:r>
              <a:rPr lang="en-US" sz="1500" dirty="0">
                <a:solidFill>
                  <a:schemeClr val="bg1"/>
                </a:solidFill>
              </a:rPr>
              <a:t>1. Hardware Setup:</a:t>
            </a:r>
          </a:p>
          <a:p>
            <a:pPr algn="just">
              <a:spcBef>
                <a:spcPts val="150"/>
              </a:spcBef>
            </a:pPr>
            <a:r>
              <a:rPr lang="en-US" sz="1500" dirty="0">
                <a:solidFill>
                  <a:schemeClr val="bg1"/>
                </a:solidFill>
              </a:rPr>
              <a:t>   - Configure the hardware environment (e.g., edge device, GPU, or TPU).  </a:t>
            </a:r>
          </a:p>
          <a:p>
            <a:pPr algn="just">
              <a:spcBef>
                <a:spcPts val="150"/>
              </a:spcBef>
            </a:pPr>
            <a:r>
              <a:rPr lang="en-US" sz="1500" dirty="0">
                <a:solidFill>
                  <a:schemeClr val="bg1"/>
                </a:solidFill>
              </a:rPr>
              <a:t>   - Install libraries required to run the FER model.  </a:t>
            </a:r>
          </a:p>
          <a:p>
            <a:pPr algn="just">
              <a:spcBef>
                <a:spcPts val="150"/>
              </a:spcBef>
            </a:pPr>
            <a:r>
              <a:rPr lang="en-US" sz="1500" dirty="0">
                <a:solidFill>
                  <a:schemeClr val="bg1"/>
                </a:solidFill>
              </a:rPr>
              <a:t>2. FER Model Deployment:</a:t>
            </a:r>
          </a:p>
          <a:p>
            <a:pPr algn="just">
              <a:spcBef>
                <a:spcPts val="150"/>
              </a:spcBef>
            </a:pPr>
            <a:r>
              <a:rPr lang="en-US" sz="1500" dirty="0">
                <a:solidFill>
                  <a:schemeClr val="bg1"/>
                </a:solidFill>
              </a:rPr>
              <a:t>   - Adapt the FER model for embedded hardware.  </a:t>
            </a:r>
          </a:p>
          <a:p>
            <a:pPr algn="just">
              <a:spcBef>
                <a:spcPts val="150"/>
              </a:spcBef>
            </a:pPr>
            <a:r>
              <a:rPr lang="en-US" sz="1500" dirty="0">
                <a:solidFill>
                  <a:schemeClr val="bg1"/>
                </a:solidFill>
              </a:rPr>
              <a:t>   - Test model performance in simulated scenarios.  </a:t>
            </a:r>
          </a:p>
          <a:p>
            <a:pPr algn="just">
              <a:spcBef>
                <a:spcPts val="150"/>
              </a:spcBef>
            </a:pPr>
            <a:r>
              <a:rPr lang="en-US" sz="1500" dirty="0">
                <a:solidFill>
                  <a:schemeClr val="bg1"/>
                </a:solidFill>
              </a:rPr>
              <a:t>3. Sensor Data Collection:</a:t>
            </a:r>
          </a:p>
          <a:p>
            <a:pPr algn="just">
              <a:spcBef>
                <a:spcPts val="150"/>
              </a:spcBef>
            </a:pPr>
            <a:r>
              <a:rPr lang="en-US" sz="1500" dirty="0">
                <a:solidFill>
                  <a:schemeClr val="bg1"/>
                </a:solidFill>
              </a:rPr>
              <a:t>   - Develop drivers or scripts to read data from the vehicle (e.g., CAN bus).  </a:t>
            </a:r>
          </a:p>
          <a:p>
            <a:pPr algn="just">
              <a:spcBef>
                <a:spcPts val="150"/>
              </a:spcBef>
            </a:pPr>
            <a:r>
              <a:rPr lang="en-US" sz="1500" dirty="0">
                <a:solidFill>
                  <a:schemeClr val="bg1"/>
                </a:solidFill>
              </a:rPr>
              <a:t>   - Validate collected data and convert it into usable formats.  </a:t>
            </a:r>
          </a:p>
          <a:p>
            <a:pPr algn="just">
              <a:spcBef>
                <a:spcPts val="150"/>
              </a:spcBef>
            </a:pPr>
            <a:r>
              <a:rPr lang="en-US" sz="1500" dirty="0">
                <a:solidFill>
                  <a:schemeClr val="bg1"/>
                </a:solidFill>
              </a:rPr>
              <a:t>4. Backend Communication:</a:t>
            </a:r>
          </a:p>
          <a:p>
            <a:pPr algn="just">
              <a:spcBef>
                <a:spcPts val="150"/>
              </a:spcBef>
            </a:pPr>
            <a:r>
              <a:rPr lang="en-US" sz="1500" dirty="0">
                <a:solidFill>
                  <a:schemeClr val="bg1"/>
                </a:solidFill>
              </a:rPr>
              <a:t>   - Configure secure communication via RESTful APIs or WebSocket.  </a:t>
            </a:r>
          </a:p>
          <a:p>
            <a:pPr algn="just">
              <a:spcBef>
                <a:spcPts val="150"/>
              </a:spcBef>
            </a:pPr>
            <a:r>
              <a:rPr lang="en-US" sz="1500" dirty="0">
                <a:solidFill>
                  <a:schemeClr val="bg1"/>
                </a:solidFill>
              </a:rPr>
              <a:t>   - Implement a protocol to transmit FER results and sensor data to the backend.  </a:t>
            </a:r>
          </a:p>
          <a:p>
            <a:pPr algn="just">
              <a:spcBef>
                <a:spcPts val="150"/>
              </a:spcBef>
            </a:pPr>
            <a:r>
              <a:rPr lang="en-US" sz="1500" dirty="0">
                <a:solidFill>
                  <a:schemeClr val="bg1"/>
                </a:solidFill>
              </a:rPr>
              <a:t>5. Optimization and Testing:</a:t>
            </a:r>
          </a:p>
          <a:p>
            <a:pPr algn="just">
              <a:spcBef>
                <a:spcPts val="150"/>
              </a:spcBef>
            </a:pPr>
            <a:r>
              <a:rPr lang="en-US" sz="1500" dirty="0">
                <a:solidFill>
                  <a:schemeClr val="bg1"/>
                </a:solidFill>
              </a:rPr>
              <a:t>   - Optimize performance to ensure low latency (&lt;500 </a:t>
            </a:r>
            <a:r>
              <a:rPr lang="en-US" sz="1500" dirty="0" err="1">
                <a:solidFill>
                  <a:schemeClr val="bg1"/>
                </a:solidFill>
              </a:rPr>
              <a:t>ms</a:t>
            </a:r>
            <a:r>
              <a:rPr lang="en-US" sz="1500" dirty="0">
                <a:solidFill>
                  <a:schemeClr val="bg1"/>
                </a:solidFill>
              </a:rPr>
              <a:t>).  </a:t>
            </a:r>
          </a:p>
          <a:p>
            <a:pPr algn="just">
              <a:spcBef>
                <a:spcPts val="150"/>
              </a:spcBef>
            </a:pPr>
            <a:r>
              <a:rPr lang="en-US" sz="1500" dirty="0">
                <a:solidFill>
                  <a:schemeClr val="bg1"/>
                </a:solidFill>
              </a:rPr>
              <a:t>   - Test in real environments and simulate workloads. </a:t>
            </a:r>
          </a:p>
        </p:txBody>
      </p:sp>
      <p:grpSp>
        <p:nvGrpSpPr>
          <p:cNvPr id="2" name="Gruppo 1">
            <a:extLst>
              <a:ext uri="{FF2B5EF4-FFF2-40B4-BE49-F238E27FC236}">
                <a16:creationId xmlns:a16="http://schemas.microsoft.com/office/drawing/2014/main" id="{233EAD6D-B1B1-4528-1312-4D0D8CCEE818}"/>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0922A180-BB3A-3E54-43AB-7463EFB73529}"/>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992843CB-85D3-50A7-1614-0CFD2D3F247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56FDA57A-3BEE-625B-8239-12EF28949AF4}"/>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CAR CONTROLLER DEVELOPMENT</a:t>
                </a:r>
              </a:p>
            </p:txBody>
          </p:sp>
        </p:grpSp>
        <p:cxnSp>
          <p:nvCxnSpPr>
            <p:cNvPr id="5" name="Connettore diritto 4">
              <a:extLst>
                <a:ext uri="{FF2B5EF4-FFF2-40B4-BE49-F238E27FC236}">
                  <a16:creationId xmlns:a16="http://schemas.microsoft.com/office/drawing/2014/main" id="{5061C1AC-CE86-6D8D-C879-806966DCE9ED}"/>
                </a:ext>
              </a:extLst>
            </p:cNvPr>
            <p:cNvCxnSpPr>
              <a:cxnSpLocks/>
            </p:cNvCxnSpPr>
            <p:nvPr/>
          </p:nvCxnSpPr>
          <p:spPr>
            <a:xfrm flipH="1">
              <a:off x="1930400" y="1111664"/>
              <a:ext cx="406400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46A1BAAC-AD86-8B38-5BBD-7AD4DF656AA1}"/>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AD1DD2F2-3CFD-2C35-F618-3A59E2AD6665}"/>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3</a:t>
              </a:r>
            </a:p>
          </p:txBody>
        </p:sp>
        <p:grpSp>
          <p:nvGrpSpPr>
            <p:cNvPr id="20" name="Gruppo 19">
              <a:extLst>
                <a:ext uri="{FF2B5EF4-FFF2-40B4-BE49-F238E27FC236}">
                  <a16:creationId xmlns:a16="http://schemas.microsoft.com/office/drawing/2014/main" id="{99817B2F-A8EC-6BA2-F0E3-87ACC16192DD}"/>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075960BC-0649-F137-009E-7D1BB5BB97C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10F2E00B-4906-E41E-A9A8-EFAF09155953}"/>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D55E2D9D-FE93-9EC8-9032-167C0A0A0861}"/>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FAD6E04B-70C8-4A00-64A3-016B30652ED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26" name="Gruppo 25">
                <a:extLst>
                  <a:ext uri="{FF2B5EF4-FFF2-40B4-BE49-F238E27FC236}">
                    <a16:creationId xmlns:a16="http://schemas.microsoft.com/office/drawing/2014/main" id="{25D94FF9-DD55-EBE4-688A-060B05437361}"/>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9EDD4F90-3D82-78B6-2468-59D1D3B7A13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923208A1-1FC8-C858-D549-CE2D634F427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BE0F7EBE-D338-F622-7C4C-23E807C1B0EE}"/>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8" name="Gruppo 47">
            <a:extLst>
              <a:ext uri="{FF2B5EF4-FFF2-40B4-BE49-F238E27FC236}">
                <a16:creationId xmlns:a16="http://schemas.microsoft.com/office/drawing/2014/main" id="{75E30B58-EE0D-9F45-D801-A830123FEC69}"/>
              </a:ext>
            </a:extLst>
          </p:cNvPr>
          <p:cNvGrpSpPr/>
          <p:nvPr/>
        </p:nvGrpSpPr>
        <p:grpSpPr>
          <a:xfrm>
            <a:off x="9983500" y="2734223"/>
            <a:ext cx="1922034" cy="742612"/>
            <a:chOff x="10081438" y="2124587"/>
            <a:chExt cx="1922034" cy="742612"/>
          </a:xfrm>
        </p:grpSpPr>
        <p:sp>
          <p:nvSpPr>
            <p:cNvPr id="49" name="CasellaDiTesto 48">
              <a:extLst>
                <a:ext uri="{FF2B5EF4-FFF2-40B4-BE49-F238E27FC236}">
                  <a16:creationId xmlns:a16="http://schemas.microsoft.com/office/drawing/2014/main" id="{F15C8BC4-7034-CDA6-61EC-D2C4AD1C2E6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0" name="CasellaDiTesto 49">
              <a:extLst>
                <a:ext uri="{FF2B5EF4-FFF2-40B4-BE49-F238E27FC236}">
                  <a16:creationId xmlns:a16="http://schemas.microsoft.com/office/drawing/2014/main" id="{8402A5F7-CD6C-1285-4D96-917CD4CF8ABF}"/>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3B4EDD61-EAF6-7769-2391-FB0CD65520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6C4ED125-A86C-F47B-5797-3D97B5FE2983}"/>
              </a:ext>
            </a:extLst>
          </p:cNvPr>
          <p:cNvGraphicFramePr>
            <a:graphicFrameLocks noGrp="1"/>
          </p:cNvGraphicFramePr>
          <p:nvPr>
            <p:extLst>
              <p:ext uri="{D42A27DB-BD31-4B8C-83A1-F6EECF244321}">
                <p14:modId xmlns:p14="http://schemas.microsoft.com/office/powerpoint/2010/main" val="2303319287"/>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EMBEDDED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986724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A427B3C-EE9C-6E22-1EC3-912E9BC5C2C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51A81B55-1857-FC9A-3266-7D2E8A7B2D10}"/>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8637C2DF-3A5C-8BB5-1F57-6DE6C2A6843B}"/>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D4510227-D7DE-7B92-C484-3F62A3E1708C}"/>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39F7ED9-55AF-A4EF-24EF-CB6AE7256AB8}"/>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AE8456B2-C55C-65F4-3281-3AD8E6384B4C}"/>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D6ED24D-CF88-5AD3-24C2-32803E6B652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8D4EED3-787C-876B-1E80-DD8A18990B43}"/>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3</a:t>
                </a:r>
                <a:endParaRPr lang="it-IT" sz="3600" b="1" dirty="0"/>
              </a:p>
            </p:txBody>
          </p:sp>
          <p:sp>
            <p:nvSpPr>
              <p:cNvPr id="13" name="CasellaDiTesto 12">
                <a:extLst>
                  <a:ext uri="{FF2B5EF4-FFF2-40B4-BE49-F238E27FC236}">
                    <a16:creationId xmlns:a16="http://schemas.microsoft.com/office/drawing/2014/main" id="{0D8932BD-8663-5752-0047-3C9C3F80C00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E9628502-8524-77A6-C02A-BC0AD3D3C99E}"/>
              </a:ext>
            </a:extLst>
          </p:cNvPr>
          <p:cNvGrpSpPr/>
          <p:nvPr/>
        </p:nvGrpSpPr>
        <p:grpSpPr>
          <a:xfrm>
            <a:off x="706905" y="1873392"/>
            <a:ext cx="8162246" cy="1336207"/>
            <a:chOff x="706905" y="1873392"/>
            <a:chExt cx="8162246" cy="1336207"/>
          </a:xfrm>
        </p:grpSpPr>
        <p:sp>
          <p:nvSpPr>
            <p:cNvPr id="18" name="CasellaDiTesto 17">
              <a:extLst>
                <a:ext uri="{FF2B5EF4-FFF2-40B4-BE49-F238E27FC236}">
                  <a16:creationId xmlns:a16="http://schemas.microsoft.com/office/drawing/2014/main" id="{C96651EC-5EC1-05A8-1443-331244D765F0}"/>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8FA88584-959D-E01C-3A5E-5EC6EBFF7F1D}"/>
                </a:ext>
              </a:extLst>
            </p:cNvPr>
            <p:cNvSpPr txBox="1"/>
            <p:nvPr/>
          </p:nvSpPr>
          <p:spPr>
            <a:xfrm>
              <a:off x="706908" y="2193936"/>
              <a:ext cx="8162243" cy="1015663"/>
            </a:xfrm>
            <a:prstGeom prst="rect">
              <a:avLst/>
            </a:prstGeom>
            <a:noFill/>
          </p:spPr>
          <p:txBody>
            <a:bodyPr wrap="square" rtlCol="0">
              <a:spAutoFit/>
            </a:bodyPr>
            <a:lstStyle/>
            <a:p>
              <a:pPr algn="just"/>
              <a:r>
                <a:rPr lang="en-US" sz="1500" dirty="0">
                  <a:solidFill>
                    <a:schemeClr val="bg1"/>
                  </a:solidFill>
                </a:rPr>
                <a:t>1. Car Controller Software: Complete code to run the FER model, collect data, and communicate with the backend.  </a:t>
              </a:r>
            </a:p>
            <a:p>
              <a:pPr algn="just"/>
              <a:r>
                <a:rPr lang="en-US" sz="1500" dirty="0">
                  <a:solidFill>
                    <a:schemeClr val="bg1"/>
                  </a:solidFill>
                </a:rPr>
                <a:t>2. Technical Report: Implementation details, hardware configuration, and applied optimizations.  </a:t>
              </a:r>
            </a:p>
            <a:p>
              <a:pPr algn="just"/>
              <a:r>
                <a:rPr lang="en-US" sz="1500" dirty="0">
                  <a:solidFill>
                    <a:schemeClr val="bg1"/>
                  </a:solidFill>
                </a:rPr>
                <a:t>3. Test Logs: Results from tests conducted in simulations and real scenarios. </a:t>
              </a:r>
            </a:p>
          </p:txBody>
        </p:sp>
      </p:grpSp>
      <p:grpSp>
        <p:nvGrpSpPr>
          <p:cNvPr id="31" name="Gruppo 30">
            <a:extLst>
              <a:ext uri="{FF2B5EF4-FFF2-40B4-BE49-F238E27FC236}">
                <a16:creationId xmlns:a16="http://schemas.microsoft.com/office/drawing/2014/main" id="{0540B7B9-97E9-6F2B-8804-C0DC1867F6FF}"/>
              </a:ext>
            </a:extLst>
          </p:cNvPr>
          <p:cNvGrpSpPr/>
          <p:nvPr/>
        </p:nvGrpSpPr>
        <p:grpSpPr>
          <a:xfrm>
            <a:off x="706905" y="3497200"/>
            <a:ext cx="8162246" cy="1329303"/>
            <a:chOff x="706905" y="3408919"/>
            <a:chExt cx="8162246" cy="1329303"/>
          </a:xfrm>
        </p:grpSpPr>
        <p:sp>
          <p:nvSpPr>
            <p:cNvPr id="2" name="CasellaDiTesto 1">
              <a:extLst>
                <a:ext uri="{FF2B5EF4-FFF2-40B4-BE49-F238E27FC236}">
                  <a16:creationId xmlns:a16="http://schemas.microsoft.com/office/drawing/2014/main" id="{8A008424-DB8D-4C57-4BDE-198BA0F03D1F}"/>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E254978F-15A6-EDB4-A4BF-180824334C5C}"/>
                </a:ext>
              </a:extLst>
            </p:cNvPr>
            <p:cNvSpPr txBox="1"/>
            <p:nvPr/>
          </p:nvSpPr>
          <p:spPr>
            <a:xfrm>
              <a:off x="706908" y="3722559"/>
              <a:ext cx="8162243" cy="1015663"/>
            </a:xfrm>
            <a:prstGeom prst="rect">
              <a:avLst/>
            </a:prstGeom>
            <a:noFill/>
          </p:spPr>
          <p:txBody>
            <a:bodyPr wrap="square" rtlCol="0">
              <a:spAutoFit/>
            </a:bodyPr>
            <a:lstStyle/>
            <a:p>
              <a:pPr algn="just"/>
              <a:r>
                <a:rPr lang="en-US" sz="1500" dirty="0">
                  <a:solidFill>
                    <a:schemeClr val="bg1"/>
                  </a:solidFill>
                </a:rPr>
                <a:t>1. Completed hardware setup (end of Month 3).  </a:t>
              </a:r>
            </a:p>
            <a:p>
              <a:pPr algn="just"/>
              <a:r>
                <a:rPr lang="en-US" sz="1500" dirty="0">
                  <a:solidFill>
                    <a:schemeClr val="bg1"/>
                  </a:solidFill>
                </a:rPr>
                <a:t>2. FER model deployment finalized (mid-Month 4).  </a:t>
              </a:r>
            </a:p>
            <a:p>
              <a:pPr algn="just"/>
              <a:r>
                <a:rPr lang="en-US" sz="1500" dirty="0">
                  <a:solidFill>
                    <a:schemeClr val="bg1"/>
                  </a:solidFill>
                </a:rPr>
                <a:t>3. Backend communication functioning (end of Month 4).  </a:t>
              </a:r>
            </a:p>
            <a:p>
              <a:pPr algn="just"/>
              <a:r>
                <a:rPr lang="en-US" sz="1500" dirty="0">
                  <a:solidFill>
                    <a:schemeClr val="bg1"/>
                  </a:solidFill>
                </a:rPr>
                <a:t>4. Validation in real environments (end of Month 5). </a:t>
              </a:r>
            </a:p>
          </p:txBody>
        </p:sp>
      </p:grpSp>
      <p:grpSp>
        <p:nvGrpSpPr>
          <p:cNvPr id="34" name="Gruppo 33">
            <a:extLst>
              <a:ext uri="{FF2B5EF4-FFF2-40B4-BE49-F238E27FC236}">
                <a16:creationId xmlns:a16="http://schemas.microsoft.com/office/drawing/2014/main" id="{925D5AED-4AF6-5D39-E327-A524F1424F02}"/>
              </a:ext>
            </a:extLst>
          </p:cNvPr>
          <p:cNvGrpSpPr/>
          <p:nvPr/>
        </p:nvGrpSpPr>
        <p:grpSpPr>
          <a:xfrm>
            <a:off x="690149" y="5047393"/>
            <a:ext cx="8162243" cy="867638"/>
            <a:chOff x="690149" y="4649856"/>
            <a:chExt cx="8162243" cy="867638"/>
          </a:xfrm>
        </p:grpSpPr>
        <p:sp>
          <p:nvSpPr>
            <p:cNvPr id="16" name="CasellaDiTesto 15">
              <a:extLst>
                <a:ext uri="{FF2B5EF4-FFF2-40B4-BE49-F238E27FC236}">
                  <a16:creationId xmlns:a16="http://schemas.microsoft.com/office/drawing/2014/main" id="{148417D0-B65F-552B-B7E2-E479F0A10016}"/>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F4D4529B-6901-B670-A188-A80BBDD18A1C}"/>
                </a:ext>
              </a:extLst>
            </p:cNvPr>
            <p:cNvSpPr txBox="1"/>
            <p:nvPr/>
          </p:nvSpPr>
          <p:spPr>
            <a:xfrm>
              <a:off x="690149" y="4963496"/>
              <a:ext cx="8162243" cy="553998"/>
            </a:xfrm>
            <a:prstGeom prst="rect">
              <a:avLst/>
            </a:prstGeom>
            <a:noFill/>
          </p:spPr>
          <p:txBody>
            <a:bodyPr wrap="square" rtlCol="0">
              <a:spAutoFit/>
            </a:bodyPr>
            <a:lstStyle/>
            <a:p>
              <a:pPr algn="just"/>
              <a:r>
                <a:rPr lang="en-US" sz="1500" dirty="0">
                  <a:solidFill>
                    <a:schemeClr val="bg1"/>
                  </a:solidFill>
                </a:rPr>
                <a:t>- WP2 (Backend): APIs must be completed to enable communication with the car controller.  </a:t>
              </a:r>
            </a:p>
            <a:p>
              <a:pPr algn="just"/>
              <a:r>
                <a:rPr lang="en-US" sz="1500" dirty="0">
                  <a:solidFill>
                    <a:schemeClr val="bg1"/>
                  </a:solidFill>
                </a:rPr>
                <a:t>- WP5 (Integration): The car controller must be developed and operational for system integration.</a:t>
              </a:r>
            </a:p>
          </p:txBody>
        </p:sp>
      </p:grpSp>
      <p:grpSp>
        <p:nvGrpSpPr>
          <p:cNvPr id="5" name="Gruppo 4">
            <a:extLst>
              <a:ext uri="{FF2B5EF4-FFF2-40B4-BE49-F238E27FC236}">
                <a16:creationId xmlns:a16="http://schemas.microsoft.com/office/drawing/2014/main" id="{2BC271EF-8688-7150-9218-F4C485E1117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AD057210-2CE2-0230-D65B-DD080AED76E0}"/>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FD0F4EB0-3427-2D32-7BC5-2367E20D81CD}"/>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8D93D5CA-F329-1B71-714B-75D61C431B93}"/>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CAR CONTROLLER DEVELOPMENT</a:t>
                </a:r>
              </a:p>
            </p:txBody>
          </p:sp>
        </p:grpSp>
        <p:cxnSp>
          <p:nvCxnSpPr>
            <p:cNvPr id="15" name="Connettore diritto 14">
              <a:extLst>
                <a:ext uri="{FF2B5EF4-FFF2-40B4-BE49-F238E27FC236}">
                  <a16:creationId xmlns:a16="http://schemas.microsoft.com/office/drawing/2014/main" id="{0117AB8C-919A-BE7C-063C-955C57D51306}"/>
                </a:ext>
              </a:extLst>
            </p:cNvPr>
            <p:cNvCxnSpPr>
              <a:cxnSpLocks/>
            </p:cNvCxnSpPr>
            <p:nvPr/>
          </p:nvCxnSpPr>
          <p:spPr>
            <a:xfrm flipH="1">
              <a:off x="1930400" y="1111664"/>
              <a:ext cx="406400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B535655E-04CA-AACF-9262-099D0D0D50AC}"/>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D0D85D93-EC2E-6489-E47D-6F46D1E2AF8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3</a:t>
              </a:r>
            </a:p>
          </p:txBody>
        </p:sp>
        <p:grpSp>
          <p:nvGrpSpPr>
            <p:cNvPr id="26" name="Gruppo 25">
              <a:extLst>
                <a:ext uri="{FF2B5EF4-FFF2-40B4-BE49-F238E27FC236}">
                  <a16:creationId xmlns:a16="http://schemas.microsoft.com/office/drawing/2014/main" id="{1A43EFEC-4158-360B-6B65-119689E8EF73}"/>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E5DF5710-035D-2BAF-9EB1-CC0DF6B04188}"/>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CA4151B8-A22C-F000-C3BE-48A210FBB7D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D4E18B88-8D1C-52A3-332F-94F32729D0D4}"/>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E01569AB-BADA-06EB-D3AA-874A12C5D8B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33" name="Gruppo 32">
                <a:extLst>
                  <a:ext uri="{FF2B5EF4-FFF2-40B4-BE49-F238E27FC236}">
                    <a16:creationId xmlns:a16="http://schemas.microsoft.com/office/drawing/2014/main" id="{ECDF74BF-0BEA-4648-CB44-DD567F26796D}"/>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2DD21FC5-AA51-E1D5-C7B7-9A71A22A452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168E6D34-0232-CEA2-C781-2B7E27C553E4}"/>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2A8690A4-F495-7136-7CD0-C6D9817F5271}"/>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4" name="Gruppo 43">
            <a:extLst>
              <a:ext uri="{FF2B5EF4-FFF2-40B4-BE49-F238E27FC236}">
                <a16:creationId xmlns:a16="http://schemas.microsoft.com/office/drawing/2014/main" id="{F5D90BBF-2EA0-D277-781D-E289BBA71651}"/>
              </a:ext>
            </a:extLst>
          </p:cNvPr>
          <p:cNvGrpSpPr/>
          <p:nvPr/>
        </p:nvGrpSpPr>
        <p:grpSpPr>
          <a:xfrm>
            <a:off x="9983500" y="2734223"/>
            <a:ext cx="1922034" cy="742612"/>
            <a:chOff x="10081438" y="2124587"/>
            <a:chExt cx="1922034" cy="742612"/>
          </a:xfrm>
        </p:grpSpPr>
        <p:sp>
          <p:nvSpPr>
            <p:cNvPr id="48" name="CasellaDiTesto 47">
              <a:extLst>
                <a:ext uri="{FF2B5EF4-FFF2-40B4-BE49-F238E27FC236}">
                  <a16:creationId xmlns:a16="http://schemas.microsoft.com/office/drawing/2014/main" id="{E07D1634-C15F-BE50-05C2-2C529341EB8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1" name="CasellaDiTesto 50">
              <a:extLst>
                <a:ext uri="{FF2B5EF4-FFF2-40B4-BE49-F238E27FC236}">
                  <a16:creationId xmlns:a16="http://schemas.microsoft.com/office/drawing/2014/main" id="{FCDB1CE8-7354-CC9B-DE5E-C8ED83442363}"/>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2" name="Immagine 51" descr="Immagine che contiene orologio, simbolo, Carattere, Elementi grafici&#10;&#10;Descrizione generata automaticamente">
            <a:extLst>
              <a:ext uri="{FF2B5EF4-FFF2-40B4-BE49-F238E27FC236}">
                <a16:creationId xmlns:a16="http://schemas.microsoft.com/office/drawing/2014/main" id="{C7610966-59B0-08EA-3ABE-E9D736F33B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3" name="Tabella 52">
            <a:extLst>
              <a:ext uri="{FF2B5EF4-FFF2-40B4-BE49-F238E27FC236}">
                <a16:creationId xmlns:a16="http://schemas.microsoft.com/office/drawing/2014/main" id="{B761A30A-411F-3727-71B9-D5F1E9D987D7}"/>
              </a:ext>
            </a:extLst>
          </p:cNvPr>
          <p:cNvGraphicFramePr>
            <a:graphicFrameLocks noGrp="1"/>
          </p:cNvGraphicFramePr>
          <p:nvPr>
            <p:extLst>
              <p:ext uri="{D42A27DB-BD31-4B8C-83A1-F6EECF244321}">
                <p14:modId xmlns:p14="http://schemas.microsoft.com/office/powerpoint/2010/main" val="2303319287"/>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EMBEDDED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643855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6C5CA06-B0A5-04EF-2DF3-5E137870180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3507A9EB-CB4A-E112-2064-DAC58188B8FC}"/>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8CDC115-709B-DEDD-CEF0-80B32A79471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EE8FF7D5-CE0D-D884-8394-2EC94C5518F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07623B50-6B8F-3461-50B5-C4A298281174}"/>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E3753603-0223-AFDB-60B8-22122D607B5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39FD8187-45C7-E69B-3034-C744F2459AB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29458DF5-FCF1-4C2D-4479-12AC426078A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3</a:t>
                </a:r>
                <a:endParaRPr lang="it-IT" sz="3600" b="1" dirty="0"/>
              </a:p>
            </p:txBody>
          </p:sp>
          <p:sp>
            <p:nvSpPr>
              <p:cNvPr id="13" name="CasellaDiTesto 12">
                <a:extLst>
                  <a:ext uri="{FF2B5EF4-FFF2-40B4-BE49-F238E27FC236}">
                    <a16:creationId xmlns:a16="http://schemas.microsoft.com/office/drawing/2014/main" id="{061DFDB4-7AA9-AAF4-21BA-6E75F886587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D0A68933-3622-C889-3E0E-D9A1B3D9E5DA}"/>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BC635255-9756-8EBE-9F98-98F6155AF315}"/>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E2A2816A-BA50-EB64-1C56-802D53E7FFF9}"/>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AI Framework: </a:t>
              </a:r>
              <a:r>
                <a:rPr lang="it-IT" sz="1500" dirty="0" err="1">
                  <a:solidFill>
                    <a:schemeClr val="bg1"/>
                  </a:solidFill>
                </a:rPr>
                <a:t>TensorFlow</a:t>
              </a:r>
              <a:r>
                <a:rPr lang="it-IT" sz="1500" dirty="0">
                  <a:solidFill>
                    <a:schemeClr val="bg1"/>
                  </a:solidFill>
                </a:rPr>
                <a:t> Lite or </a:t>
              </a:r>
              <a:r>
                <a:rPr lang="it-IT" sz="1500" dirty="0" err="1">
                  <a:solidFill>
                    <a:schemeClr val="bg1"/>
                  </a:solidFill>
                </a:rPr>
                <a:t>PyTorch</a:t>
              </a:r>
              <a:r>
                <a:rPr lang="it-IT" sz="1500" dirty="0">
                  <a:solidFill>
                    <a:schemeClr val="bg1"/>
                  </a:solidFill>
                </a:rPr>
                <a:t> for running the FER model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a:t>
              </a:r>
              <a:r>
                <a:rPr lang="it-IT" sz="1500" dirty="0" err="1">
                  <a:solidFill>
                    <a:schemeClr val="bg1"/>
                  </a:solidFill>
                </a:rPr>
                <a:t>Communication</a:t>
              </a:r>
              <a:r>
                <a:rPr lang="it-IT" sz="1500" dirty="0">
                  <a:solidFill>
                    <a:schemeClr val="bg1"/>
                  </a:solidFill>
                </a:rPr>
                <a:t> Libraries: </a:t>
              </a:r>
              <a:r>
                <a:rPr lang="it-IT" sz="1500" dirty="0" err="1">
                  <a:solidFill>
                    <a:schemeClr val="bg1"/>
                  </a:solidFill>
                </a:rPr>
                <a:t>Requests</a:t>
              </a:r>
              <a:r>
                <a:rPr lang="it-IT" sz="1500" dirty="0">
                  <a:solidFill>
                    <a:schemeClr val="bg1"/>
                  </a:solidFill>
                </a:rPr>
                <a:t> or </a:t>
              </a:r>
              <a:r>
                <a:rPr lang="it-IT" sz="1500" dirty="0" err="1">
                  <a:solidFill>
                    <a:schemeClr val="bg1"/>
                  </a:solidFill>
                </a:rPr>
                <a:t>aiohttp</a:t>
              </a:r>
              <a:r>
                <a:rPr lang="it-IT" sz="1500" dirty="0">
                  <a:solidFill>
                    <a:schemeClr val="bg1"/>
                  </a:solidFill>
                </a:rPr>
                <a:t> for </a:t>
              </a:r>
              <a:r>
                <a:rPr lang="it-IT" sz="1500" dirty="0" err="1">
                  <a:solidFill>
                    <a:schemeClr val="bg1"/>
                  </a:solidFill>
                </a:rPr>
                <a:t>RESTful</a:t>
              </a:r>
              <a:r>
                <a:rPr lang="it-IT" sz="1500" dirty="0">
                  <a:solidFill>
                    <a:schemeClr val="bg1"/>
                  </a:solidFill>
                </a:rPr>
                <a:t> API.  </a:t>
              </a:r>
            </a:p>
            <a:p>
              <a:pPr algn="just"/>
              <a:r>
                <a:rPr lang="it-IT" sz="1500" dirty="0">
                  <a:solidFill>
                    <a:schemeClr val="bg1"/>
                  </a:solidFill>
                </a:rPr>
                <a:t>- Car Controller Hardware: Edge device with GPU support (e.g., NVIDIA </a:t>
              </a:r>
              <a:r>
                <a:rPr lang="it-IT" sz="1500" dirty="0" err="1">
                  <a:solidFill>
                    <a:schemeClr val="bg1"/>
                  </a:solidFill>
                </a:rPr>
                <a:t>Jetson</a:t>
              </a:r>
              <a:r>
                <a:rPr lang="it-IT" sz="1500" dirty="0">
                  <a:solidFill>
                    <a:schemeClr val="bg1"/>
                  </a:solidFill>
                </a:rPr>
                <a:t> Nano, </a:t>
              </a:r>
              <a:r>
                <a:rPr lang="it-IT" sz="1500" dirty="0" err="1">
                  <a:solidFill>
                    <a:schemeClr val="bg1"/>
                  </a:solidFill>
                </a:rPr>
                <a:t>Coral</a:t>
              </a:r>
              <a:r>
                <a:rPr lang="it-IT" sz="1500" dirty="0">
                  <a:solidFill>
                    <a:schemeClr val="bg1"/>
                  </a:solidFill>
                </a:rPr>
                <a:t> TPU).  </a:t>
              </a:r>
            </a:p>
            <a:p>
              <a:pPr algn="just"/>
              <a:r>
                <a:rPr lang="it-IT" sz="1500" dirty="0">
                  <a:solidFill>
                    <a:schemeClr val="bg1"/>
                  </a:solidFill>
                </a:rPr>
                <a:t>- </a:t>
              </a:r>
              <a:r>
                <a:rPr lang="it-IT" sz="1500" dirty="0" err="1">
                  <a:solidFill>
                    <a:schemeClr val="bg1"/>
                  </a:solidFill>
                </a:rPr>
                <a:t>Simulation</a:t>
              </a:r>
              <a:r>
                <a:rPr lang="it-IT" sz="1500" dirty="0">
                  <a:solidFill>
                    <a:schemeClr val="bg1"/>
                  </a:solidFill>
                </a:rPr>
                <a:t> Tools: CAN simulators for testing </a:t>
              </a:r>
              <a:r>
                <a:rPr lang="it-IT" sz="1500" dirty="0" err="1">
                  <a:solidFill>
                    <a:schemeClr val="bg1"/>
                  </a:solidFill>
                </a:rPr>
                <a:t>sensor</a:t>
              </a:r>
              <a:r>
                <a:rPr lang="it-IT" sz="1500" dirty="0">
                  <a:solidFill>
                    <a:schemeClr val="bg1"/>
                  </a:solidFill>
                </a:rPr>
                <a:t> data </a:t>
              </a:r>
              <a:r>
                <a:rPr lang="it-IT" sz="1500" dirty="0" err="1">
                  <a:solidFill>
                    <a:schemeClr val="bg1"/>
                  </a:solidFill>
                </a:rPr>
                <a:t>collection</a:t>
              </a:r>
              <a:r>
                <a:rPr lang="it-IT" sz="1500" dirty="0">
                  <a:solidFill>
                    <a:schemeClr val="bg1"/>
                  </a:solidFill>
                </a:rPr>
                <a:t>. </a:t>
              </a:r>
            </a:p>
          </p:txBody>
        </p:sp>
      </p:grpSp>
      <p:grpSp>
        <p:nvGrpSpPr>
          <p:cNvPr id="27" name="Gruppo 26">
            <a:extLst>
              <a:ext uri="{FF2B5EF4-FFF2-40B4-BE49-F238E27FC236}">
                <a16:creationId xmlns:a16="http://schemas.microsoft.com/office/drawing/2014/main" id="{CB0620ED-A3FD-46D5-A3A2-923149DA45A8}"/>
              </a:ext>
            </a:extLst>
          </p:cNvPr>
          <p:cNvGrpSpPr/>
          <p:nvPr/>
        </p:nvGrpSpPr>
        <p:grpSpPr>
          <a:xfrm>
            <a:off x="698965" y="3423285"/>
            <a:ext cx="8597435" cy="646330"/>
            <a:chOff x="698965" y="3507247"/>
            <a:chExt cx="8597435" cy="646330"/>
          </a:xfrm>
        </p:grpSpPr>
        <p:sp>
          <p:nvSpPr>
            <p:cNvPr id="2" name="CasellaDiTesto 1">
              <a:extLst>
                <a:ext uri="{FF2B5EF4-FFF2-40B4-BE49-F238E27FC236}">
                  <a16:creationId xmlns:a16="http://schemas.microsoft.com/office/drawing/2014/main" id="{9E007C7C-BCF4-E791-73C0-92EA92C2A626}"/>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DEC1CFFD-2720-0DD9-104A-15A8B1C1E215}"/>
                </a:ext>
              </a:extLst>
            </p:cNvPr>
            <p:cNvSpPr txBox="1"/>
            <p:nvPr/>
          </p:nvSpPr>
          <p:spPr>
            <a:xfrm>
              <a:off x="698965" y="3830412"/>
              <a:ext cx="8162243" cy="323165"/>
            </a:xfrm>
            <a:prstGeom prst="rect">
              <a:avLst/>
            </a:prstGeom>
            <a:noFill/>
          </p:spPr>
          <p:txBody>
            <a:bodyPr wrap="square" rtlCol="0">
              <a:spAutoFit/>
            </a:bodyPr>
            <a:lstStyle/>
            <a:p>
              <a:pPr algn="just"/>
              <a:r>
                <a:rPr lang="en-US" sz="1500" dirty="0">
                  <a:solidFill>
                    <a:schemeClr val="bg1"/>
                  </a:solidFill>
                </a:rPr>
                <a:t>- Embedded Developer: Specialist in edge devices with expertise in AI and hardware optimization. </a:t>
              </a:r>
            </a:p>
          </p:txBody>
        </p:sp>
      </p:grpSp>
      <p:grpSp>
        <p:nvGrpSpPr>
          <p:cNvPr id="29" name="Gruppo 28">
            <a:extLst>
              <a:ext uri="{FF2B5EF4-FFF2-40B4-BE49-F238E27FC236}">
                <a16:creationId xmlns:a16="http://schemas.microsoft.com/office/drawing/2014/main" id="{462AE92B-9378-F3AC-E6D6-443240EFBC36}"/>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85E4E2E1-FD19-7C79-DAA9-865541B73AF2}"/>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ED156511-DCD2-6D8A-115E-56615F4D192C}"/>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Project Manager: €6,000/month  </a:t>
              </a:r>
            </a:p>
            <a:p>
              <a:pPr algn="just"/>
              <a:r>
                <a:rPr lang="en-US" sz="1500" dirty="0">
                  <a:solidFill>
                    <a:schemeClr val="bg1"/>
                  </a:solidFill>
                </a:rPr>
                <a:t>- Embedded Developer: €5,500/month </a:t>
              </a:r>
            </a:p>
          </p:txBody>
        </p:sp>
      </p:grpSp>
      <p:grpSp>
        <p:nvGrpSpPr>
          <p:cNvPr id="67" name="Gruppo 66">
            <a:extLst>
              <a:ext uri="{FF2B5EF4-FFF2-40B4-BE49-F238E27FC236}">
                <a16:creationId xmlns:a16="http://schemas.microsoft.com/office/drawing/2014/main" id="{38401A5F-EDCA-B2D7-BDA3-F239EAD2D849}"/>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D78FEB64-3496-E69C-0B43-7C1508144918}"/>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WP3 </a:t>
              </a:r>
            </a:p>
          </p:txBody>
        </p:sp>
        <p:sp>
          <p:nvSpPr>
            <p:cNvPr id="32" name="CasellaDiTesto 31">
              <a:extLst>
                <a:ext uri="{FF2B5EF4-FFF2-40B4-BE49-F238E27FC236}">
                  <a16:creationId xmlns:a16="http://schemas.microsoft.com/office/drawing/2014/main" id="{D177494D-FA18-B821-87E9-81A0EA22023A}"/>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€39.000</a:t>
              </a:r>
            </a:p>
          </p:txBody>
        </p:sp>
        <p:pic>
          <p:nvPicPr>
            <p:cNvPr id="66" name="Elemento grafico 65" descr="Freccia linea: diritta con riempimento a tinta unita">
              <a:extLst>
                <a:ext uri="{FF2B5EF4-FFF2-40B4-BE49-F238E27FC236}">
                  <a16:creationId xmlns:a16="http://schemas.microsoft.com/office/drawing/2014/main" id="{A8D82D91-9335-DC6F-76FA-F5198D49491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683A4B9A-7E4C-5FCB-F355-3CDAD698227F}"/>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750B5D2F-244F-A02E-92CD-7E10479B9358}"/>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6E4E1885-BD88-E145-58DE-C0A3B6324A69}"/>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FBF1B407-5423-C062-06FB-A6528895171F}"/>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CAR CONTROLLER DEVELOPMENT</a:t>
                </a:r>
              </a:p>
            </p:txBody>
          </p:sp>
        </p:grpSp>
        <p:cxnSp>
          <p:nvCxnSpPr>
            <p:cNvPr id="15" name="Connettore diritto 14">
              <a:extLst>
                <a:ext uri="{FF2B5EF4-FFF2-40B4-BE49-F238E27FC236}">
                  <a16:creationId xmlns:a16="http://schemas.microsoft.com/office/drawing/2014/main" id="{14E29EC5-8A60-D05F-8172-BF48CEF56FED}"/>
                </a:ext>
              </a:extLst>
            </p:cNvPr>
            <p:cNvCxnSpPr>
              <a:cxnSpLocks/>
            </p:cNvCxnSpPr>
            <p:nvPr/>
          </p:nvCxnSpPr>
          <p:spPr>
            <a:xfrm flipH="1">
              <a:off x="1930400" y="1111664"/>
              <a:ext cx="406400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C3E08A6F-182C-F327-EA0B-25F906F1CF23}"/>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DD40831B-7ED0-06FB-92D1-1AB97AADCC7E}"/>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3</a:t>
              </a:r>
            </a:p>
          </p:txBody>
        </p:sp>
        <p:grpSp>
          <p:nvGrpSpPr>
            <p:cNvPr id="33" name="Gruppo 32">
              <a:extLst>
                <a:ext uri="{FF2B5EF4-FFF2-40B4-BE49-F238E27FC236}">
                  <a16:creationId xmlns:a16="http://schemas.microsoft.com/office/drawing/2014/main" id="{D2BC1BCD-A24F-8CA0-ACD0-BDE4E37C791B}"/>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1E6AE0AE-358F-CBA2-2855-9FA2B40EB91E}"/>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3814D674-A8BA-0C95-8BB6-77EE1AD0348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73AB739F-8E53-DE13-0F77-2E872276CCD4}"/>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82B6B0B4-E80A-F2DB-D0EB-0D9C1B01344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38" name="Gruppo 37">
                <a:extLst>
                  <a:ext uri="{FF2B5EF4-FFF2-40B4-BE49-F238E27FC236}">
                    <a16:creationId xmlns:a16="http://schemas.microsoft.com/office/drawing/2014/main" id="{935C36B8-B5C4-0509-3E36-EE793530A9DD}"/>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574EA4C1-0059-7DB0-AA31-BF040D8D6A9C}"/>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211B4AF5-953F-74E5-E718-452D8D44FBF3}"/>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E6D8F8E6-0B30-6797-E4E8-2C637852B758}"/>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F2EC1110-2891-078B-FA2C-957AF4A930AF}"/>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B7C0BBB5-6928-C869-035A-DB1CD693EC16}"/>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C8E149A4-9263-19B8-63C4-06144931E829}"/>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5" name="Immagine 54" descr="Immagine che contiene orologio, simbolo, Carattere, Elementi grafici&#10;&#10;Descrizione generata automaticamente">
            <a:extLst>
              <a:ext uri="{FF2B5EF4-FFF2-40B4-BE49-F238E27FC236}">
                <a16:creationId xmlns:a16="http://schemas.microsoft.com/office/drawing/2014/main" id="{A9017B96-5306-80BF-033E-C2076D1C2C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61" name="Tabella 60">
            <a:extLst>
              <a:ext uri="{FF2B5EF4-FFF2-40B4-BE49-F238E27FC236}">
                <a16:creationId xmlns:a16="http://schemas.microsoft.com/office/drawing/2014/main" id="{EDBFA551-0086-B119-FD5C-35D0814D3A13}"/>
              </a:ext>
            </a:extLst>
          </p:cNvPr>
          <p:cNvGraphicFramePr>
            <a:graphicFrameLocks noGrp="1"/>
          </p:cNvGraphicFramePr>
          <p:nvPr>
            <p:extLst>
              <p:ext uri="{D42A27DB-BD31-4B8C-83A1-F6EECF244321}">
                <p14:modId xmlns:p14="http://schemas.microsoft.com/office/powerpoint/2010/main" val="2303319287"/>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EMBEDDED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4856965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032B6CFD-5259-FAC8-72CF-62A36F675093}"/>
            </a:ext>
          </a:extLst>
        </p:cNvPr>
        <p:cNvGrpSpPr/>
        <p:nvPr/>
      </p:nvGrpSpPr>
      <p:grpSpPr>
        <a:xfrm>
          <a:off x="0" y="0"/>
          <a:ext cx="0" cy="0"/>
          <a:chOff x="0" y="0"/>
          <a:chExt cx="0" cy="0"/>
        </a:xfrm>
      </p:grpSpPr>
    </p:spTree>
    <p:extLst>
      <p:ext uri="{BB962C8B-B14F-4D97-AF65-F5344CB8AC3E}">
        <p14:creationId xmlns:p14="http://schemas.microsoft.com/office/powerpoint/2010/main" val="3086067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4BBBE66-9C1C-C315-BFB7-A4C4A0ADBB95}"/>
            </a:ext>
          </a:extLst>
        </p:cNvPr>
        <p:cNvGrpSpPr/>
        <p:nvPr/>
      </p:nvGrpSpPr>
      <p:grpSpPr>
        <a:xfrm>
          <a:off x="0" y="0"/>
          <a:ext cx="0" cy="0"/>
          <a:chOff x="0" y="0"/>
          <a:chExt cx="0" cy="0"/>
        </a:xfrm>
      </p:grpSpPr>
      <p:sp>
        <p:nvSpPr>
          <p:cNvPr id="29" name="CasellaDiTesto 28">
            <a:extLst>
              <a:ext uri="{FF2B5EF4-FFF2-40B4-BE49-F238E27FC236}">
                <a16:creationId xmlns:a16="http://schemas.microsoft.com/office/drawing/2014/main" id="{C42277AD-0ECE-BFC6-EDCA-F29615231C8E}"/>
              </a:ext>
            </a:extLst>
          </p:cNvPr>
          <p:cNvSpPr txBox="1"/>
          <p:nvPr/>
        </p:nvSpPr>
        <p:spPr>
          <a:xfrm>
            <a:off x="-334215" y="3672262"/>
            <a:ext cx="7353035" cy="477054"/>
          </a:xfrm>
          <a:prstGeom prst="rect">
            <a:avLst/>
          </a:prstGeom>
          <a:noFill/>
        </p:spPr>
        <p:txBody>
          <a:bodyPr wrap="square" rtlCol="0">
            <a:spAutoFit/>
          </a:bodyPr>
          <a:lstStyle/>
          <a:p>
            <a:pPr algn="ctr"/>
            <a:r>
              <a:rPr lang="en-US" sz="2500" spc="300">
                <a:solidFill>
                  <a:schemeClr val="bg1"/>
                </a:solidFill>
              </a:rPr>
              <a:t>SO, WHAT’S THE </a:t>
            </a:r>
            <a:r>
              <a:rPr lang="en-US" sz="2500" b="1" spc="300">
                <a:solidFill>
                  <a:schemeClr val="bg1"/>
                </a:solidFill>
              </a:rPr>
              <a:t>PROBLEM</a:t>
            </a:r>
            <a:endParaRPr lang="it-IT" sz="2500" b="1" spc="300">
              <a:solidFill>
                <a:schemeClr val="bg1"/>
              </a:solidFill>
            </a:endParaRPr>
          </a:p>
        </p:txBody>
      </p:sp>
      <p:pic>
        <p:nvPicPr>
          <p:cNvPr id="6" name="Elemento grafico 5" descr="Punto interrogativo con riempimento a tinta unita">
            <a:extLst>
              <a:ext uri="{FF2B5EF4-FFF2-40B4-BE49-F238E27FC236}">
                <a16:creationId xmlns:a16="http://schemas.microsoft.com/office/drawing/2014/main" id="{57D3FB1D-44A3-BB0F-B1F4-F013A2FBFF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2684" y="1835684"/>
            <a:ext cx="3186633" cy="3186633"/>
          </a:xfrm>
          <a:prstGeom prst="rect">
            <a:avLst/>
          </a:prstGeom>
        </p:spPr>
      </p:pic>
    </p:spTree>
    <p:extLst>
      <p:ext uri="{BB962C8B-B14F-4D97-AF65-F5344CB8AC3E}">
        <p14:creationId xmlns:p14="http://schemas.microsoft.com/office/powerpoint/2010/main" val="802157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BC412B9-7E56-882D-5622-D4AC253EC6A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DDEFAEBD-F864-3BDA-AF87-DD609DBF76F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226E573-E625-FFB1-8A0E-D3E009AF1168}"/>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CD0CDEF-1858-6C81-AC57-6C30F0B47B7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D1A2516-57A8-2D86-FCFB-21842D2458A9}"/>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909BACB3-6387-D7B8-4780-68F1F626AD3B}"/>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B1D9DB9C-D872-97D4-2FA6-21BA7D8172B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CA936C8-F4E6-761C-AD3E-3978D1C8C45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4</a:t>
                </a:r>
                <a:endParaRPr lang="it-IT" sz="3600" b="1" dirty="0"/>
              </a:p>
            </p:txBody>
          </p:sp>
          <p:sp>
            <p:nvSpPr>
              <p:cNvPr id="13" name="CasellaDiTesto 12">
                <a:extLst>
                  <a:ext uri="{FF2B5EF4-FFF2-40B4-BE49-F238E27FC236}">
                    <a16:creationId xmlns:a16="http://schemas.microsoft.com/office/drawing/2014/main" id="{5B662536-04C9-25E5-5C11-24B97DF98486}"/>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06F97461-50AE-9EF8-91D7-B4AEA8EA85C1}"/>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A2E6C844-1FBE-DFF3-B7F4-227F865202C5}"/>
              </a:ext>
            </a:extLst>
          </p:cNvPr>
          <p:cNvSpPr txBox="1"/>
          <p:nvPr/>
        </p:nvSpPr>
        <p:spPr>
          <a:xfrm>
            <a:off x="706908" y="2254706"/>
            <a:ext cx="8162242" cy="1015663"/>
          </a:xfrm>
          <a:prstGeom prst="rect">
            <a:avLst/>
          </a:prstGeom>
          <a:noFill/>
        </p:spPr>
        <p:txBody>
          <a:bodyPr wrap="square" rtlCol="0">
            <a:spAutoFit/>
          </a:bodyPr>
          <a:lstStyle/>
          <a:p>
            <a:pPr algn="just"/>
            <a:r>
              <a:rPr lang="en-US" sz="1500" dirty="0">
                <a:solidFill>
                  <a:schemeClr val="bg1"/>
                </a:solidFill>
              </a:rPr>
              <a:t>The mobile app is the main touchpoint between users (passengers and drivers) and the system. It must provide an intuitive and user-friendly interface to view evaluations, complete forms, manage personal data, and interact with the backend. Effective design is essential for an excellent user experience.</a:t>
            </a:r>
          </a:p>
        </p:txBody>
      </p:sp>
      <p:sp>
        <p:nvSpPr>
          <p:cNvPr id="26" name="CasellaDiTesto 25">
            <a:extLst>
              <a:ext uri="{FF2B5EF4-FFF2-40B4-BE49-F238E27FC236}">
                <a16:creationId xmlns:a16="http://schemas.microsoft.com/office/drawing/2014/main" id="{E16EC92B-76BD-E47F-0DE1-A5A6E5643A84}"/>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7A6485D9-040F-C878-DD0C-A0E29FC6340D}"/>
              </a:ext>
            </a:extLst>
          </p:cNvPr>
          <p:cNvSpPr txBox="1"/>
          <p:nvPr/>
        </p:nvSpPr>
        <p:spPr>
          <a:xfrm>
            <a:off x="732540" y="4039307"/>
            <a:ext cx="8162243" cy="1097801"/>
          </a:xfrm>
          <a:prstGeom prst="rect">
            <a:avLst/>
          </a:prstGeom>
          <a:noFill/>
        </p:spPr>
        <p:txBody>
          <a:bodyPr wrap="square" rtlCol="0">
            <a:spAutoFit/>
          </a:bodyPr>
          <a:lstStyle/>
          <a:p>
            <a:pPr algn="just">
              <a:lnSpc>
                <a:spcPct val="150000"/>
              </a:lnSpc>
            </a:pPr>
            <a:r>
              <a:rPr lang="en-US" sz="1500" dirty="0">
                <a:solidFill>
                  <a:schemeClr val="bg1"/>
                </a:solidFill>
              </a:rPr>
              <a:t>1. Create an intuitive user interface for passengers and drivers.  </a:t>
            </a:r>
          </a:p>
          <a:p>
            <a:pPr algn="just">
              <a:lnSpc>
                <a:spcPct val="150000"/>
              </a:lnSpc>
            </a:pPr>
            <a:r>
              <a:rPr lang="en-US" sz="1500" dirty="0">
                <a:solidFill>
                  <a:schemeClr val="bg1"/>
                </a:solidFill>
              </a:rPr>
              <a:t>2. Implement features for viewing and modifying evaluations and forms.  </a:t>
            </a:r>
          </a:p>
          <a:p>
            <a:pPr algn="just">
              <a:lnSpc>
                <a:spcPct val="150000"/>
              </a:lnSpc>
            </a:pPr>
            <a:r>
              <a:rPr lang="en-US" sz="1500" dirty="0">
                <a:solidFill>
                  <a:schemeClr val="bg1"/>
                </a:solidFill>
              </a:rPr>
              <a:t>3. Ensure a smooth user experience and compatibility with Android and iOS devices. </a:t>
            </a:r>
          </a:p>
        </p:txBody>
      </p:sp>
      <p:grpSp>
        <p:nvGrpSpPr>
          <p:cNvPr id="55" name="Gruppo 54">
            <a:extLst>
              <a:ext uri="{FF2B5EF4-FFF2-40B4-BE49-F238E27FC236}">
                <a16:creationId xmlns:a16="http://schemas.microsoft.com/office/drawing/2014/main" id="{58297067-3991-DA2F-A469-77C9CC2C43EC}"/>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BB7D3C3C-2D96-FA0C-BB21-2F1AF1A6E3F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39" name="Gruppo 38">
              <a:extLst>
                <a:ext uri="{FF2B5EF4-FFF2-40B4-BE49-F238E27FC236}">
                  <a16:creationId xmlns:a16="http://schemas.microsoft.com/office/drawing/2014/main" id="{119973B6-B91E-A4D3-5697-83D523AE4EC0}"/>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07090A22-C491-3B74-D249-044284AA96CC}"/>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691E68D4-EE40-42A5-E4CE-1BC11A8019B6}"/>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A49E065F-2F70-150D-787A-84048992BE5E}"/>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57B0B608-9CDA-4FFD-CC13-FA9A1BA3EC1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44" name="Gruppo 43">
                <a:extLst>
                  <a:ext uri="{FF2B5EF4-FFF2-40B4-BE49-F238E27FC236}">
                    <a16:creationId xmlns:a16="http://schemas.microsoft.com/office/drawing/2014/main" id="{DFAECAEB-8345-753A-7941-3540D7A6088C}"/>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668DF659-B6ED-6EB1-DF04-B7FC65D0C39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7684E482-FDF9-7823-090D-FAEFFECFBC0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DF713D76-5CC9-F1BF-4EB6-D2507B79C717}"/>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564930C1-BF2F-EBAA-DA85-B41919143FD2}"/>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1B087807-EA7D-9FE5-E7F3-9BF4B301E53B}"/>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E1820A35-D4EA-9100-B906-2D054638BE46}"/>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615E3F38-1104-318F-2210-4AA19A0A77A2}"/>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FRONTEND DEVELOPMENT (MOBILE APP)</a:t>
                </a:r>
              </a:p>
            </p:txBody>
          </p:sp>
        </p:grpSp>
        <p:cxnSp>
          <p:nvCxnSpPr>
            <p:cNvPr id="37" name="Connettore diritto 36">
              <a:extLst>
                <a:ext uri="{FF2B5EF4-FFF2-40B4-BE49-F238E27FC236}">
                  <a16:creationId xmlns:a16="http://schemas.microsoft.com/office/drawing/2014/main" id="{27708F2E-A230-6D30-F193-D584EF44B47F}"/>
                </a:ext>
              </a:extLst>
            </p:cNvPr>
            <p:cNvCxnSpPr>
              <a:cxnSpLocks/>
            </p:cNvCxnSpPr>
            <p:nvPr/>
          </p:nvCxnSpPr>
          <p:spPr>
            <a:xfrm flipH="1">
              <a:off x="1930400" y="1111664"/>
              <a:ext cx="4904154"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43F29FD0-C0AB-4E38-9C2A-8FB73C2259BC}"/>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0E09818A-A278-F1C5-0D47-A152ADC87D7A}"/>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F833AF3E-B6B2-30C8-AFAD-7EAD6190D6A7}"/>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6FE83BB1-2A75-695B-EEEA-3C50A056A2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545EDA9F-16E0-4065-349B-B183A9186133}"/>
              </a:ext>
            </a:extLst>
          </p:cNvPr>
          <p:cNvGraphicFramePr>
            <a:graphicFrameLocks noGrp="1"/>
          </p:cNvGraphicFramePr>
          <p:nvPr>
            <p:extLst>
              <p:ext uri="{D42A27DB-BD31-4B8C-83A1-F6EECF244321}">
                <p14:modId xmlns:p14="http://schemas.microsoft.com/office/powerpoint/2010/main" val="1191224331"/>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FRONTEND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1176924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BF78674-9A74-273A-6302-37586E1D047F}"/>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3E79B20C-6449-1825-0935-B5D457ADC5E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C0F45CE-DC50-89D0-F188-B938889C5AB3}"/>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FFE6E40-74A2-3FBD-1626-C6A8DC0154A2}"/>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AF9CB1FA-7E21-4A40-C0B9-031C009B60F7}"/>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3B70C852-222A-82A5-5C80-F4D5F5F0B72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965832EC-62C4-79FA-A3B4-527C15B4E346}"/>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0458EACF-AD43-A645-E5DC-9C0E048360E2}"/>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4</a:t>
                </a:r>
                <a:endParaRPr lang="it-IT" sz="3600" b="1" dirty="0"/>
              </a:p>
            </p:txBody>
          </p:sp>
          <p:sp>
            <p:nvSpPr>
              <p:cNvPr id="13" name="CasellaDiTesto 12">
                <a:extLst>
                  <a:ext uri="{FF2B5EF4-FFF2-40B4-BE49-F238E27FC236}">
                    <a16:creationId xmlns:a16="http://schemas.microsoft.com/office/drawing/2014/main" id="{65955327-F76B-2AB5-8901-3C500BBC72F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14A57E10-962C-AE04-91C8-9B8CEA42FB88}"/>
              </a:ext>
            </a:extLst>
          </p:cNvPr>
          <p:cNvSpPr txBox="1"/>
          <p:nvPr/>
        </p:nvSpPr>
        <p:spPr>
          <a:xfrm>
            <a:off x="706908" y="171786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016CAB4B-659C-85CC-1E53-1AA230D55B24}"/>
              </a:ext>
            </a:extLst>
          </p:cNvPr>
          <p:cNvSpPr txBox="1"/>
          <p:nvPr/>
        </p:nvSpPr>
        <p:spPr>
          <a:xfrm>
            <a:off x="706908" y="1998599"/>
            <a:ext cx="8162242" cy="4401205"/>
          </a:xfrm>
          <a:prstGeom prst="rect">
            <a:avLst/>
          </a:prstGeom>
          <a:noFill/>
        </p:spPr>
        <p:txBody>
          <a:bodyPr wrap="square" rtlCol="0">
            <a:spAutoFit/>
          </a:bodyPr>
          <a:lstStyle/>
          <a:p>
            <a:pPr algn="just">
              <a:spcBef>
                <a:spcPts val="150"/>
              </a:spcBef>
            </a:pPr>
            <a:r>
              <a:rPr lang="en-US" sz="1500" dirty="0">
                <a:solidFill>
                  <a:schemeClr val="bg1"/>
                </a:solidFill>
              </a:rPr>
              <a:t>1. UI/UX Design:</a:t>
            </a:r>
          </a:p>
          <a:p>
            <a:pPr algn="just">
              <a:spcBef>
                <a:spcPts val="150"/>
              </a:spcBef>
            </a:pPr>
            <a:r>
              <a:rPr lang="en-US" sz="1500" dirty="0">
                <a:solidFill>
                  <a:schemeClr val="bg1"/>
                </a:solidFill>
              </a:rPr>
              <a:t>   - Create wireframes and mockups for key app sections (e.g., evaluation screens, user profiles).  </a:t>
            </a:r>
          </a:p>
          <a:p>
            <a:pPr algn="just">
              <a:spcBef>
                <a:spcPts val="150"/>
              </a:spcBef>
            </a:pPr>
            <a:r>
              <a:rPr lang="en-US" sz="1500" dirty="0">
                <a:solidFill>
                  <a:schemeClr val="bg1"/>
                </a:solidFill>
              </a:rPr>
              <a:t>   - Validate design with a sample of users.  </a:t>
            </a:r>
          </a:p>
          <a:p>
            <a:pPr algn="just">
              <a:spcBef>
                <a:spcPts val="150"/>
              </a:spcBef>
            </a:pPr>
            <a:r>
              <a:rPr lang="en-US" sz="1500" dirty="0">
                <a:solidFill>
                  <a:schemeClr val="bg1"/>
                </a:solidFill>
              </a:rPr>
              <a:t>2. Implementation of Core Features:</a:t>
            </a:r>
          </a:p>
          <a:p>
            <a:pPr algn="just">
              <a:spcBef>
                <a:spcPts val="150"/>
              </a:spcBef>
            </a:pPr>
            <a:r>
              <a:rPr lang="en-US" sz="1500" dirty="0">
                <a:solidFill>
                  <a:schemeClr val="bg1"/>
                </a:solidFill>
              </a:rPr>
              <a:t>   - Integrate with the backend via RESTful APIs.  </a:t>
            </a:r>
          </a:p>
          <a:p>
            <a:pPr algn="just">
              <a:spcBef>
                <a:spcPts val="150"/>
              </a:spcBef>
            </a:pPr>
            <a:r>
              <a:rPr lang="en-US" sz="1500" dirty="0">
                <a:solidFill>
                  <a:schemeClr val="bg1"/>
                </a:solidFill>
              </a:rPr>
              <a:t>   - Develop screens for viewing and modifying forms completed by FER.  </a:t>
            </a:r>
          </a:p>
          <a:p>
            <a:pPr algn="just">
              <a:spcBef>
                <a:spcPts val="150"/>
              </a:spcBef>
            </a:pPr>
            <a:r>
              <a:rPr lang="en-US" sz="1500" dirty="0">
                <a:solidFill>
                  <a:schemeClr val="bg1"/>
                </a:solidFill>
              </a:rPr>
              <a:t>   - Create sections for providing manual evaluations (passengers) and viewing evaluations (drivers).  </a:t>
            </a:r>
          </a:p>
          <a:p>
            <a:pPr algn="just">
              <a:spcBef>
                <a:spcPts val="150"/>
              </a:spcBef>
            </a:pPr>
            <a:r>
              <a:rPr lang="en-US" sz="1500" dirty="0">
                <a:solidFill>
                  <a:schemeClr val="bg1"/>
                </a:solidFill>
              </a:rPr>
              <a:t>3. Personal Data Management:</a:t>
            </a:r>
          </a:p>
          <a:p>
            <a:pPr algn="just">
              <a:spcBef>
                <a:spcPts val="150"/>
              </a:spcBef>
            </a:pPr>
            <a:r>
              <a:rPr lang="en-US" sz="1500" dirty="0">
                <a:solidFill>
                  <a:schemeClr val="bg1"/>
                </a:solidFill>
              </a:rPr>
              <a:t>   - Design a screen for user profile management, allowing data updates and visualization.  </a:t>
            </a:r>
          </a:p>
          <a:p>
            <a:pPr algn="just">
              <a:spcBef>
                <a:spcPts val="150"/>
              </a:spcBef>
            </a:pPr>
            <a:r>
              <a:rPr lang="en-US" sz="1500" dirty="0">
                <a:solidFill>
                  <a:schemeClr val="bg1"/>
                </a:solidFill>
              </a:rPr>
              <a:t>   - Implement GDPR-compliant policies (e.g., data deletion requests).  </a:t>
            </a:r>
          </a:p>
          <a:p>
            <a:pPr algn="just">
              <a:spcBef>
                <a:spcPts val="150"/>
              </a:spcBef>
            </a:pPr>
            <a:r>
              <a:rPr lang="en-US" sz="1500" dirty="0">
                <a:solidFill>
                  <a:schemeClr val="bg1"/>
                </a:solidFill>
              </a:rPr>
              <a:t>4. App Testing:</a:t>
            </a:r>
          </a:p>
          <a:p>
            <a:pPr algn="just">
              <a:spcBef>
                <a:spcPts val="150"/>
              </a:spcBef>
            </a:pPr>
            <a:r>
              <a:rPr lang="en-US" sz="1500" dirty="0">
                <a:solidFill>
                  <a:schemeClr val="bg1"/>
                </a:solidFill>
              </a:rPr>
              <a:t>   - Test the app on Android and iOS devices to ensure compatibility and performance.  </a:t>
            </a:r>
          </a:p>
          <a:p>
            <a:pPr algn="just">
              <a:spcBef>
                <a:spcPts val="150"/>
              </a:spcBef>
            </a:pPr>
            <a:r>
              <a:rPr lang="en-US" sz="1500" dirty="0">
                <a:solidFill>
                  <a:schemeClr val="bg1"/>
                </a:solidFill>
              </a:rPr>
              <a:t>   - Identify and fix bugs.  </a:t>
            </a:r>
          </a:p>
          <a:p>
            <a:pPr algn="just">
              <a:spcBef>
                <a:spcPts val="150"/>
              </a:spcBef>
            </a:pPr>
            <a:r>
              <a:rPr lang="en-US" sz="1500" dirty="0">
                <a:solidFill>
                  <a:schemeClr val="bg1"/>
                </a:solidFill>
              </a:rPr>
              <a:t>5. Final Optimization:</a:t>
            </a:r>
          </a:p>
          <a:p>
            <a:pPr algn="just">
              <a:spcBef>
                <a:spcPts val="150"/>
              </a:spcBef>
            </a:pPr>
            <a:r>
              <a:rPr lang="en-US" sz="1500" dirty="0">
                <a:solidFill>
                  <a:schemeClr val="bg1"/>
                </a:solidFill>
              </a:rPr>
              <a:t>   - Improve performance (e.g., loading times).  </a:t>
            </a:r>
          </a:p>
          <a:p>
            <a:pPr algn="just">
              <a:spcBef>
                <a:spcPts val="150"/>
              </a:spcBef>
            </a:pPr>
            <a:r>
              <a:rPr lang="en-US" sz="1500" dirty="0">
                <a:solidFill>
                  <a:schemeClr val="bg1"/>
                </a:solidFill>
              </a:rPr>
              <a:t>   - Apply feedback from user tests. </a:t>
            </a:r>
          </a:p>
        </p:txBody>
      </p:sp>
      <p:grpSp>
        <p:nvGrpSpPr>
          <p:cNvPr id="2" name="Gruppo 1">
            <a:extLst>
              <a:ext uri="{FF2B5EF4-FFF2-40B4-BE49-F238E27FC236}">
                <a16:creationId xmlns:a16="http://schemas.microsoft.com/office/drawing/2014/main" id="{4179C06A-927C-04D5-88F5-29D074D63095}"/>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4435B703-485A-D169-0889-91067552027E}"/>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BE45CB10-625F-A2AC-E17D-E82821ABCA6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9B55644C-8D8B-1101-CC0B-2E69F01F191D}"/>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FRONTEND DEVELOPMENT (MOBILE APP)</a:t>
                </a:r>
              </a:p>
            </p:txBody>
          </p:sp>
        </p:grpSp>
        <p:cxnSp>
          <p:nvCxnSpPr>
            <p:cNvPr id="5" name="Connettore diritto 4">
              <a:extLst>
                <a:ext uri="{FF2B5EF4-FFF2-40B4-BE49-F238E27FC236}">
                  <a16:creationId xmlns:a16="http://schemas.microsoft.com/office/drawing/2014/main" id="{7547ECCE-E6BF-73D2-775E-F110DED04CE7}"/>
                </a:ext>
              </a:extLst>
            </p:cNvPr>
            <p:cNvCxnSpPr>
              <a:cxnSpLocks/>
            </p:cNvCxnSpPr>
            <p:nvPr/>
          </p:nvCxnSpPr>
          <p:spPr>
            <a:xfrm flipH="1">
              <a:off x="1930400" y="1111664"/>
              <a:ext cx="4904154"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83A71E4B-6077-427D-B5E1-BFFB4C24DF8F}"/>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B4653570-811F-5803-9D5C-925054A32B47}"/>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20" name="Gruppo 19">
              <a:extLst>
                <a:ext uri="{FF2B5EF4-FFF2-40B4-BE49-F238E27FC236}">
                  <a16:creationId xmlns:a16="http://schemas.microsoft.com/office/drawing/2014/main" id="{80917EFD-C13A-C851-4F15-BBD2026346A3}"/>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B882667F-A046-3B0B-AAF1-E6EE57931C3F}"/>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8A081219-F4B9-DEB3-9190-4BA9CD3910EB}"/>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D35A9398-7C77-8C3C-3A09-5F4D8359E4D5}"/>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E154E93C-7A72-DDA0-90CA-469D3D941D94}"/>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26" name="Gruppo 25">
                <a:extLst>
                  <a:ext uri="{FF2B5EF4-FFF2-40B4-BE49-F238E27FC236}">
                    <a16:creationId xmlns:a16="http://schemas.microsoft.com/office/drawing/2014/main" id="{D8BFA63A-6138-B255-6513-68EF29F2D033}"/>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448A9B86-2C68-15C7-0AC6-C1BF8E2F622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F7CFABA2-C1AC-D338-E0B4-4AE5FA76F5F9}"/>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53BC4359-E5C2-9527-93CC-EFBBAD54292E}"/>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8" name="Gruppo 47">
            <a:extLst>
              <a:ext uri="{FF2B5EF4-FFF2-40B4-BE49-F238E27FC236}">
                <a16:creationId xmlns:a16="http://schemas.microsoft.com/office/drawing/2014/main" id="{3E5BA47F-21CF-FA45-47B5-F829D21D20D5}"/>
              </a:ext>
            </a:extLst>
          </p:cNvPr>
          <p:cNvGrpSpPr/>
          <p:nvPr/>
        </p:nvGrpSpPr>
        <p:grpSpPr>
          <a:xfrm>
            <a:off x="9983500" y="2734223"/>
            <a:ext cx="1922034" cy="742612"/>
            <a:chOff x="10081438" y="2124587"/>
            <a:chExt cx="1922034" cy="742612"/>
          </a:xfrm>
        </p:grpSpPr>
        <p:sp>
          <p:nvSpPr>
            <p:cNvPr id="49" name="CasellaDiTesto 48">
              <a:extLst>
                <a:ext uri="{FF2B5EF4-FFF2-40B4-BE49-F238E27FC236}">
                  <a16:creationId xmlns:a16="http://schemas.microsoft.com/office/drawing/2014/main" id="{B892E75E-802A-A59E-151E-459E35211F4B}"/>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0" name="CasellaDiTesto 49">
              <a:extLst>
                <a:ext uri="{FF2B5EF4-FFF2-40B4-BE49-F238E27FC236}">
                  <a16:creationId xmlns:a16="http://schemas.microsoft.com/office/drawing/2014/main" id="{0CDD7468-CC15-D85D-A7CD-1BE6C5C4E8EE}"/>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B1FD8A19-194A-339D-3723-1889BB23CF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41A4A9A0-005E-83C8-821B-8AE14D6D59AD}"/>
              </a:ext>
            </a:extLst>
          </p:cNvPr>
          <p:cNvGraphicFramePr>
            <a:graphicFrameLocks noGrp="1"/>
          </p:cNvGraphicFramePr>
          <p:nvPr>
            <p:extLst>
              <p:ext uri="{D42A27DB-BD31-4B8C-83A1-F6EECF244321}">
                <p14:modId xmlns:p14="http://schemas.microsoft.com/office/powerpoint/2010/main" val="4238708466"/>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FRONTEND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826922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C2D8D75-2555-90B9-DF5F-08E7168BFD86}"/>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F3569B36-FCE2-5ABB-3B13-736DF8B5302B}"/>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2E828DC-C5BF-3473-4AC7-628B7768130A}"/>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09D916C1-E38A-9CE0-55CF-2B809653527D}"/>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BDE2E7D0-8DE0-DB54-F171-DEAA0A8BEAC8}"/>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64000EAA-6241-37A0-2593-A071064F610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54E87F5-4B26-0950-8B84-BFAB1E21CC35}"/>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A4B86DA-048F-3D4A-51F6-7D1C1D6EEF4D}"/>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4</a:t>
                </a:r>
                <a:endParaRPr lang="it-IT" sz="3600" b="1" dirty="0"/>
              </a:p>
            </p:txBody>
          </p:sp>
          <p:sp>
            <p:nvSpPr>
              <p:cNvPr id="13" name="CasellaDiTesto 12">
                <a:extLst>
                  <a:ext uri="{FF2B5EF4-FFF2-40B4-BE49-F238E27FC236}">
                    <a16:creationId xmlns:a16="http://schemas.microsoft.com/office/drawing/2014/main" id="{4A9E7A14-9340-5C85-87C1-D5360F1FBB48}"/>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75A0FEB1-B1E4-9A72-3D4B-0B436BC5EC13}"/>
              </a:ext>
            </a:extLst>
          </p:cNvPr>
          <p:cNvGrpSpPr/>
          <p:nvPr/>
        </p:nvGrpSpPr>
        <p:grpSpPr>
          <a:xfrm>
            <a:off x="706905" y="1873392"/>
            <a:ext cx="8162246" cy="1105374"/>
            <a:chOff x="706905" y="1873392"/>
            <a:chExt cx="8162246" cy="1105374"/>
          </a:xfrm>
        </p:grpSpPr>
        <p:sp>
          <p:nvSpPr>
            <p:cNvPr id="18" name="CasellaDiTesto 17">
              <a:extLst>
                <a:ext uri="{FF2B5EF4-FFF2-40B4-BE49-F238E27FC236}">
                  <a16:creationId xmlns:a16="http://schemas.microsoft.com/office/drawing/2014/main" id="{FE183DAE-660F-C27E-F6E0-F7DE90F40DB0}"/>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5D257F50-67B1-9211-8192-F0767E39EA4C}"/>
                </a:ext>
              </a:extLst>
            </p:cNvPr>
            <p:cNvSpPr txBox="1"/>
            <p:nvPr/>
          </p:nvSpPr>
          <p:spPr>
            <a:xfrm>
              <a:off x="706908" y="2193936"/>
              <a:ext cx="8162243" cy="784830"/>
            </a:xfrm>
            <a:prstGeom prst="rect">
              <a:avLst/>
            </a:prstGeom>
            <a:noFill/>
          </p:spPr>
          <p:txBody>
            <a:bodyPr wrap="square" rtlCol="0">
              <a:spAutoFit/>
            </a:bodyPr>
            <a:lstStyle/>
            <a:p>
              <a:pPr algn="just"/>
              <a:r>
                <a:rPr lang="en-US" sz="1500" dirty="0">
                  <a:solidFill>
                    <a:schemeClr val="bg1"/>
                  </a:solidFill>
                </a:rPr>
                <a:t>1. Functional Mobile App: Fully operational for Android and iOS devices.  </a:t>
              </a:r>
            </a:p>
            <a:p>
              <a:pPr algn="just"/>
              <a:r>
                <a:rPr lang="en-US" sz="1500" dirty="0">
                  <a:solidFill>
                    <a:schemeClr val="bg1"/>
                  </a:solidFill>
                </a:rPr>
                <a:t>2. Technical Documentation: Details on implementation, APIs used, and deployment instructions.  </a:t>
              </a:r>
            </a:p>
            <a:p>
              <a:pPr algn="just"/>
              <a:r>
                <a:rPr lang="en-US" sz="1500" dirty="0">
                  <a:solidFill>
                    <a:schemeClr val="bg1"/>
                  </a:solidFill>
                </a:rPr>
                <a:t>3. Test Report: Results from tests on real devices. </a:t>
              </a:r>
            </a:p>
          </p:txBody>
        </p:sp>
      </p:grpSp>
      <p:grpSp>
        <p:nvGrpSpPr>
          <p:cNvPr id="31" name="Gruppo 30">
            <a:extLst>
              <a:ext uri="{FF2B5EF4-FFF2-40B4-BE49-F238E27FC236}">
                <a16:creationId xmlns:a16="http://schemas.microsoft.com/office/drawing/2014/main" id="{F0ED758A-413B-2834-1FF6-BD7D10C46F56}"/>
              </a:ext>
            </a:extLst>
          </p:cNvPr>
          <p:cNvGrpSpPr/>
          <p:nvPr/>
        </p:nvGrpSpPr>
        <p:grpSpPr>
          <a:xfrm>
            <a:off x="706905" y="3579261"/>
            <a:ext cx="8162246" cy="1098470"/>
            <a:chOff x="706905" y="3408919"/>
            <a:chExt cx="8162246" cy="1098470"/>
          </a:xfrm>
        </p:grpSpPr>
        <p:sp>
          <p:nvSpPr>
            <p:cNvPr id="2" name="CasellaDiTesto 1">
              <a:extLst>
                <a:ext uri="{FF2B5EF4-FFF2-40B4-BE49-F238E27FC236}">
                  <a16:creationId xmlns:a16="http://schemas.microsoft.com/office/drawing/2014/main" id="{7F127305-F6DE-C683-AC95-D355767E4AB1}"/>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75759CCE-DEBD-D2E0-DD01-A6899C203ECE}"/>
                </a:ext>
              </a:extLst>
            </p:cNvPr>
            <p:cNvSpPr txBox="1"/>
            <p:nvPr/>
          </p:nvSpPr>
          <p:spPr>
            <a:xfrm>
              <a:off x="706908" y="3722559"/>
              <a:ext cx="8162243" cy="784830"/>
            </a:xfrm>
            <a:prstGeom prst="rect">
              <a:avLst/>
            </a:prstGeom>
            <a:noFill/>
          </p:spPr>
          <p:txBody>
            <a:bodyPr wrap="square" rtlCol="0">
              <a:spAutoFit/>
            </a:bodyPr>
            <a:lstStyle/>
            <a:p>
              <a:pPr algn="just"/>
              <a:r>
                <a:rPr lang="en-US" sz="1500" dirty="0">
                  <a:solidFill>
                    <a:schemeClr val="bg1"/>
                  </a:solidFill>
                </a:rPr>
                <a:t>1. Delivery of finalized wireframes and mockups (end of Month 4).  </a:t>
              </a:r>
            </a:p>
            <a:p>
              <a:pPr algn="just"/>
              <a:r>
                <a:rPr lang="en-US" sz="1500" dirty="0">
                  <a:solidFill>
                    <a:schemeClr val="bg1"/>
                  </a:solidFill>
                </a:rPr>
                <a:t>2. Core features implemented (end of Month 5).  </a:t>
              </a:r>
            </a:p>
            <a:p>
              <a:pPr algn="just"/>
              <a:r>
                <a:rPr lang="en-US" sz="1500" dirty="0">
                  <a:solidFill>
                    <a:schemeClr val="bg1"/>
                  </a:solidFill>
                </a:rPr>
                <a:t>3. Complete testing and delivery of the final app version (end of Month 6). </a:t>
              </a:r>
            </a:p>
          </p:txBody>
        </p:sp>
      </p:grpSp>
      <p:grpSp>
        <p:nvGrpSpPr>
          <p:cNvPr id="34" name="Gruppo 33">
            <a:extLst>
              <a:ext uri="{FF2B5EF4-FFF2-40B4-BE49-F238E27FC236}">
                <a16:creationId xmlns:a16="http://schemas.microsoft.com/office/drawing/2014/main" id="{F11EEAD6-7FEC-C8B5-E991-EE9F061EC222}"/>
              </a:ext>
            </a:extLst>
          </p:cNvPr>
          <p:cNvGrpSpPr/>
          <p:nvPr/>
        </p:nvGrpSpPr>
        <p:grpSpPr>
          <a:xfrm>
            <a:off x="690149" y="5047393"/>
            <a:ext cx="8162243" cy="867638"/>
            <a:chOff x="690149" y="4649856"/>
            <a:chExt cx="8162243" cy="867638"/>
          </a:xfrm>
        </p:grpSpPr>
        <p:sp>
          <p:nvSpPr>
            <p:cNvPr id="16" name="CasellaDiTesto 15">
              <a:extLst>
                <a:ext uri="{FF2B5EF4-FFF2-40B4-BE49-F238E27FC236}">
                  <a16:creationId xmlns:a16="http://schemas.microsoft.com/office/drawing/2014/main" id="{D0BF5C5D-E812-EE9A-E759-98940BFD97E8}"/>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3D1A11C8-C341-D995-C410-A4677D34FE5F}"/>
                </a:ext>
              </a:extLst>
            </p:cNvPr>
            <p:cNvSpPr txBox="1"/>
            <p:nvPr/>
          </p:nvSpPr>
          <p:spPr>
            <a:xfrm>
              <a:off x="690149" y="4963496"/>
              <a:ext cx="8162243" cy="553998"/>
            </a:xfrm>
            <a:prstGeom prst="rect">
              <a:avLst/>
            </a:prstGeom>
            <a:noFill/>
          </p:spPr>
          <p:txBody>
            <a:bodyPr wrap="square" rtlCol="0">
              <a:spAutoFit/>
            </a:bodyPr>
            <a:lstStyle/>
            <a:p>
              <a:pPr algn="just"/>
              <a:r>
                <a:rPr lang="en-US" sz="1500" dirty="0">
                  <a:solidFill>
                    <a:schemeClr val="bg1"/>
                  </a:solidFill>
                </a:rPr>
                <a:t>- WP2 (Backend): Required to implement and test backend communication.  </a:t>
              </a:r>
            </a:p>
            <a:p>
              <a:pPr algn="just"/>
              <a:r>
                <a:rPr lang="en-US" sz="1500" dirty="0">
                  <a:solidFill>
                    <a:schemeClr val="bg1"/>
                  </a:solidFill>
                </a:rPr>
                <a:t>- WP5 (Integration): Frontend must be completed and tested for system integration.</a:t>
              </a:r>
            </a:p>
          </p:txBody>
        </p:sp>
      </p:grpSp>
      <p:grpSp>
        <p:nvGrpSpPr>
          <p:cNvPr id="5" name="Gruppo 4">
            <a:extLst>
              <a:ext uri="{FF2B5EF4-FFF2-40B4-BE49-F238E27FC236}">
                <a16:creationId xmlns:a16="http://schemas.microsoft.com/office/drawing/2014/main" id="{071D015B-7595-4B30-99D4-CDEFFB235F6A}"/>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A80D1BF0-7426-46D0-0966-2907F75BFD25}"/>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967A27BD-A0C2-59CF-2779-7A58023E107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92BD206A-7E4B-7276-DC75-8900694395A6}"/>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FRONTEND DEVELOPMENT (MOBILE APP)</a:t>
                </a:r>
              </a:p>
            </p:txBody>
          </p:sp>
        </p:grpSp>
        <p:cxnSp>
          <p:nvCxnSpPr>
            <p:cNvPr id="15" name="Connettore diritto 14">
              <a:extLst>
                <a:ext uri="{FF2B5EF4-FFF2-40B4-BE49-F238E27FC236}">
                  <a16:creationId xmlns:a16="http://schemas.microsoft.com/office/drawing/2014/main" id="{277DBBD6-4649-30E6-2113-A7DF4CA76357}"/>
                </a:ext>
              </a:extLst>
            </p:cNvPr>
            <p:cNvCxnSpPr>
              <a:cxnSpLocks/>
            </p:cNvCxnSpPr>
            <p:nvPr/>
          </p:nvCxnSpPr>
          <p:spPr>
            <a:xfrm flipH="1">
              <a:off x="1930400" y="1111664"/>
              <a:ext cx="4904154"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F76B5F81-8363-0C16-4259-1A4F4B792D8D}"/>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10924388-2CCD-14AF-1E9F-075881FAC4C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26" name="Gruppo 25">
              <a:extLst>
                <a:ext uri="{FF2B5EF4-FFF2-40B4-BE49-F238E27FC236}">
                  <a16:creationId xmlns:a16="http://schemas.microsoft.com/office/drawing/2014/main" id="{24596E55-9DFD-69B3-32FF-AA6AEDBF23CA}"/>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C15EC04D-6C32-DCB4-2846-523C9F40E07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10F57862-AD5A-6EC7-2853-CB0EB54B718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EB01388F-BC47-5889-80C1-FB1BE2A1D8E6}"/>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4C5B9858-B772-6FEF-EFF7-7A6963F99F37}"/>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3" name="Gruppo 32">
                <a:extLst>
                  <a:ext uri="{FF2B5EF4-FFF2-40B4-BE49-F238E27FC236}">
                    <a16:creationId xmlns:a16="http://schemas.microsoft.com/office/drawing/2014/main" id="{6639F7F5-3ED5-1931-C563-20AE575D2023}"/>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E18D1358-520B-147F-FC50-A6063BBDD05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CECBD254-FBC6-5D12-BC2F-B276A37C925A}"/>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3EA372F6-3681-4F66-420C-858F3E579089}"/>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4" name="Gruppo 43">
            <a:extLst>
              <a:ext uri="{FF2B5EF4-FFF2-40B4-BE49-F238E27FC236}">
                <a16:creationId xmlns:a16="http://schemas.microsoft.com/office/drawing/2014/main" id="{E1CD44FE-D494-0B2F-83B0-C21306518908}"/>
              </a:ext>
            </a:extLst>
          </p:cNvPr>
          <p:cNvGrpSpPr/>
          <p:nvPr/>
        </p:nvGrpSpPr>
        <p:grpSpPr>
          <a:xfrm>
            <a:off x="9983500" y="2734223"/>
            <a:ext cx="1922034" cy="742612"/>
            <a:chOff x="10081438" y="2124587"/>
            <a:chExt cx="1922034" cy="742612"/>
          </a:xfrm>
        </p:grpSpPr>
        <p:sp>
          <p:nvSpPr>
            <p:cNvPr id="48" name="CasellaDiTesto 47">
              <a:extLst>
                <a:ext uri="{FF2B5EF4-FFF2-40B4-BE49-F238E27FC236}">
                  <a16:creationId xmlns:a16="http://schemas.microsoft.com/office/drawing/2014/main" id="{5980D1E2-EA43-768D-0705-F4B0741693E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1" name="CasellaDiTesto 50">
              <a:extLst>
                <a:ext uri="{FF2B5EF4-FFF2-40B4-BE49-F238E27FC236}">
                  <a16:creationId xmlns:a16="http://schemas.microsoft.com/office/drawing/2014/main" id="{574C02DD-DA4A-C9B2-14BC-7FBE5B3E7E07}"/>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2" name="Immagine 51" descr="Immagine che contiene orologio, simbolo, Carattere, Elementi grafici&#10;&#10;Descrizione generata automaticamente">
            <a:extLst>
              <a:ext uri="{FF2B5EF4-FFF2-40B4-BE49-F238E27FC236}">
                <a16:creationId xmlns:a16="http://schemas.microsoft.com/office/drawing/2014/main" id="{AF481504-5994-2610-89C3-ED25B484FC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3" name="Tabella 52">
            <a:extLst>
              <a:ext uri="{FF2B5EF4-FFF2-40B4-BE49-F238E27FC236}">
                <a16:creationId xmlns:a16="http://schemas.microsoft.com/office/drawing/2014/main" id="{A8FA2FE8-C487-C99B-EAB4-B2081DD02417}"/>
              </a:ext>
            </a:extLst>
          </p:cNvPr>
          <p:cNvGraphicFramePr>
            <a:graphicFrameLocks noGrp="1"/>
          </p:cNvGraphicFramePr>
          <p:nvPr>
            <p:extLst>
              <p:ext uri="{D42A27DB-BD31-4B8C-83A1-F6EECF244321}">
                <p14:modId xmlns:p14="http://schemas.microsoft.com/office/powerpoint/2010/main" val="4238708466"/>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FRONTEND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4054869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72BD9F4-728A-2AFB-A8EB-900DD7578E32}"/>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174D5AB2-980E-6271-C61A-D3E63AB8D1F3}"/>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4D5750A5-3CF3-CDC4-BF4F-ECF1C2D71EA8}"/>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F6CF56B0-75EC-0A40-5B52-0134866FF689}"/>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7F93852-CAB9-5C5B-2260-8775E752DE7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C95919C3-8B8D-5FA5-1C65-A480F39BD34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9B88B19-9409-93F6-A647-407E04B2258C}"/>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400052EF-038E-3E9F-5F97-3AFA1429893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4</a:t>
                </a:r>
                <a:endParaRPr lang="it-IT" sz="3600" b="1" dirty="0"/>
              </a:p>
            </p:txBody>
          </p:sp>
          <p:sp>
            <p:nvSpPr>
              <p:cNvPr id="13" name="CasellaDiTesto 12">
                <a:extLst>
                  <a:ext uri="{FF2B5EF4-FFF2-40B4-BE49-F238E27FC236}">
                    <a16:creationId xmlns:a16="http://schemas.microsoft.com/office/drawing/2014/main" id="{F151427C-BCAD-B40A-7E45-DE54E2920B5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3E6F45B6-6578-29BC-F99B-9644B9EEE43A}"/>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BD1FD319-3568-F2C5-62BF-E0CAE3BAD78F}"/>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1880A484-6A12-F6D8-85E2-CA869E6232EB}"/>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Development Framework: Flutter or React Native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Design Tools: </a:t>
              </a:r>
              <a:r>
                <a:rPr lang="it-IT" sz="1500" dirty="0" err="1">
                  <a:solidFill>
                    <a:schemeClr val="bg1"/>
                  </a:solidFill>
                </a:rPr>
                <a:t>Figma</a:t>
              </a:r>
              <a:r>
                <a:rPr lang="it-IT" sz="1500" dirty="0">
                  <a:solidFill>
                    <a:schemeClr val="bg1"/>
                  </a:solidFill>
                </a:rPr>
                <a:t> or Adobe XD for UI/UX design.  </a:t>
              </a:r>
            </a:p>
            <a:p>
              <a:pPr algn="just"/>
              <a:r>
                <a:rPr lang="it-IT" sz="1500" dirty="0">
                  <a:solidFill>
                    <a:schemeClr val="bg1"/>
                  </a:solidFill>
                </a:rPr>
                <a:t>- </a:t>
              </a:r>
              <a:r>
                <a:rPr lang="it-IT" sz="1500" dirty="0" err="1">
                  <a:solidFill>
                    <a:schemeClr val="bg1"/>
                  </a:solidFill>
                </a:rPr>
                <a:t>Communication</a:t>
              </a:r>
              <a:r>
                <a:rPr lang="it-IT" sz="1500" dirty="0">
                  <a:solidFill>
                    <a:schemeClr val="bg1"/>
                  </a:solidFill>
                </a:rPr>
                <a:t> Libraries: </a:t>
              </a:r>
              <a:r>
                <a:rPr lang="it-IT" sz="1500" dirty="0" err="1">
                  <a:solidFill>
                    <a:schemeClr val="bg1"/>
                  </a:solidFill>
                </a:rPr>
                <a:t>Axios</a:t>
              </a:r>
              <a:r>
                <a:rPr lang="it-IT" sz="1500" dirty="0">
                  <a:solidFill>
                    <a:schemeClr val="bg1"/>
                  </a:solidFill>
                </a:rPr>
                <a:t> or HTTP for API </a:t>
              </a:r>
              <a:r>
                <a:rPr lang="it-IT" sz="1500" dirty="0" err="1">
                  <a:solidFill>
                    <a:schemeClr val="bg1"/>
                  </a:solidFill>
                </a:rPr>
                <a:t>integration</a:t>
              </a:r>
              <a:r>
                <a:rPr lang="it-IT" sz="1500" dirty="0">
                  <a:solidFill>
                    <a:schemeClr val="bg1"/>
                  </a:solidFill>
                </a:rPr>
                <a:t>.  </a:t>
              </a:r>
            </a:p>
            <a:p>
              <a:pPr algn="just"/>
              <a:r>
                <a:rPr lang="it-IT" sz="1500" dirty="0">
                  <a:solidFill>
                    <a:schemeClr val="bg1"/>
                  </a:solidFill>
                </a:rPr>
                <a:t>- Testing Tools: </a:t>
              </a:r>
              <a:r>
                <a:rPr lang="it-IT" sz="1500" dirty="0" err="1">
                  <a:solidFill>
                    <a:schemeClr val="bg1"/>
                  </a:solidFill>
                </a:rPr>
                <a:t>BrowserStack</a:t>
              </a:r>
              <a:r>
                <a:rPr lang="it-IT" sz="1500" dirty="0">
                  <a:solidFill>
                    <a:schemeClr val="bg1"/>
                  </a:solidFill>
                </a:rPr>
                <a:t> or </a:t>
              </a:r>
              <a:r>
                <a:rPr lang="it-IT" sz="1500" dirty="0" err="1">
                  <a:solidFill>
                    <a:schemeClr val="bg1"/>
                  </a:solidFill>
                </a:rPr>
                <a:t>real</a:t>
              </a:r>
              <a:r>
                <a:rPr lang="it-IT" sz="1500" dirty="0">
                  <a:solidFill>
                    <a:schemeClr val="bg1"/>
                  </a:solidFill>
                </a:rPr>
                <a:t> devices for cross-</a:t>
              </a:r>
              <a:r>
                <a:rPr lang="it-IT" sz="1500" dirty="0" err="1">
                  <a:solidFill>
                    <a:schemeClr val="bg1"/>
                  </a:solidFill>
                </a:rPr>
                <a:t>platform</a:t>
              </a:r>
              <a:r>
                <a:rPr lang="it-IT" sz="1500" dirty="0">
                  <a:solidFill>
                    <a:schemeClr val="bg1"/>
                  </a:solidFill>
                </a:rPr>
                <a:t> testing. </a:t>
              </a:r>
            </a:p>
          </p:txBody>
        </p:sp>
      </p:grpSp>
      <p:grpSp>
        <p:nvGrpSpPr>
          <p:cNvPr id="27" name="Gruppo 26">
            <a:extLst>
              <a:ext uri="{FF2B5EF4-FFF2-40B4-BE49-F238E27FC236}">
                <a16:creationId xmlns:a16="http://schemas.microsoft.com/office/drawing/2014/main" id="{41C47D3C-DAF3-3293-2C55-2467ABF47454}"/>
              </a:ext>
            </a:extLst>
          </p:cNvPr>
          <p:cNvGrpSpPr/>
          <p:nvPr/>
        </p:nvGrpSpPr>
        <p:grpSpPr>
          <a:xfrm>
            <a:off x="698965" y="3446731"/>
            <a:ext cx="8597435" cy="646330"/>
            <a:chOff x="698965" y="3507247"/>
            <a:chExt cx="8597435" cy="646330"/>
          </a:xfrm>
        </p:grpSpPr>
        <p:sp>
          <p:nvSpPr>
            <p:cNvPr id="2" name="CasellaDiTesto 1">
              <a:extLst>
                <a:ext uri="{FF2B5EF4-FFF2-40B4-BE49-F238E27FC236}">
                  <a16:creationId xmlns:a16="http://schemas.microsoft.com/office/drawing/2014/main" id="{194EC74A-2723-A1A2-58A0-E976E92D18A0}"/>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E1E0477A-60D5-C0F5-4BF7-A8588FB34B06}"/>
                </a:ext>
              </a:extLst>
            </p:cNvPr>
            <p:cNvSpPr txBox="1"/>
            <p:nvPr/>
          </p:nvSpPr>
          <p:spPr>
            <a:xfrm>
              <a:off x="698965" y="3830412"/>
              <a:ext cx="8162243" cy="323165"/>
            </a:xfrm>
            <a:prstGeom prst="rect">
              <a:avLst/>
            </a:prstGeom>
            <a:noFill/>
          </p:spPr>
          <p:txBody>
            <a:bodyPr wrap="square" rtlCol="0">
              <a:spAutoFit/>
            </a:bodyPr>
            <a:lstStyle/>
            <a:p>
              <a:pPr algn="just"/>
              <a:r>
                <a:rPr lang="en-US" sz="1500" dirty="0">
                  <a:solidFill>
                    <a:schemeClr val="bg1"/>
                  </a:solidFill>
                </a:rPr>
                <a:t>- Frontend Developer: Specialist in mobile development, proficient in Flutter/React Native. </a:t>
              </a:r>
            </a:p>
          </p:txBody>
        </p:sp>
      </p:grpSp>
      <p:grpSp>
        <p:nvGrpSpPr>
          <p:cNvPr id="29" name="Gruppo 28">
            <a:extLst>
              <a:ext uri="{FF2B5EF4-FFF2-40B4-BE49-F238E27FC236}">
                <a16:creationId xmlns:a16="http://schemas.microsoft.com/office/drawing/2014/main" id="{3BA7CAF5-0628-1415-C8D0-630E0EDD90A0}"/>
              </a:ext>
            </a:extLst>
          </p:cNvPr>
          <p:cNvGrpSpPr/>
          <p:nvPr/>
        </p:nvGrpSpPr>
        <p:grpSpPr>
          <a:xfrm>
            <a:off x="690149" y="4427567"/>
            <a:ext cx="8589494" cy="875756"/>
            <a:chOff x="690149" y="4629789"/>
            <a:chExt cx="8589494" cy="875756"/>
          </a:xfrm>
        </p:grpSpPr>
        <p:sp>
          <p:nvSpPr>
            <p:cNvPr id="16" name="CasellaDiTesto 15">
              <a:extLst>
                <a:ext uri="{FF2B5EF4-FFF2-40B4-BE49-F238E27FC236}">
                  <a16:creationId xmlns:a16="http://schemas.microsoft.com/office/drawing/2014/main" id="{05944FBA-3D1A-71B5-2686-D7E531AC1653}"/>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FBEFED71-6E5A-9A8D-BDDF-C7625B3F875B}"/>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Project Manager: €6,000/month  </a:t>
              </a:r>
            </a:p>
            <a:p>
              <a:pPr algn="just"/>
              <a:r>
                <a:rPr lang="en-US" sz="1500" dirty="0">
                  <a:solidFill>
                    <a:schemeClr val="bg1"/>
                  </a:solidFill>
                </a:rPr>
                <a:t>- Frontend Developer: €4,000/month </a:t>
              </a:r>
            </a:p>
          </p:txBody>
        </p:sp>
      </p:grpSp>
      <p:grpSp>
        <p:nvGrpSpPr>
          <p:cNvPr id="67" name="Gruppo 66">
            <a:extLst>
              <a:ext uri="{FF2B5EF4-FFF2-40B4-BE49-F238E27FC236}">
                <a16:creationId xmlns:a16="http://schemas.microsoft.com/office/drawing/2014/main" id="{CA144649-6814-D564-AEA6-5A11315491D4}"/>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21699391-F319-7343-FCF9-0D91D9FC6C39}"/>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WP4 </a:t>
              </a:r>
            </a:p>
          </p:txBody>
        </p:sp>
        <p:sp>
          <p:nvSpPr>
            <p:cNvPr id="32" name="CasellaDiTesto 31">
              <a:extLst>
                <a:ext uri="{FF2B5EF4-FFF2-40B4-BE49-F238E27FC236}">
                  <a16:creationId xmlns:a16="http://schemas.microsoft.com/office/drawing/2014/main" id="{CB8EEA76-9BCE-CFE9-F803-21C9D20F5DC2}"/>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€11.000</a:t>
              </a:r>
            </a:p>
          </p:txBody>
        </p:sp>
        <p:pic>
          <p:nvPicPr>
            <p:cNvPr id="66" name="Elemento grafico 65" descr="Freccia linea: diritta con riempimento a tinta unita">
              <a:extLst>
                <a:ext uri="{FF2B5EF4-FFF2-40B4-BE49-F238E27FC236}">
                  <a16:creationId xmlns:a16="http://schemas.microsoft.com/office/drawing/2014/main" id="{E9DDCC0F-84BF-6712-1D8D-F297F8E9A8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DBCFF1DB-0E67-A8E7-6307-90595FF6E5A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5D960061-7730-D3DA-1B94-F340ED22B9A1}"/>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3E874FBB-F298-8693-5104-C0917F97A8F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B4FBB7A6-1144-E3FE-C066-A54ACF3E1012}"/>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FRONTEND DEVELOPMENT (MOBILE APP)</a:t>
                </a:r>
              </a:p>
            </p:txBody>
          </p:sp>
        </p:grpSp>
        <p:cxnSp>
          <p:nvCxnSpPr>
            <p:cNvPr id="15" name="Connettore diritto 14">
              <a:extLst>
                <a:ext uri="{FF2B5EF4-FFF2-40B4-BE49-F238E27FC236}">
                  <a16:creationId xmlns:a16="http://schemas.microsoft.com/office/drawing/2014/main" id="{87694FA1-2925-47B7-20C9-B09B1E2B7985}"/>
                </a:ext>
              </a:extLst>
            </p:cNvPr>
            <p:cNvCxnSpPr>
              <a:cxnSpLocks/>
            </p:cNvCxnSpPr>
            <p:nvPr/>
          </p:nvCxnSpPr>
          <p:spPr>
            <a:xfrm flipH="1">
              <a:off x="1930400" y="1111664"/>
              <a:ext cx="4904154"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37A54094-CD0D-CEB4-033B-507B0FFA10C5}"/>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280FF97E-AA51-3C81-B9CB-0F51A5DB797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33" name="Gruppo 32">
              <a:extLst>
                <a:ext uri="{FF2B5EF4-FFF2-40B4-BE49-F238E27FC236}">
                  <a16:creationId xmlns:a16="http://schemas.microsoft.com/office/drawing/2014/main" id="{3C04EE51-B3D7-891C-107A-A52814846C7B}"/>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F7E80F7F-1D32-389A-0DB5-7B63F60E0084}"/>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E06BBE12-E5D3-E334-8BB0-5505CB79252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C3226C96-28DC-09CB-B95E-F6B5B781545A}"/>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472DE0A4-388F-1AEA-02E3-876A8CD7A873}"/>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8" name="Gruppo 37">
                <a:extLst>
                  <a:ext uri="{FF2B5EF4-FFF2-40B4-BE49-F238E27FC236}">
                    <a16:creationId xmlns:a16="http://schemas.microsoft.com/office/drawing/2014/main" id="{0DBE981C-D65E-FC82-CC27-5C27F9E71229}"/>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36B1546E-AB16-FA07-4A2E-18A974D160E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410BC372-B53B-96AA-6BCF-7130D974789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A244888D-4049-869A-ABFA-4D74AC964AC6}"/>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678999DB-B7AB-06B2-560F-40EEE4729DD1}"/>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BE66DF84-D0A5-EE1C-4BA5-2131A4A6114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2A855B40-3F5A-CFA1-206B-EE62A670A664}"/>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5" name="Immagine 54" descr="Immagine che contiene orologio, simbolo, Carattere, Elementi grafici&#10;&#10;Descrizione generata automaticamente">
            <a:extLst>
              <a:ext uri="{FF2B5EF4-FFF2-40B4-BE49-F238E27FC236}">
                <a16:creationId xmlns:a16="http://schemas.microsoft.com/office/drawing/2014/main" id="{B779CD96-341C-ACF6-330D-9A73858634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61" name="Tabella 60">
            <a:extLst>
              <a:ext uri="{FF2B5EF4-FFF2-40B4-BE49-F238E27FC236}">
                <a16:creationId xmlns:a16="http://schemas.microsoft.com/office/drawing/2014/main" id="{B5959FEF-7BBB-90DE-D3F4-6E9E4344C72C}"/>
              </a:ext>
            </a:extLst>
          </p:cNvPr>
          <p:cNvGraphicFramePr>
            <a:graphicFrameLocks noGrp="1"/>
          </p:cNvGraphicFramePr>
          <p:nvPr>
            <p:extLst>
              <p:ext uri="{D42A27DB-BD31-4B8C-83A1-F6EECF244321}">
                <p14:modId xmlns:p14="http://schemas.microsoft.com/office/powerpoint/2010/main" val="4238708466"/>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FRONTEND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9699002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6DBA99E4-78E9-4671-C14F-7E2A3FDD6FAD}"/>
            </a:ext>
          </a:extLst>
        </p:cNvPr>
        <p:cNvGrpSpPr/>
        <p:nvPr/>
      </p:nvGrpSpPr>
      <p:grpSpPr>
        <a:xfrm>
          <a:off x="0" y="0"/>
          <a:ext cx="0" cy="0"/>
          <a:chOff x="0" y="0"/>
          <a:chExt cx="0" cy="0"/>
        </a:xfrm>
      </p:grpSpPr>
    </p:spTree>
    <p:extLst>
      <p:ext uri="{BB962C8B-B14F-4D97-AF65-F5344CB8AC3E}">
        <p14:creationId xmlns:p14="http://schemas.microsoft.com/office/powerpoint/2010/main" val="32124767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66A8386-F239-3DC6-12B3-CAFC420F8E96}"/>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3A4E8F27-5AA6-FF98-8B45-FF57697C93A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6EC231C-8CE6-882B-6888-4EDB1C240ADD}"/>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8C40A097-E459-0E76-577B-8E0234FC0E51}"/>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32CBC56-A97A-F6A5-8CCE-A66DF67F31D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8F320D97-5EC8-6E5D-963A-107A7A85E4C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C1A8EA97-C10B-5F30-BADF-DA4EBA26FB1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42CA387-EC2B-BEDF-E13E-23C9A630AFC8}"/>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5</a:t>
                </a:r>
                <a:endParaRPr lang="it-IT" sz="3600" b="1" dirty="0"/>
              </a:p>
            </p:txBody>
          </p:sp>
          <p:sp>
            <p:nvSpPr>
              <p:cNvPr id="13" name="CasellaDiTesto 12">
                <a:extLst>
                  <a:ext uri="{FF2B5EF4-FFF2-40B4-BE49-F238E27FC236}">
                    <a16:creationId xmlns:a16="http://schemas.microsoft.com/office/drawing/2014/main" id="{1771560B-3517-BCCB-5A0F-C0F87B64CBA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250BFB63-0C47-EDE4-FEE2-7D68DCCE5BE0}"/>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F6B6FC72-ECBC-B492-C2F6-15A0F46A539A}"/>
              </a:ext>
            </a:extLst>
          </p:cNvPr>
          <p:cNvSpPr txBox="1"/>
          <p:nvPr/>
        </p:nvSpPr>
        <p:spPr>
          <a:xfrm>
            <a:off x="706908" y="2254706"/>
            <a:ext cx="8162242" cy="784830"/>
          </a:xfrm>
          <a:prstGeom prst="rect">
            <a:avLst/>
          </a:prstGeom>
          <a:noFill/>
        </p:spPr>
        <p:txBody>
          <a:bodyPr wrap="square" rtlCol="0">
            <a:spAutoFit/>
          </a:bodyPr>
          <a:lstStyle/>
          <a:p>
            <a:pPr algn="just"/>
            <a:r>
              <a:rPr lang="en-US" sz="1500" dirty="0">
                <a:solidFill>
                  <a:schemeClr val="bg1"/>
                </a:solidFill>
              </a:rPr>
              <a:t>System integration ensures all components (DB, backend, car controller, and mobile app) communicate effectively. This WP focuses on making the system function cohesively and ensuring data flows seamlessly across components.</a:t>
            </a:r>
          </a:p>
        </p:txBody>
      </p:sp>
      <p:sp>
        <p:nvSpPr>
          <p:cNvPr id="26" name="CasellaDiTesto 25">
            <a:extLst>
              <a:ext uri="{FF2B5EF4-FFF2-40B4-BE49-F238E27FC236}">
                <a16:creationId xmlns:a16="http://schemas.microsoft.com/office/drawing/2014/main" id="{72FE9A88-6628-6425-2CAA-CC4F3D936742}"/>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E7F244F2-FD71-32B7-4B12-23FF6810263E}"/>
              </a:ext>
            </a:extLst>
          </p:cNvPr>
          <p:cNvSpPr txBox="1"/>
          <p:nvPr/>
        </p:nvSpPr>
        <p:spPr>
          <a:xfrm>
            <a:off x="732540" y="4039307"/>
            <a:ext cx="8162243" cy="1097801"/>
          </a:xfrm>
          <a:prstGeom prst="rect">
            <a:avLst/>
          </a:prstGeom>
          <a:noFill/>
        </p:spPr>
        <p:txBody>
          <a:bodyPr wrap="square" rtlCol="0">
            <a:spAutoFit/>
          </a:bodyPr>
          <a:lstStyle/>
          <a:p>
            <a:pPr algn="just">
              <a:lnSpc>
                <a:spcPct val="150000"/>
              </a:lnSpc>
            </a:pPr>
            <a:r>
              <a:rPr lang="en-US" sz="1500" dirty="0">
                <a:solidFill>
                  <a:schemeClr val="bg1"/>
                </a:solidFill>
              </a:rPr>
              <a:t>1. Ensure smooth communication between system components.  </a:t>
            </a:r>
          </a:p>
          <a:p>
            <a:pPr algn="just">
              <a:lnSpc>
                <a:spcPct val="150000"/>
              </a:lnSpc>
            </a:pPr>
            <a:r>
              <a:rPr lang="en-US" sz="1500" dirty="0">
                <a:solidFill>
                  <a:schemeClr val="bg1"/>
                </a:solidFill>
              </a:rPr>
              <a:t>2. Validate data flow in real and simulated scenarios.  </a:t>
            </a:r>
          </a:p>
          <a:p>
            <a:pPr algn="just">
              <a:lnSpc>
                <a:spcPct val="150000"/>
              </a:lnSpc>
            </a:pPr>
            <a:r>
              <a:rPr lang="en-US" sz="1500" dirty="0">
                <a:solidFill>
                  <a:schemeClr val="bg1"/>
                </a:solidFill>
              </a:rPr>
              <a:t>3. Identify and resolve interoperability issues. </a:t>
            </a:r>
          </a:p>
        </p:txBody>
      </p:sp>
      <p:grpSp>
        <p:nvGrpSpPr>
          <p:cNvPr id="55" name="Gruppo 54">
            <a:extLst>
              <a:ext uri="{FF2B5EF4-FFF2-40B4-BE49-F238E27FC236}">
                <a16:creationId xmlns:a16="http://schemas.microsoft.com/office/drawing/2014/main" id="{E3C034D1-AA29-2125-EE42-A0B78F8784B5}"/>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5DB51AE1-9081-65F5-DAD2-58A1EF96D51D}"/>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9" name="Gruppo 38">
              <a:extLst>
                <a:ext uri="{FF2B5EF4-FFF2-40B4-BE49-F238E27FC236}">
                  <a16:creationId xmlns:a16="http://schemas.microsoft.com/office/drawing/2014/main" id="{7C19C52E-BF54-7680-CE14-E079A75718DE}"/>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30229E5D-9AFF-CAD2-6BAC-959680937FE6}"/>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15EB374E-7A31-7F76-5393-07C7750BF90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973A9F6D-1342-AC23-A24F-B319C710BF9C}"/>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B4D3DEB2-6BE6-C16D-65D2-362E11E5229F}"/>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8</a:t>
                </a:r>
              </a:p>
            </p:txBody>
          </p:sp>
          <p:grpSp>
            <p:nvGrpSpPr>
              <p:cNvPr id="44" name="Gruppo 43">
                <a:extLst>
                  <a:ext uri="{FF2B5EF4-FFF2-40B4-BE49-F238E27FC236}">
                    <a16:creationId xmlns:a16="http://schemas.microsoft.com/office/drawing/2014/main" id="{1112EB33-8A17-399A-99D3-77E46DA7EDBD}"/>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18CC4202-82A4-4CA8-0084-6359F9AE8D8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DBAD42A0-7837-B8B2-79E2-71FB868003F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B506F88E-42A5-20C8-3AD1-AB5A0B54DCB4}"/>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509AF5DC-BAD9-FB0F-FFE0-2E248F05F63C}"/>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85562B11-F90E-C9F1-7F97-8E43663F27C1}"/>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F1DC5927-9CAB-BA7B-A1A7-BFBB49281786}"/>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D0D2AC84-F2CF-8D0F-B253-7F68E4D96B50}"/>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37" name="Connettore diritto 36">
              <a:extLst>
                <a:ext uri="{FF2B5EF4-FFF2-40B4-BE49-F238E27FC236}">
                  <a16:creationId xmlns:a16="http://schemas.microsoft.com/office/drawing/2014/main" id="{29E813C7-8CAE-FC90-F90F-4F212DC2E9AF}"/>
                </a:ext>
              </a:extLst>
            </p:cNvPr>
            <p:cNvCxnSpPr>
              <a:cxnSpLocks/>
            </p:cNvCxnSpPr>
            <p:nvPr/>
          </p:nvCxnSpPr>
          <p:spPr>
            <a:xfrm flipH="1">
              <a:off x="1930400" y="1111664"/>
              <a:ext cx="2606431"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46B4D54B-0256-8BD7-75F4-B0978FB5FB83}"/>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25425024-1C8F-5B2D-247F-73A5B9F41A9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CEF1868C-235B-D915-D058-A3A009A69446}"/>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1F5A0710-3A63-DA99-7E6E-41457116C1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BBCA274C-E95B-D576-6396-03C5F1713090}"/>
              </a:ext>
            </a:extLst>
          </p:cNvPr>
          <p:cNvGraphicFramePr>
            <a:graphicFrameLocks noGrp="1"/>
          </p:cNvGraphicFramePr>
          <p:nvPr>
            <p:extLst>
              <p:ext uri="{D42A27DB-BD31-4B8C-83A1-F6EECF244321}">
                <p14:modId xmlns:p14="http://schemas.microsoft.com/office/powerpoint/2010/main" val="152327472"/>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SYSTEM </a:t>
                      </a:r>
                      <a:r>
                        <a:rPr lang="it-IT" sz="750" kern="1200" spc="50" baseline="0" dirty="0">
                          <a:solidFill>
                            <a:schemeClr val="bg1"/>
                          </a:solidFill>
                          <a:latin typeface="+mn-lt"/>
                          <a:ea typeface="+mn-ea"/>
                          <a:cs typeface="+mn-cs"/>
                        </a:rPr>
                        <a:t>INTEGRATOR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8032062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EA1AE0A-0BB6-4FE5-10F9-875BA13E9F2F}"/>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A514A42-782A-77AA-0E4E-8CA73D265CC6}"/>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64608C7-F21F-1EED-8345-059258ACD115}"/>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455E9024-280F-0CF7-275F-3479AD7D7FA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43B8A7F-A4A8-2A60-4F3F-D269218781D8}"/>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DD27365A-29FC-02DB-4F35-30EF90E63E42}"/>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821EAA53-ACD5-6C24-B5C8-76CDA31E39A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4327FDF9-4266-4921-F825-533FD52E6D9E}"/>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5</a:t>
                </a:r>
                <a:endParaRPr lang="it-IT" sz="3600" b="1" dirty="0"/>
              </a:p>
            </p:txBody>
          </p:sp>
          <p:sp>
            <p:nvSpPr>
              <p:cNvPr id="13" name="CasellaDiTesto 12">
                <a:extLst>
                  <a:ext uri="{FF2B5EF4-FFF2-40B4-BE49-F238E27FC236}">
                    <a16:creationId xmlns:a16="http://schemas.microsoft.com/office/drawing/2014/main" id="{1030CB2F-A557-9588-A5D9-B91F574FEB76}"/>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6F725259-FB6C-DDDF-BBDC-31140C955BB8}"/>
              </a:ext>
            </a:extLst>
          </p:cNvPr>
          <p:cNvSpPr txBox="1"/>
          <p:nvPr/>
        </p:nvSpPr>
        <p:spPr>
          <a:xfrm>
            <a:off x="706908" y="18350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EF468039-0074-E847-B375-D68D6EDEF2B7}"/>
              </a:ext>
            </a:extLst>
          </p:cNvPr>
          <p:cNvSpPr txBox="1"/>
          <p:nvPr/>
        </p:nvSpPr>
        <p:spPr>
          <a:xfrm>
            <a:off x="706908" y="2115829"/>
            <a:ext cx="8162242" cy="3913892"/>
          </a:xfrm>
          <a:prstGeom prst="rect">
            <a:avLst/>
          </a:prstGeom>
          <a:noFill/>
        </p:spPr>
        <p:txBody>
          <a:bodyPr wrap="square" rtlCol="0">
            <a:spAutoFit/>
          </a:bodyPr>
          <a:lstStyle/>
          <a:p>
            <a:pPr algn="just">
              <a:spcBef>
                <a:spcPts val="150"/>
              </a:spcBef>
            </a:pPr>
            <a:r>
              <a:rPr lang="en-US" sz="1500" dirty="0">
                <a:solidFill>
                  <a:schemeClr val="bg1"/>
                </a:solidFill>
              </a:rPr>
              <a:t>1. Preparation for Integration:</a:t>
            </a:r>
          </a:p>
          <a:p>
            <a:pPr algn="just">
              <a:spcBef>
                <a:spcPts val="150"/>
              </a:spcBef>
            </a:pPr>
            <a:r>
              <a:rPr lang="en-US" sz="1500" dirty="0">
                <a:solidFill>
                  <a:schemeClr val="bg1"/>
                </a:solidFill>
              </a:rPr>
              <a:t>   - Review interfaces and APIs exposed by the backend and mobile app.  </a:t>
            </a:r>
          </a:p>
          <a:p>
            <a:pPr algn="just">
              <a:spcBef>
                <a:spcPts val="150"/>
              </a:spcBef>
            </a:pPr>
            <a:r>
              <a:rPr lang="en-US" sz="1500" dirty="0">
                <a:solidFill>
                  <a:schemeClr val="bg1"/>
                </a:solidFill>
              </a:rPr>
              <a:t>   - Configure a test environment for integration.  </a:t>
            </a:r>
          </a:p>
          <a:p>
            <a:pPr algn="just">
              <a:spcBef>
                <a:spcPts val="150"/>
              </a:spcBef>
            </a:pPr>
            <a:r>
              <a:rPr lang="en-US" sz="1500" dirty="0">
                <a:solidFill>
                  <a:schemeClr val="bg1"/>
                </a:solidFill>
              </a:rPr>
              <a:t>2. Backend-Database Integration:</a:t>
            </a:r>
          </a:p>
          <a:p>
            <a:pPr algn="just">
              <a:spcBef>
                <a:spcPts val="150"/>
              </a:spcBef>
            </a:pPr>
            <a:r>
              <a:rPr lang="en-US" sz="1500" dirty="0">
                <a:solidFill>
                  <a:schemeClr val="bg1"/>
                </a:solidFill>
              </a:rPr>
              <a:t>   - Validate query handling and data storage.  </a:t>
            </a:r>
          </a:p>
          <a:p>
            <a:pPr algn="just">
              <a:spcBef>
                <a:spcPts val="150"/>
              </a:spcBef>
            </a:pPr>
            <a:r>
              <a:rPr lang="en-US" sz="1500" dirty="0">
                <a:solidFill>
                  <a:schemeClr val="bg1"/>
                </a:solidFill>
              </a:rPr>
              <a:t>   - Test primary operations (e.g., read/write evaluation data).  </a:t>
            </a:r>
          </a:p>
          <a:p>
            <a:pPr algn="just">
              <a:spcBef>
                <a:spcPts val="150"/>
              </a:spcBef>
            </a:pPr>
            <a:r>
              <a:rPr lang="en-US" sz="1500" dirty="0">
                <a:solidFill>
                  <a:schemeClr val="bg1"/>
                </a:solidFill>
              </a:rPr>
              <a:t>3. Backend-Car Controller Integration:</a:t>
            </a:r>
          </a:p>
          <a:p>
            <a:pPr algn="just">
              <a:spcBef>
                <a:spcPts val="150"/>
              </a:spcBef>
            </a:pPr>
            <a:r>
              <a:rPr lang="en-US" sz="1500" dirty="0">
                <a:solidFill>
                  <a:schemeClr val="bg1"/>
                </a:solidFill>
              </a:rPr>
              <a:t>   - Validate secure transmission of sensor data from the car controller to the backend.  </a:t>
            </a:r>
          </a:p>
          <a:p>
            <a:pPr algn="just">
              <a:spcBef>
                <a:spcPts val="150"/>
              </a:spcBef>
            </a:pPr>
            <a:r>
              <a:rPr lang="en-US" sz="1500" dirty="0">
                <a:solidFill>
                  <a:schemeClr val="bg1"/>
                </a:solidFill>
              </a:rPr>
              <a:t>   - Test communication latency.  </a:t>
            </a:r>
          </a:p>
          <a:p>
            <a:pPr algn="just">
              <a:spcBef>
                <a:spcPts val="150"/>
              </a:spcBef>
            </a:pPr>
            <a:r>
              <a:rPr lang="en-US" sz="1500" dirty="0">
                <a:solidFill>
                  <a:schemeClr val="bg1"/>
                </a:solidFill>
              </a:rPr>
              <a:t>4. Backend-Frontend Integration:</a:t>
            </a:r>
          </a:p>
          <a:p>
            <a:pPr algn="just">
              <a:spcBef>
                <a:spcPts val="150"/>
              </a:spcBef>
            </a:pPr>
            <a:r>
              <a:rPr lang="en-US" sz="1500" dirty="0">
                <a:solidFill>
                  <a:schemeClr val="bg1"/>
                </a:solidFill>
              </a:rPr>
              <a:t>   - Verify functionality of RESTful APIs for the frontend.  </a:t>
            </a:r>
          </a:p>
          <a:p>
            <a:pPr algn="just">
              <a:spcBef>
                <a:spcPts val="150"/>
              </a:spcBef>
            </a:pPr>
            <a:r>
              <a:rPr lang="en-US" sz="1500" dirty="0">
                <a:solidFill>
                  <a:schemeClr val="bg1"/>
                </a:solidFill>
              </a:rPr>
              <a:t>   - Test core features (e.g., retrieving forms, submitting evaluations).  </a:t>
            </a:r>
          </a:p>
          <a:p>
            <a:pPr algn="just">
              <a:spcBef>
                <a:spcPts val="150"/>
              </a:spcBef>
            </a:pPr>
            <a:r>
              <a:rPr lang="en-US" sz="1500" dirty="0">
                <a:solidFill>
                  <a:schemeClr val="bg1"/>
                </a:solidFill>
              </a:rPr>
              <a:t>5. Bug Fixing and Optimization:</a:t>
            </a:r>
          </a:p>
          <a:p>
            <a:pPr algn="just">
              <a:spcBef>
                <a:spcPts val="150"/>
              </a:spcBef>
            </a:pPr>
            <a:r>
              <a:rPr lang="en-US" sz="1500" dirty="0">
                <a:solidFill>
                  <a:schemeClr val="bg1"/>
                </a:solidFill>
              </a:rPr>
              <a:t>   - Resolve bugs identified during tests.  </a:t>
            </a:r>
          </a:p>
          <a:p>
            <a:pPr algn="just">
              <a:spcBef>
                <a:spcPts val="150"/>
              </a:spcBef>
            </a:pPr>
            <a:r>
              <a:rPr lang="en-US" sz="1500" dirty="0">
                <a:solidFill>
                  <a:schemeClr val="bg1"/>
                </a:solidFill>
              </a:rPr>
              <a:t>   - Optimize data flow to reduce latency and improve performance. </a:t>
            </a:r>
          </a:p>
        </p:txBody>
      </p:sp>
      <p:grpSp>
        <p:nvGrpSpPr>
          <p:cNvPr id="2" name="Gruppo 1">
            <a:extLst>
              <a:ext uri="{FF2B5EF4-FFF2-40B4-BE49-F238E27FC236}">
                <a16:creationId xmlns:a16="http://schemas.microsoft.com/office/drawing/2014/main" id="{07920CEC-77E1-8BE1-8647-85E66C28D2DC}"/>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8730A4DF-84EA-7266-CA07-909E8A6E6A03}"/>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1954647E-778F-09E2-93F1-F40BFBC8808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07E00C21-0CA3-B398-351B-FEF974C30971}"/>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5" name="Connettore diritto 4">
              <a:extLst>
                <a:ext uri="{FF2B5EF4-FFF2-40B4-BE49-F238E27FC236}">
                  <a16:creationId xmlns:a16="http://schemas.microsoft.com/office/drawing/2014/main" id="{C8EA7438-BDD7-ADA3-4C2C-FC4615EA0EBA}"/>
                </a:ext>
              </a:extLst>
            </p:cNvPr>
            <p:cNvCxnSpPr>
              <a:cxnSpLocks/>
            </p:cNvCxnSpPr>
            <p:nvPr/>
          </p:nvCxnSpPr>
          <p:spPr>
            <a:xfrm flipH="1">
              <a:off x="1930400" y="1111664"/>
              <a:ext cx="2606431"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27835DCA-7C41-21D7-F630-32A5FDAFC85F}"/>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A929CED5-D1F9-B4C4-DF20-0FADD2B50471}"/>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20" name="Gruppo 19">
              <a:extLst>
                <a:ext uri="{FF2B5EF4-FFF2-40B4-BE49-F238E27FC236}">
                  <a16:creationId xmlns:a16="http://schemas.microsoft.com/office/drawing/2014/main" id="{02CB07CB-E6F8-9067-3BC2-A442D68B714F}"/>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82436278-DB3C-041F-88EF-CDBCA49C4F16}"/>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81E4A1DF-5521-7AB0-6644-72B57A66702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3CE8F1C3-2276-D0B9-178A-34B973A6DDAB}"/>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E2519E5-4A9A-97F0-DEFF-83C3A91AE768}"/>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8</a:t>
                </a:r>
              </a:p>
            </p:txBody>
          </p:sp>
          <p:grpSp>
            <p:nvGrpSpPr>
              <p:cNvPr id="26" name="Gruppo 25">
                <a:extLst>
                  <a:ext uri="{FF2B5EF4-FFF2-40B4-BE49-F238E27FC236}">
                    <a16:creationId xmlns:a16="http://schemas.microsoft.com/office/drawing/2014/main" id="{CAD7BC73-2FE9-7DED-A3F8-A9FF130BF0E2}"/>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D4CBC09C-B051-C32F-59A2-7372FADB0786}"/>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CBBE1E6D-14AB-96D2-78C6-D0FA9FA2B52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97B9CDA5-0EAB-F1DE-1745-442D17357855}"/>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8" name="Gruppo 47">
            <a:extLst>
              <a:ext uri="{FF2B5EF4-FFF2-40B4-BE49-F238E27FC236}">
                <a16:creationId xmlns:a16="http://schemas.microsoft.com/office/drawing/2014/main" id="{00BD51A9-521F-6EDE-1DDC-1F6C7B2E86A1}"/>
              </a:ext>
            </a:extLst>
          </p:cNvPr>
          <p:cNvGrpSpPr/>
          <p:nvPr/>
        </p:nvGrpSpPr>
        <p:grpSpPr>
          <a:xfrm>
            <a:off x="9983500" y="2734223"/>
            <a:ext cx="1922034" cy="742612"/>
            <a:chOff x="10081438" y="2124587"/>
            <a:chExt cx="1922034" cy="742612"/>
          </a:xfrm>
        </p:grpSpPr>
        <p:sp>
          <p:nvSpPr>
            <p:cNvPr id="49" name="CasellaDiTesto 48">
              <a:extLst>
                <a:ext uri="{FF2B5EF4-FFF2-40B4-BE49-F238E27FC236}">
                  <a16:creationId xmlns:a16="http://schemas.microsoft.com/office/drawing/2014/main" id="{D52B0CF7-F7A9-8005-4B66-C8651635286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0" name="CasellaDiTesto 49">
              <a:extLst>
                <a:ext uri="{FF2B5EF4-FFF2-40B4-BE49-F238E27FC236}">
                  <a16:creationId xmlns:a16="http://schemas.microsoft.com/office/drawing/2014/main" id="{B047EF25-E3B2-7E28-0869-5C17F52081A5}"/>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88F1A1B4-70BE-1285-6869-7DEE261C46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31B38614-D8CB-E043-A392-A01E50424654}"/>
              </a:ext>
            </a:extLst>
          </p:cNvPr>
          <p:cNvGraphicFramePr>
            <a:graphicFrameLocks noGrp="1"/>
          </p:cNvGraphicFramePr>
          <p:nvPr>
            <p:extLst>
              <p:ext uri="{D42A27DB-BD31-4B8C-83A1-F6EECF244321}">
                <p14:modId xmlns:p14="http://schemas.microsoft.com/office/powerpoint/2010/main" val="3898402967"/>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SYSTEM </a:t>
                      </a:r>
                      <a:r>
                        <a:rPr lang="it-IT" sz="750" kern="1200" spc="50" baseline="0" dirty="0">
                          <a:solidFill>
                            <a:schemeClr val="bg1"/>
                          </a:solidFill>
                          <a:latin typeface="+mn-lt"/>
                          <a:ea typeface="+mn-ea"/>
                          <a:cs typeface="+mn-cs"/>
                        </a:rPr>
                        <a:t>INTEGRATOR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875804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DA7BCE2-45FA-B50E-FE44-1593058356D1}"/>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2881EDF6-7867-000F-7982-429669660AB1}"/>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9EC64813-1318-827B-B308-2F0C7401A43E}"/>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E9DCEEC5-DD12-2B99-1C46-0E7614EF98E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3C6F57D-F0DD-739B-B362-B34280E5E71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C5080553-8578-7D4A-6BBB-1B9CECD1EA3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CA3128C-1134-056A-44B4-C9C29AC18F4D}"/>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4F3D3B8E-E65B-26E6-71DA-4E9AC7A33AB0}"/>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5</a:t>
                </a:r>
                <a:endParaRPr lang="it-IT" sz="3600" b="1" dirty="0"/>
              </a:p>
            </p:txBody>
          </p:sp>
          <p:sp>
            <p:nvSpPr>
              <p:cNvPr id="13" name="CasellaDiTesto 12">
                <a:extLst>
                  <a:ext uri="{FF2B5EF4-FFF2-40B4-BE49-F238E27FC236}">
                    <a16:creationId xmlns:a16="http://schemas.microsoft.com/office/drawing/2014/main" id="{2DFA0EBC-D714-23A9-4150-797CEFB559E2}"/>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3BF79A62-7566-807C-AEA9-0286FE499EEA}"/>
              </a:ext>
            </a:extLst>
          </p:cNvPr>
          <p:cNvGrpSpPr/>
          <p:nvPr/>
        </p:nvGrpSpPr>
        <p:grpSpPr>
          <a:xfrm>
            <a:off x="706905" y="1873392"/>
            <a:ext cx="8162246" cy="1105374"/>
            <a:chOff x="706905" y="1873392"/>
            <a:chExt cx="8162246" cy="1105374"/>
          </a:xfrm>
        </p:grpSpPr>
        <p:sp>
          <p:nvSpPr>
            <p:cNvPr id="18" name="CasellaDiTesto 17">
              <a:extLst>
                <a:ext uri="{FF2B5EF4-FFF2-40B4-BE49-F238E27FC236}">
                  <a16:creationId xmlns:a16="http://schemas.microsoft.com/office/drawing/2014/main" id="{0B70A24F-1BE4-405A-7CE2-92CCFB1885FB}"/>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D44F9026-0EAD-3031-8146-B88897AF05A4}"/>
                </a:ext>
              </a:extLst>
            </p:cNvPr>
            <p:cNvSpPr txBox="1"/>
            <p:nvPr/>
          </p:nvSpPr>
          <p:spPr>
            <a:xfrm>
              <a:off x="706908" y="2193936"/>
              <a:ext cx="8162243" cy="784830"/>
            </a:xfrm>
            <a:prstGeom prst="rect">
              <a:avLst/>
            </a:prstGeom>
            <a:noFill/>
          </p:spPr>
          <p:txBody>
            <a:bodyPr wrap="square" rtlCol="0">
              <a:spAutoFit/>
            </a:bodyPr>
            <a:lstStyle/>
            <a:p>
              <a:pPr algn="just"/>
              <a:r>
                <a:rPr lang="en-US" sz="1500" dirty="0">
                  <a:solidFill>
                    <a:schemeClr val="bg1"/>
                  </a:solidFill>
                </a:rPr>
                <a:t>1. Integrated System: All components functioning cohesively.  </a:t>
              </a:r>
            </a:p>
            <a:p>
              <a:pPr algn="just"/>
              <a:r>
                <a:rPr lang="en-US" sz="1500" dirty="0">
                  <a:solidFill>
                    <a:schemeClr val="bg1"/>
                  </a:solidFill>
                </a:rPr>
                <a:t>2. Technical Report: Details on integration, tests performed and resolved issues.  </a:t>
              </a:r>
            </a:p>
            <a:p>
              <a:pPr algn="just"/>
              <a:r>
                <a:rPr lang="en-US" sz="1500" dirty="0">
                  <a:solidFill>
                    <a:schemeClr val="bg1"/>
                  </a:solidFill>
                </a:rPr>
                <a:t>3. End-to-End Test Logs: Results from real-world simulations and tests. </a:t>
              </a:r>
            </a:p>
          </p:txBody>
        </p:sp>
      </p:grpSp>
      <p:grpSp>
        <p:nvGrpSpPr>
          <p:cNvPr id="31" name="Gruppo 30">
            <a:extLst>
              <a:ext uri="{FF2B5EF4-FFF2-40B4-BE49-F238E27FC236}">
                <a16:creationId xmlns:a16="http://schemas.microsoft.com/office/drawing/2014/main" id="{0CED72E3-081A-6350-77F3-4FF52ED988C6}"/>
              </a:ext>
            </a:extLst>
          </p:cNvPr>
          <p:cNvGrpSpPr/>
          <p:nvPr/>
        </p:nvGrpSpPr>
        <p:grpSpPr>
          <a:xfrm>
            <a:off x="706905" y="3379970"/>
            <a:ext cx="8162246" cy="1329303"/>
            <a:chOff x="706905" y="3408919"/>
            <a:chExt cx="8162246" cy="1329303"/>
          </a:xfrm>
        </p:grpSpPr>
        <p:sp>
          <p:nvSpPr>
            <p:cNvPr id="2" name="CasellaDiTesto 1">
              <a:extLst>
                <a:ext uri="{FF2B5EF4-FFF2-40B4-BE49-F238E27FC236}">
                  <a16:creationId xmlns:a16="http://schemas.microsoft.com/office/drawing/2014/main" id="{4B9094A3-2539-A31B-13C9-ADB1269E3FF8}"/>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0FAE63EC-68E4-7090-2F8C-21A331DE8AEC}"/>
                </a:ext>
              </a:extLst>
            </p:cNvPr>
            <p:cNvSpPr txBox="1"/>
            <p:nvPr/>
          </p:nvSpPr>
          <p:spPr>
            <a:xfrm>
              <a:off x="706908" y="3722559"/>
              <a:ext cx="8162243" cy="1015663"/>
            </a:xfrm>
            <a:prstGeom prst="rect">
              <a:avLst/>
            </a:prstGeom>
            <a:noFill/>
          </p:spPr>
          <p:txBody>
            <a:bodyPr wrap="square" rtlCol="0">
              <a:spAutoFit/>
            </a:bodyPr>
            <a:lstStyle/>
            <a:p>
              <a:pPr algn="just"/>
              <a:r>
                <a:rPr lang="en-US" sz="1500" dirty="0">
                  <a:solidFill>
                    <a:schemeClr val="bg1"/>
                  </a:solidFill>
                </a:rPr>
                <a:t>1. Backend-database integration completed (end of Week 2, Month 7).  </a:t>
              </a:r>
            </a:p>
            <a:p>
              <a:pPr algn="just"/>
              <a:r>
                <a:rPr lang="en-US" sz="1500" dirty="0">
                  <a:solidFill>
                    <a:schemeClr val="bg1"/>
                  </a:solidFill>
                </a:rPr>
                <a:t>2. Backend-car controller integration completed (end of Month 7).  </a:t>
              </a:r>
            </a:p>
            <a:p>
              <a:pPr algn="just"/>
              <a:r>
                <a:rPr lang="en-US" sz="1500" dirty="0">
                  <a:solidFill>
                    <a:schemeClr val="bg1"/>
                  </a:solidFill>
                </a:rPr>
                <a:t>3. Backend-frontend integration completed (mid-Month 8).  </a:t>
              </a:r>
            </a:p>
            <a:p>
              <a:pPr algn="just"/>
              <a:r>
                <a:rPr lang="en-US" sz="1500" dirty="0">
                  <a:solidFill>
                    <a:schemeClr val="bg1"/>
                  </a:solidFill>
                </a:rPr>
                <a:t>4. End-to-end testing completed (end of Month 8). </a:t>
              </a:r>
            </a:p>
          </p:txBody>
        </p:sp>
      </p:grpSp>
      <p:grpSp>
        <p:nvGrpSpPr>
          <p:cNvPr id="34" name="Gruppo 33">
            <a:extLst>
              <a:ext uri="{FF2B5EF4-FFF2-40B4-BE49-F238E27FC236}">
                <a16:creationId xmlns:a16="http://schemas.microsoft.com/office/drawing/2014/main" id="{EF8C546B-D50B-F4D4-035C-01655FE0F3AD}"/>
              </a:ext>
            </a:extLst>
          </p:cNvPr>
          <p:cNvGrpSpPr/>
          <p:nvPr/>
        </p:nvGrpSpPr>
        <p:grpSpPr>
          <a:xfrm>
            <a:off x="690149" y="5047393"/>
            <a:ext cx="8162243" cy="1329303"/>
            <a:chOff x="690149" y="4649856"/>
            <a:chExt cx="8162243" cy="1329303"/>
          </a:xfrm>
        </p:grpSpPr>
        <p:sp>
          <p:nvSpPr>
            <p:cNvPr id="16" name="CasellaDiTesto 15">
              <a:extLst>
                <a:ext uri="{FF2B5EF4-FFF2-40B4-BE49-F238E27FC236}">
                  <a16:creationId xmlns:a16="http://schemas.microsoft.com/office/drawing/2014/main" id="{5451C4C4-E595-68D6-DCCA-4731E4463886}"/>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83E0BD02-38CB-36A9-A1C8-0DD80D3319FA}"/>
                </a:ext>
              </a:extLst>
            </p:cNvPr>
            <p:cNvSpPr txBox="1"/>
            <p:nvPr/>
          </p:nvSpPr>
          <p:spPr>
            <a:xfrm>
              <a:off x="690149" y="4963496"/>
              <a:ext cx="8162243" cy="1015663"/>
            </a:xfrm>
            <a:prstGeom prst="rect">
              <a:avLst/>
            </a:prstGeom>
            <a:noFill/>
          </p:spPr>
          <p:txBody>
            <a:bodyPr wrap="square" rtlCol="0">
              <a:spAutoFit/>
            </a:bodyPr>
            <a:lstStyle/>
            <a:p>
              <a:pPr algn="just"/>
              <a:r>
                <a:rPr lang="en-US" sz="1500" dirty="0">
                  <a:solidFill>
                    <a:schemeClr val="bg1"/>
                  </a:solidFill>
                </a:rPr>
                <a:t>- WP1 (Database): Database must be complete and functional for backend integration.  </a:t>
              </a:r>
            </a:p>
            <a:p>
              <a:pPr algn="just"/>
              <a:r>
                <a:rPr lang="en-US" sz="1500" dirty="0">
                  <a:solidFill>
                    <a:schemeClr val="bg1"/>
                  </a:solidFill>
                </a:rPr>
                <a:t>- WP2 (Backend): Backend must be operational to integrate with other components.  </a:t>
              </a:r>
            </a:p>
            <a:p>
              <a:pPr algn="just"/>
              <a:r>
                <a:rPr lang="en-US" sz="1500" dirty="0">
                  <a:solidFill>
                    <a:schemeClr val="bg1"/>
                  </a:solidFill>
                </a:rPr>
                <a:t>- WP3 (Car Controller): Car controller must be ready to transmit data to the backend.  </a:t>
              </a:r>
            </a:p>
            <a:p>
              <a:pPr algn="just"/>
              <a:r>
                <a:rPr lang="en-US" sz="1500" dirty="0">
                  <a:solidFill>
                    <a:schemeClr val="bg1"/>
                  </a:solidFill>
                </a:rPr>
                <a:t>- WP4 (Frontend): Mobile app must be completed to test frontend-backend communication.</a:t>
              </a:r>
            </a:p>
          </p:txBody>
        </p:sp>
      </p:grpSp>
      <p:grpSp>
        <p:nvGrpSpPr>
          <p:cNvPr id="5" name="Gruppo 4">
            <a:extLst>
              <a:ext uri="{FF2B5EF4-FFF2-40B4-BE49-F238E27FC236}">
                <a16:creationId xmlns:a16="http://schemas.microsoft.com/office/drawing/2014/main" id="{3AB13FF0-6B18-A6CC-06F8-3C1CF69F50A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762526D3-8D70-DA4E-18C4-2EF41D5FFA71}"/>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F06556D3-450D-63CA-E921-4CCB6A2F11F5}"/>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EA8470DB-1DFF-B41D-8CF3-C732818F6761}"/>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15" name="Connettore diritto 14">
              <a:extLst>
                <a:ext uri="{FF2B5EF4-FFF2-40B4-BE49-F238E27FC236}">
                  <a16:creationId xmlns:a16="http://schemas.microsoft.com/office/drawing/2014/main" id="{D87595C7-B4B9-A767-5113-EEA2CF3710EA}"/>
                </a:ext>
              </a:extLst>
            </p:cNvPr>
            <p:cNvCxnSpPr>
              <a:cxnSpLocks/>
            </p:cNvCxnSpPr>
            <p:nvPr/>
          </p:nvCxnSpPr>
          <p:spPr>
            <a:xfrm flipH="1">
              <a:off x="1930400" y="1111664"/>
              <a:ext cx="2606431"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87AB8D97-FC17-C850-C2AE-543DE1BBB822}"/>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9E5D6A0F-0293-BA44-DAAF-7DC508875D32}"/>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26" name="Gruppo 25">
              <a:extLst>
                <a:ext uri="{FF2B5EF4-FFF2-40B4-BE49-F238E27FC236}">
                  <a16:creationId xmlns:a16="http://schemas.microsoft.com/office/drawing/2014/main" id="{60E7954F-0935-773F-BCC8-02F2043129B9}"/>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94D67648-1A01-F710-CEA5-E23A8B17FE0E}"/>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DEA94AE5-6FAF-34C5-166B-66D56788A1E6}"/>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D7036060-ADEB-57DE-E77A-F618312A1FD4}"/>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7810AE3E-980D-7D90-0705-88340C1F5037}"/>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8</a:t>
                </a:r>
              </a:p>
            </p:txBody>
          </p:sp>
          <p:grpSp>
            <p:nvGrpSpPr>
              <p:cNvPr id="33" name="Gruppo 32">
                <a:extLst>
                  <a:ext uri="{FF2B5EF4-FFF2-40B4-BE49-F238E27FC236}">
                    <a16:creationId xmlns:a16="http://schemas.microsoft.com/office/drawing/2014/main" id="{9984C892-34E8-BE7C-5D0C-725E26B88987}"/>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0F69B808-4047-1B6B-ECB3-9E74EB0C962B}"/>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F5C573C6-E235-9DF4-7084-FFA0369DFD6A}"/>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5B2F0C2C-6346-06B6-5E32-84FC21D016EF}"/>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4" name="Gruppo 43">
            <a:extLst>
              <a:ext uri="{FF2B5EF4-FFF2-40B4-BE49-F238E27FC236}">
                <a16:creationId xmlns:a16="http://schemas.microsoft.com/office/drawing/2014/main" id="{89851DE5-5A03-847E-716D-81B09CA41586}"/>
              </a:ext>
            </a:extLst>
          </p:cNvPr>
          <p:cNvGrpSpPr/>
          <p:nvPr/>
        </p:nvGrpSpPr>
        <p:grpSpPr>
          <a:xfrm>
            <a:off x="9983500" y="2734223"/>
            <a:ext cx="1922034" cy="742612"/>
            <a:chOff x="10081438" y="2124587"/>
            <a:chExt cx="1922034" cy="742612"/>
          </a:xfrm>
        </p:grpSpPr>
        <p:sp>
          <p:nvSpPr>
            <p:cNvPr id="48" name="CasellaDiTesto 47">
              <a:extLst>
                <a:ext uri="{FF2B5EF4-FFF2-40B4-BE49-F238E27FC236}">
                  <a16:creationId xmlns:a16="http://schemas.microsoft.com/office/drawing/2014/main" id="{157C1083-5EE6-6983-6E6F-7CF8562B2245}"/>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1" name="CasellaDiTesto 50">
              <a:extLst>
                <a:ext uri="{FF2B5EF4-FFF2-40B4-BE49-F238E27FC236}">
                  <a16:creationId xmlns:a16="http://schemas.microsoft.com/office/drawing/2014/main" id="{195817F4-04BD-EB4F-266A-5F454B02DE78}"/>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pic>
        <p:nvPicPr>
          <p:cNvPr id="52" name="Immagine 51" descr="Immagine che contiene orologio, simbolo, Carattere, Elementi grafici&#10;&#10;Descrizione generata automaticamente">
            <a:extLst>
              <a:ext uri="{FF2B5EF4-FFF2-40B4-BE49-F238E27FC236}">
                <a16:creationId xmlns:a16="http://schemas.microsoft.com/office/drawing/2014/main" id="{9EC80E32-257A-C186-72F8-16B601C524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3" name="Tabella 52">
            <a:extLst>
              <a:ext uri="{FF2B5EF4-FFF2-40B4-BE49-F238E27FC236}">
                <a16:creationId xmlns:a16="http://schemas.microsoft.com/office/drawing/2014/main" id="{3A5904A4-0C3A-8A5E-8587-8E2BEDAC6B34}"/>
              </a:ext>
            </a:extLst>
          </p:cNvPr>
          <p:cNvGraphicFramePr>
            <a:graphicFrameLocks noGrp="1"/>
          </p:cNvGraphicFramePr>
          <p:nvPr>
            <p:extLst>
              <p:ext uri="{D42A27DB-BD31-4B8C-83A1-F6EECF244321}">
                <p14:modId xmlns:p14="http://schemas.microsoft.com/office/powerpoint/2010/main" val="3898402967"/>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SYSTEM </a:t>
                      </a:r>
                      <a:r>
                        <a:rPr lang="it-IT" sz="750" kern="1200" spc="50" baseline="0" dirty="0">
                          <a:solidFill>
                            <a:schemeClr val="bg1"/>
                          </a:solidFill>
                          <a:latin typeface="+mn-lt"/>
                          <a:ea typeface="+mn-ea"/>
                          <a:cs typeface="+mn-cs"/>
                        </a:rPr>
                        <a:t>INTEGRATOR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262447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2E52761-7FC0-221C-F092-E4B081EE5606}"/>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283783FE-92EE-F205-F23C-0A74F4B245E5}"/>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75704AB-B7C6-6643-C9C2-9163ADCFAE3A}"/>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6618D34E-2538-74EC-6966-EDF86249ED62}"/>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39BB14F-FCCC-FEDD-C007-C7F97F1D06FC}"/>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9D0892DB-184E-6AE4-4CD4-62577E03FD77}"/>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9A7E9326-0FEA-FB67-C5AB-8AB9FA2E2AD8}"/>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F4BC51C2-A595-770F-19F8-4627D2B23B8E}"/>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5</a:t>
                </a:r>
                <a:endParaRPr lang="it-IT" sz="3600" b="1" dirty="0"/>
              </a:p>
            </p:txBody>
          </p:sp>
          <p:sp>
            <p:nvSpPr>
              <p:cNvPr id="13" name="CasellaDiTesto 12">
                <a:extLst>
                  <a:ext uri="{FF2B5EF4-FFF2-40B4-BE49-F238E27FC236}">
                    <a16:creationId xmlns:a16="http://schemas.microsoft.com/office/drawing/2014/main" id="{E2A15311-CECA-1D73-393B-BAD52DD0BEB9}"/>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549D8586-198D-58F4-8580-2CE74FAE990E}"/>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7E97A06E-C997-8D05-C129-2C990D98EEF2}"/>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841F8EAD-BF8D-92A4-F2C5-B330B8E67AE5}"/>
                </a:ext>
              </a:extLst>
            </p:cNvPr>
            <p:cNvSpPr txBox="1"/>
            <p:nvPr/>
          </p:nvSpPr>
          <p:spPr>
            <a:xfrm>
              <a:off x="697768" y="2324026"/>
              <a:ext cx="8162243" cy="1015663"/>
            </a:xfrm>
            <a:prstGeom prst="rect">
              <a:avLst/>
            </a:prstGeom>
            <a:noFill/>
          </p:spPr>
          <p:txBody>
            <a:bodyPr wrap="square" rtlCol="0">
              <a:spAutoFit/>
            </a:bodyPr>
            <a:lstStyle/>
            <a:p>
              <a:pPr algn="just"/>
              <a:r>
                <a:rPr lang="en-US" sz="1500" dirty="0">
                  <a:solidFill>
                    <a:schemeClr val="bg1"/>
                  </a:solidFill>
                </a:rPr>
                <a:t>- Monitoring Tools: Postman for API testing, Grafana for monitoring data flow.  </a:t>
              </a:r>
            </a:p>
            <a:p>
              <a:pPr algn="just"/>
              <a:r>
                <a:rPr lang="en-US" sz="1500" dirty="0">
                  <a:solidFill>
                    <a:schemeClr val="bg1"/>
                  </a:solidFill>
                </a:rPr>
                <a:t>- Integration Environment: Local or cloud server with dedicated configuration.  </a:t>
              </a:r>
            </a:p>
            <a:p>
              <a:pPr algn="just"/>
              <a:r>
                <a:rPr lang="en-US" sz="1500" dirty="0">
                  <a:solidFill>
                    <a:schemeClr val="bg1"/>
                  </a:solidFill>
                </a:rPr>
                <a:t>- Simulators and Real Tests: CAN simulators for car controller data and real mobile devices for frontend tests. </a:t>
              </a:r>
            </a:p>
          </p:txBody>
        </p:sp>
      </p:grpSp>
      <p:grpSp>
        <p:nvGrpSpPr>
          <p:cNvPr id="27" name="Gruppo 26">
            <a:extLst>
              <a:ext uri="{FF2B5EF4-FFF2-40B4-BE49-F238E27FC236}">
                <a16:creationId xmlns:a16="http://schemas.microsoft.com/office/drawing/2014/main" id="{E10CD377-D9DA-2BB6-FDBD-167E89395E6C}"/>
              </a:ext>
            </a:extLst>
          </p:cNvPr>
          <p:cNvGrpSpPr/>
          <p:nvPr/>
        </p:nvGrpSpPr>
        <p:grpSpPr>
          <a:xfrm>
            <a:off x="698965" y="3423285"/>
            <a:ext cx="8597435" cy="877163"/>
            <a:chOff x="698965" y="3507247"/>
            <a:chExt cx="8597435" cy="877163"/>
          </a:xfrm>
        </p:grpSpPr>
        <p:sp>
          <p:nvSpPr>
            <p:cNvPr id="2" name="CasellaDiTesto 1">
              <a:extLst>
                <a:ext uri="{FF2B5EF4-FFF2-40B4-BE49-F238E27FC236}">
                  <a16:creationId xmlns:a16="http://schemas.microsoft.com/office/drawing/2014/main" id="{17DE53EA-4CDA-D45D-4ED3-18FCF9C423EE}"/>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EF9F90EC-36E2-40F0-F226-F0AE813ADA33}"/>
                </a:ext>
              </a:extLst>
            </p:cNvPr>
            <p:cNvSpPr txBox="1"/>
            <p:nvPr/>
          </p:nvSpPr>
          <p:spPr>
            <a:xfrm>
              <a:off x="698965" y="3830412"/>
              <a:ext cx="8162243" cy="553998"/>
            </a:xfrm>
            <a:prstGeom prst="rect">
              <a:avLst/>
            </a:prstGeom>
            <a:noFill/>
          </p:spPr>
          <p:txBody>
            <a:bodyPr wrap="square" rtlCol="0">
              <a:spAutoFit/>
            </a:bodyPr>
            <a:lstStyle/>
            <a:p>
              <a:pPr algn="just"/>
              <a:r>
                <a:rPr lang="en-US" sz="1500" dirty="0">
                  <a:solidFill>
                    <a:schemeClr val="bg1"/>
                  </a:solidFill>
                </a:rPr>
                <a:t>- System Integrator: Specialist in complex system integration, with backend, API, and infrastructure expertise. </a:t>
              </a:r>
            </a:p>
          </p:txBody>
        </p:sp>
      </p:grpSp>
      <p:grpSp>
        <p:nvGrpSpPr>
          <p:cNvPr id="29" name="Gruppo 28">
            <a:extLst>
              <a:ext uri="{FF2B5EF4-FFF2-40B4-BE49-F238E27FC236}">
                <a16:creationId xmlns:a16="http://schemas.microsoft.com/office/drawing/2014/main" id="{5EAB4CC1-5B47-BAB7-B9A3-DB2F5D271E6E}"/>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0987480E-EFF4-820F-0BEF-40E7308CC8DA}"/>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2DD6C0F1-7888-2768-4031-1E9BE5277E2E}"/>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System Integrator: €6,000/month  </a:t>
              </a:r>
            </a:p>
            <a:p>
              <a:pPr algn="just"/>
              <a:r>
                <a:rPr lang="en-US" sz="1500" dirty="0">
                  <a:solidFill>
                    <a:schemeClr val="bg1"/>
                  </a:solidFill>
                </a:rPr>
                <a:t>- Project Manager: €6,000/month </a:t>
              </a:r>
            </a:p>
          </p:txBody>
        </p:sp>
      </p:grpSp>
      <p:grpSp>
        <p:nvGrpSpPr>
          <p:cNvPr id="67" name="Gruppo 66">
            <a:extLst>
              <a:ext uri="{FF2B5EF4-FFF2-40B4-BE49-F238E27FC236}">
                <a16:creationId xmlns:a16="http://schemas.microsoft.com/office/drawing/2014/main" id="{C4447D9E-9D66-74FC-8FD2-269064773771}"/>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E7AD973B-05F4-5C60-D79E-3116102BED61}"/>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WP5 </a:t>
              </a:r>
            </a:p>
          </p:txBody>
        </p:sp>
        <p:sp>
          <p:nvSpPr>
            <p:cNvPr id="32" name="CasellaDiTesto 31">
              <a:extLst>
                <a:ext uri="{FF2B5EF4-FFF2-40B4-BE49-F238E27FC236}">
                  <a16:creationId xmlns:a16="http://schemas.microsoft.com/office/drawing/2014/main" id="{DB456448-681A-8357-092D-9BC37961FA7F}"/>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€15.000</a:t>
              </a:r>
            </a:p>
          </p:txBody>
        </p:sp>
        <p:pic>
          <p:nvPicPr>
            <p:cNvPr id="66" name="Elemento grafico 65" descr="Freccia linea: diritta con riempimento a tinta unita">
              <a:extLst>
                <a:ext uri="{FF2B5EF4-FFF2-40B4-BE49-F238E27FC236}">
                  <a16:creationId xmlns:a16="http://schemas.microsoft.com/office/drawing/2014/main" id="{EF7A2DED-8E35-FB8F-056F-D9BB61FE8B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381851F2-F25C-BDAA-E897-7C2EC5C8DBD5}"/>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14ACFA94-1319-1BAC-B120-8DDBE3D5AB80}"/>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98B9C1ED-01AE-513C-F44A-5469C3C09916}"/>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8260F7C5-D82C-A851-543E-D1B2636DA0CB}"/>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15" name="Connettore diritto 14">
              <a:extLst>
                <a:ext uri="{FF2B5EF4-FFF2-40B4-BE49-F238E27FC236}">
                  <a16:creationId xmlns:a16="http://schemas.microsoft.com/office/drawing/2014/main" id="{77DDAD1B-7769-E5AE-6706-4CF68912A918}"/>
                </a:ext>
              </a:extLst>
            </p:cNvPr>
            <p:cNvCxnSpPr>
              <a:cxnSpLocks/>
            </p:cNvCxnSpPr>
            <p:nvPr/>
          </p:nvCxnSpPr>
          <p:spPr>
            <a:xfrm flipH="1">
              <a:off x="1930400" y="1111664"/>
              <a:ext cx="2606431"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B7939303-D7A2-F4A0-8912-D8EF6BFDB13B}"/>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F4FFA54B-3EE7-7E98-BF2E-D32246E0E72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3" name="Gruppo 32">
              <a:extLst>
                <a:ext uri="{FF2B5EF4-FFF2-40B4-BE49-F238E27FC236}">
                  <a16:creationId xmlns:a16="http://schemas.microsoft.com/office/drawing/2014/main" id="{FBEAE942-E83A-DC58-09A4-ED144DE35496}"/>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D52D5F9F-A550-9FDC-9065-D05C1CBB83B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40DD8E33-D8F0-C13F-C133-3465377E699B}"/>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466AF136-FAED-4439-7CE7-5B3A1DF88A78}"/>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783208BA-8975-BE6E-CA24-2E59FCAB54D4}"/>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8</a:t>
                </a:r>
              </a:p>
            </p:txBody>
          </p:sp>
          <p:grpSp>
            <p:nvGrpSpPr>
              <p:cNvPr id="38" name="Gruppo 37">
                <a:extLst>
                  <a:ext uri="{FF2B5EF4-FFF2-40B4-BE49-F238E27FC236}">
                    <a16:creationId xmlns:a16="http://schemas.microsoft.com/office/drawing/2014/main" id="{0B0FBE78-12ED-6BDF-00BA-804D3E1FDBE5}"/>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79D1AFE4-6F46-C5E8-5E32-80E00243FF2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03AF6FF7-78A7-87FF-EEFD-6C56DE89B5D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D4A3F778-501D-6C78-7205-4991CFD6D4A5}"/>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DD503DCF-D06E-9141-A88B-3544B4C07233}"/>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6D201BD4-F0A0-6CA5-93BF-167BD51F6DE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F2746AA1-7FD7-1859-4833-45C740582B48}"/>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pic>
        <p:nvPicPr>
          <p:cNvPr id="55" name="Immagine 54" descr="Immagine che contiene orologio, simbolo, Carattere, Elementi grafici&#10;&#10;Descrizione generata automaticamente">
            <a:extLst>
              <a:ext uri="{FF2B5EF4-FFF2-40B4-BE49-F238E27FC236}">
                <a16:creationId xmlns:a16="http://schemas.microsoft.com/office/drawing/2014/main" id="{C8EEE03A-98E0-75BD-382E-D0A6521FBA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61" name="Tabella 60">
            <a:extLst>
              <a:ext uri="{FF2B5EF4-FFF2-40B4-BE49-F238E27FC236}">
                <a16:creationId xmlns:a16="http://schemas.microsoft.com/office/drawing/2014/main" id="{53CE0CB3-E018-5B8D-B2BA-8CA69D87C421}"/>
              </a:ext>
            </a:extLst>
          </p:cNvPr>
          <p:cNvGraphicFramePr>
            <a:graphicFrameLocks noGrp="1"/>
          </p:cNvGraphicFramePr>
          <p:nvPr>
            <p:extLst>
              <p:ext uri="{D42A27DB-BD31-4B8C-83A1-F6EECF244321}">
                <p14:modId xmlns:p14="http://schemas.microsoft.com/office/powerpoint/2010/main" val="3898402967"/>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SYSTEM </a:t>
                      </a:r>
                      <a:r>
                        <a:rPr lang="it-IT" sz="750" kern="1200" spc="50" baseline="0" dirty="0">
                          <a:solidFill>
                            <a:schemeClr val="bg1"/>
                          </a:solidFill>
                          <a:latin typeface="+mn-lt"/>
                          <a:ea typeface="+mn-ea"/>
                          <a:cs typeface="+mn-cs"/>
                        </a:rPr>
                        <a:t>INTEGRATOR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4105796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09145AE4-AED5-B684-67AD-E4FAB8C373DF}"/>
            </a:ext>
          </a:extLst>
        </p:cNvPr>
        <p:cNvGrpSpPr/>
        <p:nvPr/>
      </p:nvGrpSpPr>
      <p:grpSpPr>
        <a:xfrm>
          <a:off x="0" y="0"/>
          <a:ext cx="0" cy="0"/>
          <a:chOff x="0" y="0"/>
          <a:chExt cx="0" cy="0"/>
        </a:xfrm>
      </p:grpSpPr>
    </p:spTree>
    <p:extLst>
      <p:ext uri="{BB962C8B-B14F-4D97-AF65-F5344CB8AC3E}">
        <p14:creationId xmlns:p14="http://schemas.microsoft.com/office/powerpoint/2010/main" val="3477995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AF36A6F-A6EB-D7FA-C655-8F2CFCBD0519}"/>
            </a:ext>
          </a:extLst>
        </p:cNvPr>
        <p:cNvGrpSpPr/>
        <p:nvPr/>
      </p:nvGrpSpPr>
      <p:grpSpPr>
        <a:xfrm>
          <a:off x="0" y="0"/>
          <a:ext cx="0" cy="0"/>
          <a:chOff x="0" y="0"/>
          <a:chExt cx="0" cy="0"/>
        </a:xfrm>
      </p:grpSpPr>
      <p:cxnSp>
        <p:nvCxnSpPr>
          <p:cNvPr id="8" name="Connettore diritto 7">
            <a:extLst>
              <a:ext uri="{FF2B5EF4-FFF2-40B4-BE49-F238E27FC236}">
                <a16:creationId xmlns:a16="http://schemas.microsoft.com/office/drawing/2014/main" id="{FDF66031-6BF3-EE93-CC49-5606F30F5480}"/>
              </a:ext>
            </a:extLst>
          </p:cNvPr>
          <p:cNvCxnSpPr>
            <a:cxnSpLocks/>
          </p:cNvCxnSpPr>
          <p:nvPr/>
        </p:nvCxnSpPr>
        <p:spPr>
          <a:xfrm flipV="1">
            <a:off x="6096000"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 name="CasellaDiTesto 1">
            <a:extLst>
              <a:ext uri="{FF2B5EF4-FFF2-40B4-BE49-F238E27FC236}">
                <a16:creationId xmlns:a16="http://schemas.microsoft.com/office/drawing/2014/main" id="{99A2E5C3-0FC5-5C7D-7051-22C424E620FF}"/>
              </a:ext>
            </a:extLst>
          </p:cNvPr>
          <p:cNvSpPr txBox="1"/>
          <p:nvPr/>
        </p:nvSpPr>
        <p:spPr>
          <a:xfrm>
            <a:off x="1248854" y="2321004"/>
            <a:ext cx="3253829" cy="2215991"/>
          </a:xfrm>
          <a:prstGeom prst="rect">
            <a:avLst/>
          </a:prstGeom>
          <a:noFill/>
        </p:spPr>
        <p:txBody>
          <a:bodyPr wrap="square" rtlCol="0">
            <a:spAutoFit/>
          </a:bodyPr>
          <a:lstStyle/>
          <a:p>
            <a:pPr algn="just"/>
            <a:r>
              <a:rPr lang="en-US" sz="2300" b="1">
                <a:solidFill>
                  <a:srgbClr val="DA627D"/>
                </a:solidFill>
              </a:rPr>
              <a:t>How</a:t>
            </a:r>
            <a:r>
              <a:rPr lang="en-US" sz="2300" b="1">
                <a:solidFill>
                  <a:schemeClr val="bg1"/>
                </a:solidFill>
              </a:rPr>
              <a:t> </a:t>
            </a:r>
            <a:r>
              <a:rPr lang="en-US" sz="2300">
                <a:solidFill>
                  <a:schemeClr val="bg1"/>
                </a:solidFill>
              </a:rPr>
              <a:t>can we achieve a </a:t>
            </a:r>
            <a:r>
              <a:rPr lang="en-US" sz="2300" b="1">
                <a:solidFill>
                  <a:schemeClr val="bg1"/>
                </a:solidFill>
              </a:rPr>
              <a:t>more objective</a:t>
            </a:r>
            <a:r>
              <a:rPr lang="en-US" sz="2300">
                <a:solidFill>
                  <a:schemeClr val="bg1"/>
                </a:solidFill>
              </a:rPr>
              <a:t>, </a:t>
            </a:r>
            <a:r>
              <a:rPr lang="en-US" sz="2300" b="1">
                <a:solidFill>
                  <a:schemeClr val="bg1"/>
                </a:solidFill>
              </a:rPr>
              <a:t>real-time</a:t>
            </a:r>
            <a:r>
              <a:rPr lang="en-US" sz="2300">
                <a:solidFill>
                  <a:schemeClr val="bg1"/>
                </a:solidFill>
              </a:rPr>
              <a:t> assessment of driver performance that reflects both </a:t>
            </a:r>
            <a:r>
              <a:rPr lang="en-US" sz="2300" b="1">
                <a:solidFill>
                  <a:schemeClr val="bg1"/>
                </a:solidFill>
              </a:rPr>
              <a:t>safety and passenger comfort </a:t>
            </a:r>
            <a:r>
              <a:rPr lang="en-US" sz="2300" b="1">
                <a:solidFill>
                  <a:srgbClr val="DA627D"/>
                </a:solidFill>
              </a:rPr>
              <a:t>?</a:t>
            </a:r>
          </a:p>
        </p:txBody>
      </p:sp>
      <p:sp>
        <p:nvSpPr>
          <p:cNvPr id="3" name="CasellaDiTesto 2">
            <a:extLst>
              <a:ext uri="{FF2B5EF4-FFF2-40B4-BE49-F238E27FC236}">
                <a16:creationId xmlns:a16="http://schemas.microsoft.com/office/drawing/2014/main" id="{E89A39AE-01B7-2E16-12E0-18533A0BAA2B}"/>
              </a:ext>
            </a:extLst>
          </p:cNvPr>
          <p:cNvSpPr txBox="1"/>
          <p:nvPr/>
        </p:nvSpPr>
        <p:spPr>
          <a:xfrm>
            <a:off x="7756513" y="2497975"/>
            <a:ext cx="3186633" cy="1862048"/>
          </a:xfrm>
          <a:prstGeom prst="rect">
            <a:avLst/>
          </a:prstGeom>
          <a:noFill/>
        </p:spPr>
        <p:txBody>
          <a:bodyPr wrap="square" rtlCol="0">
            <a:spAutoFit/>
          </a:bodyPr>
          <a:lstStyle/>
          <a:p>
            <a:pPr algn="just"/>
            <a:r>
              <a:rPr lang="en-US" sz="2300" b="1">
                <a:solidFill>
                  <a:srgbClr val="DA627D"/>
                </a:solidFill>
              </a:rPr>
              <a:t>How</a:t>
            </a:r>
            <a:r>
              <a:rPr lang="en-US" sz="2300">
                <a:solidFill>
                  <a:schemeClr val="bg1"/>
                </a:solidFill>
              </a:rPr>
              <a:t> can ride-sharing platforms move beyond basic ratings to gain insights that </a:t>
            </a:r>
            <a:r>
              <a:rPr lang="en-US" sz="2300" b="1">
                <a:solidFill>
                  <a:schemeClr val="bg1"/>
                </a:solidFill>
              </a:rPr>
              <a:t>improve service quality </a:t>
            </a:r>
            <a:r>
              <a:rPr lang="en-US" sz="2300" b="1">
                <a:solidFill>
                  <a:srgbClr val="DA627D"/>
                </a:solidFill>
              </a:rPr>
              <a:t>?</a:t>
            </a:r>
          </a:p>
        </p:txBody>
      </p:sp>
      <p:sp>
        <p:nvSpPr>
          <p:cNvPr id="16" name="Rettangolo 15">
            <a:extLst>
              <a:ext uri="{FF2B5EF4-FFF2-40B4-BE49-F238E27FC236}">
                <a16:creationId xmlns:a16="http://schemas.microsoft.com/office/drawing/2014/main" id="{9BED9D33-BB18-8D63-F17B-95BCE440CFF5}"/>
              </a:ext>
            </a:extLst>
          </p:cNvPr>
          <p:cNvSpPr/>
          <p:nvPr/>
        </p:nvSpPr>
        <p:spPr>
          <a:xfrm>
            <a:off x="5793951" y="1835684"/>
            <a:ext cx="604098" cy="3186633"/>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Elemento grafico 3" descr="Punto interrogativo con riempimento a tinta unita">
            <a:extLst>
              <a:ext uri="{FF2B5EF4-FFF2-40B4-BE49-F238E27FC236}">
                <a16:creationId xmlns:a16="http://schemas.microsoft.com/office/drawing/2014/main" id="{6A237481-15D5-393F-9B43-D86C6F039D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2684" y="1835684"/>
            <a:ext cx="3186633" cy="3186633"/>
          </a:xfrm>
          <a:prstGeom prst="rect">
            <a:avLst/>
          </a:prstGeom>
        </p:spPr>
      </p:pic>
    </p:spTree>
    <p:extLst>
      <p:ext uri="{BB962C8B-B14F-4D97-AF65-F5344CB8AC3E}">
        <p14:creationId xmlns:p14="http://schemas.microsoft.com/office/powerpoint/2010/main" val="2033739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A2454A9-88EB-0306-C8CE-8BE3C84F4472}"/>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0A33FB07-715C-D217-895B-B14BFCCDD66F}"/>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BAE61118-1D7E-1D24-5BF8-09C4BAB347D3}"/>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4E6FB27-B738-AAAB-E10F-C65E1C28D27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E2D235F-F3D0-EC3F-232B-5D2DB1AD3FD1}"/>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708D5E65-9556-7789-42F0-3F69D2ED3760}"/>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A438100A-8148-15BA-96BF-09330154B12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40FA01F5-301E-885F-5FEE-2D1AF369C998}"/>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6</a:t>
                </a:r>
                <a:endParaRPr lang="it-IT" sz="3600" b="1" dirty="0"/>
              </a:p>
            </p:txBody>
          </p:sp>
          <p:sp>
            <p:nvSpPr>
              <p:cNvPr id="13" name="CasellaDiTesto 12">
                <a:extLst>
                  <a:ext uri="{FF2B5EF4-FFF2-40B4-BE49-F238E27FC236}">
                    <a16:creationId xmlns:a16="http://schemas.microsoft.com/office/drawing/2014/main" id="{E84DF21C-5C3D-67A2-5F4A-4F3CAF529DB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422F2F2A-0121-4AEA-9FEA-B3CA33D96415}"/>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3C75D1C1-6305-EA11-031B-0D01A16AA9C0}"/>
              </a:ext>
            </a:extLst>
          </p:cNvPr>
          <p:cNvSpPr txBox="1"/>
          <p:nvPr/>
        </p:nvSpPr>
        <p:spPr>
          <a:xfrm>
            <a:off x="706908" y="2254706"/>
            <a:ext cx="8162242" cy="784830"/>
          </a:xfrm>
          <a:prstGeom prst="rect">
            <a:avLst/>
          </a:prstGeom>
          <a:noFill/>
        </p:spPr>
        <p:txBody>
          <a:bodyPr wrap="square" rtlCol="0">
            <a:spAutoFit/>
          </a:bodyPr>
          <a:lstStyle/>
          <a:p>
            <a:pPr algn="just"/>
            <a:r>
              <a:rPr lang="en-US" sz="1500" dirty="0">
                <a:solidFill>
                  <a:schemeClr val="bg1"/>
                </a:solidFill>
              </a:rPr>
              <a:t>Protecting sensitive data collected by the system is essential to comply with GDPR and ensure user information security. This WP focuses on implementing advanced security protocols, data encryption, and GDPR-compliant policies.</a:t>
            </a:r>
          </a:p>
        </p:txBody>
      </p:sp>
      <p:sp>
        <p:nvSpPr>
          <p:cNvPr id="26" name="CasellaDiTesto 25">
            <a:extLst>
              <a:ext uri="{FF2B5EF4-FFF2-40B4-BE49-F238E27FC236}">
                <a16:creationId xmlns:a16="http://schemas.microsoft.com/office/drawing/2014/main" id="{B96B8D9D-FA5D-F97B-AD07-F01D1AFC5E0E}"/>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1F20B6CC-91D5-F4F2-DF95-4152B41A7C84}"/>
              </a:ext>
            </a:extLst>
          </p:cNvPr>
          <p:cNvSpPr txBox="1"/>
          <p:nvPr/>
        </p:nvSpPr>
        <p:spPr>
          <a:xfrm>
            <a:off x="732540" y="4039307"/>
            <a:ext cx="8162243" cy="1097801"/>
          </a:xfrm>
          <a:prstGeom prst="rect">
            <a:avLst/>
          </a:prstGeom>
          <a:noFill/>
        </p:spPr>
        <p:txBody>
          <a:bodyPr wrap="square" rtlCol="0">
            <a:spAutoFit/>
          </a:bodyPr>
          <a:lstStyle/>
          <a:p>
            <a:pPr algn="just">
              <a:lnSpc>
                <a:spcPct val="150000"/>
              </a:lnSpc>
            </a:pPr>
            <a:r>
              <a:rPr lang="en-US" sz="1500" dirty="0">
                <a:solidFill>
                  <a:schemeClr val="bg1"/>
                </a:solidFill>
              </a:rPr>
              <a:t>1. Ensure secure communication between system components.  </a:t>
            </a:r>
          </a:p>
          <a:p>
            <a:pPr algn="just">
              <a:lnSpc>
                <a:spcPct val="150000"/>
              </a:lnSpc>
            </a:pPr>
            <a:r>
              <a:rPr lang="en-US" sz="1500" dirty="0">
                <a:solidFill>
                  <a:schemeClr val="bg1"/>
                </a:solidFill>
              </a:rPr>
              <a:t>2. Protect sensitive data through encryption and controlled access.  </a:t>
            </a:r>
          </a:p>
          <a:p>
            <a:pPr algn="just">
              <a:lnSpc>
                <a:spcPct val="150000"/>
              </a:lnSpc>
            </a:pPr>
            <a:r>
              <a:rPr lang="en-US" sz="1500" dirty="0">
                <a:solidFill>
                  <a:schemeClr val="bg1"/>
                </a:solidFill>
              </a:rPr>
              <a:t>3. Ensure compliance with GDPR and other applicable regulations. </a:t>
            </a:r>
          </a:p>
        </p:txBody>
      </p:sp>
      <p:grpSp>
        <p:nvGrpSpPr>
          <p:cNvPr id="55" name="Gruppo 54">
            <a:extLst>
              <a:ext uri="{FF2B5EF4-FFF2-40B4-BE49-F238E27FC236}">
                <a16:creationId xmlns:a16="http://schemas.microsoft.com/office/drawing/2014/main" id="{29DFE43F-78C8-36B8-3727-8CA2ED6A04B7}"/>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2DF963C4-CE58-C43A-A1D6-8C0FB83C4A92}"/>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9" name="Gruppo 38">
              <a:extLst>
                <a:ext uri="{FF2B5EF4-FFF2-40B4-BE49-F238E27FC236}">
                  <a16:creationId xmlns:a16="http://schemas.microsoft.com/office/drawing/2014/main" id="{A8BC3337-2923-2374-EBE5-A41ACC6B2AB9}"/>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7DEA5AA1-AA1E-D2D3-DC54-3DC768BDB8DF}"/>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80A0BBDF-E09E-D642-DACA-05D27572560E}"/>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359E8D0A-042F-7094-BBA3-AF01D3B3CB40}"/>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E26EF121-4B64-4E28-726C-5B969ED2D6F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44" name="Gruppo 43">
                <a:extLst>
                  <a:ext uri="{FF2B5EF4-FFF2-40B4-BE49-F238E27FC236}">
                    <a16:creationId xmlns:a16="http://schemas.microsoft.com/office/drawing/2014/main" id="{834B7D3F-867A-CDEA-5B1F-872CE06A5ADE}"/>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2939927C-8A0D-1BA9-83FD-5E19A53D505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2F9A8BD3-957D-FE21-60E7-0C4F77CF4BC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D9102051-4C2B-40D8-4BB3-91F3EC77B8BB}"/>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BE00220F-8ADE-DA64-AA40-49752EBCB634}"/>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B35AB032-CADA-9E8A-D35E-30A56F982E3F}"/>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CDE71CAE-5F6B-034E-6E83-A15A7571BD41}"/>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6BDEF905-76E4-3236-D4F2-A03987BF9C12}"/>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37" name="Connettore diritto 36">
              <a:extLst>
                <a:ext uri="{FF2B5EF4-FFF2-40B4-BE49-F238E27FC236}">
                  <a16:creationId xmlns:a16="http://schemas.microsoft.com/office/drawing/2014/main" id="{389589E8-EA72-FCF9-74D9-62F35468D678}"/>
                </a:ext>
              </a:extLst>
            </p:cNvPr>
            <p:cNvCxnSpPr>
              <a:cxnSpLocks/>
            </p:cNvCxnSpPr>
            <p:nvPr/>
          </p:nvCxnSpPr>
          <p:spPr>
            <a:xfrm flipH="1">
              <a:off x="1930400" y="1111664"/>
              <a:ext cx="288778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pic>
        <p:nvPicPr>
          <p:cNvPr id="4" name="Immagine 3" descr="Immagine che contiene orologio, simbolo, Carattere, Elementi grafici&#10;&#10;Descrizione generata automaticamente">
            <a:extLst>
              <a:ext uri="{FF2B5EF4-FFF2-40B4-BE49-F238E27FC236}">
                <a16:creationId xmlns:a16="http://schemas.microsoft.com/office/drawing/2014/main" id="{B2C906C8-F09F-227F-BFAD-415F24B4FF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2462FC57-8B76-94DA-235F-C2EF7A7F4636}"/>
              </a:ext>
            </a:extLst>
          </p:cNvPr>
          <p:cNvGraphicFramePr>
            <a:graphicFrameLocks noGrp="1"/>
          </p:cNvGraphicFramePr>
          <p:nvPr>
            <p:extLst>
              <p:ext uri="{D42A27DB-BD31-4B8C-83A1-F6EECF244321}">
                <p14:modId xmlns:p14="http://schemas.microsoft.com/office/powerpoint/2010/main" val="3972796729"/>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SECURITY EXPERT</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3" name="Gruppo 2">
            <a:extLst>
              <a:ext uri="{FF2B5EF4-FFF2-40B4-BE49-F238E27FC236}">
                <a16:creationId xmlns:a16="http://schemas.microsoft.com/office/drawing/2014/main" id="{EDF590AC-0A60-2F1C-E15C-C53FC8F51810}"/>
              </a:ext>
            </a:extLst>
          </p:cNvPr>
          <p:cNvGrpSpPr/>
          <p:nvPr/>
        </p:nvGrpSpPr>
        <p:grpSpPr>
          <a:xfrm>
            <a:off x="9983500" y="2734223"/>
            <a:ext cx="1922034" cy="742612"/>
            <a:chOff x="10081438" y="2124587"/>
            <a:chExt cx="1922034" cy="742612"/>
          </a:xfrm>
        </p:grpSpPr>
        <p:sp>
          <p:nvSpPr>
            <p:cNvPr id="8" name="CasellaDiTesto 7">
              <a:extLst>
                <a:ext uri="{FF2B5EF4-FFF2-40B4-BE49-F238E27FC236}">
                  <a16:creationId xmlns:a16="http://schemas.microsoft.com/office/drawing/2014/main" id="{FA8EA6DF-55F5-0819-565B-E67D5B67C5A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24" name="CasellaDiTesto 23">
              <a:extLst>
                <a:ext uri="{FF2B5EF4-FFF2-40B4-BE49-F238E27FC236}">
                  <a16:creationId xmlns:a16="http://schemas.microsoft.com/office/drawing/2014/main" id="{D479FDCE-4F5F-AEEC-AD6F-B6EF2076E8FB}"/>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31720836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1CE77CDB-F0BD-01B1-E7B5-33F1084FAB8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471A19D3-E0AB-480D-1982-2E2DCF0587B8}"/>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FA3D5AE2-B824-9C9D-2E22-858ADC25084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F2139DEC-3DF7-04C2-0A4F-0B24DA5A857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73B1241-E2D4-98BA-000B-EA1725444B5C}"/>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8D21D68-21DF-A38F-C807-4C8B8658287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B92ECA5A-550B-CC52-51BD-398DBC22FDCA}"/>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0507DE28-CDF7-AB3A-CEED-3084292CD8D4}"/>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6</a:t>
                </a:r>
                <a:endParaRPr lang="it-IT" sz="3600" b="1" dirty="0"/>
              </a:p>
            </p:txBody>
          </p:sp>
          <p:sp>
            <p:nvSpPr>
              <p:cNvPr id="13" name="CasellaDiTesto 12">
                <a:extLst>
                  <a:ext uri="{FF2B5EF4-FFF2-40B4-BE49-F238E27FC236}">
                    <a16:creationId xmlns:a16="http://schemas.microsoft.com/office/drawing/2014/main" id="{50660098-FF8F-84B7-4B08-7A5109349B14}"/>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0708C439-F202-61F9-BC3C-4FB7C9E7DCC9}"/>
              </a:ext>
            </a:extLst>
          </p:cNvPr>
          <p:cNvSpPr txBox="1"/>
          <p:nvPr/>
        </p:nvSpPr>
        <p:spPr>
          <a:xfrm>
            <a:off x="706908" y="18350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077AC2D7-D080-B47D-9BDF-E4A4C544B17E}"/>
              </a:ext>
            </a:extLst>
          </p:cNvPr>
          <p:cNvSpPr txBox="1"/>
          <p:nvPr/>
        </p:nvSpPr>
        <p:spPr>
          <a:xfrm>
            <a:off x="706908" y="2115829"/>
            <a:ext cx="8162242" cy="4144724"/>
          </a:xfrm>
          <a:prstGeom prst="rect">
            <a:avLst/>
          </a:prstGeom>
          <a:noFill/>
        </p:spPr>
        <p:txBody>
          <a:bodyPr wrap="square" rtlCol="0">
            <a:spAutoFit/>
          </a:bodyPr>
          <a:lstStyle/>
          <a:p>
            <a:pPr algn="just">
              <a:spcBef>
                <a:spcPts val="150"/>
              </a:spcBef>
            </a:pPr>
            <a:r>
              <a:rPr lang="en-US" sz="1500" dirty="0">
                <a:solidFill>
                  <a:schemeClr val="bg1"/>
                </a:solidFill>
              </a:rPr>
              <a:t>1. Data Encryption:</a:t>
            </a:r>
          </a:p>
          <a:p>
            <a:pPr algn="just">
              <a:spcBef>
                <a:spcPts val="150"/>
              </a:spcBef>
            </a:pPr>
            <a:r>
              <a:rPr lang="en-US" sz="1500" dirty="0">
                <a:solidFill>
                  <a:schemeClr val="bg1"/>
                </a:solidFill>
              </a:rPr>
              <a:t>   - Implement AES-256 encryption for data stored in the database.  </a:t>
            </a:r>
          </a:p>
          <a:p>
            <a:pPr algn="just">
              <a:spcBef>
                <a:spcPts val="150"/>
              </a:spcBef>
            </a:pPr>
            <a:r>
              <a:rPr lang="en-US" sz="1500" dirty="0">
                <a:solidFill>
                  <a:schemeClr val="bg1"/>
                </a:solidFill>
              </a:rPr>
              <a:t>   - Configure TLS 1.3 for communications between car controller, backend, and frontend.  </a:t>
            </a:r>
          </a:p>
          <a:p>
            <a:pPr algn="just">
              <a:spcBef>
                <a:spcPts val="150"/>
              </a:spcBef>
            </a:pPr>
            <a:r>
              <a:rPr lang="en-US" sz="1500" dirty="0">
                <a:solidFill>
                  <a:schemeClr val="bg1"/>
                </a:solidFill>
              </a:rPr>
              <a:t>2. Credential Management and Authentication:</a:t>
            </a:r>
          </a:p>
          <a:p>
            <a:pPr algn="just">
              <a:spcBef>
                <a:spcPts val="150"/>
              </a:spcBef>
            </a:pPr>
            <a:r>
              <a:rPr lang="en-US" sz="1500" dirty="0">
                <a:solidFill>
                  <a:schemeClr val="bg1"/>
                </a:solidFill>
              </a:rPr>
              <a:t>   - Develop a token-based authentication system (e.g., JWT) for RESTful APIs.  </a:t>
            </a:r>
          </a:p>
          <a:p>
            <a:pPr algn="just">
              <a:spcBef>
                <a:spcPts val="150"/>
              </a:spcBef>
            </a:pPr>
            <a:r>
              <a:rPr lang="en-US" sz="1500" dirty="0">
                <a:solidFill>
                  <a:schemeClr val="bg1"/>
                </a:solidFill>
              </a:rPr>
              <a:t>   - Create mechanisms for secure credential management (e.g., </a:t>
            </a:r>
            <a:r>
              <a:rPr lang="en-US" sz="1500" dirty="0" err="1">
                <a:solidFill>
                  <a:schemeClr val="bg1"/>
                </a:solidFill>
              </a:rPr>
              <a:t>bcrypt</a:t>
            </a:r>
            <a:r>
              <a:rPr lang="en-US" sz="1500" dirty="0">
                <a:solidFill>
                  <a:schemeClr val="bg1"/>
                </a:solidFill>
              </a:rPr>
              <a:t> hashing).  </a:t>
            </a:r>
          </a:p>
          <a:p>
            <a:pPr algn="just">
              <a:spcBef>
                <a:spcPts val="150"/>
              </a:spcBef>
            </a:pPr>
            <a:r>
              <a:rPr lang="en-US" sz="1500" dirty="0">
                <a:solidFill>
                  <a:schemeClr val="bg1"/>
                </a:solidFill>
              </a:rPr>
              <a:t>3. GDPR Compliance and Privacy Policies:</a:t>
            </a:r>
          </a:p>
          <a:p>
            <a:pPr algn="just">
              <a:spcBef>
                <a:spcPts val="150"/>
              </a:spcBef>
            </a:pPr>
            <a:r>
              <a:rPr lang="en-US" sz="1500" dirty="0">
                <a:solidFill>
                  <a:schemeClr val="bg1"/>
                </a:solidFill>
              </a:rPr>
              <a:t>   - Create tools for users to view, modify, and delete their data.  </a:t>
            </a:r>
          </a:p>
          <a:p>
            <a:pPr algn="just">
              <a:spcBef>
                <a:spcPts val="150"/>
              </a:spcBef>
            </a:pPr>
            <a:r>
              <a:rPr lang="en-US" sz="1500" dirty="0">
                <a:solidFill>
                  <a:schemeClr val="bg1"/>
                </a:solidFill>
              </a:rPr>
              <a:t>   - Implement anonymization logic for historical data.  </a:t>
            </a:r>
          </a:p>
          <a:p>
            <a:pPr algn="just">
              <a:spcBef>
                <a:spcPts val="150"/>
              </a:spcBef>
            </a:pPr>
            <a:r>
              <a:rPr lang="en-US" sz="1500" dirty="0">
                <a:solidFill>
                  <a:schemeClr val="bg1"/>
                </a:solidFill>
              </a:rPr>
              <a:t>4. Monitoring and Audit:</a:t>
            </a:r>
          </a:p>
          <a:p>
            <a:pPr algn="just">
              <a:spcBef>
                <a:spcPts val="150"/>
              </a:spcBef>
            </a:pPr>
            <a:r>
              <a:rPr lang="en-US" sz="1500" dirty="0">
                <a:solidFill>
                  <a:schemeClr val="bg1"/>
                </a:solidFill>
              </a:rPr>
              <a:t>   - Configure monitoring tools to detect suspicious activities.  </a:t>
            </a:r>
          </a:p>
          <a:p>
            <a:pPr algn="just">
              <a:spcBef>
                <a:spcPts val="150"/>
              </a:spcBef>
            </a:pPr>
            <a:r>
              <a:rPr lang="en-US" sz="1500" dirty="0">
                <a:solidFill>
                  <a:schemeClr val="bg1"/>
                </a:solidFill>
              </a:rPr>
              <a:t>   - Conduct system audits to verify compliance with security and privacy policies.  </a:t>
            </a:r>
          </a:p>
          <a:p>
            <a:pPr algn="just">
              <a:spcBef>
                <a:spcPts val="150"/>
              </a:spcBef>
            </a:pPr>
            <a:r>
              <a:rPr lang="en-US" sz="1500" dirty="0">
                <a:solidFill>
                  <a:schemeClr val="bg1"/>
                </a:solidFill>
              </a:rPr>
              <a:t>5. Testing and Validation:</a:t>
            </a:r>
          </a:p>
          <a:p>
            <a:pPr algn="just">
              <a:spcBef>
                <a:spcPts val="150"/>
              </a:spcBef>
            </a:pPr>
            <a:r>
              <a:rPr lang="en-US" sz="1500" dirty="0">
                <a:solidFill>
                  <a:schemeClr val="bg1"/>
                </a:solidFill>
              </a:rPr>
              <a:t>   - Conduct vulnerability tests on APIs and stored data.  </a:t>
            </a:r>
          </a:p>
          <a:p>
            <a:pPr algn="just">
              <a:spcBef>
                <a:spcPts val="150"/>
              </a:spcBef>
            </a:pPr>
            <a:r>
              <a:rPr lang="en-US" sz="1500" dirty="0">
                <a:solidFill>
                  <a:schemeClr val="bg1"/>
                </a:solidFill>
              </a:rPr>
              <a:t>   - Simulate common attacks (e.g., SQL injection, man-in-the-middle) to ensure system robustness. </a:t>
            </a:r>
          </a:p>
        </p:txBody>
      </p:sp>
      <p:grpSp>
        <p:nvGrpSpPr>
          <p:cNvPr id="2" name="Gruppo 1">
            <a:extLst>
              <a:ext uri="{FF2B5EF4-FFF2-40B4-BE49-F238E27FC236}">
                <a16:creationId xmlns:a16="http://schemas.microsoft.com/office/drawing/2014/main" id="{57BA6FC2-3111-ECFB-A4B1-1060E305849B}"/>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2CF097FF-2E2F-A639-9CD3-66E3222A1505}"/>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7E455BCA-FBD7-1550-0EC0-D445E1ABA77E}"/>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5EC1F63C-6730-CAD2-687F-B4EE8EA6D61F}"/>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5" name="Connettore diritto 4">
              <a:extLst>
                <a:ext uri="{FF2B5EF4-FFF2-40B4-BE49-F238E27FC236}">
                  <a16:creationId xmlns:a16="http://schemas.microsoft.com/office/drawing/2014/main" id="{8164BBF6-9FF6-4786-2316-0B8D2DAFEE4F}"/>
                </a:ext>
              </a:extLst>
            </p:cNvPr>
            <p:cNvCxnSpPr>
              <a:cxnSpLocks/>
            </p:cNvCxnSpPr>
            <p:nvPr/>
          </p:nvCxnSpPr>
          <p:spPr>
            <a:xfrm flipH="1">
              <a:off x="1930400" y="1111664"/>
              <a:ext cx="288778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A6CB53DA-84FE-D7D9-7E2C-7F1E83B36F29}"/>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5E969C3B-D9D9-0FA2-DF1C-52BF5BAB4FC7}"/>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20" name="Gruppo 19">
              <a:extLst>
                <a:ext uri="{FF2B5EF4-FFF2-40B4-BE49-F238E27FC236}">
                  <a16:creationId xmlns:a16="http://schemas.microsoft.com/office/drawing/2014/main" id="{9E122484-043A-2FA5-AA0A-22E2D734FB8C}"/>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EB76EA02-336C-33F8-25A1-4B48BB0492A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8ADB8A95-F611-A5B1-FA9D-395166DE90F2}"/>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BE3F4670-BE26-C7EB-7C5E-78BF5B3C1967}"/>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327DFB3-E56E-73D3-B0F2-10D052BF7F74}"/>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26" name="Gruppo 25">
                <a:extLst>
                  <a:ext uri="{FF2B5EF4-FFF2-40B4-BE49-F238E27FC236}">
                    <a16:creationId xmlns:a16="http://schemas.microsoft.com/office/drawing/2014/main" id="{9381D953-980E-6E7B-4904-FD8D0264A995}"/>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0742ABA7-DA2F-05B1-CC3E-D7AE04C6372C}"/>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D8260111-ACC2-8C7A-2351-77FBBFC4998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39B4FB8D-59FD-FD64-40C9-838C03E6AA71}"/>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48" name="Immagine 47" descr="Immagine che contiene orologio, simbolo, Carattere, Elementi grafici&#10;&#10;Descrizione generata automaticamente">
            <a:extLst>
              <a:ext uri="{FF2B5EF4-FFF2-40B4-BE49-F238E27FC236}">
                <a16:creationId xmlns:a16="http://schemas.microsoft.com/office/drawing/2014/main" id="{C5D92882-F287-21E0-ADD5-783C1A874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9" name="Tabella 48">
            <a:extLst>
              <a:ext uri="{FF2B5EF4-FFF2-40B4-BE49-F238E27FC236}">
                <a16:creationId xmlns:a16="http://schemas.microsoft.com/office/drawing/2014/main" id="{B8F2D689-AB02-A85A-83D0-9DEC6B21016E}"/>
              </a:ext>
            </a:extLst>
          </p:cNvPr>
          <p:cNvGraphicFramePr>
            <a:graphicFrameLocks noGrp="1"/>
          </p:cNvGraphicFramePr>
          <p:nvPr>
            <p:extLst>
              <p:ext uri="{D42A27DB-BD31-4B8C-83A1-F6EECF244321}">
                <p14:modId xmlns:p14="http://schemas.microsoft.com/office/powerpoint/2010/main" val="3302508742"/>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SECURITY EXPERT</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0" name="Gruppo 49">
            <a:extLst>
              <a:ext uri="{FF2B5EF4-FFF2-40B4-BE49-F238E27FC236}">
                <a16:creationId xmlns:a16="http://schemas.microsoft.com/office/drawing/2014/main" id="{7E4891E6-B3D1-387A-DD52-46F8BC56A817}"/>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110A48DB-5422-6152-132F-B27245BAF1F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BB054768-DC14-5570-EC35-B5C03FEA7BF3}"/>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12747319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818A9B1-6EBB-08C9-7BDF-5382C0822715}"/>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D2366CD-9FFA-A9DC-71EA-974ABDAC0547}"/>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641DB5B0-D60F-BE02-D795-B835C08AA3D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9B6A02FC-4C1A-4776-AA46-108E270B721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739333C5-2093-38FA-EE1D-B6EBF8AC615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10B7260-A40A-6F9F-FFAE-D7A8AA357CC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36DEFC63-8C92-0D8A-4176-4E8916B71733}"/>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92E9B0E4-634C-D19A-3A2E-2F9C63C69A3E}"/>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6</a:t>
                </a:r>
                <a:endParaRPr lang="it-IT" sz="3600" b="1" dirty="0"/>
              </a:p>
            </p:txBody>
          </p:sp>
          <p:sp>
            <p:nvSpPr>
              <p:cNvPr id="13" name="CasellaDiTesto 12">
                <a:extLst>
                  <a:ext uri="{FF2B5EF4-FFF2-40B4-BE49-F238E27FC236}">
                    <a16:creationId xmlns:a16="http://schemas.microsoft.com/office/drawing/2014/main" id="{9451ADD6-5C73-6294-65C5-162C31E36DF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34543476-0074-B173-77FF-7F654C4BC11F}"/>
              </a:ext>
            </a:extLst>
          </p:cNvPr>
          <p:cNvGrpSpPr/>
          <p:nvPr/>
        </p:nvGrpSpPr>
        <p:grpSpPr>
          <a:xfrm>
            <a:off x="706905" y="1873392"/>
            <a:ext cx="8162246" cy="1567039"/>
            <a:chOff x="706905" y="1873392"/>
            <a:chExt cx="8162246" cy="1567039"/>
          </a:xfrm>
        </p:grpSpPr>
        <p:sp>
          <p:nvSpPr>
            <p:cNvPr id="18" name="CasellaDiTesto 17">
              <a:extLst>
                <a:ext uri="{FF2B5EF4-FFF2-40B4-BE49-F238E27FC236}">
                  <a16:creationId xmlns:a16="http://schemas.microsoft.com/office/drawing/2014/main" id="{6FBE94BC-70F1-B4AE-BB9C-CF926956AD81}"/>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4A4D8D00-E70C-6326-D500-409E3D842B33}"/>
                </a:ext>
              </a:extLst>
            </p:cNvPr>
            <p:cNvSpPr txBox="1"/>
            <p:nvPr/>
          </p:nvSpPr>
          <p:spPr>
            <a:xfrm>
              <a:off x="706908" y="2193936"/>
              <a:ext cx="8162243" cy="1246495"/>
            </a:xfrm>
            <a:prstGeom prst="rect">
              <a:avLst/>
            </a:prstGeom>
            <a:noFill/>
          </p:spPr>
          <p:txBody>
            <a:bodyPr wrap="square" rtlCol="0">
              <a:spAutoFit/>
            </a:bodyPr>
            <a:lstStyle/>
            <a:p>
              <a:pPr algn="just"/>
              <a:r>
                <a:rPr lang="en-US" sz="1500" dirty="0">
                  <a:solidFill>
                    <a:schemeClr val="bg1"/>
                  </a:solidFill>
                </a:rPr>
                <a:t>1. Security and Privacy Policies: Detailed document of implemented measures and procedures for handling sensitive data.  </a:t>
              </a:r>
            </a:p>
            <a:p>
              <a:pPr algn="just"/>
              <a:r>
                <a:rPr lang="en-US" sz="1500" dirty="0">
                  <a:solidFill>
                    <a:schemeClr val="bg1"/>
                  </a:solidFill>
                </a:rPr>
                <a:t>2. Secure System: All communications and data protected by encryption and controlled access.  </a:t>
              </a:r>
            </a:p>
            <a:p>
              <a:pPr algn="just"/>
              <a:r>
                <a:rPr lang="en-US" sz="1500" dirty="0">
                  <a:solidFill>
                    <a:schemeClr val="bg1"/>
                  </a:solidFill>
                </a:rPr>
                <a:t>3. Audit Report: GDPR compliance and system security assessment.  </a:t>
              </a:r>
            </a:p>
            <a:p>
              <a:pPr algn="just"/>
              <a:r>
                <a:rPr lang="en-US" sz="1500" dirty="0">
                  <a:solidFill>
                    <a:schemeClr val="bg1"/>
                  </a:solidFill>
                </a:rPr>
                <a:t>4. Test Logs: Results of vulnerability and security tests. </a:t>
              </a:r>
            </a:p>
          </p:txBody>
        </p:sp>
      </p:grpSp>
      <p:grpSp>
        <p:nvGrpSpPr>
          <p:cNvPr id="31" name="Gruppo 30">
            <a:extLst>
              <a:ext uri="{FF2B5EF4-FFF2-40B4-BE49-F238E27FC236}">
                <a16:creationId xmlns:a16="http://schemas.microsoft.com/office/drawing/2014/main" id="{5B81A781-A1F9-F6C8-E3E2-91057AE0CD02}"/>
              </a:ext>
            </a:extLst>
          </p:cNvPr>
          <p:cNvGrpSpPr/>
          <p:nvPr/>
        </p:nvGrpSpPr>
        <p:grpSpPr>
          <a:xfrm>
            <a:off x="706905" y="3579261"/>
            <a:ext cx="8162246" cy="1098470"/>
            <a:chOff x="706905" y="3408919"/>
            <a:chExt cx="8162246" cy="1098470"/>
          </a:xfrm>
        </p:grpSpPr>
        <p:sp>
          <p:nvSpPr>
            <p:cNvPr id="2" name="CasellaDiTesto 1">
              <a:extLst>
                <a:ext uri="{FF2B5EF4-FFF2-40B4-BE49-F238E27FC236}">
                  <a16:creationId xmlns:a16="http://schemas.microsoft.com/office/drawing/2014/main" id="{62F465CF-12F4-A8AE-BE0C-E4676CAF5447}"/>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BD0E5D1E-20BF-32A3-2AFE-115B71A1B501}"/>
                </a:ext>
              </a:extLst>
            </p:cNvPr>
            <p:cNvSpPr txBox="1"/>
            <p:nvPr/>
          </p:nvSpPr>
          <p:spPr>
            <a:xfrm>
              <a:off x="706908" y="3722559"/>
              <a:ext cx="8162243" cy="784830"/>
            </a:xfrm>
            <a:prstGeom prst="rect">
              <a:avLst/>
            </a:prstGeom>
            <a:noFill/>
          </p:spPr>
          <p:txBody>
            <a:bodyPr wrap="square" rtlCol="0">
              <a:spAutoFit/>
            </a:bodyPr>
            <a:lstStyle/>
            <a:p>
              <a:pPr algn="just"/>
              <a:r>
                <a:rPr lang="en-US" sz="1500" dirty="0">
                  <a:solidFill>
                    <a:schemeClr val="bg1"/>
                  </a:solidFill>
                </a:rPr>
                <a:t>1. Completed encryption of stored data and communications (end of Month 6).  </a:t>
              </a:r>
            </a:p>
            <a:p>
              <a:pPr algn="just"/>
              <a:r>
                <a:rPr lang="en-US" sz="1500" dirty="0">
                  <a:solidFill>
                    <a:schemeClr val="bg1"/>
                  </a:solidFill>
                </a:rPr>
                <a:t>2. Implemented authentication and credential management system (mid-Month 7).  </a:t>
              </a:r>
            </a:p>
            <a:p>
              <a:pPr algn="just"/>
              <a:r>
                <a:rPr lang="en-US" sz="1500" dirty="0">
                  <a:solidFill>
                    <a:schemeClr val="bg1"/>
                  </a:solidFill>
                </a:rPr>
                <a:t>3. Completed system audits and security testing (end of Month 7). </a:t>
              </a:r>
            </a:p>
          </p:txBody>
        </p:sp>
      </p:grpSp>
      <p:grpSp>
        <p:nvGrpSpPr>
          <p:cNvPr id="34" name="Gruppo 33">
            <a:extLst>
              <a:ext uri="{FF2B5EF4-FFF2-40B4-BE49-F238E27FC236}">
                <a16:creationId xmlns:a16="http://schemas.microsoft.com/office/drawing/2014/main" id="{645BC1FA-FBDB-97C2-D0B1-615D3689A4B2}"/>
              </a:ext>
            </a:extLst>
          </p:cNvPr>
          <p:cNvGrpSpPr/>
          <p:nvPr/>
        </p:nvGrpSpPr>
        <p:grpSpPr>
          <a:xfrm>
            <a:off x="690149" y="5047393"/>
            <a:ext cx="8162243" cy="867638"/>
            <a:chOff x="690149" y="4649856"/>
            <a:chExt cx="8162243" cy="867638"/>
          </a:xfrm>
        </p:grpSpPr>
        <p:sp>
          <p:nvSpPr>
            <p:cNvPr id="16" name="CasellaDiTesto 15">
              <a:extLst>
                <a:ext uri="{FF2B5EF4-FFF2-40B4-BE49-F238E27FC236}">
                  <a16:creationId xmlns:a16="http://schemas.microsoft.com/office/drawing/2014/main" id="{70512941-FFE9-7C32-2FB3-B12574591132}"/>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F24AD6AB-BD6E-64A2-B97A-93E4C5728C98}"/>
                </a:ext>
              </a:extLst>
            </p:cNvPr>
            <p:cNvSpPr txBox="1"/>
            <p:nvPr/>
          </p:nvSpPr>
          <p:spPr>
            <a:xfrm>
              <a:off x="690149" y="4963496"/>
              <a:ext cx="8162243" cy="553998"/>
            </a:xfrm>
            <a:prstGeom prst="rect">
              <a:avLst/>
            </a:prstGeom>
            <a:noFill/>
          </p:spPr>
          <p:txBody>
            <a:bodyPr wrap="square" rtlCol="0">
              <a:spAutoFit/>
            </a:bodyPr>
            <a:lstStyle/>
            <a:p>
              <a:pPr algn="just"/>
              <a:r>
                <a:rPr lang="en-US" sz="1500" dirty="0">
                  <a:solidFill>
                    <a:schemeClr val="bg1"/>
                  </a:solidFill>
                </a:rPr>
                <a:t>- WP1 (Database): Database must be complete for stored data encryption.  </a:t>
              </a:r>
            </a:p>
            <a:p>
              <a:pPr algn="just"/>
              <a:r>
                <a:rPr lang="en-US" sz="1500" dirty="0">
                  <a:solidFill>
                    <a:schemeClr val="bg1"/>
                  </a:solidFill>
                </a:rPr>
                <a:t>- WP2 (Backend): Necessary for implementing authentication and API security mechanisms.  </a:t>
              </a:r>
            </a:p>
          </p:txBody>
        </p:sp>
      </p:grpSp>
      <p:grpSp>
        <p:nvGrpSpPr>
          <p:cNvPr id="5" name="Gruppo 4">
            <a:extLst>
              <a:ext uri="{FF2B5EF4-FFF2-40B4-BE49-F238E27FC236}">
                <a16:creationId xmlns:a16="http://schemas.microsoft.com/office/drawing/2014/main" id="{4297358A-C560-FB9D-30E5-7598607805D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98D88626-FD3E-BBC0-CAE5-93AE24C1FD61}"/>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5BD35043-85C1-5A90-63D9-95057D667D3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7A3C0096-5128-41A2-645F-F348A7A82656}"/>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15" name="Connettore diritto 14">
              <a:extLst>
                <a:ext uri="{FF2B5EF4-FFF2-40B4-BE49-F238E27FC236}">
                  <a16:creationId xmlns:a16="http://schemas.microsoft.com/office/drawing/2014/main" id="{452B14EF-DC3E-880A-1ED1-F64F397625F1}"/>
                </a:ext>
              </a:extLst>
            </p:cNvPr>
            <p:cNvCxnSpPr>
              <a:cxnSpLocks/>
            </p:cNvCxnSpPr>
            <p:nvPr/>
          </p:nvCxnSpPr>
          <p:spPr>
            <a:xfrm flipH="1">
              <a:off x="1930400" y="1111664"/>
              <a:ext cx="288778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B69CF307-97C9-2FF0-F597-EE2ABBEFFDCA}"/>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2CFD6B55-86DE-90EF-CB72-9E46743DDB19}"/>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26" name="Gruppo 25">
              <a:extLst>
                <a:ext uri="{FF2B5EF4-FFF2-40B4-BE49-F238E27FC236}">
                  <a16:creationId xmlns:a16="http://schemas.microsoft.com/office/drawing/2014/main" id="{55777A90-372A-661D-5D3B-FE017098DB3C}"/>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90E8B981-56FB-AE56-23DA-A7D87EE5C81D}"/>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A63380D1-A31E-6887-1F21-9B2A86FC36A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6D090DBC-FAFF-4027-4509-5DD79D8EC0A6}"/>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9E470859-6C9E-92FA-91C4-EEE5890E50E2}"/>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3" name="Gruppo 32">
                <a:extLst>
                  <a:ext uri="{FF2B5EF4-FFF2-40B4-BE49-F238E27FC236}">
                    <a16:creationId xmlns:a16="http://schemas.microsoft.com/office/drawing/2014/main" id="{52AA7E29-DF72-7B9F-269E-8725C3773D25}"/>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09E05349-8690-8DB1-B8D7-ED8A235F16CF}"/>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BD0903AC-7A8E-428F-73E2-729980157A9A}"/>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B635D197-F203-C1EF-D6EC-766BE4B8692C}"/>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44" name="Immagine 43" descr="Immagine che contiene orologio, simbolo, Carattere, Elementi grafici&#10;&#10;Descrizione generata automaticamente">
            <a:extLst>
              <a:ext uri="{FF2B5EF4-FFF2-40B4-BE49-F238E27FC236}">
                <a16:creationId xmlns:a16="http://schemas.microsoft.com/office/drawing/2014/main" id="{6F3FD62B-6A9D-E905-B597-5F365DDD81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8" name="Tabella 47">
            <a:extLst>
              <a:ext uri="{FF2B5EF4-FFF2-40B4-BE49-F238E27FC236}">
                <a16:creationId xmlns:a16="http://schemas.microsoft.com/office/drawing/2014/main" id="{9D92BB0D-9E61-FD0C-C460-FAC77CC7A809}"/>
              </a:ext>
            </a:extLst>
          </p:cNvPr>
          <p:cNvGraphicFramePr>
            <a:graphicFrameLocks noGrp="1"/>
          </p:cNvGraphicFramePr>
          <p:nvPr>
            <p:extLst>
              <p:ext uri="{D42A27DB-BD31-4B8C-83A1-F6EECF244321}">
                <p14:modId xmlns:p14="http://schemas.microsoft.com/office/powerpoint/2010/main" val="3302508742"/>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SECURITY EXPERT</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1" name="Gruppo 50">
            <a:extLst>
              <a:ext uri="{FF2B5EF4-FFF2-40B4-BE49-F238E27FC236}">
                <a16:creationId xmlns:a16="http://schemas.microsoft.com/office/drawing/2014/main" id="{558FFB83-18C4-AF04-3422-3F1DBBB39DA9}"/>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C79C8A37-1BB0-647D-FB66-1E5D202151C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6DB0DB46-6D1D-E6B6-FB9A-668FDA2F51D5}"/>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42676186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04B3AC3-8B2C-DF64-91F2-A14F1A4F235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AD4DB0C3-2233-5F39-DB0D-10159A0F7FEF}"/>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8567B74-32EA-EEDC-5E5A-1B9B6BCB131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E47EADA0-5EAB-3C71-CE5A-E7055835DC7E}"/>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050DC91-32B0-B738-37AA-4A29736284C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5CE28783-760A-FFEF-5EC8-CBA8B9C9110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A57AB40F-B577-4ADB-5BE6-58A2FF39F6F9}"/>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A7A9FD7-FCE5-CA1A-0BE2-4EE21E426D58}"/>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6</a:t>
                </a:r>
                <a:endParaRPr lang="it-IT" sz="3600" b="1" dirty="0"/>
              </a:p>
            </p:txBody>
          </p:sp>
          <p:sp>
            <p:nvSpPr>
              <p:cNvPr id="13" name="CasellaDiTesto 12">
                <a:extLst>
                  <a:ext uri="{FF2B5EF4-FFF2-40B4-BE49-F238E27FC236}">
                    <a16:creationId xmlns:a16="http://schemas.microsoft.com/office/drawing/2014/main" id="{AC5ECAD8-343D-D187-2FF9-5C81810EBD9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3B6CE118-5DAD-63D7-A742-64333DC9DC45}"/>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3EDD8987-E291-EE6D-32A8-251A9480E620}"/>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923DE5AD-79E4-5258-4531-8D46BBE6D0F6}"/>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a:t>
              </a:r>
              <a:r>
                <a:rPr lang="it-IT" sz="1500" dirty="0" err="1">
                  <a:solidFill>
                    <a:schemeClr val="bg1"/>
                  </a:solidFill>
                </a:rPr>
                <a:t>Encryption</a:t>
              </a:r>
              <a:r>
                <a:rPr lang="it-IT" sz="1500" dirty="0">
                  <a:solidFill>
                    <a:schemeClr val="bg1"/>
                  </a:solidFill>
                </a:rPr>
                <a:t> Tools: </a:t>
              </a:r>
              <a:r>
                <a:rPr lang="it-IT" sz="1500" dirty="0" err="1">
                  <a:solidFill>
                    <a:schemeClr val="bg1"/>
                  </a:solidFill>
                </a:rPr>
                <a:t>OpenSSL</a:t>
              </a:r>
              <a:r>
                <a:rPr lang="it-IT" sz="1500" dirty="0">
                  <a:solidFill>
                    <a:schemeClr val="bg1"/>
                  </a:solidFill>
                </a:rPr>
                <a:t> for TLS, </a:t>
              </a:r>
              <a:r>
                <a:rPr lang="it-IT" sz="1500" dirty="0" err="1">
                  <a:solidFill>
                    <a:schemeClr val="bg1"/>
                  </a:solidFill>
                </a:rPr>
                <a:t>PyCryptodome</a:t>
              </a:r>
              <a:r>
                <a:rPr lang="it-IT" sz="1500" dirty="0">
                  <a:solidFill>
                    <a:schemeClr val="bg1"/>
                  </a:solidFill>
                </a:rPr>
                <a:t> for AES.  </a:t>
              </a:r>
            </a:p>
            <a:p>
              <a:pPr algn="just"/>
              <a:r>
                <a:rPr lang="it-IT" sz="1500" dirty="0">
                  <a:solidFill>
                    <a:schemeClr val="bg1"/>
                  </a:solidFill>
                </a:rPr>
                <a:t>- Authentication Framework: </a:t>
              </a:r>
              <a:r>
                <a:rPr lang="it-IT" sz="1500" dirty="0" err="1">
                  <a:solidFill>
                    <a:schemeClr val="bg1"/>
                  </a:solidFill>
                </a:rPr>
                <a:t>PyJWT</a:t>
              </a:r>
              <a:r>
                <a:rPr lang="it-IT" sz="1500" dirty="0">
                  <a:solidFill>
                    <a:schemeClr val="bg1"/>
                  </a:solidFill>
                </a:rPr>
                <a:t> for token management.  </a:t>
              </a:r>
            </a:p>
            <a:p>
              <a:pPr algn="just"/>
              <a:r>
                <a:rPr lang="it-IT" sz="1500" dirty="0">
                  <a:solidFill>
                    <a:schemeClr val="bg1"/>
                  </a:solidFill>
                </a:rPr>
                <a:t>- Audit Tools: OWASP ZAP or </a:t>
              </a:r>
              <a:r>
                <a:rPr lang="it-IT" sz="1500" dirty="0" err="1">
                  <a:solidFill>
                    <a:schemeClr val="bg1"/>
                  </a:solidFill>
                </a:rPr>
                <a:t>Burp</a:t>
              </a:r>
              <a:r>
                <a:rPr lang="it-IT" sz="1500" dirty="0">
                  <a:solidFill>
                    <a:schemeClr val="bg1"/>
                  </a:solidFill>
                </a:rPr>
                <a:t> Suite for security testing.  </a:t>
              </a:r>
            </a:p>
            <a:p>
              <a:pPr algn="just"/>
              <a:r>
                <a:rPr lang="it-IT" sz="1500" dirty="0">
                  <a:solidFill>
                    <a:schemeClr val="bg1"/>
                  </a:solidFill>
                </a:rPr>
                <a:t>- Monitoring: </a:t>
              </a:r>
              <a:r>
                <a:rPr lang="it-IT" sz="1500" dirty="0" err="1">
                  <a:solidFill>
                    <a:schemeClr val="bg1"/>
                  </a:solidFill>
                </a:rPr>
                <a:t>Grafana</a:t>
              </a:r>
              <a:r>
                <a:rPr lang="it-IT" sz="1500" dirty="0">
                  <a:solidFill>
                    <a:schemeClr val="bg1"/>
                  </a:solidFill>
                </a:rPr>
                <a:t> or </a:t>
              </a:r>
              <a:r>
                <a:rPr lang="it-IT" sz="1500" dirty="0" err="1">
                  <a:solidFill>
                    <a:schemeClr val="bg1"/>
                  </a:solidFill>
                </a:rPr>
                <a:t>equivalent</a:t>
              </a:r>
              <a:r>
                <a:rPr lang="it-IT" sz="1500" dirty="0">
                  <a:solidFill>
                    <a:schemeClr val="bg1"/>
                  </a:solidFill>
                </a:rPr>
                <a:t> for activity </a:t>
              </a:r>
              <a:r>
                <a:rPr lang="it-IT" sz="1500" dirty="0" err="1">
                  <a:solidFill>
                    <a:schemeClr val="bg1"/>
                  </a:solidFill>
                </a:rPr>
                <a:t>detection</a:t>
              </a:r>
              <a:r>
                <a:rPr lang="it-IT" sz="1500" dirty="0">
                  <a:solidFill>
                    <a:schemeClr val="bg1"/>
                  </a:solidFill>
                </a:rPr>
                <a:t>. </a:t>
              </a:r>
            </a:p>
          </p:txBody>
        </p:sp>
      </p:grpSp>
      <p:grpSp>
        <p:nvGrpSpPr>
          <p:cNvPr id="27" name="Gruppo 26">
            <a:extLst>
              <a:ext uri="{FF2B5EF4-FFF2-40B4-BE49-F238E27FC236}">
                <a16:creationId xmlns:a16="http://schemas.microsoft.com/office/drawing/2014/main" id="{9E44C3ED-BB2A-9AFC-9735-B4727FF81CDC}"/>
              </a:ext>
            </a:extLst>
          </p:cNvPr>
          <p:cNvGrpSpPr/>
          <p:nvPr/>
        </p:nvGrpSpPr>
        <p:grpSpPr>
          <a:xfrm>
            <a:off x="698965" y="3481900"/>
            <a:ext cx="8597435" cy="646330"/>
            <a:chOff x="698965" y="3507247"/>
            <a:chExt cx="8597435" cy="646330"/>
          </a:xfrm>
        </p:grpSpPr>
        <p:sp>
          <p:nvSpPr>
            <p:cNvPr id="2" name="CasellaDiTesto 1">
              <a:extLst>
                <a:ext uri="{FF2B5EF4-FFF2-40B4-BE49-F238E27FC236}">
                  <a16:creationId xmlns:a16="http://schemas.microsoft.com/office/drawing/2014/main" id="{DF71CBED-5909-6440-E528-3475DD01A7ED}"/>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8A64E716-0D6B-387C-0013-7561007ADDB3}"/>
                </a:ext>
              </a:extLst>
            </p:cNvPr>
            <p:cNvSpPr txBox="1"/>
            <p:nvPr/>
          </p:nvSpPr>
          <p:spPr>
            <a:xfrm>
              <a:off x="698965" y="3830412"/>
              <a:ext cx="8162243" cy="323165"/>
            </a:xfrm>
            <a:prstGeom prst="rect">
              <a:avLst/>
            </a:prstGeom>
            <a:noFill/>
          </p:spPr>
          <p:txBody>
            <a:bodyPr wrap="square" rtlCol="0">
              <a:spAutoFit/>
            </a:bodyPr>
            <a:lstStyle/>
            <a:p>
              <a:pPr algn="just"/>
              <a:r>
                <a:rPr lang="en-US" sz="1500" dirty="0">
                  <a:solidFill>
                    <a:schemeClr val="bg1"/>
                  </a:solidFill>
                </a:rPr>
                <a:t>- Security Engineer: Expert in cybersecurity and GDPR compliance. </a:t>
              </a:r>
            </a:p>
          </p:txBody>
        </p:sp>
      </p:grpSp>
      <p:grpSp>
        <p:nvGrpSpPr>
          <p:cNvPr id="29" name="Gruppo 28">
            <a:extLst>
              <a:ext uri="{FF2B5EF4-FFF2-40B4-BE49-F238E27FC236}">
                <a16:creationId xmlns:a16="http://schemas.microsoft.com/office/drawing/2014/main" id="{4B9402F8-0292-5964-4F54-FC0C637AB986}"/>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0805E620-6FBD-510C-13DF-64B679A84BC5}"/>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B49ACA3D-CDA7-9B9C-634A-6A191250C197}"/>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Security Engineer: €5,500/month  </a:t>
              </a:r>
            </a:p>
            <a:p>
              <a:pPr algn="just"/>
              <a:r>
                <a:rPr lang="en-US" sz="1500" dirty="0">
                  <a:solidFill>
                    <a:schemeClr val="bg1"/>
                  </a:solidFill>
                </a:rPr>
                <a:t>- Project Manager: €6,000/month </a:t>
              </a:r>
            </a:p>
          </p:txBody>
        </p:sp>
      </p:grpSp>
      <p:grpSp>
        <p:nvGrpSpPr>
          <p:cNvPr id="67" name="Gruppo 66">
            <a:extLst>
              <a:ext uri="{FF2B5EF4-FFF2-40B4-BE49-F238E27FC236}">
                <a16:creationId xmlns:a16="http://schemas.microsoft.com/office/drawing/2014/main" id="{125C6CEB-0B19-7CA2-FC3D-CFAC7B91CF7A}"/>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B5E9B0EB-C8B4-EC64-6FC1-FF4D6137F756}"/>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WP6 </a:t>
              </a:r>
            </a:p>
          </p:txBody>
        </p:sp>
        <p:sp>
          <p:nvSpPr>
            <p:cNvPr id="32" name="CasellaDiTesto 31">
              <a:extLst>
                <a:ext uri="{FF2B5EF4-FFF2-40B4-BE49-F238E27FC236}">
                  <a16:creationId xmlns:a16="http://schemas.microsoft.com/office/drawing/2014/main" id="{A1E9A004-1B91-BDA3-EFD3-38520AC66270}"/>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€14.000</a:t>
              </a:r>
            </a:p>
          </p:txBody>
        </p:sp>
        <p:pic>
          <p:nvPicPr>
            <p:cNvPr id="66" name="Elemento grafico 65" descr="Freccia linea: diritta con riempimento a tinta unita">
              <a:extLst>
                <a:ext uri="{FF2B5EF4-FFF2-40B4-BE49-F238E27FC236}">
                  <a16:creationId xmlns:a16="http://schemas.microsoft.com/office/drawing/2014/main" id="{83E2B99B-5750-BB2B-1A5C-18EFE84EAF9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7059B9DA-26C0-0CEF-32DC-8D43AD060339}"/>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9D57A11B-59AF-5833-D4C0-F06F2F296873}"/>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7D64958D-9CFE-15B5-8D39-C08C5AEF7E2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D79A95D6-5480-8949-DE24-9A40D4F511FD}"/>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15" name="Connettore diritto 14">
              <a:extLst>
                <a:ext uri="{FF2B5EF4-FFF2-40B4-BE49-F238E27FC236}">
                  <a16:creationId xmlns:a16="http://schemas.microsoft.com/office/drawing/2014/main" id="{7FEC0598-ABFF-7E60-7FD0-0CF26E84E214}"/>
                </a:ext>
              </a:extLst>
            </p:cNvPr>
            <p:cNvCxnSpPr>
              <a:cxnSpLocks/>
            </p:cNvCxnSpPr>
            <p:nvPr/>
          </p:nvCxnSpPr>
          <p:spPr>
            <a:xfrm flipH="1">
              <a:off x="1930400" y="1111664"/>
              <a:ext cx="288778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8ED486B4-896B-9B4F-DCAE-15D45BF1EB31}"/>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AAD23648-0AF4-E2A2-5FC8-F17F97A1EC93}"/>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3" name="Gruppo 32">
              <a:extLst>
                <a:ext uri="{FF2B5EF4-FFF2-40B4-BE49-F238E27FC236}">
                  <a16:creationId xmlns:a16="http://schemas.microsoft.com/office/drawing/2014/main" id="{91E28EC7-5888-FD72-4928-DDB3600C8985}"/>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BE6EBD01-6A79-C180-053E-4C55C4C07E31}"/>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6750EE1E-A671-C136-69FE-BBBC200BB3AC}"/>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BD2F6C16-5063-A8C7-D816-6036A34087F0}"/>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83827320-0010-9AF8-A54B-7778A3B9143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8" name="Gruppo 37">
                <a:extLst>
                  <a:ext uri="{FF2B5EF4-FFF2-40B4-BE49-F238E27FC236}">
                    <a16:creationId xmlns:a16="http://schemas.microsoft.com/office/drawing/2014/main" id="{942C37A1-69AF-994A-8F59-5268B4B8FD14}"/>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D4030E54-0736-C0F2-2012-ECC43AF0B4DB}"/>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5832623E-9441-2887-87D9-51E5B2BED9D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F12BE156-155D-50C0-42E3-0B889482AFE9}"/>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DF2FC9F6-CA5F-A5AB-BF3A-C51356849E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093033B7-DEA3-8161-C8E1-0F564A50DCFA}"/>
              </a:ext>
            </a:extLst>
          </p:cNvPr>
          <p:cNvGraphicFramePr>
            <a:graphicFrameLocks noGrp="1"/>
          </p:cNvGraphicFramePr>
          <p:nvPr>
            <p:extLst>
              <p:ext uri="{D42A27DB-BD31-4B8C-83A1-F6EECF244321}">
                <p14:modId xmlns:p14="http://schemas.microsoft.com/office/powerpoint/2010/main" val="3302508742"/>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SECURITY EXPERT</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3" name="Gruppo 52">
            <a:extLst>
              <a:ext uri="{FF2B5EF4-FFF2-40B4-BE49-F238E27FC236}">
                <a16:creationId xmlns:a16="http://schemas.microsoft.com/office/drawing/2014/main" id="{1CC05DE1-DC1D-F77F-1909-4B50FFBD6FEF}"/>
              </a:ext>
            </a:extLst>
          </p:cNvPr>
          <p:cNvGrpSpPr/>
          <p:nvPr/>
        </p:nvGrpSpPr>
        <p:grpSpPr>
          <a:xfrm>
            <a:off x="9983500" y="2734223"/>
            <a:ext cx="1922034" cy="742612"/>
            <a:chOff x="10081438" y="2124587"/>
            <a:chExt cx="1922034" cy="742612"/>
          </a:xfrm>
        </p:grpSpPr>
        <p:sp>
          <p:nvSpPr>
            <p:cNvPr id="55" name="CasellaDiTesto 54">
              <a:extLst>
                <a:ext uri="{FF2B5EF4-FFF2-40B4-BE49-F238E27FC236}">
                  <a16:creationId xmlns:a16="http://schemas.microsoft.com/office/drawing/2014/main" id="{3C63603E-1A97-5789-CE42-04745765CCA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61" name="CasellaDiTesto 60">
              <a:extLst>
                <a:ext uri="{FF2B5EF4-FFF2-40B4-BE49-F238E27FC236}">
                  <a16:creationId xmlns:a16="http://schemas.microsoft.com/office/drawing/2014/main" id="{FF300361-EEA6-8305-396B-88D7F4DBEDC9}"/>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31165244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96A90AC8-80F0-9513-50CA-67F73B896E24}"/>
            </a:ext>
          </a:extLst>
        </p:cNvPr>
        <p:cNvGrpSpPr/>
        <p:nvPr/>
      </p:nvGrpSpPr>
      <p:grpSpPr>
        <a:xfrm>
          <a:off x="0" y="0"/>
          <a:ext cx="0" cy="0"/>
          <a:chOff x="0" y="0"/>
          <a:chExt cx="0" cy="0"/>
        </a:xfrm>
      </p:grpSpPr>
    </p:spTree>
    <p:extLst>
      <p:ext uri="{BB962C8B-B14F-4D97-AF65-F5344CB8AC3E}">
        <p14:creationId xmlns:p14="http://schemas.microsoft.com/office/powerpoint/2010/main" val="28485743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304A2F8-BB97-ECE5-86BF-E320890DDFDD}"/>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6B015E26-A3B1-49EB-A774-D3F0B95A4F31}"/>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F458B966-D9B0-FDB3-8F52-31367C67DC5C}"/>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05CECF2A-1ED6-6D20-806B-C808B3B22D22}"/>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346110BC-818D-51B8-BEAC-D766808D8E5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314E37A1-B0C7-3A32-332F-BE7D714B8A5B}"/>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BC44EDB2-BF6E-EC44-C1C2-821C97142ED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C71382E-E463-7AE4-74CF-53565D2FAE8B}"/>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7</a:t>
                </a:r>
                <a:endParaRPr lang="it-IT" sz="3600" b="1" dirty="0"/>
              </a:p>
            </p:txBody>
          </p:sp>
          <p:sp>
            <p:nvSpPr>
              <p:cNvPr id="13" name="CasellaDiTesto 12">
                <a:extLst>
                  <a:ext uri="{FF2B5EF4-FFF2-40B4-BE49-F238E27FC236}">
                    <a16:creationId xmlns:a16="http://schemas.microsoft.com/office/drawing/2014/main" id="{4F07A601-471F-9DCB-6C32-1E27DFD19FE9}"/>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81A7AF81-CAE2-0C67-1D2C-368CF1BFB9AB}"/>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6DC5A2F7-BFC5-D385-8A72-240D41D201EF}"/>
              </a:ext>
            </a:extLst>
          </p:cNvPr>
          <p:cNvSpPr txBox="1"/>
          <p:nvPr/>
        </p:nvSpPr>
        <p:spPr>
          <a:xfrm>
            <a:off x="706908" y="2254706"/>
            <a:ext cx="8162242" cy="784830"/>
          </a:xfrm>
          <a:prstGeom prst="rect">
            <a:avLst/>
          </a:prstGeom>
          <a:noFill/>
        </p:spPr>
        <p:txBody>
          <a:bodyPr wrap="square" rtlCol="0">
            <a:spAutoFit/>
          </a:bodyPr>
          <a:lstStyle/>
          <a:p>
            <a:pPr algn="just"/>
            <a:r>
              <a:rPr lang="en-US" sz="1500" dirty="0">
                <a:solidFill>
                  <a:schemeClr val="bg1"/>
                </a:solidFill>
              </a:rPr>
              <a:t>Testing and validation are essential to ensure the system meets functional and non-functional requirements. This WP focuses on unit, integration, and end-to-end testing, ensuring the system operates correctly in real scenarios and is robust, reliable, and secure.</a:t>
            </a:r>
          </a:p>
        </p:txBody>
      </p:sp>
      <p:sp>
        <p:nvSpPr>
          <p:cNvPr id="26" name="CasellaDiTesto 25">
            <a:extLst>
              <a:ext uri="{FF2B5EF4-FFF2-40B4-BE49-F238E27FC236}">
                <a16:creationId xmlns:a16="http://schemas.microsoft.com/office/drawing/2014/main" id="{C9BE07D3-CEA7-8574-F14A-3AB5F9063973}"/>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509E3389-A636-96B4-C4AD-3F83AFC20EF6}"/>
              </a:ext>
            </a:extLst>
          </p:cNvPr>
          <p:cNvSpPr txBox="1"/>
          <p:nvPr/>
        </p:nvSpPr>
        <p:spPr>
          <a:xfrm>
            <a:off x="732540" y="4039307"/>
            <a:ext cx="8162243" cy="1444050"/>
          </a:xfrm>
          <a:prstGeom prst="rect">
            <a:avLst/>
          </a:prstGeom>
          <a:noFill/>
        </p:spPr>
        <p:txBody>
          <a:bodyPr wrap="square" rtlCol="0">
            <a:spAutoFit/>
          </a:bodyPr>
          <a:lstStyle/>
          <a:p>
            <a:pPr algn="just">
              <a:lnSpc>
                <a:spcPct val="150000"/>
              </a:lnSpc>
            </a:pPr>
            <a:r>
              <a:rPr lang="en-US" sz="1500" dirty="0">
                <a:solidFill>
                  <a:schemeClr val="bg1"/>
                </a:solidFill>
              </a:rPr>
              <a:t>1. Validate that all components meet functional and non-functional requirements.  </a:t>
            </a:r>
          </a:p>
          <a:p>
            <a:pPr algn="just">
              <a:lnSpc>
                <a:spcPct val="150000"/>
              </a:lnSpc>
            </a:pPr>
            <a:r>
              <a:rPr lang="en-US" sz="1500" dirty="0">
                <a:solidFill>
                  <a:schemeClr val="bg1"/>
                </a:solidFill>
              </a:rPr>
              <a:t>2. Identify and resolve bugs or issues across system components.  </a:t>
            </a:r>
          </a:p>
          <a:p>
            <a:pPr algn="just">
              <a:lnSpc>
                <a:spcPct val="150000"/>
              </a:lnSpc>
            </a:pPr>
            <a:r>
              <a:rPr lang="en-US" sz="1500" dirty="0">
                <a:solidFill>
                  <a:schemeClr val="bg1"/>
                </a:solidFill>
              </a:rPr>
              <a:t>3. Ensure the system integrates all components correctly.  </a:t>
            </a:r>
          </a:p>
          <a:p>
            <a:pPr algn="just">
              <a:lnSpc>
                <a:spcPct val="150000"/>
              </a:lnSpc>
            </a:pPr>
            <a:r>
              <a:rPr lang="en-US" sz="1500" dirty="0">
                <a:solidFill>
                  <a:schemeClr val="bg1"/>
                </a:solidFill>
              </a:rPr>
              <a:t>4. Test system robustness under load and stress conditions. </a:t>
            </a:r>
          </a:p>
        </p:txBody>
      </p:sp>
      <p:grpSp>
        <p:nvGrpSpPr>
          <p:cNvPr id="55" name="Gruppo 54">
            <a:extLst>
              <a:ext uri="{FF2B5EF4-FFF2-40B4-BE49-F238E27FC236}">
                <a16:creationId xmlns:a16="http://schemas.microsoft.com/office/drawing/2014/main" id="{51E1D6DE-6842-D1C9-08FA-AB3706F57805}"/>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346DA4F8-AA4E-BFAB-2EB6-D759ADF233D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9" name="Gruppo 38">
              <a:extLst>
                <a:ext uri="{FF2B5EF4-FFF2-40B4-BE49-F238E27FC236}">
                  <a16:creationId xmlns:a16="http://schemas.microsoft.com/office/drawing/2014/main" id="{014ADA67-6F5D-F2FC-658E-B09FCDEB281E}"/>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A096CAC5-2BD3-DEF5-501F-A606FD9FEAB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257440F0-0A10-0E8A-C13B-9E6D5A36FC91}"/>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326AB641-F927-B469-2B28-1E5CE0F6CBFB}"/>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E1997D0F-4DB2-3629-6919-928AC88CA18E}"/>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44" name="Gruppo 43">
                <a:extLst>
                  <a:ext uri="{FF2B5EF4-FFF2-40B4-BE49-F238E27FC236}">
                    <a16:creationId xmlns:a16="http://schemas.microsoft.com/office/drawing/2014/main" id="{6650E737-5572-AE2A-B836-87BAA8573DFA}"/>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B5F64D36-53E1-B9C5-A569-23E9E759AC48}"/>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1BDCD6D7-AD19-6BBE-96ED-F0EC683F1AE7}"/>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7C0145A5-A07E-B98A-942A-34C4C3D7C3DC}"/>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25883CF2-4DF2-D128-1BC4-D01800A31D3A}"/>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788305FD-6E9E-960A-2588-8E0D2B3775AE}"/>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9853E8C6-45FE-3437-0960-14FE61C8A788}"/>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891A15E8-261C-93E7-855C-075A461FA13F}"/>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SYSTEM TESTING AND ACCEPTANCE</a:t>
                </a:r>
              </a:p>
            </p:txBody>
          </p:sp>
        </p:grpSp>
        <p:cxnSp>
          <p:nvCxnSpPr>
            <p:cNvPr id="37" name="Connettore diritto 36">
              <a:extLst>
                <a:ext uri="{FF2B5EF4-FFF2-40B4-BE49-F238E27FC236}">
                  <a16:creationId xmlns:a16="http://schemas.microsoft.com/office/drawing/2014/main" id="{2C453D3F-5678-63D3-BAF1-70B619CEB715}"/>
                </a:ext>
              </a:extLst>
            </p:cNvPr>
            <p:cNvCxnSpPr>
              <a:cxnSpLocks/>
            </p:cNvCxnSpPr>
            <p:nvPr/>
          </p:nvCxnSpPr>
          <p:spPr>
            <a:xfrm flipH="1">
              <a:off x="1930400" y="1111664"/>
              <a:ext cx="4271108"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pic>
        <p:nvPicPr>
          <p:cNvPr id="4" name="Immagine 3" descr="Immagine che contiene orologio, simbolo, Carattere, Elementi grafici&#10;&#10;Descrizione generata automaticamente">
            <a:extLst>
              <a:ext uri="{FF2B5EF4-FFF2-40B4-BE49-F238E27FC236}">
                <a16:creationId xmlns:a16="http://schemas.microsoft.com/office/drawing/2014/main" id="{E9FCCC48-77AA-29B9-B725-EE8F6F1F29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B3A46C8E-79D6-53C2-0DE5-D2D26E0A627B}"/>
              </a:ext>
            </a:extLst>
          </p:cNvPr>
          <p:cNvGraphicFramePr>
            <a:graphicFrameLocks noGrp="1"/>
          </p:cNvGraphicFramePr>
          <p:nvPr>
            <p:extLst>
              <p:ext uri="{D42A27DB-BD31-4B8C-83A1-F6EECF244321}">
                <p14:modId xmlns:p14="http://schemas.microsoft.com/office/powerpoint/2010/main" val="214274195"/>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QA ENGINEERS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8</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8" name="Gruppo 7">
            <a:extLst>
              <a:ext uri="{FF2B5EF4-FFF2-40B4-BE49-F238E27FC236}">
                <a16:creationId xmlns:a16="http://schemas.microsoft.com/office/drawing/2014/main" id="{9F90A08F-DE6D-7A55-1C99-96D0928FF2E7}"/>
              </a:ext>
            </a:extLst>
          </p:cNvPr>
          <p:cNvGrpSpPr/>
          <p:nvPr/>
        </p:nvGrpSpPr>
        <p:grpSpPr>
          <a:xfrm>
            <a:off x="9983500" y="2734223"/>
            <a:ext cx="1922034" cy="742612"/>
            <a:chOff x="10081438" y="2124587"/>
            <a:chExt cx="1922034" cy="742612"/>
          </a:xfrm>
        </p:grpSpPr>
        <p:sp>
          <p:nvSpPr>
            <p:cNvPr id="24" name="CasellaDiTesto 23">
              <a:extLst>
                <a:ext uri="{FF2B5EF4-FFF2-40B4-BE49-F238E27FC236}">
                  <a16:creationId xmlns:a16="http://schemas.microsoft.com/office/drawing/2014/main" id="{E317BA3C-F6D7-2CC6-DBBF-3AA29C011FEB}"/>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25" name="CasellaDiTesto 24">
              <a:extLst>
                <a:ext uri="{FF2B5EF4-FFF2-40B4-BE49-F238E27FC236}">
                  <a16:creationId xmlns:a16="http://schemas.microsoft.com/office/drawing/2014/main" id="{061BAE3B-0327-EE05-D22C-F854BB43A66B}"/>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2686784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CA3C54A-B5A7-BFC3-2B96-45FE9FFCF570}"/>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7C236922-993C-F101-1F68-B0DDAF22C89A}"/>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D465008-206E-9EBA-E4DA-EDAF368B94DB}"/>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A57A009-A68E-7C71-6F67-C99B558F1C07}"/>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CFBB01F6-5098-2543-126D-48B827F2BBFC}"/>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02E5FDCC-9D5C-29F1-3CEB-BA120589E8E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AE3D164-664C-C9C3-B8FA-B7B1A0AF8C43}"/>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E1C12DE-46B0-E8FA-D8F6-64618FDFD20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7</a:t>
                </a:r>
                <a:endParaRPr lang="it-IT" sz="3600" b="1" dirty="0"/>
              </a:p>
            </p:txBody>
          </p:sp>
          <p:sp>
            <p:nvSpPr>
              <p:cNvPr id="13" name="CasellaDiTesto 12">
                <a:extLst>
                  <a:ext uri="{FF2B5EF4-FFF2-40B4-BE49-F238E27FC236}">
                    <a16:creationId xmlns:a16="http://schemas.microsoft.com/office/drawing/2014/main" id="{91571970-4879-0208-B658-A16F176AA86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67262554-100A-1ADA-F375-4AC793B0D184}"/>
              </a:ext>
            </a:extLst>
          </p:cNvPr>
          <p:cNvSpPr txBox="1"/>
          <p:nvPr/>
        </p:nvSpPr>
        <p:spPr>
          <a:xfrm>
            <a:off x="706908" y="1542024"/>
            <a:ext cx="3582882"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0D425B77-9076-B080-3FB3-C18095E9B3D2}"/>
              </a:ext>
            </a:extLst>
          </p:cNvPr>
          <p:cNvSpPr txBox="1"/>
          <p:nvPr/>
        </p:nvSpPr>
        <p:spPr>
          <a:xfrm>
            <a:off x="706908" y="1822754"/>
            <a:ext cx="8366754" cy="4939814"/>
          </a:xfrm>
          <a:prstGeom prst="rect">
            <a:avLst/>
          </a:prstGeom>
          <a:noFill/>
        </p:spPr>
        <p:txBody>
          <a:bodyPr wrap="square" rtlCol="0">
            <a:spAutoFit/>
          </a:bodyPr>
          <a:lstStyle/>
          <a:p>
            <a:pPr algn="just">
              <a:spcBef>
                <a:spcPts val="150"/>
              </a:spcBef>
            </a:pPr>
            <a:r>
              <a:rPr lang="en-US" sz="1500" dirty="0">
                <a:solidFill>
                  <a:schemeClr val="bg1"/>
                </a:solidFill>
              </a:rPr>
              <a:t>1. Unit Testing:</a:t>
            </a:r>
          </a:p>
          <a:p>
            <a:pPr algn="just">
              <a:spcBef>
                <a:spcPts val="150"/>
              </a:spcBef>
            </a:pPr>
            <a:r>
              <a:rPr lang="en-US" sz="1500" dirty="0">
                <a:solidFill>
                  <a:schemeClr val="bg1"/>
                </a:solidFill>
              </a:rPr>
              <a:t>   - Create and execute unit tests for each component (DB, backend, frontend, car controller).  </a:t>
            </a:r>
          </a:p>
          <a:p>
            <a:pPr algn="just">
              <a:spcBef>
                <a:spcPts val="150"/>
              </a:spcBef>
            </a:pPr>
            <a:r>
              <a:rPr lang="en-US" sz="1500" dirty="0">
                <a:solidFill>
                  <a:schemeClr val="bg1"/>
                </a:solidFill>
              </a:rPr>
              <a:t>   - Verify code coverage (at least 80%).  </a:t>
            </a:r>
          </a:p>
          <a:p>
            <a:pPr algn="just">
              <a:spcBef>
                <a:spcPts val="150"/>
              </a:spcBef>
            </a:pPr>
            <a:r>
              <a:rPr lang="en-US" sz="1500" dirty="0">
                <a:solidFill>
                  <a:schemeClr val="bg1"/>
                </a:solidFill>
              </a:rPr>
              <a:t>2. Integration Testing:</a:t>
            </a:r>
          </a:p>
          <a:p>
            <a:pPr algn="just">
              <a:spcBef>
                <a:spcPts val="150"/>
              </a:spcBef>
            </a:pPr>
            <a:r>
              <a:rPr lang="en-US" sz="1500" dirty="0">
                <a:solidFill>
                  <a:schemeClr val="bg1"/>
                </a:solidFill>
              </a:rPr>
              <a:t>   - Test interactions between the backend and database.  </a:t>
            </a:r>
          </a:p>
          <a:p>
            <a:pPr algn="just">
              <a:spcBef>
                <a:spcPts val="150"/>
              </a:spcBef>
            </a:pPr>
            <a:r>
              <a:rPr lang="en-US" sz="1500" dirty="0">
                <a:solidFill>
                  <a:schemeClr val="bg1"/>
                </a:solidFill>
              </a:rPr>
              <a:t>   - Verify communication between the car controller and backend.  </a:t>
            </a:r>
          </a:p>
          <a:p>
            <a:pPr algn="just">
              <a:spcBef>
                <a:spcPts val="150"/>
              </a:spcBef>
            </a:pPr>
            <a:r>
              <a:rPr lang="en-US" sz="1500" dirty="0">
                <a:solidFill>
                  <a:schemeClr val="bg1"/>
                </a:solidFill>
              </a:rPr>
              <a:t>   - Validate frontend-backend interaction through APIs.  </a:t>
            </a:r>
          </a:p>
          <a:p>
            <a:pPr algn="just">
              <a:spcBef>
                <a:spcPts val="150"/>
              </a:spcBef>
            </a:pPr>
            <a:r>
              <a:rPr lang="en-US" sz="1500" dirty="0">
                <a:solidFill>
                  <a:schemeClr val="bg1"/>
                </a:solidFill>
              </a:rPr>
              <a:t>3. End-to-End Testing:</a:t>
            </a:r>
          </a:p>
          <a:p>
            <a:pPr algn="just">
              <a:spcBef>
                <a:spcPts val="150"/>
              </a:spcBef>
            </a:pPr>
            <a:r>
              <a:rPr lang="en-US" sz="1500" dirty="0">
                <a:solidFill>
                  <a:schemeClr val="bg1"/>
                </a:solidFill>
              </a:rPr>
              <a:t>   - Simulate complete scenarios, such as a trip with FER data collection, processing, and feedback.  </a:t>
            </a:r>
          </a:p>
          <a:p>
            <a:pPr algn="just">
              <a:spcBef>
                <a:spcPts val="150"/>
              </a:spcBef>
            </a:pPr>
            <a:r>
              <a:rPr lang="en-US" sz="1500" dirty="0">
                <a:solidFill>
                  <a:schemeClr val="bg1"/>
                </a:solidFill>
              </a:rPr>
              <a:t>   - Verify complete data flow and integrity.  </a:t>
            </a:r>
          </a:p>
          <a:p>
            <a:pPr algn="just">
              <a:spcBef>
                <a:spcPts val="150"/>
              </a:spcBef>
            </a:pPr>
            <a:r>
              <a:rPr lang="en-US" sz="1500" dirty="0">
                <a:solidFill>
                  <a:schemeClr val="bg1"/>
                </a:solidFill>
              </a:rPr>
              <a:t>4. Performance Testing:</a:t>
            </a:r>
          </a:p>
          <a:p>
            <a:pPr algn="just">
              <a:spcBef>
                <a:spcPts val="150"/>
              </a:spcBef>
            </a:pPr>
            <a:r>
              <a:rPr lang="en-US" sz="1500" dirty="0">
                <a:solidFill>
                  <a:schemeClr val="bg1"/>
                </a:solidFill>
              </a:rPr>
              <a:t>   - Simulate high loads to test system scalability.  </a:t>
            </a:r>
          </a:p>
          <a:p>
            <a:pPr algn="just">
              <a:spcBef>
                <a:spcPts val="150"/>
              </a:spcBef>
            </a:pPr>
            <a:r>
              <a:rPr lang="en-US" sz="1500" dirty="0">
                <a:solidFill>
                  <a:schemeClr val="bg1"/>
                </a:solidFill>
              </a:rPr>
              <a:t>   - Measure API response times (&lt;200 </a:t>
            </a:r>
            <a:r>
              <a:rPr lang="en-US" sz="1500" dirty="0" err="1">
                <a:solidFill>
                  <a:schemeClr val="bg1"/>
                </a:solidFill>
              </a:rPr>
              <a:t>ms</a:t>
            </a:r>
            <a:r>
              <a:rPr lang="en-US" sz="1500" dirty="0">
                <a:solidFill>
                  <a:schemeClr val="bg1"/>
                </a:solidFill>
              </a:rPr>
              <a:t> under normal load).  </a:t>
            </a:r>
          </a:p>
          <a:p>
            <a:pPr algn="just">
              <a:spcBef>
                <a:spcPts val="150"/>
              </a:spcBef>
            </a:pPr>
            <a:r>
              <a:rPr lang="en-US" sz="1500" dirty="0">
                <a:solidFill>
                  <a:schemeClr val="bg1"/>
                </a:solidFill>
              </a:rPr>
              <a:t>5. Security Testing:</a:t>
            </a:r>
          </a:p>
          <a:p>
            <a:pPr algn="just">
              <a:spcBef>
                <a:spcPts val="150"/>
              </a:spcBef>
            </a:pPr>
            <a:r>
              <a:rPr lang="en-US" sz="1500" dirty="0">
                <a:solidFill>
                  <a:schemeClr val="bg1"/>
                </a:solidFill>
              </a:rPr>
              <a:t>   - Verify implemented security measures (e.g., encryption, authentication).  </a:t>
            </a:r>
          </a:p>
          <a:p>
            <a:pPr algn="just">
              <a:spcBef>
                <a:spcPts val="150"/>
              </a:spcBef>
            </a:pPr>
            <a:r>
              <a:rPr lang="en-US" sz="1500" dirty="0">
                <a:solidFill>
                  <a:schemeClr val="bg1"/>
                </a:solidFill>
              </a:rPr>
              <a:t>   - Simulate common attacks (SQL injection, brute force, man-in-the-middle).  </a:t>
            </a:r>
          </a:p>
          <a:p>
            <a:pPr algn="just">
              <a:spcBef>
                <a:spcPts val="150"/>
              </a:spcBef>
            </a:pPr>
            <a:r>
              <a:rPr lang="en-US" sz="1500" dirty="0">
                <a:solidFill>
                  <a:schemeClr val="bg1"/>
                </a:solidFill>
              </a:rPr>
              <a:t>6. Issue Resolution:</a:t>
            </a:r>
          </a:p>
          <a:p>
            <a:pPr algn="just">
              <a:spcBef>
                <a:spcPts val="150"/>
              </a:spcBef>
            </a:pPr>
            <a:r>
              <a:rPr lang="en-US" sz="1500" dirty="0">
                <a:solidFill>
                  <a:schemeClr val="bg1"/>
                </a:solidFill>
              </a:rPr>
              <a:t>   - Analyze test results to identify bugs or bottlenecks.  </a:t>
            </a:r>
          </a:p>
          <a:p>
            <a:pPr algn="just">
              <a:spcBef>
                <a:spcPts val="150"/>
              </a:spcBef>
            </a:pPr>
            <a:r>
              <a:rPr lang="en-US" sz="1500" dirty="0">
                <a:solidFill>
                  <a:schemeClr val="bg1"/>
                </a:solidFill>
              </a:rPr>
              <a:t>   - Resolve issues and retest to confirm fixes. </a:t>
            </a:r>
          </a:p>
        </p:txBody>
      </p:sp>
      <p:grpSp>
        <p:nvGrpSpPr>
          <p:cNvPr id="2" name="Gruppo 1">
            <a:extLst>
              <a:ext uri="{FF2B5EF4-FFF2-40B4-BE49-F238E27FC236}">
                <a16:creationId xmlns:a16="http://schemas.microsoft.com/office/drawing/2014/main" id="{101BD389-210E-EC40-80D8-526D4D0D6AC5}"/>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AAC77E66-69EB-A1DB-4250-1123478298FD}"/>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EA4B719A-74FF-8015-DF15-CCCD6823B1B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775F6C1B-EA4F-6080-8D5A-7F84F0DA9B2C}"/>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SYSTEM TESTING AND ACCEPTANCE</a:t>
                </a:r>
              </a:p>
            </p:txBody>
          </p:sp>
        </p:grpSp>
        <p:cxnSp>
          <p:nvCxnSpPr>
            <p:cNvPr id="5" name="Connettore diritto 4">
              <a:extLst>
                <a:ext uri="{FF2B5EF4-FFF2-40B4-BE49-F238E27FC236}">
                  <a16:creationId xmlns:a16="http://schemas.microsoft.com/office/drawing/2014/main" id="{DB28E4B3-4382-78F0-B228-87CBD7BDA4CF}"/>
                </a:ext>
              </a:extLst>
            </p:cNvPr>
            <p:cNvCxnSpPr>
              <a:cxnSpLocks/>
            </p:cNvCxnSpPr>
            <p:nvPr/>
          </p:nvCxnSpPr>
          <p:spPr>
            <a:xfrm flipH="1">
              <a:off x="1930400" y="1111664"/>
              <a:ext cx="4271108"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E8D82DDC-0C38-627D-2098-33E2300D5E0C}"/>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0C11F221-97AA-FACC-80C8-0660233530D3}"/>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20" name="Gruppo 19">
              <a:extLst>
                <a:ext uri="{FF2B5EF4-FFF2-40B4-BE49-F238E27FC236}">
                  <a16:creationId xmlns:a16="http://schemas.microsoft.com/office/drawing/2014/main" id="{92204A14-F471-647C-7F59-6769D1FBC0B5}"/>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385461B1-0F96-0D2B-8D18-DC2F2B4334C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D9CCD470-6327-23AF-A9EE-9EB202326FC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A07D3C5F-EFAE-3F6A-33C5-8CD8CE03821A}"/>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BCA5B83E-5656-724A-914E-3D74CCC88413}"/>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26" name="Gruppo 25">
                <a:extLst>
                  <a:ext uri="{FF2B5EF4-FFF2-40B4-BE49-F238E27FC236}">
                    <a16:creationId xmlns:a16="http://schemas.microsoft.com/office/drawing/2014/main" id="{A309F8D9-1570-4A0A-A35F-CA90410CD048}"/>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5B1E4CD4-DF29-05EF-B1BB-1ECC48DF61CC}"/>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A0D2C7A4-CE6D-83C3-033B-79691F091A6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DFA688F2-8DF4-D8B4-B2D4-B584AA637E9A}"/>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48" name="Immagine 47" descr="Immagine che contiene orologio, simbolo, Carattere, Elementi grafici&#10;&#10;Descrizione generata automaticamente">
            <a:extLst>
              <a:ext uri="{FF2B5EF4-FFF2-40B4-BE49-F238E27FC236}">
                <a16:creationId xmlns:a16="http://schemas.microsoft.com/office/drawing/2014/main" id="{3CFF23AC-85EB-5688-93DC-71EE9C9ADE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9" name="Tabella 48">
            <a:extLst>
              <a:ext uri="{FF2B5EF4-FFF2-40B4-BE49-F238E27FC236}">
                <a16:creationId xmlns:a16="http://schemas.microsoft.com/office/drawing/2014/main" id="{1C9E5B75-8D3E-6949-DFBE-E5576659B77C}"/>
              </a:ext>
            </a:extLst>
          </p:cNvPr>
          <p:cNvGraphicFramePr>
            <a:graphicFrameLocks noGrp="1"/>
          </p:cNvGraphicFramePr>
          <p:nvPr>
            <p:extLst>
              <p:ext uri="{D42A27DB-BD31-4B8C-83A1-F6EECF244321}">
                <p14:modId xmlns:p14="http://schemas.microsoft.com/office/powerpoint/2010/main" val="1275799173"/>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QA ENGINEERS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8</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0" name="Gruppo 49">
            <a:extLst>
              <a:ext uri="{FF2B5EF4-FFF2-40B4-BE49-F238E27FC236}">
                <a16:creationId xmlns:a16="http://schemas.microsoft.com/office/drawing/2014/main" id="{08A56D61-D72B-7FC7-478E-53C1E0F6ED54}"/>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2549CD5E-C123-83E1-32D7-B1FAC1857560}"/>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77B163A2-A0A5-EB84-2B30-1C2EC9A4E3E1}"/>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41146451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1A1763CB-E90C-621F-DF34-777376562C72}"/>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CFFA1DA4-E0D1-6A97-F23D-C1397B044E0F}"/>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B2BC762-8845-63C9-D47E-9153CCE2132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F4E5B81E-F91E-6F1B-4B94-90D5A7CAD790}"/>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DEEBD63-BCE7-9381-5FAB-74D15BE7A140}"/>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87A5C50-F40E-FB2B-D69C-602A60A938F1}"/>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27EC2DB-F782-70F3-A045-4988E9CDB07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37A36E35-5B39-7D66-38C9-84E1B303E291}"/>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7</a:t>
                </a:r>
                <a:endParaRPr lang="it-IT" sz="3600" b="1" dirty="0"/>
              </a:p>
            </p:txBody>
          </p:sp>
          <p:sp>
            <p:nvSpPr>
              <p:cNvPr id="13" name="CasellaDiTesto 12">
                <a:extLst>
                  <a:ext uri="{FF2B5EF4-FFF2-40B4-BE49-F238E27FC236}">
                    <a16:creationId xmlns:a16="http://schemas.microsoft.com/office/drawing/2014/main" id="{8F555366-E77D-D06D-53A7-3EEDA0D6591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22609168-DA4B-E0F4-41B7-E44A37E2B010}"/>
              </a:ext>
            </a:extLst>
          </p:cNvPr>
          <p:cNvGrpSpPr/>
          <p:nvPr/>
        </p:nvGrpSpPr>
        <p:grpSpPr>
          <a:xfrm>
            <a:off x="706905" y="1685824"/>
            <a:ext cx="8162246" cy="1336207"/>
            <a:chOff x="706905" y="1873392"/>
            <a:chExt cx="8162246" cy="1336207"/>
          </a:xfrm>
        </p:grpSpPr>
        <p:sp>
          <p:nvSpPr>
            <p:cNvPr id="18" name="CasellaDiTesto 17">
              <a:extLst>
                <a:ext uri="{FF2B5EF4-FFF2-40B4-BE49-F238E27FC236}">
                  <a16:creationId xmlns:a16="http://schemas.microsoft.com/office/drawing/2014/main" id="{BB3C9930-E899-A40C-C100-1B4A9A666DA4}"/>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2764443B-254B-566B-B5AE-222D4A91D12E}"/>
                </a:ext>
              </a:extLst>
            </p:cNvPr>
            <p:cNvSpPr txBox="1"/>
            <p:nvPr/>
          </p:nvSpPr>
          <p:spPr>
            <a:xfrm>
              <a:off x="706908" y="2193936"/>
              <a:ext cx="8162243" cy="1015663"/>
            </a:xfrm>
            <a:prstGeom prst="rect">
              <a:avLst/>
            </a:prstGeom>
            <a:noFill/>
          </p:spPr>
          <p:txBody>
            <a:bodyPr wrap="square" rtlCol="0">
              <a:spAutoFit/>
            </a:bodyPr>
            <a:lstStyle/>
            <a:p>
              <a:pPr algn="just"/>
              <a:r>
                <a:rPr lang="en-US" sz="1500" dirty="0">
                  <a:solidFill>
                    <a:schemeClr val="bg1"/>
                  </a:solidFill>
                </a:rPr>
                <a:t>1. Testing Report: Detailed documentation of tests, results, and resolved issues.  </a:t>
              </a:r>
            </a:p>
            <a:p>
              <a:pPr algn="just"/>
              <a:r>
                <a:rPr lang="en-US" sz="1500" dirty="0">
                  <a:solidFill>
                    <a:schemeClr val="bg1"/>
                  </a:solidFill>
                </a:rPr>
                <a:t>2. Validated System: Confirmation that the system meets functional and non-functional requirements.  </a:t>
              </a:r>
            </a:p>
            <a:p>
              <a:pPr algn="just"/>
              <a:r>
                <a:rPr lang="en-US" sz="1500" dirty="0">
                  <a:solidFill>
                    <a:schemeClr val="bg1"/>
                  </a:solidFill>
                </a:rPr>
                <a:t>3. Test Logs: Detailed records of all tests, including load and vulnerability tests. </a:t>
              </a:r>
            </a:p>
          </p:txBody>
        </p:sp>
      </p:grpSp>
      <p:grpSp>
        <p:nvGrpSpPr>
          <p:cNvPr id="31" name="Gruppo 30">
            <a:extLst>
              <a:ext uri="{FF2B5EF4-FFF2-40B4-BE49-F238E27FC236}">
                <a16:creationId xmlns:a16="http://schemas.microsoft.com/office/drawing/2014/main" id="{8DDB319D-8834-1B6E-B7A7-B7619FC6B7C1}"/>
              </a:ext>
            </a:extLst>
          </p:cNvPr>
          <p:cNvGrpSpPr/>
          <p:nvPr/>
        </p:nvGrpSpPr>
        <p:grpSpPr>
          <a:xfrm>
            <a:off x="706905" y="3276276"/>
            <a:ext cx="8162246" cy="1329303"/>
            <a:chOff x="706905" y="3408919"/>
            <a:chExt cx="8162246" cy="1329303"/>
          </a:xfrm>
        </p:grpSpPr>
        <p:sp>
          <p:nvSpPr>
            <p:cNvPr id="2" name="CasellaDiTesto 1">
              <a:extLst>
                <a:ext uri="{FF2B5EF4-FFF2-40B4-BE49-F238E27FC236}">
                  <a16:creationId xmlns:a16="http://schemas.microsoft.com/office/drawing/2014/main" id="{D6372801-9B8B-4657-B98E-85B2ED4E662E}"/>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CA94C136-3CF9-5B73-CCD4-A59741E82E5E}"/>
                </a:ext>
              </a:extLst>
            </p:cNvPr>
            <p:cNvSpPr txBox="1"/>
            <p:nvPr/>
          </p:nvSpPr>
          <p:spPr>
            <a:xfrm>
              <a:off x="706908" y="3722559"/>
              <a:ext cx="8162243" cy="1015663"/>
            </a:xfrm>
            <a:prstGeom prst="rect">
              <a:avLst/>
            </a:prstGeom>
            <a:noFill/>
          </p:spPr>
          <p:txBody>
            <a:bodyPr wrap="square" rtlCol="0">
              <a:spAutoFit/>
            </a:bodyPr>
            <a:lstStyle/>
            <a:p>
              <a:pPr algn="just"/>
              <a:r>
                <a:rPr lang="en-US" sz="1500" dirty="0">
                  <a:solidFill>
                    <a:schemeClr val="bg1"/>
                  </a:solidFill>
                </a:rPr>
                <a:t>1. Complete design of test cases for all components (end of Month 1).</a:t>
              </a:r>
            </a:p>
            <a:p>
              <a:pPr algn="just"/>
              <a:r>
                <a:rPr lang="en-US" sz="1500" dirty="0">
                  <a:solidFill>
                    <a:schemeClr val="bg1"/>
                  </a:solidFill>
                </a:rPr>
                <a:t>2. Completed unit testing for backend and car controller components (end of Month 6).  </a:t>
              </a:r>
            </a:p>
            <a:p>
              <a:pPr algn="just"/>
              <a:r>
                <a:rPr lang="en-US" sz="1500" dirty="0">
                  <a:solidFill>
                    <a:schemeClr val="bg1"/>
                  </a:solidFill>
                </a:rPr>
                <a:t>3. Completed end-to-end and security testing (end of Month 8).  </a:t>
              </a:r>
            </a:p>
            <a:p>
              <a:pPr algn="just"/>
              <a:r>
                <a:rPr lang="en-US" sz="1500" dirty="0">
                  <a:solidFill>
                    <a:schemeClr val="bg1"/>
                  </a:solidFill>
                </a:rPr>
                <a:t>4. Completed integration testing (mid-Month 9). </a:t>
              </a:r>
            </a:p>
          </p:txBody>
        </p:sp>
      </p:grpSp>
      <p:grpSp>
        <p:nvGrpSpPr>
          <p:cNvPr id="34" name="Gruppo 33">
            <a:extLst>
              <a:ext uri="{FF2B5EF4-FFF2-40B4-BE49-F238E27FC236}">
                <a16:creationId xmlns:a16="http://schemas.microsoft.com/office/drawing/2014/main" id="{94179C21-24FD-1717-939A-CE9CBCC23853}"/>
              </a:ext>
            </a:extLst>
          </p:cNvPr>
          <p:cNvGrpSpPr/>
          <p:nvPr/>
        </p:nvGrpSpPr>
        <p:grpSpPr>
          <a:xfrm>
            <a:off x="690149" y="4859825"/>
            <a:ext cx="8162243" cy="1790968"/>
            <a:chOff x="690149" y="4649856"/>
            <a:chExt cx="8162243" cy="1790968"/>
          </a:xfrm>
        </p:grpSpPr>
        <p:sp>
          <p:nvSpPr>
            <p:cNvPr id="16" name="CasellaDiTesto 15">
              <a:extLst>
                <a:ext uri="{FF2B5EF4-FFF2-40B4-BE49-F238E27FC236}">
                  <a16:creationId xmlns:a16="http://schemas.microsoft.com/office/drawing/2014/main" id="{0BA8E853-0013-6754-F0E5-431C79B9ACC7}"/>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CF0B17D1-65B6-E0E0-5419-6F8E565D4933}"/>
                </a:ext>
              </a:extLst>
            </p:cNvPr>
            <p:cNvSpPr txBox="1"/>
            <p:nvPr/>
          </p:nvSpPr>
          <p:spPr>
            <a:xfrm>
              <a:off x="690149" y="4963496"/>
              <a:ext cx="8162243" cy="1477328"/>
            </a:xfrm>
            <a:prstGeom prst="rect">
              <a:avLst/>
            </a:prstGeom>
            <a:noFill/>
          </p:spPr>
          <p:txBody>
            <a:bodyPr wrap="square" rtlCol="0">
              <a:spAutoFit/>
            </a:bodyPr>
            <a:lstStyle/>
            <a:p>
              <a:pPr algn="just"/>
              <a:r>
                <a:rPr lang="en-US" sz="1500" dirty="0">
                  <a:solidFill>
                    <a:schemeClr val="bg1"/>
                  </a:solidFill>
                </a:rPr>
                <a:t>- WP1 (Database): Required for integration tests with the backend.  </a:t>
              </a:r>
            </a:p>
            <a:p>
              <a:pPr algn="just"/>
              <a:r>
                <a:rPr lang="en-US" sz="1500" dirty="0">
                  <a:solidFill>
                    <a:schemeClr val="bg1"/>
                  </a:solidFill>
                </a:rPr>
                <a:t>- WP2 (Backend): Must be ready to verify APIs and data handling logic.  </a:t>
              </a:r>
            </a:p>
            <a:p>
              <a:pPr algn="just"/>
              <a:r>
                <a:rPr lang="en-US" sz="1500" dirty="0">
                  <a:solidFill>
                    <a:schemeClr val="bg1"/>
                  </a:solidFill>
                </a:rPr>
                <a:t>- WP3 (Car Controller): Must be operational to validate FER data transmission.  </a:t>
              </a:r>
            </a:p>
            <a:p>
              <a:pPr algn="just"/>
              <a:r>
                <a:rPr lang="en-US" sz="1500" dirty="0">
                  <a:solidFill>
                    <a:schemeClr val="bg1"/>
                  </a:solidFill>
                </a:rPr>
                <a:t>- WP4 (Frontend): Mobile app must be completed for end-to-end testing.  </a:t>
              </a:r>
            </a:p>
            <a:p>
              <a:pPr algn="just"/>
              <a:r>
                <a:rPr lang="en-US" sz="1500" dirty="0">
                  <a:solidFill>
                    <a:schemeClr val="bg1"/>
                  </a:solidFill>
                </a:rPr>
                <a:t>- WP5 (Integration): Entire system must be integrated for final testing.  </a:t>
              </a:r>
            </a:p>
            <a:p>
              <a:pPr algn="just"/>
              <a:r>
                <a:rPr lang="en-US" sz="1500" dirty="0">
                  <a:solidFill>
                    <a:schemeClr val="bg1"/>
                  </a:solidFill>
                </a:rPr>
                <a:t>- WP6 (Security and Privacy): Security measures must be implemented for vulnerability testing.</a:t>
              </a:r>
            </a:p>
          </p:txBody>
        </p:sp>
      </p:grpSp>
      <p:grpSp>
        <p:nvGrpSpPr>
          <p:cNvPr id="5" name="Gruppo 4">
            <a:extLst>
              <a:ext uri="{FF2B5EF4-FFF2-40B4-BE49-F238E27FC236}">
                <a16:creationId xmlns:a16="http://schemas.microsoft.com/office/drawing/2014/main" id="{D890C0FE-E23A-56E8-71EA-70830799AD57}"/>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FCED1FB6-7EA8-E0AF-0B08-FC4C000F0B07}"/>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34E48E6A-4996-2422-78ED-41AFC720495E}"/>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13F3D55F-4524-42CC-4A9A-36C670B6EA14}"/>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SYSTEM TESTING AND ACCEPTANCE</a:t>
                </a:r>
              </a:p>
            </p:txBody>
          </p:sp>
        </p:grpSp>
        <p:cxnSp>
          <p:nvCxnSpPr>
            <p:cNvPr id="15" name="Connettore diritto 14">
              <a:extLst>
                <a:ext uri="{FF2B5EF4-FFF2-40B4-BE49-F238E27FC236}">
                  <a16:creationId xmlns:a16="http://schemas.microsoft.com/office/drawing/2014/main" id="{95EFAAE0-2666-2ACC-5328-3C3DFABF5819}"/>
                </a:ext>
              </a:extLst>
            </p:cNvPr>
            <p:cNvCxnSpPr>
              <a:cxnSpLocks/>
            </p:cNvCxnSpPr>
            <p:nvPr/>
          </p:nvCxnSpPr>
          <p:spPr>
            <a:xfrm flipH="1">
              <a:off x="1930400" y="1111664"/>
              <a:ext cx="4271108"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9D748F64-429F-DB1C-0091-838BAFD12965}"/>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529D91C5-3A07-4952-A3C9-FF5202ABDE86}"/>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26" name="Gruppo 25">
              <a:extLst>
                <a:ext uri="{FF2B5EF4-FFF2-40B4-BE49-F238E27FC236}">
                  <a16:creationId xmlns:a16="http://schemas.microsoft.com/office/drawing/2014/main" id="{C3153C37-F91D-9C1F-B9EA-3FCEDE7C9E13}"/>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08C68ECA-786B-0C8E-3421-4C36FBE04120}"/>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9BF3DCA5-3D20-45B3-DA9A-3428334C4FAD}"/>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A03BEC10-3D01-CC5D-9B61-58EFB7BA0D3F}"/>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3650C0D9-799C-CBD6-1CBF-BAE27AA07EBE}"/>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33" name="Gruppo 32">
                <a:extLst>
                  <a:ext uri="{FF2B5EF4-FFF2-40B4-BE49-F238E27FC236}">
                    <a16:creationId xmlns:a16="http://schemas.microsoft.com/office/drawing/2014/main" id="{AA9725B2-377B-8A37-1BD9-5925984E0729}"/>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86F19F97-BF64-2A42-AFC7-66BD18380C1E}"/>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605C3F49-8DFE-97CE-3D9C-6F6D9503B30F}"/>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342E6830-9786-0A1E-773A-B50A8CA92621}"/>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44" name="Immagine 43" descr="Immagine che contiene orologio, simbolo, Carattere, Elementi grafici&#10;&#10;Descrizione generata automaticamente">
            <a:extLst>
              <a:ext uri="{FF2B5EF4-FFF2-40B4-BE49-F238E27FC236}">
                <a16:creationId xmlns:a16="http://schemas.microsoft.com/office/drawing/2014/main" id="{7E6F30DD-CDBA-1771-C70C-32D30D14C6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8" name="Tabella 47">
            <a:extLst>
              <a:ext uri="{FF2B5EF4-FFF2-40B4-BE49-F238E27FC236}">
                <a16:creationId xmlns:a16="http://schemas.microsoft.com/office/drawing/2014/main" id="{80EBD360-AF44-15D8-385D-DA0176968DE0}"/>
              </a:ext>
            </a:extLst>
          </p:cNvPr>
          <p:cNvGraphicFramePr>
            <a:graphicFrameLocks noGrp="1"/>
          </p:cNvGraphicFramePr>
          <p:nvPr>
            <p:extLst>
              <p:ext uri="{D42A27DB-BD31-4B8C-83A1-F6EECF244321}">
                <p14:modId xmlns:p14="http://schemas.microsoft.com/office/powerpoint/2010/main" val="1275799173"/>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QA ENGINEERS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8</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1" name="Gruppo 50">
            <a:extLst>
              <a:ext uri="{FF2B5EF4-FFF2-40B4-BE49-F238E27FC236}">
                <a16:creationId xmlns:a16="http://schemas.microsoft.com/office/drawing/2014/main" id="{B4DC39DD-B1B3-3A5B-3771-C352009BBFFE}"/>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04DA3E73-F6C6-B129-2FF6-6E02360AC25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32434B71-8C70-0716-E54F-880DD816718B}"/>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11250125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F49EF81-03E8-2046-E397-4E28E4F38ADB}"/>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34212F5E-F3FC-9EED-E081-28CBEBE7FD06}"/>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0D4EE767-1AF7-1C81-37BB-65CE8417E408}"/>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DC9FF572-5E96-F4AC-A5AF-16A1924CE2FC}"/>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F86CACA1-D592-79FA-8C8F-43FB3456635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B512A81-656A-1DBA-4172-36346A7866D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09BE3AD4-5A25-E916-5ED4-CD06EE13A95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203FC6B-556B-B536-745C-8F2E123BAE26}"/>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7</a:t>
                </a:r>
                <a:endParaRPr lang="it-IT" sz="3600" b="1" dirty="0"/>
              </a:p>
            </p:txBody>
          </p:sp>
          <p:sp>
            <p:nvSpPr>
              <p:cNvPr id="13" name="CasellaDiTesto 12">
                <a:extLst>
                  <a:ext uri="{FF2B5EF4-FFF2-40B4-BE49-F238E27FC236}">
                    <a16:creationId xmlns:a16="http://schemas.microsoft.com/office/drawing/2014/main" id="{2CD52FBF-C5F7-023C-9ABB-CA2911191B61}"/>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A54BB24B-496D-0AAC-F06A-E6FE45BFA45D}"/>
              </a:ext>
            </a:extLst>
          </p:cNvPr>
          <p:cNvGrpSpPr/>
          <p:nvPr/>
        </p:nvGrpSpPr>
        <p:grpSpPr>
          <a:xfrm>
            <a:off x="697768" y="1695157"/>
            <a:ext cx="8162243" cy="1343103"/>
            <a:chOff x="697768" y="1996586"/>
            <a:chExt cx="8162243" cy="1343103"/>
          </a:xfrm>
        </p:grpSpPr>
        <p:sp>
          <p:nvSpPr>
            <p:cNvPr id="26" name="CasellaDiTesto 25">
              <a:extLst>
                <a:ext uri="{FF2B5EF4-FFF2-40B4-BE49-F238E27FC236}">
                  <a16:creationId xmlns:a16="http://schemas.microsoft.com/office/drawing/2014/main" id="{8EA4ADCA-B788-E6A2-9D2C-1D934B3678B8}"/>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04A1CDAF-F298-0691-41F0-D7BE2E2C0643}"/>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Unit Testing Tools: </a:t>
              </a:r>
              <a:r>
                <a:rPr lang="it-IT" sz="1500" dirty="0" err="1">
                  <a:solidFill>
                    <a:schemeClr val="bg1"/>
                  </a:solidFill>
                </a:rPr>
                <a:t>pytest</a:t>
              </a:r>
              <a:r>
                <a:rPr lang="it-IT" sz="1500" dirty="0">
                  <a:solidFill>
                    <a:schemeClr val="bg1"/>
                  </a:solidFill>
                </a:rPr>
                <a:t> for </a:t>
              </a:r>
              <a:r>
                <a:rPr lang="it-IT" sz="1500" dirty="0" err="1">
                  <a:solidFill>
                    <a:schemeClr val="bg1"/>
                  </a:solidFill>
                </a:rPr>
                <a:t>backend</a:t>
              </a:r>
              <a:r>
                <a:rPr lang="it-IT" sz="1500" dirty="0">
                  <a:solidFill>
                    <a:schemeClr val="bg1"/>
                  </a:solidFill>
                </a:rPr>
                <a:t>, </a:t>
              </a:r>
              <a:r>
                <a:rPr lang="it-IT" sz="1500" dirty="0" err="1">
                  <a:solidFill>
                    <a:schemeClr val="bg1"/>
                  </a:solidFill>
                </a:rPr>
                <a:t>Jest</a:t>
              </a:r>
              <a:r>
                <a:rPr lang="it-IT" sz="1500" dirty="0">
                  <a:solidFill>
                    <a:schemeClr val="bg1"/>
                  </a:solidFill>
                </a:rPr>
                <a:t> for </a:t>
              </a:r>
              <a:r>
                <a:rPr lang="it-IT" sz="1500" dirty="0" err="1">
                  <a:solidFill>
                    <a:schemeClr val="bg1"/>
                  </a:solidFill>
                </a:rPr>
                <a:t>frontend</a:t>
              </a:r>
              <a:r>
                <a:rPr lang="it-IT" sz="1500" dirty="0">
                  <a:solidFill>
                    <a:schemeClr val="bg1"/>
                  </a:solidFill>
                </a:rPr>
                <a:t>.  </a:t>
              </a:r>
            </a:p>
            <a:p>
              <a:pPr algn="just"/>
              <a:r>
                <a:rPr lang="it-IT" sz="1500" dirty="0">
                  <a:solidFill>
                    <a:schemeClr val="bg1"/>
                  </a:solidFill>
                </a:rPr>
                <a:t>- </a:t>
              </a:r>
              <a:r>
                <a:rPr lang="it-IT" sz="1500" dirty="0" err="1">
                  <a:solidFill>
                    <a:schemeClr val="bg1"/>
                  </a:solidFill>
                </a:rPr>
                <a:t>Simulation</a:t>
              </a:r>
              <a:r>
                <a:rPr lang="it-IT" sz="1500" dirty="0">
                  <a:solidFill>
                    <a:schemeClr val="bg1"/>
                  </a:solidFill>
                </a:rPr>
                <a:t> Tools: Apache </a:t>
              </a:r>
              <a:r>
                <a:rPr lang="it-IT" sz="1500" dirty="0" err="1">
                  <a:solidFill>
                    <a:schemeClr val="bg1"/>
                  </a:solidFill>
                </a:rPr>
                <a:t>JMeter</a:t>
              </a:r>
              <a:r>
                <a:rPr lang="it-IT" sz="1500" dirty="0">
                  <a:solidFill>
                    <a:schemeClr val="bg1"/>
                  </a:solidFill>
                </a:rPr>
                <a:t> for load and stress testing.  </a:t>
              </a:r>
            </a:p>
            <a:p>
              <a:pPr algn="just"/>
              <a:r>
                <a:rPr lang="it-IT" sz="1500" dirty="0">
                  <a:solidFill>
                    <a:schemeClr val="bg1"/>
                  </a:solidFill>
                </a:rPr>
                <a:t>- Security Tools: OWASP ZAP or </a:t>
              </a:r>
              <a:r>
                <a:rPr lang="it-IT" sz="1500" dirty="0" err="1">
                  <a:solidFill>
                    <a:schemeClr val="bg1"/>
                  </a:solidFill>
                </a:rPr>
                <a:t>Burp</a:t>
              </a:r>
              <a:r>
                <a:rPr lang="it-IT" sz="1500" dirty="0">
                  <a:solidFill>
                    <a:schemeClr val="bg1"/>
                  </a:solidFill>
                </a:rPr>
                <a:t> Suite for </a:t>
              </a:r>
              <a:r>
                <a:rPr lang="it-IT" sz="1500" dirty="0" err="1">
                  <a:solidFill>
                    <a:schemeClr val="bg1"/>
                  </a:solidFill>
                </a:rPr>
                <a:t>vulnerability</a:t>
              </a:r>
              <a:r>
                <a:rPr lang="it-IT" sz="1500" dirty="0">
                  <a:solidFill>
                    <a:schemeClr val="bg1"/>
                  </a:solidFill>
                </a:rPr>
                <a:t> testing.  </a:t>
              </a:r>
            </a:p>
            <a:p>
              <a:pPr algn="just"/>
              <a:r>
                <a:rPr lang="it-IT" sz="1500" dirty="0">
                  <a:solidFill>
                    <a:schemeClr val="bg1"/>
                  </a:solidFill>
                </a:rPr>
                <a:t>- Testing Environment: </a:t>
              </a:r>
              <a:r>
                <a:rPr lang="it-IT" sz="1500" dirty="0" err="1">
                  <a:solidFill>
                    <a:schemeClr val="bg1"/>
                  </a:solidFill>
                </a:rPr>
                <a:t>Dedicated</a:t>
              </a:r>
              <a:r>
                <a:rPr lang="it-IT" sz="1500" dirty="0">
                  <a:solidFill>
                    <a:schemeClr val="bg1"/>
                  </a:solidFill>
                </a:rPr>
                <a:t> servers or </a:t>
              </a:r>
              <a:r>
                <a:rPr lang="it-IT" sz="1500" dirty="0" err="1">
                  <a:solidFill>
                    <a:schemeClr val="bg1"/>
                  </a:solidFill>
                </a:rPr>
                <a:t>virtual</a:t>
              </a:r>
              <a:r>
                <a:rPr lang="it-IT" sz="1500" dirty="0">
                  <a:solidFill>
                    <a:schemeClr val="bg1"/>
                  </a:solidFill>
                </a:rPr>
                <a:t> </a:t>
              </a:r>
              <a:r>
                <a:rPr lang="it-IT" sz="1500" dirty="0" err="1">
                  <a:solidFill>
                    <a:schemeClr val="bg1"/>
                  </a:solidFill>
                </a:rPr>
                <a:t>environments</a:t>
              </a:r>
              <a:r>
                <a:rPr lang="it-IT" sz="1500" dirty="0">
                  <a:solidFill>
                    <a:schemeClr val="bg1"/>
                  </a:solidFill>
                </a:rPr>
                <a:t> for end-to-end </a:t>
              </a:r>
              <a:r>
                <a:rPr lang="it-IT" sz="1500" dirty="0" err="1">
                  <a:solidFill>
                    <a:schemeClr val="bg1"/>
                  </a:solidFill>
                </a:rPr>
                <a:t>tests</a:t>
              </a:r>
              <a:r>
                <a:rPr lang="it-IT" sz="1500" dirty="0">
                  <a:solidFill>
                    <a:schemeClr val="bg1"/>
                  </a:solidFill>
                </a:rPr>
                <a:t>. </a:t>
              </a:r>
            </a:p>
          </p:txBody>
        </p:sp>
      </p:grpSp>
      <p:grpSp>
        <p:nvGrpSpPr>
          <p:cNvPr id="27" name="Gruppo 26">
            <a:extLst>
              <a:ext uri="{FF2B5EF4-FFF2-40B4-BE49-F238E27FC236}">
                <a16:creationId xmlns:a16="http://schemas.microsoft.com/office/drawing/2014/main" id="{D808E37D-55B5-98E0-C482-B16D7E2F2BF6}"/>
              </a:ext>
            </a:extLst>
          </p:cNvPr>
          <p:cNvGrpSpPr/>
          <p:nvPr/>
        </p:nvGrpSpPr>
        <p:grpSpPr>
          <a:xfrm>
            <a:off x="698965" y="3202362"/>
            <a:ext cx="8597435" cy="1107995"/>
            <a:chOff x="698965" y="3507247"/>
            <a:chExt cx="8597435" cy="1107995"/>
          </a:xfrm>
        </p:grpSpPr>
        <p:sp>
          <p:nvSpPr>
            <p:cNvPr id="2" name="CasellaDiTesto 1">
              <a:extLst>
                <a:ext uri="{FF2B5EF4-FFF2-40B4-BE49-F238E27FC236}">
                  <a16:creationId xmlns:a16="http://schemas.microsoft.com/office/drawing/2014/main" id="{0ADC82A7-35AA-963B-1251-226982238ED8}"/>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962CD3C7-105E-9684-25D3-8669DC3F59DD}"/>
                </a:ext>
              </a:extLst>
            </p:cNvPr>
            <p:cNvSpPr txBox="1"/>
            <p:nvPr/>
          </p:nvSpPr>
          <p:spPr>
            <a:xfrm>
              <a:off x="698965" y="3830412"/>
              <a:ext cx="8162243" cy="784830"/>
            </a:xfrm>
            <a:prstGeom prst="rect">
              <a:avLst/>
            </a:prstGeom>
            <a:noFill/>
          </p:spPr>
          <p:txBody>
            <a:bodyPr wrap="square" rtlCol="0">
              <a:spAutoFit/>
            </a:bodyPr>
            <a:lstStyle/>
            <a:p>
              <a:pPr algn="just"/>
              <a:r>
                <a:rPr lang="en-US" sz="1500" dirty="0">
                  <a:solidFill>
                    <a:schemeClr val="bg1"/>
                  </a:solidFill>
                </a:rPr>
                <a:t>- Quality Assurance Engineer: Expert in manual and automated testing, familiar with advanced testing tools.  </a:t>
              </a:r>
            </a:p>
            <a:p>
              <a:pPr algn="just"/>
              <a:r>
                <a:rPr lang="en-US" sz="1500" dirty="0">
                  <a:solidFill>
                    <a:schemeClr val="bg1"/>
                  </a:solidFill>
                </a:rPr>
                <a:t>- System Engineer: To support load, stress, and complex integration tests. </a:t>
              </a:r>
            </a:p>
          </p:txBody>
        </p:sp>
      </p:grpSp>
      <p:grpSp>
        <p:nvGrpSpPr>
          <p:cNvPr id="29" name="Gruppo 28">
            <a:extLst>
              <a:ext uri="{FF2B5EF4-FFF2-40B4-BE49-F238E27FC236}">
                <a16:creationId xmlns:a16="http://schemas.microsoft.com/office/drawing/2014/main" id="{F86D4D9E-17C8-6733-5C17-6A6C6A45F7CB}"/>
              </a:ext>
            </a:extLst>
          </p:cNvPr>
          <p:cNvGrpSpPr/>
          <p:nvPr/>
        </p:nvGrpSpPr>
        <p:grpSpPr>
          <a:xfrm>
            <a:off x="690149" y="4474459"/>
            <a:ext cx="8589494" cy="1106588"/>
            <a:chOff x="690149" y="4629789"/>
            <a:chExt cx="8589494" cy="1106588"/>
          </a:xfrm>
        </p:grpSpPr>
        <p:sp>
          <p:nvSpPr>
            <p:cNvPr id="16" name="CasellaDiTesto 15">
              <a:extLst>
                <a:ext uri="{FF2B5EF4-FFF2-40B4-BE49-F238E27FC236}">
                  <a16:creationId xmlns:a16="http://schemas.microsoft.com/office/drawing/2014/main" id="{133C4CCE-49E1-72EA-6984-8EF5E9895078}"/>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B778E06A-EA5B-0656-BF4F-D5A18C46B405}"/>
                </a:ext>
              </a:extLst>
            </p:cNvPr>
            <p:cNvSpPr txBox="1"/>
            <p:nvPr/>
          </p:nvSpPr>
          <p:spPr>
            <a:xfrm>
              <a:off x="697768" y="4951547"/>
              <a:ext cx="8162243" cy="784830"/>
            </a:xfrm>
            <a:prstGeom prst="rect">
              <a:avLst/>
            </a:prstGeom>
            <a:noFill/>
          </p:spPr>
          <p:txBody>
            <a:bodyPr wrap="square" rtlCol="0">
              <a:spAutoFit/>
            </a:bodyPr>
            <a:lstStyle/>
            <a:p>
              <a:pPr algn="just"/>
              <a:r>
                <a:rPr lang="en-US" sz="1500" dirty="0">
                  <a:solidFill>
                    <a:schemeClr val="bg1"/>
                  </a:solidFill>
                </a:rPr>
                <a:t>- Quality Assurance Engineer: €5,000/month</a:t>
              </a:r>
            </a:p>
            <a:p>
              <a:pPr algn="just"/>
              <a:r>
                <a:rPr lang="en-US" sz="1500" dirty="0">
                  <a:solidFill>
                    <a:schemeClr val="bg1"/>
                  </a:solidFill>
                </a:rPr>
                <a:t>- System Engineer: €5,000/month  </a:t>
              </a:r>
            </a:p>
            <a:p>
              <a:pPr algn="just"/>
              <a:r>
                <a:rPr lang="en-US" sz="1500" dirty="0">
                  <a:solidFill>
                    <a:schemeClr val="bg1"/>
                  </a:solidFill>
                </a:rPr>
                <a:t>- Project Manager: €6,000/month </a:t>
              </a:r>
            </a:p>
          </p:txBody>
        </p:sp>
      </p:grpSp>
      <p:grpSp>
        <p:nvGrpSpPr>
          <p:cNvPr id="67" name="Gruppo 66">
            <a:extLst>
              <a:ext uri="{FF2B5EF4-FFF2-40B4-BE49-F238E27FC236}">
                <a16:creationId xmlns:a16="http://schemas.microsoft.com/office/drawing/2014/main" id="{30824DA0-F7DF-852D-A6B2-10C820BED1FA}"/>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05C72052-2399-A496-4DC0-0606390EB1E1}"/>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WP7 </a:t>
              </a:r>
            </a:p>
          </p:txBody>
        </p:sp>
        <p:sp>
          <p:nvSpPr>
            <p:cNvPr id="32" name="CasellaDiTesto 31">
              <a:extLst>
                <a:ext uri="{FF2B5EF4-FFF2-40B4-BE49-F238E27FC236}">
                  <a16:creationId xmlns:a16="http://schemas.microsoft.com/office/drawing/2014/main" id="{8E535756-304A-4AE2-F9A1-5D5C47CFA469}"/>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€52.000</a:t>
              </a:r>
            </a:p>
          </p:txBody>
        </p:sp>
        <p:pic>
          <p:nvPicPr>
            <p:cNvPr id="66" name="Elemento grafico 65" descr="Freccia linea: diritta con riempimento a tinta unita">
              <a:extLst>
                <a:ext uri="{FF2B5EF4-FFF2-40B4-BE49-F238E27FC236}">
                  <a16:creationId xmlns:a16="http://schemas.microsoft.com/office/drawing/2014/main" id="{B41CF870-6092-F636-1FBC-90E8905F1D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A548BC37-9596-5C44-211A-57ECF2D7C9F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4D689F3D-4C84-A805-8887-82383AB8A275}"/>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5D217342-81AA-01C2-0AD7-98C1FAABB15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7674DCF4-9B84-2E7E-DEA6-C881C23F43D8}"/>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SYSTEM TESTING AND ACCEPTANCE</a:t>
                </a:r>
              </a:p>
            </p:txBody>
          </p:sp>
        </p:grpSp>
        <p:cxnSp>
          <p:nvCxnSpPr>
            <p:cNvPr id="15" name="Connettore diritto 14">
              <a:extLst>
                <a:ext uri="{FF2B5EF4-FFF2-40B4-BE49-F238E27FC236}">
                  <a16:creationId xmlns:a16="http://schemas.microsoft.com/office/drawing/2014/main" id="{38CDE1A0-A62F-56D9-A51E-F3C934E370EB}"/>
                </a:ext>
              </a:extLst>
            </p:cNvPr>
            <p:cNvCxnSpPr>
              <a:cxnSpLocks/>
            </p:cNvCxnSpPr>
            <p:nvPr/>
          </p:nvCxnSpPr>
          <p:spPr>
            <a:xfrm flipH="1">
              <a:off x="1930400" y="1111664"/>
              <a:ext cx="4271108"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FFA8AB84-0EB5-BC2A-4DD7-4AACAEAC6E66}"/>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0728CDCC-C845-8161-AC59-A97AFF61E82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3" name="Gruppo 32">
              <a:extLst>
                <a:ext uri="{FF2B5EF4-FFF2-40B4-BE49-F238E27FC236}">
                  <a16:creationId xmlns:a16="http://schemas.microsoft.com/office/drawing/2014/main" id="{B6DCDD3F-2843-0A80-8E83-5BB37C5DFA23}"/>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F29A564F-F3C7-53C1-2B8C-5783559D460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5863602C-C711-0126-DE61-E33B29C443A1}"/>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61DFF898-D2E3-238D-45B9-FBBF45704AFA}"/>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F7495B1F-1FA6-3302-87D8-AEA133E6D85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38" name="Gruppo 37">
                <a:extLst>
                  <a:ext uri="{FF2B5EF4-FFF2-40B4-BE49-F238E27FC236}">
                    <a16:creationId xmlns:a16="http://schemas.microsoft.com/office/drawing/2014/main" id="{BF318F88-36DF-28AF-F646-653472620552}"/>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51B52CB0-F4E6-1F85-853E-EDD06F33695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634F33CA-B3D8-D964-0411-C0BD4062437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B8E25643-A65D-4B12-8DAF-E6D1175D1851}"/>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3E06277C-F11A-D9FB-1B3E-7CC06B9857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E28DB5DB-3987-EE04-6487-A84A8CA3FF3D}"/>
              </a:ext>
            </a:extLst>
          </p:cNvPr>
          <p:cNvGraphicFramePr>
            <a:graphicFrameLocks noGrp="1"/>
          </p:cNvGraphicFramePr>
          <p:nvPr>
            <p:extLst>
              <p:ext uri="{D42A27DB-BD31-4B8C-83A1-F6EECF244321}">
                <p14:modId xmlns:p14="http://schemas.microsoft.com/office/powerpoint/2010/main" val="1275799173"/>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QA ENGINEERS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8</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3" name="Gruppo 52">
            <a:extLst>
              <a:ext uri="{FF2B5EF4-FFF2-40B4-BE49-F238E27FC236}">
                <a16:creationId xmlns:a16="http://schemas.microsoft.com/office/drawing/2014/main" id="{998BEAEC-3C20-FD99-24BE-D9562076DBAE}"/>
              </a:ext>
            </a:extLst>
          </p:cNvPr>
          <p:cNvGrpSpPr/>
          <p:nvPr/>
        </p:nvGrpSpPr>
        <p:grpSpPr>
          <a:xfrm>
            <a:off x="9983500" y="2734223"/>
            <a:ext cx="1922034" cy="742612"/>
            <a:chOff x="10081438" y="2124587"/>
            <a:chExt cx="1922034" cy="742612"/>
          </a:xfrm>
        </p:grpSpPr>
        <p:sp>
          <p:nvSpPr>
            <p:cNvPr id="55" name="CasellaDiTesto 54">
              <a:extLst>
                <a:ext uri="{FF2B5EF4-FFF2-40B4-BE49-F238E27FC236}">
                  <a16:creationId xmlns:a16="http://schemas.microsoft.com/office/drawing/2014/main" id="{3A5580F0-8BF9-57C9-7F50-3AC260D69E4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61" name="CasellaDiTesto 60">
              <a:extLst>
                <a:ext uri="{FF2B5EF4-FFF2-40B4-BE49-F238E27FC236}">
                  <a16:creationId xmlns:a16="http://schemas.microsoft.com/office/drawing/2014/main" id="{5E993071-CCB0-F5D4-422B-DCB23B507C6B}"/>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14787248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AA9127F6-6EC6-9968-E4AE-A13A09277AB5}"/>
            </a:ext>
          </a:extLst>
        </p:cNvPr>
        <p:cNvGrpSpPr/>
        <p:nvPr/>
      </p:nvGrpSpPr>
      <p:grpSpPr>
        <a:xfrm>
          <a:off x="0" y="0"/>
          <a:ext cx="0" cy="0"/>
          <a:chOff x="0" y="0"/>
          <a:chExt cx="0" cy="0"/>
        </a:xfrm>
      </p:grpSpPr>
    </p:spTree>
    <p:extLst>
      <p:ext uri="{BB962C8B-B14F-4D97-AF65-F5344CB8AC3E}">
        <p14:creationId xmlns:p14="http://schemas.microsoft.com/office/powerpoint/2010/main" val="3171793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7753299-5762-CF2C-FE94-81AC39892910}"/>
            </a:ext>
          </a:extLst>
        </p:cNvPr>
        <p:cNvGrpSpPr/>
        <p:nvPr/>
      </p:nvGrpSpPr>
      <p:grpSpPr>
        <a:xfrm>
          <a:off x="0" y="0"/>
          <a:ext cx="0" cy="0"/>
          <a:chOff x="0" y="0"/>
          <a:chExt cx="0" cy="0"/>
        </a:xfrm>
      </p:grpSpPr>
      <p:sp>
        <p:nvSpPr>
          <p:cNvPr id="88" name="Rettangolo 87">
            <a:extLst>
              <a:ext uri="{FF2B5EF4-FFF2-40B4-BE49-F238E27FC236}">
                <a16:creationId xmlns:a16="http://schemas.microsoft.com/office/drawing/2014/main" id="{EAD66F51-778A-A061-D200-4745AD2F6889}"/>
              </a:ext>
            </a:extLst>
          </p:cNvPr>
          <p:cNvSpPr/>
          <p:nvPr/>
        </p:nvSpPr>
        <p:spPr>
          <a:xfrm flipH="1">
            <a:off x="9650823" y="6047336"/>
            <a:ext cx="628652" cy="1064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7" name="Rettangolo 76">
            <a:extLst>
              <a:ext uri="{FF2B5EF4-FFF2-40B4-BE49-F238E27FC236}">
                <a16:creationId xmlns:a16="http://schemas.microsoft.com/office/drawing/2014/main" id="{C950F160-8A62-472A-762E-EC9A9C916AC2}"/>
              </a:ext>
            </a:extLst>
          </p:cNvPr>
          <p:cNvSpPr/>
          <p:nvPr/>
        </p:nvSpPr>
        <p:spPr>
          <a:xfrm flipH="1">
            <a:off x="5891210" y="6001422"/>
            <a:ext cx="628652" cy="45719"/>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CasellaDiTesto 28">
            <a:extLst>
              <a:ext uri="{FF2B5EF4-FFF2-40B4-BE49-F238E27FC236}">
                <a16:creationId xmlns:a16="http://schemas.microsoft.com/office/drawing/2014/main" id="{291F48F7-CBF3-E5ED-1E4E-B2D2A38C4355}"/>
              </a:ext>
            </a:extLst>
          </p:cNvPr>
          <p:cNvSpPr txBox="1"/>
          <p:nvPr/>
        </p:nvSpPr>
        <p:spPr>
          <a:xfrm>
            <a:off x="3524313" y="1959339"/>
            <a:ext cx="5143369" cy="369332"/>
          </a:xfrm>
          <a:prstGeom prst="rect">
            <a:avLst/>
          </a:prstGeom>
          <a:noFill/>
        </p:spPr>
        <p:txBody>
          <a:bodyPr wrap="square" rtlCol="0">
            <a:spAutoFit/>
          </a:bodyPr>
          <a:lstStyle/>
          <a:p>
            <a:pPr algn="ctr"/>
            <a:r>
              <a:rPr lang="en-US" spc="300" dirty="0">
                <a:solidFill>
                  <a:schemeClr val="bg1"/>
                </a:solidFill>
              </a:rPr>
              <a:t>GOALS OF THE </a:t>
            </a:r>
            <a:r>
              <a:rPr lang="en-US" spc="300" dirty="0">
                <a:solidFill>
                  <a:srgbClr val="DA627D"/>
                </a:solidFill>
              </a:rPr>
              <a:t>RESEARCH</a:t>
            </a:r>
            <a:endParaRPr lang="it-IT" spc="300" dirty="0">
              <a:solidFill>
                <a:srgbClr val="DA627D"/>
              </a:solidFill>
            </a:endParaRPr>
          </a:p>
        </p:txBody>
      </p:sp>
      <p:pic>
        <p:nvPicPr>
          <p:cNvPr id="5" name="Immagine 4" descr="Immagine che contiene cerchio, schizzo, disegno, arte&#10;&#10;Descrizione generata automaticamente">
            <a:extLst>
              <a:ext uri="{FF2B5EF4-FFF2-40B4-BE49-F238E27FC236}">
                <a16:creationId xmlns:a16="http://schemas.microsoft.com/office/drawing/2014/main" id="{A096CCA4-75A1-EDC5-DF98-9C48FBD5E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674" y="769561"/>
            <a:ext cx="922648" cy="922648"/>
          </a:xfrm>
          <a:prstGeom prst="rect">
            <a:avLst/>
          </a:prstGeom>
        </p:spPr>
      </p:pic>
      <p:sp>
        <p:nvSpPr>
          <p:cNvPr id="2" name="Rettangolo con angoli arrotondati 1">
            <a:extLst>
              <a:ext uri="{FF2B5EF4-FFF2-40B4-BE49-F238E27FC236}">
                <a16:creationId xmlns:a16="http://schemas.microsoft.com/office/drawing/2014/main" id="{043F20B7-3094-01F9-0BCC-C14EAD976CDD}"/>
              </a:ext>
            </a:extLst>
          </p:cNvPr>
          <p:cNvSpPr/>
          <p:nvPr/>
        </p:nvSpPr>
        <p:spPr>
          <a:xfrm>
            <a:off x="5499849" y="610558"/>
            <a:ext cx="1192301" cy="1240654"/>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 name="Connettore diritto 2">
            <a:extLst>
              <a:ext uri="{FF2B5EF4-FFF2-40B4-BE49-F238E27FC236}">
                <a16:creationId xmlns:a16="http://schemas.microsoft.com/office/drawing/2014/main" id="{46B237E7-1ACE-BC89-DF4B-25CB4A490110}"/>
              </a:ext>
            </a:extLst>
          </p:cNvPr>
          <p:cNvCxnSpPr>
            <a:cxnSpLocks/>
            <a:stCxn id="2" idx="0"/>
          </p:cNvCxnSpPr>
          <p:nvPr/>
        </p:nvCxnSpPr>
        <p:spPr>
          <a:xfrm flipH="1" flipV="1">
            <a:off x="6095999" y="0"/>
            <a:ext cx="1" cy="61055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pic>
        <p:nvPicPr>
          <p:cNvPr id="10" name="Immagine 9" descr="Immagine che contiene Elementi grafici, simbolo, Carattere, logo&#10;&#10;Descrizione generata automaticamente">
            <a:extLst>
              <a:ext uri="{FF2B5EF4-FFF2-40B4-BE49-F238E27FC236}">
                <a16:creationId xmlns:a16="http://schemas.microsoft.com/office/drawing/2014/main" id="{DFE5F38E-1912-C983-8718-48D914133E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7116" y="3214989"/>
            <a:ext cx="996066" cy="996066"/>
          </a:xfrm>
          <a:prstGeom prst="rect">
            <a:avLst/>
          </a:prstGeom>
        </p:spPr>
      </p:pic>
      <p:pic>
        <p:nvPicPr>
          <p:cNvPr id="12" name="Elemento grafico 11" descr="Cintura di sicurezza con riempimento a tinta unita">
            <a:extLst>
              <a:ext uri="{FF2B5EF4-FFF2-40B4-BE49-F238E27FC236}">
                <a16:creationId xmlns:a16="http://schemas.microsoft.com/office/drawing/2014/main" id="{50ECBD8A-6DC1-BF84-7144-E0DCCE04BB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67116" y="5073179"/>
            <a:ext cx="996066" cy="996066"/>
          </a:xfrm>
          <a:prstGeom prst="rect">
            <a:avLst/>
          </a:prstGeom>
        </p:spPr>
      </p:pic>
      <p:grpSp>
        <p:nvGrpSpPr>
          <p:cNvPr id="13" name="Gruppo 12">
            <a:extLst>
              <a:ext uri="{FF2B5EF4-FFF2-40B4-BE49-F238E27FC236}">
                <a16:creationId xmlns:a16="http://schemas.microsoft.com/office/drawing/2014/main" id="{5AAAEBAA-B8B2-1B0E-7F0C-FCD6482493F6}"/>
              </a:ext>
            </a:extLst>
          </p:cNvPr>
          <p:cNvGrpSpPr/>
          <p:nvPr/>
        </p:nvGrpSpPr>
        <p:grpSpPr>
          <a:xfrm>
            <a:off x="2920480" y="3009618"/>
            <a:ext cx="4988753" cy="1323439"/>
            <a:chOff x="2920480" y="3025868"/>
            <a:chExt cx="4988753" cy="1323439"/>
          </a:xfrm>
        </p:grpSpPr>
        <p:sp>
          <p:nvSpPr>
            <p:cNvPr id="7" name="CasellaDiTesto 6">
              <a:extLst>
                <a:ext uri="{FF2B5EF4-FFF2-40B4-BE49-F238E27FC236}">
                  <a16:creationId xmlns:a16="http://schemas.microsoft.com/office/drawing/2014/main" id="{6B92876F-65C5-159E-6917-F12309E48BB5}"/>
                </a:ext>
              </a:extLst>
            </p:cNvPr>
            <p:cNvSpPr txBox="1"/>
            <p:nvPr/>
          </p:nvSpPr>
          <p:spPr>
            <a:xfrm>
              <a:off x="4273281" y="3025868"/>
              <a:ext cx="3635952" cy="1323439"/>
            </a:xfrm>
            <a:prstGeom prst="rect">
              <a:avLst/>
            </a:prstGeom>
            <a:noFill/>
          </p:spPr>
          <p:txBody>
            <a:bodyPr wrap="square" rtlCol="0">
              <a:spAutoFit/>
            </a:bodyPr>
            <a:lstStyle/>
            <a:p>
              <a:pPr algn="just"/>
              <a:r>
                <a:rPr lang="en-US" sz="2000">
                  <a:solidFill>
                    <a:schemeClr val="bg1"/>
                  </a:solidFill>
                </a:rPr>
                <a:t>Integrate new technologies like </a:t>
              </a:r>
              <a:r>
                <a:rPr lang="en-US" sz="2000">
                  <a:solidFill>
                    <a:srgbClr val="DA627D"/>
                  </a:solidFill>
                </a:rPr>
                <a:t>F</a:t>
              </a:r>
              <a:r>
                <a:rPr lang="en-US" sz="2000">
                  <a:solidFill>
                    <a:schemeClr val="bg1"/>
                  </a:solidFill>
                </a:rPr>
                <a:t>acial </a:t>
              </a:r>
              <a:r>
                <a:rPr lang="en-US" sz="2000">
                  <a:solidFill>
                    <a:srgbClr val="DA627D"/>
                  </a:solidFill>
                </a:rPr>
                <a:t>E</a:t>
              </a:r>
              <a:r>
                <a:rPr lang="en-US" sz="2000">
                  <a:solidFill>
                    <a:schemeClr val="bg1"/>
                  </a:solidFill>
                </a:rPr>
                <a:t>xpression </a:t>
              </a:r>
              <a:r>
                <a:rPr lang="en-US" sz="2000">
                  <a:solidFill>
                    <a:srgbClr val="DA627D"/>
                  </a:solidFill>
                </a:rPr>
                <a:t>R</a:t>
              </a:r>
              <a:r>
                <a:rPr lang="en-US" sz="2000">
                  <a:solidFill>
                    <a:schemeClr val="bg1"/>
                  </a:solidFill>
                </a:rPr>
                <a:t>ecognition and telemetry for a data-driven, </a:t>
              </a:r>
              <a:r>
                <a:rPr lang="en-US" sz="2000" b="1">
                  <a:solidFill>
                    <a:schemeClr val="bg1"/>
                  </a:solidFill>
                </a:rPr>
                <a:t>unbiased evaluation system</a:t>
              </a:r>
              <a:r>
                <a:rPr lang="en-US" sz="2000">
                  <a:solidFill>
                    <a:schemeClr val="bg1"/>
                  </a:solidFill>
                </a:rPr>
                <a:t>. </a:t>
              </a:r>
            </a:p>
          </p:txBody>
        </p:sp>
        <p:sp>
          <p:nvSpPr>
            <p:cNvPr id="6" name="CasellaDiTesto 5">
              <a:extLst>
                <a:ext uri="{FF2B5EF4-FFF2-40B4-BE49-F238E27FC236}">
                  <a16:creationId xmlns:a16="http://schemas.microsoft.com/office/drawing/2014/main" id="{4C8A37BC-F5F1-8C89-8570-88086FE7F395}"/>
                </a:ext>
              </a:extLst>
            </p:cNvPr>
            <p:cNvSpPr txBox="1"/>
            <p:nvPr/>
          </p:nvSpPr>
          <p:spPr>
            <a:xfrm>
              <a:off x="2920480" y="3267607"/>
              <a:ext cx="1701969" cy="923330"/>
            </a:xfrm>
            <a:prstGeom prst="rect">
              <a:avLst/>
            </a:prstGeom>
            <a:noFill/>
          </p:spPr>
          <p:txBody>
            <a:bodyPr wrap="square">
              <a:spAutoFit/>
            </a:bodyPr>
            <a:lstStyle/>
            <a:p>
              <a:pPr algn="ctr"/>
              <a:r>
                <a:rPr lang="en-US" sz="5400" b="1">
                  <a:solidFill>
                    <a:schemeClr val="bg1"/>
                  </a:solidFill>
                </a:rPr>
                <a:t>1</a:t>
              </a:r>
              <a:endParaRPr lang="it-IT" sz="5400">
                <a:solidFill>
                  <a:schemeClr val="bg1"/>
                </a:solidFill>
              </a:endParaRPr>
            </a:p>
          </p:txBody>
        </p:sp>
        <p:cxnSp>
          <p:nvCxnSpPr>
            <p:cNvPr id="17" name="Connettore diritto 16">
              <a:extLst>
                <a:ext uri="{FF2B5EF4-FFF2-40B4-BE49-F238E27FC236}">
                  <a16:creationId xmlns:a16="http://schemas.microsoft.com/office/drawing/2014/main" id="{EB19B412-6472-C79D-AA3B-2439AB41F5C3}"/>
                </a:ext>
              </a:extLst>
            </p:cNvPr>
            <p:cNvCxnSpPr>
              <a:cxnSpLocks/>
            </p:cNvCxnSpPr>
            <p:nvPr/>
          </p:nvCxnSpPr>
          <p:spPr>
            <a:xfrm flipV="1">
              <a:off x="4151038" y="3025868"/>
              <a:ext cx="0" cy="1323439"/>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40" name="Gruppo 39">
            <a:extLst>
              <a:ext uri="{FF2B5EF4-FFF2-40B4-BE49-F238E27FC236}">
                <a16:creationId xmlns:a16="http://schemas.microsoft.com/office/drawing/2014/main" id="{40F12524-3A98-16BF-3F75-158DDF5A8BE0}"/>
              </a:ext>
            </a:extLst>
          </p:cNvPr>
          <p:cNvGrpSpPr/>
          <p:nvPr/>
        </p:nvGrpSpPr>
        <p:grpSpPr>
          <a:xfrm>
            <a:off x="2947134" y="5063381"/>
            <a:ext cx="5720544" cy="1015663"/>
            <a:chOff x="-99506" y="4954144"/>
            <a:chExt cx="5720544" cy="1015663"/>
          </a:xfrm>
        </p:grpSpPr>
        <p:sp>
          <p:nvSpPr>
            <p:cNvPr id="4" name="CasellaDiTesto 3">
              <a:extLst>
                <a:ext uri="{FF2B5EF4-FFF2-40B4-BE49-F238E27FC236}">
                  <a16:creationId xmlns:a16="http://schemas.microsoft.com/office/drawing/2014/main" id="{4F7C997E-BC3F-F10C-3F2B-1461B1C965D0}"/>
                </a:ext>
              </a:extLst>
            </p:cNvPr>
            <p:cNvSpPr txBox="1"/>
            <p:nvPr/>
          </p:nvSpPr>
          <p:spPr>
            <a:xfrm>
              <a:off x="1253295" y="4954144"/>
              <a:ext cx="4367743" cy="1015663"/>
            </a:xfrm>
            <a:prstGeom prst="rect">
              <a:avLst/>
            </a:prstGeom>
            <a:noFill/>
          </p:spPr>
          <p:txBody>
            <a:bodyPr wrap="square" rtlCol="0">
              <a:spAutoFit/>
            </a:bodyPr>
            <a:lstStyle/>
            <a:p>
              <a:pPr algn="just"/>
              <a:r>
                <a:rPr lang="en-US" sz="2000">
                  <a:solidFill>
                    <a:schemeClr val="bg1"/>
                  </a:solidFill>
                </a:rPr>
                <a:t>Provide a holistic view of </a:t>
              </a:r>
              <a:r>
                <a:rPr lang="en-US" sz="2000">
                  <a:solidFill>
                    <a:srgbClr val="DA627D"/>
                  </a:solidFill>
                </a:rPr>
                <a:t>driver performance</a:t>
              </a:r>
              <a:r>
                <a:rPr lang="en-US" sz="2000">
                  <a:solidFill>
                    <a:schemeClr val="bg1"/>
                  </a:solidFill>
                </a:rPr>
                <a:t> that includes </a:t>
              </a:r>
              <a:r>
                <a:rPr lang="en-US" sz="2000" b="1">
                  <a:solidFill>
                    <a:schemeClr val="bg1"/>
                  </a:solidFill>
                </a:rPr>
                <a:t>passenger comfort and safety metrics</a:t>
              </a:r>
              <a:r>
                <a:rPr lang="en-US" sz="2000">
                  <a:solidFill>
                    <a:schemeClr val="bg1"/>
                  </a:solidFill>
                </a:rPr>
                <a:t>.</a:t>
              </a:r>
              <a:endParaRPr lang="it-IT" sz="2000" b="1">
                <a:solidFill>
                  <a:schemeClr val="bg1"/>
                </a:solidFill>
              </a:endParaRPr>
            </a:p>
          </p:txBody>
        </p:sp>
        <p:sp>
          <p:nvSpPr>
            <p:cNvPr id="33" name="CasellaDiTesto 32">
              <a:extLst>
                <a:ext uri="{FF2B5EF4-FFF2-40B4-BE49-F238E27FC236}">
                  <a16:creationId xmlns:a16="http://schemas.microsoft.com/office/drawing/2014/main" id="{BA8DB0CF-9970-EA09-2824-78BB3E26572C}"/>
                </a:ext>
              </a:extLst>
            </p:cNvPr>
            <p:cNvSpPr txBox="1"/>
            <p:nvPr/>
          </p:nvSpPr>
          <p:spPr>
            <a:xfrm>
              <a:off x="-99506" y="5000310"/>
              <a:ext cx="1701969" cy="923330"/>
            </a:xfrm>
            <a:prstGeom prst="rect">
              <a:avLst/>
            </a:prstGeom>
            <a:noFill/>
          </p:spPr>
          <p:txBody>
            <a:bodyPr wrap="square">
              <a:spAutoFit/>
            </a:bodyPr>
            <a:lstStyle/>
            <a:p>
              <a:pPr algn="ctr"/>
              <a:r>
                <a:rPr lang="en-US" sz="5400" b="1">
                  <a:solidFill>
                    <a:schemeClr val="bg1"/>
                  </a:solidFill>
                </a:rPr>
                <a:t>2</a:t>
              </a:r>
              <a:endParaRPr lang="it-IT" sz="5400">
                <a:solidFill>
                  <a:schemeClr val="bg1"/>
                </a:solidFill>
              </a:endParaRPr>
            </a:p>
          </p:txBody>
        </p:sp>
        <p:cxnSp>
          <p:nvCxnSpPr>
            <p:cNvPr id="34" name="Connettore diritto 33">
              <a:extLst>
                <a:ext uri="{FF2B5EF4-FFF2-40B4-BE49-F238E27FC236}">
                  <a16:creationId xmlns:a16="http://schemas.microsoft.com/office/drawing/2014/main" id="{CFD7CA94-362B-A3D0-3364-0DF0EDFFCAC9}"/>
                </a:ext>
              </a:extLst>
            </p:cNvPr>
            <p:cNvCxnSpPr>
              <a:cxnSpLocks/>
            </p:cNvCxnSpPr>
            <p:nvPr/>
          </p:nvCxnSpPr>
          <p:spPr>
            <a:xfrm flipV="1">
              <a:off x="1131053" y="4954144"/>
              <a:ext cx="0" cy="1015663"/>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cxnSp>
        <p:nvCxnSpPr>
          <p:cNvPr id="44" name="Connettore a gomito 43">
            <a:extLst>
              <a:ext uri="{FF2B5EF4-FFF2-40B4-BE49-F238E27FC236}">
                <a16:creationId xmlns:a16="http://schemas.microsoft.com/office/drawing/2014/main" id="{512986E5-AE85-AAE8-5A44-E94507472AF1}"/>
              </a:ext>
            </a:extLst>
          </p:cNvPr>
          <p:cNvCxnSpPr>
            <a:cxnSpLocks/>
            <a:stCxn id="65" idx="2"/>
            <a:endCxn id="10" idx="1"/>
          </p:cNvCxnSpPr>
          <p:nvPr/>
        </p:nvCxnSpPr>
        <p:spPr>
          <a:xfrm rot="5400000" flipH="1" flipV="1">
            <a:off x="6904315" y="1718689"/>
            <a:ext cx="568467" cy="4557134"/>
          </a:xfrm>
          <a:prstGeom prst="bentConnector4">
            <a:avLst>
              <a:gd name="adj1" fmla="val -57807"/>
              <a:gd name="adj2" fmla="val 72627"/>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sp>
        <p:nvSpPr>
          <p:cNvPr id="65" name="Rettangolo 64">
            <a:extLst>
              <a:ext uri="{FF2B5EF4-FFF2-40B4-BE49-F238E27FC236}">
                <a16:creationId xmlns:a16="http://schemas.microsoft.com/office/drawing/2014/main" id="{54695F10-BA85-CB5E-F629-B6B3E93FE1A6}"/>
              </a:ext>
            </a:extLst>
          </p:cNvPr>
          <p:cNvSpPr/>
          <p:nvPr/>
        </p:nvSpPr>
        <p:spPr>
          <a:xfrm flipH="1">
            <a:off x="4390724" y="4223191"/>
            <a:ext cx="1038517" cy="58298"/>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6" name="Connettore a gomito 75">
            <a:extLst>
              <a:ext uri="{FF2B5EF4-FFF2-40B4-BE49-F238E27FC236}">
                <a16:creationId xmlns:a16="http://schemas.microsoft.com/office/drawing/2014/main" id="{1248EF57-0D5B-BE6D-3ACD-E9BCC3A66F4B}"/>
              </a:ext>
            </a:extLst>
          </p:cNvPr>
          <p:cNvCxnSpPr>
            <a:cxnSpLocks/>
            <a:stCxn id="77" idx="2"/>
            <a:endCxn id="88" idx="2"/>
          </p:cNvCxnSpPr>
          <p:nvPr/>
        </p:nvCxnSpPr>
        <p:spPr>
          <a:xfrm rot="16200000" flipH="1">
            <a:off x="8032002" y="4220674"/>
            <a:ext cx="106680" cy="3759613"/>
          </a:xfrm>
          <a:prstGeom prst="bentConnector3">
            <a:avLst>
              <a:gd name="adj1" fmla="val 314286"/>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32088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17B8BCE-5EAA-71C6-0A11-4B3777E95268}"/>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CA231E08-E82F-BED1-4FF1-5AB3C366243E}"/>
              </a:ext>
            </a:extLst>
          </p:cNvPr>
          <p:cNvSpPr txBox="1"/>
          <p:nvPr/>
        </p:nvSpPr>
        <p:spPr>
          <a:xfrm>
            <a:off x="4918597" y="293325"/>
            <a:ext cx="2354807" cy="338554"/>
          </a:xfrm>
          <a:prstGeom prst="rect">
            <a:avLst/>
          </a:prstGeom>
          <a:noFill/>
        </p:spPr>
        <p:txBody>
          <a:bodyPr wrap="square" rtlCol="0">
            <a:spAutoFit/>
          </a:bodyPr>
          <a:lstStyle/>
          <a:p>
            <a:pPr algn="ctr"/>
            <a:r>
              <a:rPr lang="it-IT" sz="1600" b="1" spc="300" dirty="0">
                <a:solidFill>
                  <a:schemeClr val="bg1"/>
                </a:solidFill>
              </a:rPr>
              <a:t>GANTT</a:t>
            </a:r>
            <a:r>
              <a:rPr lang="it-IT" sz="1600" spc="300" dirty="0">
                <a:solidFill>
                  <a:schemeClr val="bg1"/>
                </a:solidFill>
              </a:rPr>
              <a:t> CHART</a:t>
            </a:r>
            <a:endParaRPr lang="it-IT" spc="300" dirty="0">
              <a:solidFill>
                <a:schemeClr val="bg1"/>
              </a:solidFill>
            </a:endParaRPr>
          </a:p>
        </p:txBody>
      </p:sp>
      <p:graphicFrame>
        <p:nvGraphicFramePr>
          <p:cNvPr id="5" name="Tabella 4">
            <a:extLst>
              <a:ext uri="{FF2B5EF4-FFF2-40B4-BE49-F238E27FC236}">
                <a16:creationId xmlns:a16="http://schemas.microsoft.com/office/drawing/2014/main" id="{B5E2B5B2-53D7-9435-E524-73FF20FCBF58}"/>
              </a:ext>
            </a:extLst>
          </p:cNvPr>
          <p:cNvGraphicFramePr>
            <a:graphicFrameLocks noGrp="1"/>
          </p:cNvGraphicFramePr>
          <p:nvPr>
            <p:extLst>
              <p:ext uri="{D42A27DB-BD31-4B8C-83A1-F6EECF244321}">
                <p14:modId xmlns:p14="http://schemas.microsoft.com/office/powerpoint/2010/main" val="2134685183"/>
              </p:ext>
            </p:extLst>
          </p:nvPr>
        </p:nvGraphicFramePr>
        <p:xfrm>
          <a:off x="2408030" y="967104"/>
          <a:ext cx="7375940" cy="5457192"/>
        </p:xfrm>
        <a:graphic>
          <a:graphicData uri="http://schemas.openxmlformats.org/drawingml/2006/table">
            <a:tbl>
              <a:tblPr bandRow="1">
                <a:tableStyleId>{5C22544A-7EE6-4342-B048-85BDC9FD1C3A}</a:tableStyleId>
              </a:tblPr>
              <a:tblGrid>
                <a:gridCol w="737594">
                  <a:extLst>
                    <a:ext uri="{9D8B030D-6E8A-4147-A177-3AD203B41FA5}">
                      <a16:colId xmlns:a16="http://schemas.microsoft.com/office/drawing/2014/main" val="4214137336"/>
                    </a:ext>
                  </a:extLst>
                </a:gridCol>
                <a:gridCol w="737594">
                  <a:extLst>
                    <a:ext uri="{9D8B030D-6E8A-4147-A177-3AD203B41FA5}">
                      <a16:colId xmlns:a16="http://schemas.microsoft.com/office/drawing/2014/main" val="3164596886"/>
                    </a:ext>
                  </a:extLst>
                </a:gridCol>
                <a:gridCol w="737594">
                  <a:extLst>
                    <a:ext uri="{9D8B030D-6E8A-4147-A177-3AD203B41FA5}">
                      <a16:colId xmlns:a16="http://schemas.microsoft.com/office/drawing/2014/main" val="1697897928"/>
                    </a:ext>
                  </a:extLst>
                </a:gridCol>
                <a:gridCol w="737594">
                  <a:extLst>
                    <a:ext uri="{9D8B030D-6E8A-4147-A177-3AD203B41FA5}">
                      <a16:colId xmlns:a16="http://schemas.microsoft.com/office/drawing/2014/main" val="2091745108"/>
                    </a:ext>
                  </a:extLst>
                </a:gridCol>
                <a:gridCol w="737594">
                  <a:extLst>
                    <a:ext uri="{9D8B030D-6E8A-4147-A177-3AD203B41FA5}">
                      <a16:colId xmlns:a16="http://schemas.microsoft.com/office/drawing/2014/main" val="268461178"/>
                    </a:ext>
                  </a:extLst>
                </a:gridCol>
                <a:gridCol w="737594">
                  <a:extLst>
                    <a:ext uri="{9D8B030D-6E8A-4147-A177-3AD203B41FA5}">
                      <a16:colId xmlns:a16="http://schemas.microsoft.com/office/drawing/2014/main" val="4193451824"/>
                    </a:ext>
                  </a:extLst>
                </a:gridCol>
                <a:gridCol w="737594">
                  <a:extLst>
                    <a:ext uri="{9D8B030D-6E8A-4147-A177-3AD203B41FA5}">
                      <a16:colId xmlns:a16="http://schemas.microsoft.com/office/drawing/2014/main" val="1867212699"/>
                    </a:ext>
                  </a:extLst>
                </a:gridCol>
                <a:gridCol w="737594">
                  <a:extLst>
                    <a:ext uri="{9D8B030D-6E8A-4147-A177-3AD203B41FA5}">
                      <a16:colId xmlns:a16="http://schemas.microsoft.com/office/drawing/2014/main" val="1409149318"/>
                    </a:ext>
                  </a:extLst>
                </a:gridCol>
                <a:gridCol w="737594">
                  <a:extLst>
                    <a:ext uri="{9D8B030D-6E8A-4147-A177-3AD203B41FA5}">
                      <a16:colId xmlns:a16="http://schemas.microsoft.com/office/drawing/2014/main" val="845379895"/>
                    </a:ext>
                  </a:extLst>
                </a:gridCol>
                <a:gridCol w="737594">
                  <a:extLst>
                    <a:ext uri="{9D8B030D-6E8A-4147-A177-3AD203B41FA5}">
                      <a16:colId xmlns:a16="http://schemas.microsoft.com/office/drawing/2014/main" val="3736650314"/>
                    </a:ext>
                  </a:extLst>
                </a:gridCol>
              </a:tblGrid>
              <a:tr h="682149">
                <a:tc>
                  <a:txBody>
                    <a:bodyPr/>
                    <a:lstStyle/>
                    <a:p>
                      <a:endParaRPr lang="it-IT" dirty="0"/>
                    </a:p>
                  </a:txBody>
                  <a:tcPr>
                    <a:noFill/>
                  </a:tcPr>
                </a:tc>
                <a:tc>
                  <a:txBody>
                    <a:bodyPr/>
                    <a:lstStyle/>
                    <a:p>
                      <a:pPr algn="ctr"/>
                      <a:r>
                        <a:rPr lang="it-IT" sz="1600" b="1" dirty="0">
                          <a:solidFill>
                            <a:schemeClr val="bg1"/>
                          </a:solidFill>
                        </a:rPr>
                        <a:t>M1</a:t>
                      </a:r>
                    </a:p>
                  </a:txBody>
                  <a:tcPr anchor="ctr">
                    <a:noFill/>
                  </a:tcPr>
                </a:tc>
                <a:tc>
                  <a:txBody>
                    <a:bodyPr/>
                    <a:lstStyle/>
                    <a:p>
                      <a:pPr algn="ctr"/>
                      <a:r>
                        <a:rPr lang="it-IT" sz="1600" b="1" dirty="0">
                          <a:solidFill>
                            <a:schemeClr val="bg1"/>
                          </a:solidFill>
                        </a:rPr>
                        <a:t>M2</a:t>
                      </a:r>
                    </a:p>
                  </a:txBody>
                  <a:tcPr anchor="ctr">
                    <a:noFill/>
                  </a:tcPr>
                </a:tc>
                <a:tc>
                  <a:txBody>
                    <a:bodyPr/>
                    <a:lstStyle/>
                    <a:p>
                      <a:pPr algn="ctr"/>
                      <a:r>
                        <a:rPr lang="it-IT" sz="1600" b="1" dirty="0">
                          <a:solidFill>
                            <a:schemeClr val="bg1"/>
                          </a:solidFill>
                        </a:rPr>
                        <a:t>M3</a:t>
                      </a:r>
                    </a:p>
                  </a:txBody>
                  <a:tcPr anchor="ctr">
                    <a:noFill/>
                  </a:tcPr>
                </a:tc>
                <a:tc>
                  <a:txBody>
                    <a:bodyPr/>
                    <a:lstStyle/>
                    <a:p>
                      <a:pPr algn="ctr"/>
                      <a:r>
                        <a:rPr lang="it-IT" sz="1600" b="1" dirty="0">
                          <a:solidFill>
                            <a:schemeClr val="bg1"/>
                          </a:solidFill>
                        </a:rPr>
                        <a:t>M4</a:t>
                      </a:r>
                    </a:p>
                  </a:txBody>
                  <a:tcPr anchor="ctr">
                    <a:noFill/>
                  </a:tcPr>
                </a:tc>
                <a:tc>
                  <a:txBody>
                    <a:bodyPr/>
                    <a:lstStyle/>
                    <a:p>
                      <a:pPr algn="ctr"/>
                      <a:r>
                        <a:rPr lang="it-IT" sz="1600" b="1" dirty="0">
                          <a:solidFill>
                            <a:schemeClr val="bg1"/>
                          </a:solidFill>
                        </a:rPr>
                        <a:t>M5</a:t>
                      </a:r>
                    </a:p>
                  </a:txBody>
                  <a:tcPr anchor="ctr">
                    <a:noFill/>
                  </a:tcPr>
                </a:tc>
                <a:tc>
                  <a:txBody>
                    <a:bodyPr/>
                    <a:lstStyle/>
                    <a:p>
                      <a:pPr algn="ctr"/>
                      <a:r>
                        <a:rPr lang="it-IT" sz="1600" b="1" dirty="0">
                          <a:solidFill>
                            <a:schemeClr val="bg1"/>
                          </a:solidFill>
                        </a:rPr>
                        <a:t>M6</a:t>
                      </a:r>
                    </a:p>
                  </a:txBody>
                  <a:tcPr anchor="ctr">
                    <a:noFill/>
                  </a:tcPr>
                </a:tc>
                <a:tc>
                  <a:txBody>
                    <a:bodyPr/>
                    <a:lstStyle/>
                    <a:p>
                      <a:pPr algn="ctr"/>
                      <a:r>
                        <a:rPr lang="it-IT" sz="1600" b="1" dirty="0">
                          <a:solidFill>
                            <a:schemeClr val="bg1"/>
                          </a:solidFill>
                        </a:rPr>
                        <a:t>M7</a:t>
                      </a:r>
                    </a:p>
                  </a:txBody>
                  <a:tcPr anchor="ctr">
                    <a:noFill/>
                  </a:tcPr>
                </a:tc>
                <a:tc>
                  <a:txBody>
                    <a:bodyPr/>
                    <a:lstStyle/>
                    <a:p>
                      <a:pPr algn="ctr"/>
                      <a:r>
                        <a:rPr lang="it-IT" sz="1600" b="1" dirty="0">
                          <a:solidFill>
                            <a:schemeClr val="bg1"/>
                          </a:solidFill>
                        </a:rPr>
                        <a:t>M8</a:t>
                      </a:r>
                    </a:p>
                  </a:txBody>
                  <a:tcPr anchor="ctr">
                    <a:noFill/>
                  </a:tcPr>
                </a:tc>
                <a:tc>
                  <a:txBody>
                    <a:bodyPr/>
                    <a:lstStyle/>
                    <a:p>
                      <a:pPr algn="ctr"/>
                      <a:r>
                        <a:rPr lang="it-IT" sz="1600" b="1" dirty="0">
                          <a:solidFill>
                            <a:schemeClr val="bg1"/>
                          </a:solidFill>
                        </a:rPr>
                        <a:t>M9</a:t>
                      </a:r>
                    </a:p>
                  </a:txBody>
                  <a:tcPr anchor="ctr">
                    <a:noFill/>
                  </a:tcPr>
                </a:tc>
                <a:extLst>
                  <a:ext uri="{0D108BD9-81ED-4DB2-BD59-A6C34878D82A}">
                    <a16:rowId xmlns:a16="http://schemas.microsoft.com/office/drawing/2014/main" val="1241014056"/>
                  </a:ext>
                </a:extLst>
              </a:tr>
              <a:tr h="682149">
                <a:tc>
                  <a:txBody>
                    <a:bodyPr/>
                    <a:lstStyle/>
                    <a:p>
                      <a:pPr algn="ctr"/>
                      <a:r>
                        <a:rPr lang="it-IT" sz="1600" b="1" dirty="0">
                          <a:solidFill>
                            <a:schemeClr val="bg1"/>
                          </a:solidFill>
                        </a:rPr>
                        <a:t>WP1</a:t>
                      </a:r>
                    </a:p>
                  </a:txBody>
                  <a:tcPr anchor="ctr">
                    <a:noFill/>
                  </a:tcPr>
                </a:tc>
                <a:tc>
                  <a:txBody>
                    <a:bodyPr/>
                    <a:lstStyle/>
                    <a:p>
                      <a:endParaRPr lang="it-IT"/>
                    </a:p>
                  </a:txBody>
                  <a:tcPr>
                    <a:solidFill>
                      <a:srgbClr val="DA627D"/>
                    </a:solidFill>
                  </a:tcPr>
                </a:tc>
                <a:tc>
                  <a:txBody>
                    <a:bodyPr/>
                    <a:lstStyle/>
                    <a:p>
                      <a:endParaRPr lang="it-IT" dirty="0"/>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825654422"/>
                  </a:ext>
                </a:extLst>
              </a:tr>
              <a:tr h="682149">
                <a:tc>
                  <a:txBody>
                    <a:bodyPr/>
                    <a:lstStyle/>
                    <a:p>
                      <a:pPr algn="ctr"/>
                      <a:r>
                        <a:rPr lang="it-IT" sz="1600" b="1" dirty="0">
                          <a:solidFill>
                            <a:schemeClr val="bg1"/>
                          </a:solidFill>
                        </a:rPr>
                        <a:t>WP2</a:t>
                      </a:r>
                    </a:p>
                  </a:txBody>
                  <a:tcPr anchor="ct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2432606940"/>
                  </a:ext>
                </a:extLst>
              </a:tr>
              <a:tr h="682149">
                <a:tc>
                  <a:txBody>
                    <a:bodyPr/>
                    <a:lstStyle/>
                    <a:p>
                      <a:pPr algn="ctr"/>
                      <a:r>
                        <a:rPr lang="it-IT" sz="1600" b="1" dirty="0">
                          <a:solidFill>
                            <a:schemeClr val="bg1"/>
                          </a:solidFill>
                        </a:rPr>
                        <a:t>WP3</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160368681"/>
                  </a:ext>
                </a:extLst>
              </a:tr>
              <a:tr h="682149">
                <a:tc>
                  <a:txBody>
                    <a:bodyPr/>
                    <a:lstStyle/>
                    <a:p>
                      <a:pPr algn="ctr"/>
                      <a:r>
                        <a:rPr lang="it-IT" sz="1600" b="1" dirty="0">
                          <a:solidFill>
                            <a:schemeClr val="bg1"/>
                          </a:solidFill>
                        </a:rPr>
                        <a:t>WP4</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123888181"/>
                  </a:ext>
                </a:extLst>
              </a:tr>
              <a:tr h="682149">
                <a:tc>
                  <a:txBody>
                    <a:bodyPr/>
                    <a:lstStyle/>
                    <a:p>
                      <a:pPr algn="ctr"/>
                      <a:r>
                        <a:rPr lang="it-IT" sz="1600" b="1" dirty="0">
                          <a:solidFill>
                            <a:schemeClr val="bg1"/>
                          </a:solidFill>
                        </a:rPr>
                        <a:t>WP5</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extLst>
                  <a:ext uri="{0D108BD9-81ED-4DB2-BD59-A6C34878D82A}">
                    <a16:rowId xmlns:a16="http://schemas.microsoft.com/office/drawing/2014/main" val="3404802175"/>
                  </a:ext>
                </a:extLst>
              </a:tr>
              <a:tr h="682149">
                <a:tc>
                  <a:txBody>
                    <a:bodyPr/>
                    <a:lstStyle/>
                    <a:p>
                      <a:pPr algn="ctr"/>
                      <a:r>
                        <a:rPr lang="it-IT" sz="1600" b="1" dirty="0">
                          <a:solidFill>
                            <a:schemeClr val="bg1"/>
                          </a:solidFill>
                        </a:rPr>
                        <a:t>WP6</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279334708"/>
                  </a:ext>
                </a:extLst>
              </a:tr>
              <a:tr h="682149">
                <a:tc>
                  <a:txBody>
                    <a:bodyPr/>
                    <a:lstStyle/>
                    <a:p>
                      <a:pPr algn="ctr"/>
                      <a:r>
                        <a:rPr lang="it-IT" sz="1600" b="1" dirty="0">
                          <a:solidFill>
                            <a:schemeClr val="bg1"/>
                          </a:solidFill>
                        </a:rPr>
                        <a:t>WP7</a:t>
                      </a:r>
                    </a:p>
                  </a:txBody>
                  <a:tcPr anchor="ct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dirty="0"/>
                    </a:p>
                  </a:txBody>
                  <a:tcPr>
                    <a:solidFill>
                      <a:srgbClr val="DA627D"/>
                    </a:solidFill>
                  </a:tcPr>
                </a:tc>
                <a:tc>
                  <a:txBody>
                    <a:bodyPr/>
                    <a:lstStyle/>
                    <a:p>
                      <a:endParaRPr lang="it-IT" dirty="0"/>
                    </a:p>
                  </a:txBody>
                  <a:tcPr>
                    <a:solidFill>
                      <a:srgbClr val="DA627D"/>
                    </a:solidFill>
                  </a:tcPr>
                </a:tc>
                <a:extLst>
                  <a:ext uri="{0D108BD9-81ED-4DB2-BD59-A6C34878D82A}">
                    <a16:rowId xmlns:a16="http://schemas.microsoft.com/office/drawing/2014/main" val="2179392800"/>
                  </a:ext>
                </a:extLst>
              </a:tr>
            </a:tbl>
          </a:graphicData>
        </a:graphic>
      </p:graphicFrame>
    </p:spTree>
    <p:extLst>
      <p:ext uri="{BB962C8B-B14F-4D97-AF65-F5344CB8AC3E}">
        <p14:creationId xmlns:p14="http://schemas.microsoft.com/office/powerpoint/2010/main" val="29189210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A28B5AF5-284E-5B73-EBF6-233085DB5403}"/>
            </a:ext>
          </a:extLst>
        </p:cNvPr>
        <p:cNvGrpSpPr/>
        <p:nvPr/>
      </p:nvGrpSpPr>
      <p:grpSpPr>
        <a:xfrm>
          <a:off x="0" y="0"/>
          <a:ext cx="0" cy="0"/>
          <a:chOff x="0" y="0"/>
          <a:chExt cx="0" cy="0"/>
        </a:xfrm>
      </p:grpSpPr>
    </p:spTree>
    <p:extLst>
      <p:ext uri="{BB962C8B-B14F-4D97-AF65-F5344CB8AC3E}">
        <p14:creationId xmlns:p14="http://schemas.microsoft.com/office/powerpoint/2010/main" val="21668346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7291004-33D0-E36B-2464-AFAA943241E7}"/>
            </a:ext>
          </a:extLst>
        </p:cNvPr>
        <p:cNvGrpSpPr/>
        <p:nvPr/>
      </p:nvGrpSpPr>
      <p:grpSpPr>
        <a:xfrm>
          <a:off x="0" y="0"/>
          <a:ext cx="0" cy="0"/>
          <a:chOff x="0" y="0"/>
          <a:chExt cx="0" cy="0"/>
        </a:xfrm>
      </p:grpSpPr>
      <p:pic>
        <p:nvPicPr>
          <p:cNvPr id="9" name="Immagine 8" descr="Immagine che contiene cartone animato, clipart, simbolo, bianco e nero&#10;&#10;Descrizione generata automaticamente">
            <a:extLst>
              <a:ext uri="{FF2B5EF4-FFF2-40B4-BE49-F238E27FC236}">
                <a16:creationId xmlns:a16="http://schemas.microsoft.com/office/drawing/2014/main" id="{7D105D38-73D3-5D97-3197-1ED55FDC3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517" y="1488735"/>
            <a:ext cx="3880530" cy="3880530"/>
          </a:xfrm>
          <a:prstGeom prst="rect">
            <a:avLst/>
          </a:prstGeom>
        </p:spPr>
      </p:pic>
      <p:grpSp>
        <p:nvGrpSpPr>
          <p:cNvPr id="2" name="Gruppo 1">
            <a:extLst>
              <a:ext uri="{FF2B5EF4-FFF2-40B4-BE49-F238E27FC236}">
                <a16:creationId xmlns:a16="http://schemas.microsoft.com/office/drawing/2014/main" id="{895018C3-725B-9090-CE68-7E5127DC6238}"/>
              </a:ext>
            </a:extLst>
          </p:cNvPr>
          <p:cNvGrpSpPr/>
          <p:nvPr/>
        </p:nvGrpSpPr>
        <p:grpSpPr>
          <a:xfrm>
            <a:off x="5134372" y="2583812"/>
            <a:ext cx="8517918" cy="1292661"/>
            <a:chOff x="5315347" y="2583812"/>
            <a:chExt cx="8517918" cy="1292661"/>
          </a:xfrm>
        </p:grpSpPr>
        <p:sp>
          <p:nvSpPr>
            <p:cNvPr id="13" name="CasellaDiTesto 12">
              <a:extLst>
                <a:ext uri="{FF2B5EF4-FFF2-40B4-BE49-F238E27FC236}">
                  <a16:creationId xmlns:a16="http://schemas.microsoft.com/office/drawing/2014/main" id="{39160A69-60D8-5231-BF30-EEDDE8E3DD1A}"/>
                </a:ext>
              </a:extLst>
            </p:cNvPr>
            <p:cNvSpPr txBox="1"/>
            <p:nvPr/>
          </p:nvSpPr>
          <p:spPr>
            <a:xfrm>
              <a:off x="5315347" y="2583812"/>
              <a:ext cx="3732211" cy="769441"/>
            </a:xfrm>
            <a:prstGeom prst="rect">
              <a:avLst/>
            </a:prstGeom>
            <a:noFill/>
          </p:spPr>
          <p:txBody>
            <a:bodyPr wrap="square" rtlCol="0">
              <a:spAutoFit/>
            </a:bodyPr>
            <a:lstStyle/>
            <a:p>
              <a:r>
                <a:rPr lang="it-IT" sz="4400" b="1" spc="300">
                  <a:solidFill>
                    <a:srgbClr val="DA627D"/>
                  </a:solidFill>
                </a:rPr>
                <a:t>WAIT, WAIT!</a:t>
              </a:r>
            </a:p>
          </p:txBody>
        </p:sp>
        <p:sp>
          <p:nvSpPr>
            <p:cNvPr id="16" name="CasellaDiTesto 15">
              <a:extLst>
                <a:ext uri="{FF2B5EF4-FFF2-40B4-BE49-F238E27FC236}">
                  <a16:creationId xmlns:a16="http://schemas.microsoft.com/office/drawing/2014/main" id="{F0A18DB0-ED4A-6524-461D-1E2ECFC32D02}"/>
                </a:ext>
              </a:extLst>
            </p:cNvPr>
            <p:cNvSpPr txBox="1"/>
            <p:nvPr/>
          </p:nvSpPr>
          <p:spPr>
            <a:xfrm>
              <a:off x="5315347" y="3353253"/>
              <a:ext cx="8517918" cy="523220"/>
            </a:xfrm>
            <a:prstGeom prst="rect">
              <a:avLst/>
            </a:prstGeom>
            <a:noFill/>
          </p:spPr>
          <p:txBody>
            <a:bodyPr wrap="square" rtlCol="0">
              <a:spAutoFit/>
            </a:bodyPr>
            <a:lstStyle/>
            <a:p>
              <a:r>
                <a:rPr lang="it-IT" sz="2800" spc="300">
                  <a:solidFill>
                    <a:schemeClr val="bg1"/>
                  </a:solidFill>
                </a:rPr>
                <a:t>WHAT ARE THE POSSIBLE RISKS?</a:t>
              </a:r>
            </a:p>
          </p:txBody>
        </p:sp>
      </p:grpSp>
    </p:spTree>
    <p:extLst>
      <p:ext uri="{BB962C8B-B14F-4D97-AF65-F5344CB8AC3E}">
        <p14:creationId xmlns:p14="http://schemas.microsoft.com/office/powerpoint/2010/main" val="13555345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761F3EB-2836-5365-3AD4-B16823BF9E56}"/>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0DCCCADD-AB0B-03D7-094B-580F48CD9646}"/>
              </a:ext>
            </a:extLst>
          </p:cNvPr>
          <p:cNvGrpSpPr/>
          <p:nvPr/>
        </p:nvGrpSpPr>
        <p:grpSpPr>
          <a:xfrm>
            <a:off x="1019467" y="942260"/>
            <a:ext cx="1901764" cy="1450839"/>
            <a:chOff x="1547120" y="599016"/>
            <a:chExt cx="1901764" cy="1450839"/>
          </a:xfrm>
        </p:grpSpPr>
        <p:sp>
          <p:nvSpPr>
            <p:cNvPr id="16" name="CasellaDiTesto 15">
              <a:extLst>
                <a:ext uri="{FF2B5EF4-FFF2-40B4-BE49-F238E27FC236}">
                  <a16:creationId xmlns:a16="http://schemas.microsoft.com/office/drawing/2014/main" id="{C99821BE-3D0B-B1B2-2EAE-9235EE20DA47}"/>
                </a:ext>
              </a:extLst>
            </p:cNvPr>
            <p:cNvSpPr txBox="1"/>
            <p:nvPr/>
          </p:nvSpPr>
          <p:spPr>
            <a:xfrm>
              <a:off x="1547120" y="1772856"/>
              <a:ext cx="1901764" cy="276999"/>
            </a:xfrm>
            <a:prstGeom prst="rect">
              <a:avLst/>
            </a:prstGeom>
            <a:noFill/>
          </p:spPr>
          <p:txBody>
            <a:bodyPr wrap="square" rtlCol="0">
              <a:spAutoFit/>
            </a:bodyPr>
            <a:lstStyle/>
            <a:p>
              <a:pPr algn="ctr"/>
              <a:r>
                <a:rPr lang="en-US" sz="1200" b="1" spc="300" dirty="0">
                  <a:solidFill>
                    <a:srgbClr val="DA627D"/>
                  </a:solidFill>
                </a:rPr>
                <a:t>RISK</a:t>
              </a:r>
              <a:endParaRPr lang="en-US" sz="1600" b="1" spc="300" dirty="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88D9FECD-641C-A673-F6DC-DEDC0B8B0F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94083BBC-4E3B-070F-5088-59C19DEF591D}"/>
              </a:ext>
            </a:extLst>
          </p:cNvPr>
          <p:cNvGrpSpPr/>
          <p:nvPr/>
        </p:nvGrpSpPr>
        <p:grpSpPr>
          <a:xfrm>
            <a:off x="1019466" y="2763710"/>
            <a:ext cx="1901764" cy="1466642"/>
            <a:chOff x="1547119" y="2357012"/>
            <a:chExt cx="1901764" cy="1466642"/>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079832F0-B73B-3CB4-5984-51E6BC86F4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83906F2E-15C4-EA8B-149C-7897ABB5A649}"/>
                </a:ext>
              </a:extLst>
            </p:cNvPr>
            <p:cNvSpPr txBox="1"/>
            <p:nvPr/>
          </p:nvSpPr>
          <p:spPr>
            <a:xfrm>
              <a:off x="1547119" y="3546655"/>
              <a:ext cx="1901764" cy="276999"/>
            </a:xfrm>
            <a:prstGeom prst="rect">
              <a:avLst/>
            </a:prstGeom>
            <a:noFill/>
          </p:spPr>
          <p:txBody>
            <a:bodyPr wrap="square" rtlCol="0">
              <a:spAutoFit/>
            </a:bodyPr>
            <a:lstStyle/>
            <a:p>
              <a:pPr algn="ctr"/>
              <a:r>
                <a:rPr lang="en-US" sz="1200" b="1" spc="300" dirty="0">
                  <a:solidFill>
                    <a:srgbClr val="DA627D"/>
                  </a:solidFill>
                </a:rPr>
                <a:t>STRATEGY</a:t>
              </a:r>
              <a:endParaRPr lang="en-US" sz="1600" b="1" spc="300" dirty="0">
                <a:solidFill>
                  <a:srgbClr val="DA627D"/>
                </a:solidFill>
              </a:endParaRPr>
            </a:p>
          </p:txBody>
        </p:sp>
      </p:grpSp>
      <p:grpSp>
        <p:nvGrpSpPr>
          <p:cNvPr id="19" name="Gruppo 18">
            <a:extLst>
              <a:ext uri="{FF2B5EF4-FFF2-40B4-BE49-F238E27FC236}">
                <a16:creationId xmlns:a16="http://schemas.microsoft.com/office/drawing/2014/main" id="{7A1F5C46-02CF-267E-BC42-498C5D50AB91}"/>
              </a:ext>
            </a:extLst>
          </p:cNvPr>
          <p:cNvGrpSpPr/>
          <p:nvPr/>
        </p:nvGrpSpPr>
        <p:grpSpPr>
          <a:xfrm>
            <a:off x="1019466" y="4813623"/>
            <a:ext cx="1901764" cy="1527426"/>
            <a:chOff x="1547120" y="4571443"/>
            <a:chExt cx="1901764" cy="1527426"/>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8830A3E9-22FA-B194-D36A-495DA80E09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F8308BAB-CA96-EFF5-0E32-DF7EC11014FD}"/>
                </a:ext>
              </a:extLst>
            </p:cNvPr>
            <p:cNvSpPr txBox="1"/>
            <p:nvPr/>
          </p:nvSpPr>
          <p:spPr>
            <a:xfrm>
              <a:off x="1547120" y="5821870"/>
              <a:ext cx="1901764" cy="276999"/>
            </a:xfrm>
            <a:prstGeom prst="rect">
              <a:avLst/>
            </a:prstGeom>
            <a:noFill/>
          </p:spPr>
          <p:txBody>
            <a:bodyPr wrap="square" rtlCol="0">
              <a:spAutoFit/>
            </a:bodyPr>
            <a:lstStyle/>
            <a:p>
              <a:pPr algn="ctr"/>
              <a:r>
                <a:rPr lang="en-US" sz="1200" b="1" spc="300" dirty="0">
                  <a:solidFill>
                    <a:srgbClr val="DA627D"/>
                  </a:solidFill>
                </a:rPr>
                <a:t>COST</a:t>
              </a:r>
              <a:endParaRPr lang="en-US" sz="1400" b="1" spc="300" dirty="0">
                <a:solidFill>
                  <a:srgbClr val="DA627D"/>
                </a:solidFill>
              </a:endParaRPr>
            </a:p>
          </p:txBody>
        </p:sp>
      </p:grpSp>
      <p:sp>
        <p:nvSpPr>
          <p:cNvPr id="20" name="CasellaDiTesto 19">
            <a:extLst>
              <a:ext uri="{FF2B5EF4-FFF2-40B4-BE49-F238E27FC236}">
                <a16:creationId xmlns:a16="http://schemas.microsoft.com/office/drawing/2014/main" id="{E4C0AA55-4C7B-AB48-0D86-AAFF35DA1587}"/>
              </a:ext>
            </a:extLst>
          </p:cNvPr>
          <p:cNvSpPr txBox="1"/>
          <p:nvPr/>
        </p:nvSpPr>
        <p:spPr>
          <a:xfrm>
            <a:off x="3029547" y="944089"/>
            <a:ext cx="8162243" cy="323165"/>
          </a:xfrm>
          <a:prstGeom prst="rect">
            <a:avLst/>
          </a:prstGeom>
          <a:noFill/>
        </p:spPr>
        <p:txBody>
          <a:bodyPr wrap="square" rtlCol="0">
            <a:spAutoFit/>
          </a:bodyPr>
          <a:lstStyle/>
          <a:p>
            <a:pPr algn="just"/>
            <a:r>
              <a:rPr lang="en-US" sz="1500" b="1" spc="300" dirty="0">
                <a:solidFill>
                  <a:schemeClr val="bg1"/>
                </a:solidFill>
              </a:rPr>
              <a:t>GDPR COMPLIANCE CHALLENGES</a:t>
            </a:r>
          </a:p>
        </p:txBody>
      </p:sp>
      <p:sp>
        <p:nvSpPr>
          <p:cNvPr id="21" name="CasellaDiTesto 20">
            <a:extLst>
              <a:ext uri="{FF2B5EF4-FFF2-40B4-BE49-F238E27FC236}">
                <a16:creationId xmlns:a16="http://schemas.microsoft.com/office/drawing/2014/main" id="{56D70A39-BB6D-DEE7-74D3-EC0112EA6482}"/>
              </a:ext>
            </a:extLst>
          </p:cNvPr>
          <p:cNvSpPr txBox="1"/>
          <p:nvPr/>
        </p:nvSpPr>
        <p:spPr>
          <a:xfrm>
            <a:off x="4918596" y="244564"/>
            <a:ext cx="2354807" cy="307777"/>
          </a:xfrm>
          <a:prstGeom prst="rect">
            <a:avLst/>
          </a:prstGeom>
          <a:noFill/>
        </p:spPr>
        <p:txBody>
          <a:bodyPr wrap="square" rtlCol="0">
            <a:spAutoFit/>
          </a:bodyPr>
          <a:lstStyle/>
          <a:p>
            <a:pPr algn="ctr"/>
            <a:r>
              <a:rPr lang="it-IT" sz="1400" b="1" spc="300" dirty="0">
                <a:solidFill>
                  <a:srgbClr val="DA627D"/>
                </a:solidFill>
              </a:rPr>
              <a:t>RISK</a:t>
            </a:r>
            <a:r>
              <a:rPr lang="it-IT" sz="1400" b="1" spc="300" dirty="0">
                <a:solidFill>
                  <a:schemeClr val="bg1"/>
                </a:solidFill>
              </a:rPr>
              <a:t> </a:t>
            </a:r>
            <a:r>
              <a:rPr lang="it-IT" sz="1400" b="1" spc="300" dirty="0">
                <a:solidFill>
                  <a:srgbClr val="DA627D"/>
                </a:solidFill>
              </a:rPr>
              <a:t>#1</a:t>
            </a:r>
            <a:endParaRPr lang="it-IT" sz="1600" b="1" spc="300" dirty="0">
              <a:solidFill>
                <a:srgbClr val="DA627D"/>
              </a:solidFill>
            </a:endParaRPr>
          </a:p>
        </p:txBody>
      </p:sp>
      <p:sp>
        <p:nvSpPr>
          <p:cNvPr id="22" name="CasellaDiTesto 21">
            <a:extLst>
              <a:ext uri="{FF2B5EF4-FFF2-40B4-BE49-F238E27FC236}">
                <a16:creationId xmlns:a16="http://schemas.microsoft.com/office/drawing/2014/main" id="{02203809-7D81-D36B-C6CE-2EBBB2B006AB}"/>
              </a:ext>
            </a:extLst>
          </p:cNvPr>
          <p:cNvSpPr txBox="1"/>
          <p:nvPr/>
        </p:nvSpPr>
        <p:spPr>
          <a:xfrm>
            <a:off x="3029546" y="1267254"/>
            <a:ext cx="8081477" cy="784830"/>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Changes to GDPR or privacy regulations during the project lifecycle could result in non-compliance, leading to fines, legal issues, and loss of user trust. Adapting the system to meet new regulatory requirements may incur additional costs.</a:t>
            </a:r>
          </a:p>
        </p:txBody>
      </p:sp>
      <p:sp>
        <p:nvSpPr>
          <p:cNvPr id="23" name="CasellaDiTesto 22">
            <a:extLst>
              <a:ext uri="{FF2B5EF4-FFF2-40B4-BE49-F238E27FC236}">
                <a16:creationId xmlns:a16="http://schemas.microsoft.com/office/drawing/2014/main" id="{30EB7683-D6ED-3C14-E631-557CBB9698B5}"/>
              </a:ext>
            </a:extLst>
          </p:cNvPr>
          <p:cNvSpPr txBox="1"/>
          <p:nvPr/>
        </p:nvSpPr>
        <p:spPr>
          <a:xfrm>
            <a:off x="3029548" y="2741690"/>
            <a:ext cx="8081475" cy="1528624"/>
          </a:xfrm>
          <a:prstGeom prst="rect">
            <a:avLst/>
          </a:prstGeom>
          <a:noFill/>
        </p:spPr>
        <p:txBody>
          <a:bodyPr wrap="square" rtlCol="0">
            <a:spAutoFit/>
          </a:bodyPr>
          <a:lstStyle/>
          <a:p>
            <a:pPr marL="342900" indent="-342900" algn="just">
              <a:spcBef>
                <a:spcPts val="150"/>
              </a:spcBef>
              <a:buFont typeface="+mj-lt"/>
              <a:buAutoNum type="arabicPeriod"/>
            </a:pPr>
            <a:r>
              <a:rPr lang="en-US" sz="1500" b="1" dirty="0">
                <a:solidFill>
                  <a:schemeClr val="bg1"/>
                </a:solidFill>
              </a:rPr>
              <a:t>Audit and Monitoring Processes </a:t>
            </a:r>
            <a:r>
              <a:rPr lang="en-US" sz="1500" dirty="0">
                <a:solidFill>
                  <a:schemeClr val="bg1"/>
                </a:solidFill>
              </a:rPr>
              <a:t>(€9,000 for the first 3 years): Perform regular audits to proactively identify potential areas of non-compliance in light of evolving regulations.</a:t>
            </a:r>
          </a:p>
          <a:p>
            <a:pPr marL="342900" indent="-342900" algn="just">
              <a:spcBef>
                <a:spcPts val="150"/>
              </a:spcBef>
              <a:buFont typeface="+mj-lt"/>
              <a:buAutoNum type="arabicPeriod"/>
            </a:pPr>
            <a:r>
              <a:rPr lang="en-US" sz="1500" b="1" dirty="0">
                <a:solidFill>
                  <a:schemeClr val="bg1"/>
                </a:solidFill>
              </a:rPr>
              <a:t>Regulatory Update Analysis </a:t>
            </a:r>
            <a:r>
              <a:rPr lang="en-US" sz="1500" dirty="0">
                <a:solidFill>
                  <a:schemeClr val="bg1"/>
                </a:solidFill>
              </a:rPr>
              <a:t>(€2,000/year): Allocate resources for ongoing monitoring of regulatory changes and their implications for the system.</a:t>
            </a:r>
          </a:p>
          <a:p>
            <a:pPr marL="342900" indent="-342900" algn="just">
              <a:spcBef>
                <a:spcPts val="150"/>
              </a:spcBef>
              <a:buFont typeface="+mj-lt"/>
              <a:buAutoNum type="arabicPeriod"/>
            </a:pPr>
            <a:r>
              <a:rPr lang="en-US" sz="1500" b="1" dirty="0">
                <a:solidFill>
                  <a:schemeClr val="bg1"/>
                </a:solidFill>
              </a:rPr>
              <a:t>Contingency Fund </a:t>
            </a:r>
            <a:r>
              <a:rPr lang="en-US" sz="1500" dirty="0">
                <a:solidFill>
                  <a:schemeClr val="bg1"/>
                </a:solidFill>
              </a:rPr>
              <a:t>(€5,000/year): Set aside a contingency fund to cover potential system modifications or legal consultations required to address regulatory changes.</a:t>
            </a:r>
          </a:p>
        </p:txBody>
      </p:sp>
      <p:sp>
        <p:nvSpPr>
          <p:cNvPr id="25" name="CasellaDiTesto 24">
            <a:extLst>
              <a:ext uri="{FF2B5EF4-FFF2-40B4-BE49-F238E27FC236}">
                <a16:creationId xmlns:a16="http://schemas.microsoft.com/office/drawing/2014/main" id="{A701DB2D-C707-1682-10AE-09EEB63E6162}"/>
              </a:ext>
            </a:extLst>
          </p:cNvPr>
          <p:cNvSpPr txBox="1"/>
          <p:nvPr/>
        </p:nvSpPr>
        <p:spPr>
          <a:xfrm>
            <a:off x="3029547" y="4929441"/>
            <a:ext cx="8081476" cy="1169551"/>
          </a:xfrm>
          <a:prstGeom prst="rect">
            <a:avLst/>
          </a:prstGeom>
          <a:noFill/>
        </p:spPr>
        <p:txBody>
          <a:bodyPr wrap="square" rtlCol="0">
            <a:spAutoFit/>
          </a:bodyPr>
          <a:lstStyle/>
          <a:p>
            <a:pPr marL="342900" indent="-342900" algn="just">
              <a:spcBef>
                <a:spcPts val="150"/>
              </a:spcBef>
              <a:buFont typeface="Arial" panose="020B0604020202020204" pitchFamily="34" charset="0"/>
              <a:buChar char="•"/>
            </a:pPr>
            <a:r>
              <a:rPr lang="en-US" sz="1500" dirty="0">
                <a:solidFill>
                  <a:schemeClr val="bg1"/>
                </a:solidFill>
              </a:rPr>
              <a:t>Audit and Monitoring Processes (initial 3 years): €9,000 </a:t>
            </a:r>
          </a:p>
          <a:p>
            <a:pPr marL="342900" indent="-342900" algn="just">
              <a:spcBef>
                <a:spcPts val="150"/>
              </a:spcBef>
              <a:buFont typeface="Arial" panose="020B0604020202020204" pitchFamily="34" charset="0"/>
              <a:buChar char="•"/>
            </a:pPr>
            <a:r>
              <a:rPr lang="en-US" sz="1500" dirty="0">
                <a:solidFill>
                  <a:schemeClr val="bg1"/>
                </a:solidFill>
              </a:rPr>
              <a:t>Regulatory Update Analysis </a:t>
            </a:r>
            <a:r>
              <a:rPr lang="it-IT" sz="1500" dirty="0">
                <a:solidFill>
                  <a:schemeClr val="bg1"/>
                </a:solidFill>
              </a:rPr>
              <a:t>: </a:t>
            </a:r>
            <a:r>
              <a:rPr lang="en-US" sz="1500" dirty="0">
                <a:solidFill>
                  <a:schemeClr val="bg1"/>
                </a:solidFill>
              </a:rPr>
              <a:t>€2,000/year</a:t>
            </a:r>
          </a:p>
          <a:p>
            <a:pPr marL="342900" indent="-342900" algn="just">
              <a:spcBef>
                <a:spcPts val="150"/>
              </a:spcBef>
              <a:spcAft>
                <a:spcPts val="600"/>
              </a:spcAft>
              <a:buFont typeface="Arial" panose="020B0604020202020204" pitchFamily="34" charset="0"/>
              <a:buChar char="•"/>
            </a:pPr>
            <a:r>
              <a:rPr lang="en-US" sz="1500" dirty="0">
                <a:solidFill>
                  <a:schemeClr val="bg1"/>
                </a:solidFill>
              </a:rPr>
              <a:t>Contingency Fund: €5,000/year</a:t>
            </a:r>
            <a:endParaRPr lang="it-IT" sz="1500" dirty="0">
              <a:solidFill>
                <a:schemeClr val="bg1"/>
              </a:solidFill>
            </a:endParaRPr>
          </a:p>
          <a:p>
            <a:pPr algn="just">
              <a:spcBef>
                <a:spcPts val="150"/>
              </a:spcBef>
            </a:pPr>
            <a:r>
              <a:rPr lang="en-US" sz="1500" b="1" dirty="0">
                <a:solidFill>
                  <a:schemeClr val="bg1"/>
                </a:solidFill>
              </a:rPr>
              <a:t>                </a:t>
            </a:r>
            <a:r>
              <a:rPr lang="en-US" sz="1500" b="1" spc="300" dirty="0">
                <a:solidFill>
                  <a:schemeClr val="bg1"/>
                </a:solidFill>
              </a:rPr>
              <a:t>TOTAL COSTS</a:t>
            </a:r>
            <a:r>
              <a:rPr lang="en-US" sz="1500" b="1" dirty="0">
                <a:solidFill>
                  <a:schemeClr val="bg1"/>
                </a:solidFill>
              </a:rPr>
              <a:t> </a:t>
            </a:r>
            <a:r>
              <a:rPr lang="en-US" sz="1500" dirty="0">
                <a:solidFill>
                  <a:schemeClr val="bg1"/>
                </a:solidFill>
              </a:rPr>
              <a:t>(for the initial 3 years)</a:t>
            </a:r>
            <a:r>
              <a:rPr lang="en-US" sz="1500" b="1" dirty="0">
                <a:solidFill>
                  <a:schemeClr val="bg1"/>
                </a:solidFill>
              </a:rPr>
              <a:t>:  </a:t>
            </a:r>
            <a:r>
              <a:rPr lang="en-US" sz="1500" b="1" spc="300" dirty="0">
                <a:solidFill>
                  <a:schemeClr val="bg1"/>
                </a:solidFill>
              </a:rPr>
              <a:t>€30,000</a:t>
            </a:r>
            <a:endParaRPr lang="it-IT" sz="1500" b="1" spc="300" dirty="0">
              <a:solidFill>
                <a:schemeClr val="bg1"/>
              </a:solidFill>
            </a:endParaRPr>
          </a:p>
        </p:txBody>
      </p:sp>
      <p:pic>
        <p:nvPicPr>
          <p:cNvPr id="5" name="Elemento grafico 4" descr="Freccia linea: diritta con riempimento a tinta unita">
            <a:extLst>
              <a:ext uri="{FF2B5EF4-FFF2-40B4-BE49-F238E27FC236}">
                <a16:creationId xmlns:a16="http://schemas.microsoft.com/office/drawing/2014/main" id="{C74ECD5C-4A1E-FB98-7E03-C720FAA496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3107780" y="5654900"/>
            <a:ext cx="554000" cy="553999"/>
          </a:xfrm>
          <a:prstGeom prst="rect">
            <a:avLst/>
          </a:prstGeom>
        </p:spPr>
      </p:pic>
    </p:spTree>
    <p:extLst>
      <p:ext uri="{BB962C8B-B14F-4D97-AF65-F5344CB8AC3E}">
        <p14:creationId xmlns:p14="http://schemas.microsoft.com/office/powerpoint/2010/main" val="42122410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678B174-6FF2-D5A9-676B-EEBD7F011026}"/>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CB9FBD6A-E309-B40C-5673-750C2FA8C241}"/>
              </a:ext>
            </a:extLst>
          </p:cNvPr>
          <p:cNvGrpSpPr/>
          <p:nvPr/>
        </p:nvGrpSpPr>
        <p:grpSpPr>
          <a:xfrm>
            <a:off x="1019467" y="942260"/>
            <a:ext cx="1901764" cy="1450839"/>
            <a:chOff x="1547120" y="599016"/>
            <a:chExt cx="1901764" cy="1450839"/>
          </a:xfrm>
        </p:grpSpPr>
        <p:sp>
          <p:nvSpPr>
            <p:cNvPr id="16" name="CasellaDiTesto 15">
              <a:extLst>
                <a:ext uri="{FF2B5EF4-FFF2-40B4-BE49-F238E27FC236}">
                  <a16:creationId xmlns:a16="http://schemas.microsoft.com/office/drawing/2014/main" id="{EBF6D624-D2B3-E894-1A27-362E180E052C}"/>
                </a:ext>
              </a:extLst>
            </p:cNvPr>
            <p:cNvSpPr txBox="1"/>
            <p:nvPr/>
          </p:nvSpPr>
          <p:spPr>
            <a:xfrm>
              <a:off x="1547120" y="1772856"/>
              <a:ext cx="1901764" cy="276999"/>
            </a:xfrm>
            <a:prstGeom prst="rect">
              <a:avLst/>
            </a:prstGeom>
            <a:noFill/>
          </p:spPr>
          <p:txBody>
            <a:bodyPr wrap="square" rtlCol="0">
              <a:spAutoFit/>
            </a:bodyPr>
            <a:lstStyle/>
            <a:p>
              <a:pPr algn="ctr"/>
              <a:r>
                <a:rPr lang="en-US" sz="1200" b="1" spc="300" dirty="0">
                  <a:solidFill>
                    <a:srgbClr val="DA627D"/>
                  </a:solidFill>
                </a:rPr>
                <a:t>RISK</a:t>
              </a:r>
              <a:endParaRPr lang="en-US" sz="1600" b="1" spc="300" dirty="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FCC0B25D-7BF4-8C1E-2080-AB7E05C20B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58E373E6-8B97-895B-24F0-5EA523418F7C}"/>
              </a:ext>
            </a:extLst>
          </p:cNvPr>
          <p:cNvGrpSpPr/>
          <p:nvPr/>
        </p:nvGrpSpPr>
        <p:grpSpPr>
          <a:xfrm>
            <a:off x="1019466" y="2763710"/>
            <a:ext cx="1901764" cy="1466642"/>
            <a:chOff x="1547119" y="2357012"/>
            <a:chExt cx="1901764" cy="1466642"/>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5249010A-F7CB-5D90-1B70-324574B4BB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2297FE96-3FF0-20D1-8E24-792A69B83D4A}"/>
                </a:ext>
              </a:extLst>
            </p:cNvPr>
            <p:cNvSpPr txBox="1"/>
            <p:nvPr/>
          </p:nvSpPr>
          <p:spPr>
            <a:xfrm>
              <a:off x="1547119" y="3546655"/>
              <a:ext cx="1901764" cy="276999"/>
            </a:xfrm>
            <a:prstGeom prst="rect">
              <a:avLst/>
            </a:prstGeom>
            <a:noFill/>
          </p:spPr>
          <p:txBody>
            <a:bodyPr wrap="square" rtlCol="0">
              <a:spAutoFit/>
            </a:bodyPr>
            <a:lstStyle/>
            <a:p>
              <a:pPr algn="ctr"/>
              <a:r>
                <a:rPr lang="en-US" sz="1200" b="1" spc="300" dirty="0">
                  <a:solidFill>
                    <a:srgbClr val="DA627D"/>
                  </a:solidFill>
                </a:rPr>
                <a:t>STRATEGY</a:t>
              </a:r>
              <a:endParaRPr lang="en-US" sz="1600" b="1" spc="300" dirty="0">
                <a:solidFill>
                  <a:srgbClr val="DA627D"/>
                </a:solidFill>
              </a:endParaRPr>
            </a:p>
          </p:txBody>
        </p:sp>
      </p:grpSp>
      <p:grpSp>
        <p:nvGrpSpPr>
          <p:cNvPr id="19" name="Gruppo 18">
            <a:extLst>
              <a:ext uri="{FF2B5EF4-FFF2-40B4-BE49-F238E27FC236}">
                <a16:creationId xmlns:a16="http://schemas.microsoft.com/office/drawing/2014/main" id="{36E0B55B-2AB8-976C-BFFD-5D8091E18D27}"/>
              </a:ext>
            </a:extLst>
          </p:cNvPr>
          <p:cNvGrpSpPr/>
          <p:nvPr/>
        </p:nvGrpSpPr>
        <p:grpSpPr>
          <a:xfrm>
            <a:off x="1019466" y="4813623"/>
            <a:ext cx="1901764" cy="1527426"/>
            <a:chOff x="1547120" y="4571443"/>
            <a:chExt cx="1901764" cy="1527426"/>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E3AF5069-9CA2-9892-4A27-BFB04BD62E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34713502-2B5D-52E7-8BE5-8A6BF15DF373}"/>
                </a:ext>
              </a:extLst>
            </p:cNvPr>
            <p:cNvSpPr txBox="1"/>
            <p:nvPr/>
          </p:nvSpPr>
          <p:spPr>
            <a:xfrm>
              <a:off x="1547120" y="5821870"/>
              <a:ext cx="1901764" cy="276999"/>
            </a:xfrm>
            <a:prstGeom prst="rect">
              <a:avLst/>
            </a:prstGeom>
            <a:noFill/>
          </p:spPr>
          <p:txBody>
            <a:bodyPr wrap="square" rtlCol="0">
              <a:spAutoFit/>
            </a:bodyPr>
            <a:lstStyle/>
            <a:p>
              <a:pPr algn="ctr"/>
              <a:r>
                <a:rPr lang="en-US" sz="1200" b="1" spc="300" dirty="0">
                  <a:solidFill>
                    <a:srgbClr val="DA627D"/>
                  </a:solidFill>
                </a:rPr>
                <a:t>COST</a:t>
              </a:r>
              <a:endParaRPr lang="en-US" sz="1400" b="1" spc="300" dirty="0">
                <a:solidFill>
                  <a:srgbClr val="DA627D"/>
                </a:solidFill>
              </a:endParaRPr>
            </a:p>
          </p:txBody>
        </p:sp>
      </p:grpSp>
      <p:sp>
        <p:nvSpPr>
          <p:cNvPr id="20" name="CasellaDiTesto 19">
            <a:extLst>
              <a:ext uri="{FF2B5EF4-FFF2-40B4-BE49-F238E27FC236}">
                <a16:creationId xmlns:a16="http://schemas.microsoft.com/office/drawing/2014/main" id="{A0CB1AFF-26E8-03A8-D2AA-2D4376CDDEF5}"/>
              </a:ext>
            </a:extLst>
          </p:cNvPr>
          <p:cNvSpPr txBox="1"/>
          <p:nvPr/>
        </p:nvSpPr>
        <p:spPr>
          <a:xfrm>
            <a:off x="3029547" y="1061049"/>
            <a:ext cx="8162243" cy="323165"/>
          </a:xfrm>
          <a:prstGeom prst="rect">
            <a:avLst/>
          </a:prstGeom>
          <a:noFill/>
        </p:spPr>
        <p:txBody>
          <a:bodyPr wrap="square" rtlCol="0">
            <a:spAutoFit/>
          </a:bodyPr>
          <a:lstStyle/>
          <a:p>
            <a:pPr algn="just"/>
            <a:r>
              <a:rPr lang="en-US" sz="1500" b="1" spc="300" dirty="0">
                <a:solidFill>
                  <a:schemeClr val="bg1"/>
                </a:solidFill>
              </a:rPr>
              <a:t>DEPENDENCY ON THIRD-PARTY DASHCAM PROVIDERS </a:t>
            </a:r>
          </a:p>
        </p:txBody>
      </p:sp>
      <p:sp>
        <p:nvSpPr>
          <p:cNvPr id="21" name="CasellaDiTesto 20">
            <a:extLst>
              <a:ext uri="{FF2B5EF4-FFF2-40B4-BE49-F238E27FC236}">
                <a16:creationId xmlns:a16="http://schemas.microsoft.com/office/drawing/2014/main" id="{5AC58B88-0F02-C9AB-37A7-104353F73CBC}"/>
              </a:ext>
            </a:extLst>
          </p:cNvPr>
          <p:cNvSpPr txBox="1"/>
          <p:nvPr/>
        </p:nvSpPr>
        <p:spPr>
          <a:xfrm>
            <a:off x="4918596" y="244564"/>
            <a:ext cx="2354807" cy="307777"/>
          </a:xfrm>
          <a:prstGeom prst="rect">
            <a:avLst/>
          </a:prstGeom>
          <a:noFill/>
        </p:spPr>
        <p:txBody>
          <a:bodyPr wrap="square" rtlCol="0">
            <a:spAutoFit/>
          </a:bodyPr>
          <a:lstStyle/>
          <a:p>
            <a:pPr algn="ctr"/>
            <a:r>
              <a:rPr lang="it-IT" sz="1400" b="1" spc="300" dirty="0">
                <a:solidFill>
                  <a:srgbClr val="DA627D"/>
                </a:solidFill>
              </a:rPr>
              <a:t>RISK</a:t>
            </a:r>
            <a:r>
              <a:rPr lang="it-IT" sz="1400" b="1" spc="300" dirty="0">
                <a:solidFill>
                  <a:schemeClr val="bg1"/>
                </a:solidFill>
              </a:rPr>
              <a:t> </a:t>
            </a:r>
            <a:r>
              <a:rPr lang="it-IT" sz="1400" b="1" spc="300" dirty="0">
                <a:solidFill>
                  <a:srgbClr val="DA627D"/>
                </a:solidFill>
              </a:rPr>
              <a:t>#2</a:t>
            </a:r>
            <a:endParaRPr lang="it-IT" sz="1600" b="1" spc="300" dirty="0">
              <a:solidFill>
                <a:srgbClr val="DA627D"/>
              </a:solidFill>
            </a:endParaRPr>
          </a:p>
        </p:txBody>
      </p:sp>
      <p:sp>
        <p:nvSpPr>
          <p:cNvPr id="22" name="CasellaDiTesto 21">
            <a:extLst>
              <a:ext uri="{FF2B5EF4-FFF2-40B4-BE49-F238E27FC236}">
                <a16:creationId xmlns:a16="http://schemas.microsoft.com/office/drawing/2014/main" id="{C641AF19-49AA-1176-2238-4E43ED5DCBE2}"/>
              </a:ext>
            </a:extLst>
          </p:cNvPr>
          <p:cNvSpPr txBox="1"/>
          <p:nvPr/>
        </p:nvSpPr>
        <p:spPr>
          <a:xfrm>
            <a:off x="3029546" y="1384214"/>
            <a:ext cx="8081477" cy="55399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The project heavily relies on dashcam providers for data collection. Any change in their service terms, availability, or performance could disrupt operations and data reliability. </a:t>
            </a:r>
          </a:p>
        </p:txBody>
      </p:sp>
      <p:sp>
        <p:nvSpPr>
          <p:cNvPr id="23" name="CasellaDiTesto 22">
            <a:extLst>
              <a:ext uri="{FF2B5EF4-FFF2-40B4-BE49-F238E27FC236}">
                <a16:creationId xmlns:a16="http://schemas.microsoft.com/office/drawing/2014/main" id="{0730393C-6372-7EC5-8A39-D51C458466B7}"/>
              </a:ext>
            </a:extLst>
          </p:cNvPr>
          <p:cNvSpPr txBox="1"/>
          <p:nvPr/>
        </p:nvSpPr>
        <p:spPr>
          <a:xfrm>
            <a:off x="3029548" y="2677892"/>
            <a:ext cx="8081475" cy="1759456"/>
          </a:xfrm>
          <a:prstGeom prst="rect">
            <a:avLst/>
          </a:prstGeom>
          <a:noFill/>
        </p:spPr>
        <p:txBody>
          <a:bodyPr wrap="square" rtlCol="0">
            <a:spAutoFit/>
          </a:bodyPr>
          <a:lstStyle/>
          <a:p>
            <a:pPr marL="342900" indent="-342900" algn="just">
              <a:spcBef>
                <a:spcPts val="150"/>
              </a:spcBef>
              <a:buFont typeface="+mj-lt"/>
              <a:buAutoNum type="arabicPeriod"/>
            </a:pPr>
            <a:r>
              <a:rPr lang="en-US" sz="1500" b="1" dirty="0">
                <a:solidFill>
                  <a:schemeClr val="bg1"/>
                </a:solidFill>
              </a:rPr>
              <a:t>Backup Plan with Alternative Providers</a:t>
            </a:r>
            <a:r>
              <a:rPr lang="en-US" sz="1500" dirty="0">
                <a:solidFill>
                  <a:schemeClr val="bg1"/>
                </a:solidFill>
              </a:rPr>
              <a:t> (€15,000): Identifying and onboarding at least one alternative dashcam provider to ensure uninterrupted data collection. This cost covers initial research, provider evaluation, and integration.  </a:t>
            </a:r>
          </a:p>
          <a:p>
            <a:pPr marL="342900" indent="-342900" algn="just">
              <a:spcBef>
                <a:spcPts val="150"/>
              </a:spcBef>
              <a:buFont typeface="+mj-lt"/>
              <a:buAutoNum type="arabicPeriod"/>
            </a:pPr>
            <a:r>
              <a:rPr lang="en-US" sz="1500" b="1" dirty="0">
                <a:solidFill>
                  <a:schemeClr val="bg1"/>
                </a:solidFill>
              </a:rPr>
              <a:t>Developing In-House Solution Feasibility Study </a:t>
            </a:r>
            <a:r>
              <a:rPr lang="en-US" sz="1500" dirty="0">
                <a:solidFill>
                  <a:schemeClr val="bg1"/>
                </a:solidFill>
              </a:rPr>
              <a:t>(€8,000): Conduct a study to explore the costs and benefits of creating a proprietary dashcam solution.  </a:t>
            </a:r>
          </a:p>
          <a:p>
            <a:pPr marL="342900" indent="-342900" algn="just">
              <a:spcBef>
                <a:spcPts val="150"/>
              </a:spcBef>
              <a:buFont typeface="+mj-lt"/>
              <a:buAutoNum type="arabicPeriod"/>
            </a:pPr>
            <a:r>
              <a:rPr lang="en-US" sz="1500" b="1" dirty="0">
                <a:solidFill>
                  <a:schemeClr val="bg1"/>
                </a:solidFill>
              </a:rPr>
              <a:t>Legal and Contractual Agreements</a:t>
            </a:r>
            <a:r>
              <a:rPr lang="en-US" sz="1500" dirty="0">
                <a:solidFill>
                  <a:schemeClr val="bg1"/>
                </a:solidFill>
              </a:rPr>
              <a:t> (€5,000): Engage legal consultants to establish robust contracts ensuring service reliability with the primary provider. </a:t>
            </a:r>
          </a:p>
        </p:txBody>
      </p:sp>
      <p:sp>
        <p:nvSpPr>
          <p:cNvPr id="25" name="CasellaDiTesto 24">
            <a:extLst>
              <a:ext uri="{FF2B5EF4-FFF2-40B4-BE49-F238E27FC236}">
                <a16:creationId xmlns:a16="http://schemas.microsoft.com/office/drawing/2014/main" id="{3105CAA3-CC6C-1A03-6F15-2DBDCC9BA141}"/>
              </a:ext>
            </a:extLst>
          </p:cNvPr>
          <p:cNvSpPr txBox="1"/>
          <p:nvPr/>
        </p:nvSpPr>
        <p:spPr>
          <a:xfrm>
            <a:off x="3029547" y="4940074"/>
            <a:ext cx="8081476" cy="1169551"/>
          </a:xfrm>
          <a:prstGeom prst="rect">
            <a:avLst/>
          </a:prstGeom>
          <a:noFill/>
        </p:spPr>
        <p:txBody>
          <a:bodyPr wrap="square" rtlCol="0">
            <a:spAutoFit/>
          </a:bodyPr>
          <a:lstStyle/>
          <a:p>
            <a:pPr marL="342900" indent="-342900" algn="just">
              <a:spcBef>
                <a:spcPts val="150"/>
              </a:spcBef>
              <a:buFont typeface="Arial" panose="020B0604020202020204" pitchFamily="34" charset="0"/>
              <a:buChar char="•"/>
            </a:pPr>
            <a:r>
              <a:rPr lang="en-US" sz="1500" dirty="0">
                <a:solidFill>
                  <a:schemeClr val="bg1"/>
                </a:solidFill>
              </a:rPr>
              <a:t>Backup plan: €15,000 </a:t>
            </a:r>
          </a:p>
          <a:p>
            <a:pPr marL="342900" indent="-342900" algn="just">
              <a:spcBef>
                <a:spcPts val="150"/>
              </a:spcBef>
              <a:buFont typeface="Arial" panose="020B0604020202020204" pitchFamily="34" charset="0"/>
              <a:buChar char="•"/>
            </a:pPr>
            <a:r>
              <a:rPr lang="en-US" sz="1500" dirty="0">
                <a:solidFill>
                  <a:schemeClr val="bg1"/>
                </a:solidFill>
              </a:rPr>
              <a:t>Feasibility study: €8,000 </a:t>
            </a:r>
          </a:p>
          <a:p>
            <a:pPr marL="342900" indent="-342900" algn="just">
              <a:spcBef>
                <a:spcPts val="150"/>
              </a:spcBef>
              <a:spcAft>
                <a:spcPts val="600"/>
              </a:spcAft>
              <a:buFont typeface="Arial" panose="020B0604020202020204" pitchFamily="34" charset="0"/>
              <a:buChar char="•"/>
            </a:pPr>
            <a:r>
              <a:rPr lang="en-US" sz="1500" dirty="0">
                <a:solidFill>
                  <a:schemeClr val="bg1"/>
                </a:solidFill>
              </a:rPr>
              <a:t>Legal agreements: €5,000</a:t>
            </a:r>
          </a:p>
          <a:p>
            <a:pPr algn="just">
              <a:spcBef>
                <a:spcPts val="150"/>
              </a:spcBef>
              <a:spcAft>
                <a:spcPts val="600"/>
              </a:spcAft>
            </a:pPr>
            <a:r>
              <a:rPr lang="en-US" sz="1500" b="1" dirty="0">
                <a:solidFill>
                  <a:schemeClr val="bg1"/>
                </a:solidFill>
              </a:rPr>
              <a:t>                </a:t>
            </a:r>
            <a:r>
              <a:rPr lang="en-US" sz="1500" b="1" spc="300" dirty="0">
                <a:solidFill>
                  <a:schemeClr val="bg1"/>
                </a:solidFill>
              </a:rPr>
              <a:t>TOTAL COSTS</a:t>
            </a:r>
            <a:r>
              <a:rPr lang="en-US" sz="1500" b="1" dirty="0">
                <a:solidFill>
                  <a:schemeClr val="bg1"/>
                </a:solidFill>
              </a:rPr>
              <a:t>:  </a:t>
            </a:r>
            <a:r>
              <a:rPr lang="en-US" sz="1500" b="1" spc="300" dirty="0">
                <a:solidFill>
                  <a:schemeClr val="bg1"/>
                </a:solidFill>
              </a:rPr>
              <a:t>€28,000</a:t>
            </a:r>
            <a:endParaRPr lang="it-IT" sz="1500" b="1" spc="300" dirty="0">
              <a:solidFill>
                <a:schemeClr val="bg1"/>
              </a:solidFill>
            </a:endParaRPr>
          </a:p>
        </p:txBody>
      </p:sp>
      <p:pic>
        <p:nvPicPr>
          <p:cNvPr id="5" name="Elemento grafico 4" descr="Freccia linea: diritta con riempimento a tinta unita">
            <a:extLst>
              <a:ext uri="{FF2B5EF4-FFF2-40B4-BE49-F238E27FC236}">
                <a16:creationId xmlns:a16="http://schemas.microsoft.com/office/drawing/2014/main" id="{E55102F2-323A-856B-6FF8-24813E302F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3107780" y="5665533"/>
            <a:ext cx="554000" cy="553999"/>
          </a:xfrm>
          <a:prstGeom prst="rect">
            <a:avLst/>
          </a:prstGeom>
        </p:spPr>
      </p:pic>
    </p:spTree>
    <p:extLst>
      <p:ext uri="{BB962C8B-B14F-4D97-AF65-F5344CB8AC3E}">
        <p14:creationId xmlns:p14="http://schemas.microsoft.com/office/powerpoint/2010/main" val="16294530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CBE5DCE-0A4E-71B4-0B3A-62BDAD1FC036}"/>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4DA93F98-5FF4-4637-B255-E797217BC900}"/>
              </a:ext>
            </a:extLst>
          </p:cNvPr>
          <p:cNvGrpSpPr/>
          <p:nvPr/>
        </p:nvGrpSpPr>
        <p:grpSpPr>
          <a:xfrm>
            <a:off x="1019467" y="942260"/>
            <a:ext cx="1901764" cy="1450839"/>
            <a:chOff x="1547120" y="599016"/>
            <a:chExt cx="1901764" cy="1450839"/>
          </a:xfrm>
        </p:grpSpPr>
        <p:sp>
          <p:nvSpPr>
            <p:cNvPr id="16" name="CasellaDiTesto 15">
              <a:extLst>
                <a:ext uri="{FF2B5EF4-FFF2-40B4-BE49-F238E27FC236}">
                  <a16:creationId xmlns:a16="http://schemas.microsoft.com/office/drawing/2014/main" id="{C06347A2-1BF3-13DB-0395-8BDC34F84A11}"/>
                </a:ext>
              </a:extLst>
            </p:cNvPr>
            <p:cNvSpPr txBox="1"/>
            <p:nvPr/>
          </p:nvSpPr>
          <p:spPr>
            <a:xfrm>
              <a:off x="1547120" y="1772856"/>
              <a:ext cx="1901764" cy="276999"/>
            </a:xfrm>
            <a:prstGeom prst="rect">
              <a:avLst/>
            </a:prstGeom>
            <a:noFill/>
          </p:spPr>
          <p:txBody>
            <a:bodyPr wrap="square" rtlCol="0">
              <a:spAutoFit/>
            </a:bodyPr>
            <a:lstStyle/>
            <a:p>
              <a:pPr algn="ctr"/>
              <a:r>
                <a:rPr lang="en-US" sz="1200" b="1" spc="300" dirty="0">
                  <a:solidFill>
                    <a:srgbClr val="DA627D"/>
                  </a:solidFill>
                </a:rPr>
                <a:t>RISK</a:t>
              </a:r>
              <a:endParaRPr lang="en-US" sz="1600" b="1" spc="300" dirty="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7FF2008B-3C32-24FF-FE83-1B86A98968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E57C324B-0DD6-8663-9250-ADC79675A45C}"/>
              </a:ext>
            </a:extLst>
          </p:cNvPr>
          <p:cNvGrpSpPr/>
          <p:nvPr/>
        </p:nvGrpSpPr>
        <p:grpSpPr>
          <a:xfrm>
            <a:off x="1019466" y="2763710"/>
            <a:ext cx="1901764" cy="1466642"/>
            <a:chOff x="1547119" y="2357012"/>
            <a:chExt cx="1901764" cy="1466642"/>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F2DA765E-AAD0-B03F-D654-23F110A2ED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9DFAC75D-2F3D-1DD7-1B5E-DE62A820983D}"/>
                </a:ext>
              </a:extLst>
            </p:cNvPr>
            <p:cNvSpPr txBox="1"/>
            <p:nvPr/>
          </p:nvSpPr>
          <p:spPr>
            <a:xfrm>
              <a:off x="1547119" y="3546655"/>
              <a:ext cx="1901764" cy="276999"/>
            </a:xfrm>
            <a:prstGeom prst="rect">
              <a:avLst/>
            </a:prstGeom>
            <a:noFill/>
          </p:spPr>
          <p:txBody>
            <a:bodyPr wrap="square" rtlCol="0">
              <a:spAutoFit/>
            </a:bodyPr>
            <a:lstStyle/>
            <a:p>
              <a:pPr algn="ctr"/>
              <a:r>
                <a:rPr lang="en-US" sz="1200" b="1" spc="300" dirty="0">
                  <a:solidFill>
                    <a:srgbClr val="DA627D"/>
                  </a:solidFill>
                </a:rPr>
                <a:t>STRATEGY</a:t>
              </a:r>
              <a:endParaRPr lang="en-US" sz="1600" b="1" spc="300" dirty="0">
                <a:solidFill>
                  <a:srgbClr val="DA627D"/>
                </a:solidFill>
              </a:endParaRPr>
            </a:p>
          </p:txBody>
        </p:sp>
      </p:grpSp>
      <p:grpSp>
        <p:nvGrpSpPr>
          <p:cNvPr id="19" name="Gruppo 18">
            <a:extLst>
              <a:ext uri="{FF2B5EF4-FFF2-40B4-BE49-F238E27FC236}">
                <a16:creationId xmlns:a16="http://schemas.microsoft.com/office/drawing/2014/main" id="{486148CA-7834-95EA-DD51-1E9E4BC8F3CF}"/>
              </a:ext>
            </a:extLst>
          </p:cNvPr>
          <p:cNvGrpSpPr/>
          <p:nvPr/>
        </p:nvGrpSpPr>
        <p:grpSpPr>
          <a:xfrm>
            <a:off x="1019466" y="4813623"/>
            <a:ext cx="1901764" cy="1527426"/>
            <a:chOff x="1547120" y="4571443"/>
            <a:chExt cx="1901764" cy="1527426"/>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F8689C68-82C3-13AA-800D-EF44212C8F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E5F00482-F16F-CA6C-DEA7-18141E255E87}"/>
                </a:ext>
              </a:extLst>
            </p:cNvPr>
            <p:cNvSpPr txBox="1"/>
            <p:nvPr/>
          </p:nvSpPr>
          <p:spPr>
            <a:xfrm>
              <a:off x="1547120" y="5821870"/>
              <a:ext cx="1901764" cy="276999"/>
            </a:xfrm>
            <a:prstGeom prst="rect">
              <a:avLst/>
            </a:prstGeom>
            <a:noFill/>
          </p:spPr>
          <p:txBody>
            <a:bodyPr wrap="square" rtlCol="0">
              <a:spAutoFit/>
            </a:bodyPr>
            <a:lstStyle/>
            <a:p>
              <a:pPr algn="ctr"/>
              <a:r>
                <a:rPr lang="en-US" sz="1200" b="1" spc="300" dirty="0">
                  <a:solidFill>
                    <a:srgbClr val="DA627D"/>
                  </a:solidFill>
                </a:rPr>
                <a:t>COST</a:t>
              </a:r>
              <a:endParaRPr lang="en-US" sz="1400" b="1" spc="300" dirty="0">
                <a:solidFill>
                  <a:srgbClr val="DA627D"/>
                </a:solidFill>
              </a:endParaRPr>
            </a:p>
          </p:txBody>
        </p:sp>
      </p:grpSp>
      <p:sp>
        <p:nvSpPr>
          <p:cNvPr id="20" name="CasellaDiTesto 19">
            <a:extLst>
              <a:ext uri="{FF2B5EF4-FFF2-40B4-BE49-F238E27FC236}">
                <a16:creationId xmlns:a16="http://schemas.microsoft.com/office/drawing/2014/main" id="{5A010394-7B53-73FA-AD85-0F4135DA5D99}"/>
              </a:ext>
            </a:extLst>
          </p:cNvPr>
          <p:cNvSpPr txBox="1"/>
          <p:nvPr/>
        </p:nvSpPr>
        <p:spPr>
          <a:xfrm>
            <a:off x="3029547" y="1071682"/>
            <a:ext cx="8162243" cy="323165"/>
          </a:xfrm>
          <a:prstGeom prst="rect">
            <a:avLst/>
          </a:prstGeom>
          <a:noFill/>
        </p:spPr>
        <p:txBody>
          <a:bodyPr wrap="square" rtlCol="0">
            <a:spAutoFit/>
          </a:bodyPr>
          <a:lstStyle/>
          <a:p>
            <a:pPr algn="just"/>
            <a:r>
              <a:rPr lang="en-US" sz="1500" b="1" spc="300" dirty="0">
                <a:solidFill>
                  <a:schemeClr val="bg1"/>
                </a:solidFill>
              </a:rPr>
              <a:t>RAPID EVOLUTION OF FER MODELS AND AI TECHNOLOGY </a:t>
            </a:r>
          </a:p>
        </p:txBody>
      </p:sp>
      <p:sp>
        <p:nvSpPr>
          <p:cNvPr id="21" name="CasellaDiTesto 20">
            <a:extLst>
              <a:ext uri="{FF2B5EF4-FFF2-40B4-BE49-F238E27FC236}">
                <a16:creationId xmlns:a16="http://schemas.microsoft.com/office/drawing/2014/main" id="{1688D59C-D7A6-D339-88B7-0C4CE95A0934}"/>
              </a:ext>
            </a:extLst>
          </p:cNvPr>
          <p:cNvSpPr txBox="1"/>
          <p:nvPr/>
        </p:nvSpPr>
        <p:spPr>
          <a:xfrm>
            <a:off x="4918596" y="244564"/>
            <a:ext cx="2354807" cy="307777"/>
          </a:xfrm>
          <a:prstGeom prst="rect">
            <a:avLst/>
          </a:prstGeom>
          <a:noFill/>
        </p:spPr>
        <p:txBody>
          <a:bodyPr wrap="square" rtlCol="0">
            <a:spAutoFit/>
          </a:bodyPr>
          <a:lstStyle/>
          <a:p>
            <a:pPr algn="ctr"/>
            <a:r>
              <a:rPr lang="it-IT" sz="1400" b="1" spc="300" dirty="0">
                <a:solidFill>
                  <a:srgbClr val="DA627D"/>
                </a:solidFill>
              </a:rPr>
              <a:t>RISK</a:t>
            </a:r>
            <a:r>
              <a:rPr lang="it-IT" sz="1400" b="1" spc="300" dirty="0">
                <a:solidFill>
                  <a:schemeClr val="bg1"/>
                </a:solidFill>
              </a:rPr>
              <a:t> </a:t>
            </a:r>
            <a:r>
              <a:rPr lang="it-IT" sz="1400" b="1" spc="300" dirty="0">
                <a:solidFill>
                  <a:srgbClr val="DA627D"/>
                </a:solidFill>
              </a:rPr>
              <a:t>#3</a:t>
            </a:r>
            <a:endParaRPr lang="it-IT" sz="1600" b="1" spc="300" dirty="0">
              <a:solidFill>
                <a:srgbClr val="DA627D"/>
              </a:solidFill>
            </a:endParaRPr>
          </a:p>
        </p:txBody>
      </p:sp>
      <p:sp>
        <p:nvSpPr>
          <p:cNvPr id="22" name="CasellaDiTesto 21">
            <a:extLst>
              <a:ext uri="{FF2B5EF4-FFF2-40B4-BE49-F238E27FC236}">
                <a16:creationId xmlns:a16="http://schemas.microsoft.com/office/drawing/2014/main" id="{D685956B-6113-1D6A-15CC-5859624A08AA}"/>
              </a:ext>
            </a:extLst>
          </p:cNvPr>
          <p:cNvSpPr txBox="1"/>
          <p:nvPr/>
        </p:nvSpPr>
        <p:spPr>
          <a:xfrm>
            <a:off x="3029546" y="1394847"/>
            <a:ext cx="8081477" cy="55399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Newer FER models or AI technologies could outperform the current model, making it less effective or competitive. </a:t>
            </a:r>
          </a:p>
        </p:txBody>
      </p:sp>
      <p:sp>
        <p:nvSpPr>
          <p:cNvPr id="23" name="CasellaDiTesto 22">
            <a:extLst>
              <a:ext uri="{FF2B5EF4-FFF2-40B4-BE49-F238E27FC236}">
                <a16:creationId xmlns:a16="http://schemas.microsoft.com/office/drawing/2014/main" id="{E9FF1432-811C-E5C1-5DDE-D8FBD9BB8B58}"/>
              </a:ext>
            </a:extLst>
          </p:cNvPr>
          <p:cNvSpPr txBox="1"/>
          <p:nvPr/>
        </p:nvSpPr>
        <p:spPr>
          <a:xfrm>
            <a:off x="3029548" y="2784220"/>
            <a:ext cx="8081475" cy="1528624"/>
          </a:xfrm>
          <a:prstGeom prst="rect">
            <a:avLst/>
          </a:prstGeom>
          <a:noFill/>
        </p:spPr>
        <p:txBody>
          <a:bodyPr wrap="square" rtlCol="0">
            <a:spAutoFit/>
          </a:bodyPr>
          <a:lstStyle/>
          <a:p>
            <a:pPr marL="342900" indent="-342900" algn="just">
              <a:spcBef>
                <a:spcPts val="150"/>
              </a:spcBef>
              <a:buFont typeface="+mj-lt"/>
              <a:buAutoNum type="arabicPeriod"/>
            </a:pPr>
            <a:r>
              <a:rPr lang="en-US" sz="1500" b="1" dirty="0">
                <a:solidFill>
                  <a:schemeClr val="bg1"/>
                </a:solidFill>
              </a:rPr>
              <a:t>Periodic AI Advancement Reviews</a:t>
            </a:r>
            <a:r>
              <a:rPr lang="en-US" sz="1500" dirty="0">
                <a:solidFill>
                  <a:schemeClr val="bg1"/>
                </a:solidFill>
              </a:rPr>
              <a:t> (€5,000/year): Allocate resources for annual evaluations of the latest FER models, ensuring the system remains competitive.  </a:t>
            </a:r>
          </a:p>
          <a:p>
            <a:pPr marL="342900" indent="-342900" algn="just">
              <a:spcBef>
                <a:spcPts val="150"/>
              </a:spcBef>
              <a:buFont typeface="+mj-lt"/>
              <a:buAutoNum type="arabicPeriod"/>
            </a:pPr>
            <a:r>
              <a:rPr lang="en-US" sz="1500" b="1" dirty="0">
                <a:solidFill>
                  <a:schemeClr val="bg1"/>
                </a:solidFill>
              </a:rPr>
              <a:t>Modular Architecture for Model Updates </a:t>
            </a:r>
            <a:r>
              <a:rPr lang="en-US" sz="1500" dirty="0">
                <a:solidFill>
                  <a:schemeClr val="bg1"/>
                </a:solidFill>
              </a:rPr>
              <a:t>(€12,000): Design a flexible backend structure that allows easy integration of new AI models without significant redevelopment.  </a:t>
            </a:r>
          </a:p>
          <a:p>
            <a:pPr marL="342900" indent="-342900" algn="just">
              <a:spcBef>
                <a:spcPts val="150"/>
              </a:spcBef>
              <a:buFont typeface="+mj-lt"/>
              <a:buAutoNum type="arabicPeriod"/>
            </a:pPr>
            <a:r>
              <a:rPr lang="en-US" sz="1500" b="1" dirty="0">
                <a:solidFill>
                  <a:schemeClr val="bg1"/>
                </a:solidFill>
              </a:rPr>
              <a:t>Evaluation Framework for New Models </a:t>
            </a:r>
            <a:r>
              <a:rPr lang="en-US" sz="1500" dirty="0">
                <a:solidFill>
                  <a:schemeClr val="bg1"/>
                </a:solidFill>
              </a:rPr>
              <a:t>(€10,000): Build a standardized framework to test and validate emerging FER models before integration. </a:t>
            </a:r>
          </a:p>
        </p:txBody>
      </p:sp>
      <p:sp>
        <p:nvSpPr>
          <p:cNvPr id="4" name="CasellaDiTesto 3">
            <a:extLst>
              <a:ext uri="{FF2B5EF4-FFF2-40B4-BE49-F238E27FC236}">
                <a16:creationId xmlns:a16="http://schemas.microsoft.com/office/drawing/2014/main" id="{E411A3B6-656C-672E-E640-794FDAFF74D2}"/>
              </a:ext>
            </a:extLst>
          </p:cNvPr>
          <p:cNvSpPr txBox="1"/>
          <p:nvPr/>
        </p:nvSpPr>
        <p:spPr>
          <a:xfrm>
            <a:off x="3029547" y="4929441"/>
            <a:ext cx="8081476" cy="1169551"/>
          </a:xfrm>
          <a:prstGeom prst="rect">
            <a:avLst/>
          </a:prstGeom>
          <a:noFill/>
        </p:spPr>
        <p:txBody>
          <a:bodyPr wrap="square" rtlCol="0">
            <a:spAutoFit/>
          </a:bodyPr>
          <a:lstStyle/>
          <a:p>
            <a:pPr marL="342900" indent="-342900" algn="just">
              <a:spcBef>
                <a:spcPts val="150"/>
              </a:spcBef>
              <a:buFont typeface="Arial" panose="020B0604020202020204" pitchFamily="34" charset="0"/>
              <a:buChar char="•"/>
            </a:pPr>
            <a:r>
              <a:rPr lang="en-US" sz="1500" kern="1200" dirty="0">
                <a:solidFill>
                  <a:schemeClr val="bg1"/>
                </a:solidFill>
                <a:latin typeface="+mn-lt"/>
                <a:ea typeface="+mn-ea"/>
                <a:cs typeface="+mn-cs"/>
              </a:rPr>
              <a:t>AI reviews </a:t>
            </a:r>
            <a:r>
              <a:rPr lang="en-US" sz="1500" dirty="0">
                <a:solidFill>
                  <a:schemeClr val="bg1"/>
                </a:solidFill>
              </a:rPr>
              <a:t>(initial 3 years): €15,000 </a:t>
            </a:r>
          </a:p>
          <a:p>
            <a:pPr marL="342900" indent="-342900" algn="just">
              <a:spcBef>
                <a:spcPts val="150"/>
              </a:spcBef>
              <a:buFont typeface="Arial" panose="020B0604020202020204" pitchFamily="34" charset="0"/>
              <a:buChar char="•"/>
            </a:pPr>
            <a:r>
              <a:rPr lang="en-US" sz="1500" kern="1200" dirty="0">
                <a:solidFill>
                  <a:schemeClr val="bg1"/>
                </a:solidFill>
                <a:latin typeface="+mn-lt"/>
                <a:ea typeface="+mn-ea"/>
                <a:cs typeface="+mn-cs"/>
              </a:rPr>
              <a:t>Modular system design </a:t>
            </a:r>
            <a:r>
              <a:rPr lang="it-IT" sz="1500" dirty="0">
                <a:solidFill>
                  <a:schemeClr val="bg1"/>
                </a:solidFill>
              </a:rPr>
              <a:t>: </a:t>
            </a:r>
            <a:r>
              <a:rPr lang="en-US" sz="1500" dirty="0">
                <a:solidFill>
                  <a:schemeClr val="bg1"/>
                </a:solidFill>
              </a:rPr>
              <a:t>€12,000</a:t>
            </a:r>
          </a:p>
          <a:p>
            <a:pPr marL="342900" indent="-342900" algn="just">
              <a:spcBef>
                <a:spcPts val="150"/>
              </a:spcBef>
              <a:spcAft>
                <a:spcPts val="600"/>
              </a:spcAft>
              <a:buFont typeface="Arial" panose="020B0604020202020204" pitchFamily="34" charset="0"/>
              <a:buChar char="•"/>
            </a:pPr>
            <a:r>
              <a:rPr lang="en-US" sz="1500" kern="1200" dirty="0">
                <a:solidFill>
                  <a:schemeClr val="bg1"/>
                </a:solidFill>
                <a:latin typeface="+mn-lt"/>
                <a:ea typeface="+mn-ea"/>
                <a:cs typeface="+mn-cs"/>
              </a:rPr>
              <a:t>Evaluation framework </a:t>
            </a:r>
            <a:r>
              <a:rPr lang="en-US" sz="1500" dirty="0">
                <a:solidFill>
                  <a:schemeClr val="bg1"/>
                </a:solidFill>
              </a:rPr>
              <a:t>: €10,000</a:t>
            </a:r>
            <a:endParaRPr lang="it-IT" sz="1500" dirty="0">
              <a:solidFill>
                <a:schemeClr val="bg1"/>
              </a:solidFill>
            </a:endParaRPr>
          </a:p>
          <a:p>
            <a:pPr algn="just">
              <a:spcBef>
                <a:spcPts val="150"/>
              </a:spcBef>
            </a:pPr>
            <a:r>
              <a:rPr lang="en-US" sz="1500" b="1" dirty="0">
                <a:solidFill>
                  <a:schemeClr val="bg1"/>
                </a:solidFill>
              </a:rPr>
              <a:t>                </a:t>
            </a:r>
            <a:r>
              <a:rPr lang="en-US" sz="1500" b="1" spc="300" dirty="0">
                <a:solidFill>
                  <a:schemeClr val="bg1"/>
                </a:solidFill>
              </a:rPr>
              <a:t>TOTAL COSTS</a:t>
            </a:r>
            <a:r>
              <a:rPr lang="en-US" sz="1500" b="1" dirty="0">
                <a:solidFill>
                  <a:schemeClr val="bg1"/>
                </a:solidFill>
              </a:rPr>
              <a:t> </a:t>
            </a:r>
            <a:r>
              <a:rPr lang="en-US" sz="1500" dirty="0">
                <a:solidFill>
                  <a:schemeClr val="bg1"/>
                </a:solidFill>
              </a:rPr>
              <a:t>(for the initial 3 years)</a:t>
            </a:r>
            <a:r>
              <a:rPr lang="en-US" sz="1500" b="1" dirty="0">
                <a:solidFill>
                  <a:schemeClr val="bg1"/>
                </a:solidFill>
              </a:rPr>
              <a:t>:  </a:t>
            </a:r>
            <a:r>
              <a:rPr lang="en-US" sz="1500" b="1" spc="300" dirty="0">
                <a:solidFill>
                  <a:schemeClr val="bg1"/>
                </a:solidFill>
              </a:rPr>
              <a:t>€37,000</a:t>
            </a:r>
            <a:endParaRPr lang="it-IT" sz="1500" b="1" spc="300" dirty="0">
              <a:solidFill>
                <a:schemeClr val="bg1"/>
              </a:solidFill>
            </a:endParaRPr>
          </a:p>
        </p:txBody>
      </p:sp>
      <p:pic>
        <p:nvPicPr>
          <p:cNvPr id="6" name="Elemento grafico 5" descr="Freccia linea: diritta con riempimento a tinta unita">
            <a:extLst>
              <a:ext uri="{FF2B5EF4-FFF2-40B4-BE49-F238E27FC236}">
                <a16:creationId xmlns:a16="http://schemas.microsoft.com/office/drawing/2014/main" id="{F39D25AD-C1E0-CD12-7ACF-989F7BE15D0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3107780" y="5654900"/>
            <a:ext cx="554000" cy="553999"/>
          </a:xfrm>
          <a:prstGeom prst="rect">
            <a:avLst/>
          </a:prstGeom>
        </p:spPr>
      </p:pic>
    </p:spTree>
    <p:extLst>
      <p:ext uri="{BB962C8B-B14F-4D97-AF65-F5344CB8AC3E}">
        <p14:creationId xmlns:p14="http://schemas.microsoft.com/office/powerpoint/2010/main" val="17718591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87E5682-F588-9E87-06A2-1DE6D3CAA64C}"/>
            </a:ext>
          </a:extLst>
        </p:cNvPr>
        <p:cNvGrpSpPr/>
        <p:nvPr/>
      </p:nvGrpSpPr>
      <p:grpSpPr>
        <a:xfrm>
          <a:off x="0" y="0"/>
          <a:ext cx="0" cy="0"/>
          <a:chOff x="0" y="0"/>
          <a:chExt cx="0" cy="0"/>
        </a:xfrm>
      </p:grpSpPr>
      <p:pic>
        <p:nvPicPr>
          <p:cNvPr id="9" name="Immagine 8" descr="Immagine che contiene simbolo, Carattere, Elementi grafici, logo&#10;&#10;Descrizione generata automaticamente">
            <a:extLst>
              <a:ext uri="{FF2B5EF4-FFF2-40B4-BE49-F238E27FC236}">
                <a16:creationId xmlns:a16="http://schemas.microsoft.com/office/drawing/2014/main" id="{7202C460-4689-41D9-938F-0544D8479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2621" y="2166676"/>
            <a:ext cx="2524648" cy="2524648"/>
          </a:xfrm>
          <a:prstGeom prst="rect">
            <a:avLst/>
          </a:prstGeom>
        </p:spPr>
      </p:pic>
      <p:grpSp>
        <p:nvGrpSpPr>
          <p:cNvPr id="14" name="Gruppo 13">
            <a:extLst>
              <a:ext uri="{FF2B5EF4-FFF2-40B4-BE49-F238E27FC236}">
                <a16:creationId xmlns:a16="http://schemas.microsoft.com/office/drawing/2014/main" id="{E587F82D-59A0-2D85-47CD-B1A9CEF0C90D}"/>
              </a:ext>
            </a:extLst>
          </p:cNvPr>
          <p:cNvGrpSpPr/>
          <p:nvPr/>
        </p:nvGrpSpPr>
        <p:grpSpPr>
          <a:xfrm>
            <a:off x="409575" y="2166676"/>
            <a:ext cx="5931572" cy="2028057"/>
            <a:chOff x="4150659" y="2553763"/>
            <a:chExt cx="5931572" cy="2028057"/>
          </a:xfrm>
        </p:grpSpPr>
        <p:sp>
          <p:nvSpPr>
            <p:cNvPr id="10" name="CasellaDiTesto 9">
              <a:extLst>
                <a:ext uri="{FF2B5EF4-FFF2-40B4-BE49-F238E27FC236}">
                  <a16:creationId xmlns:a16="http://schemas.microsoft.com/office/drawing/2014/main" id="{E059466B-C4F8-5472-C8D5-6D1B97C4CFA6}"/>
                </a:ext>
              </a:extLst>
            </p:cNvPr>
            <p:cNvSpPr txBox="1"/>
            <p:nvPr/>
          </p:nvSpPr>
          <p:spPr>
            <a:xfrm>
              <a:off x="5102133" y="3077863"/>
              <a:ext cx="3772683" cy="1200329"/>
            </a:xfrm>
            <a:prstGeom prst="rect">
              <a:avLst/>
            </a:prstGeom>
            <a:noFill/>
          </p:spPr>
          <p:txBody>
            <a:bodyPr wrap="square" rtlCol="0">
              <a:spAutoFit/>
            </a:bodyPr>
            <a:lstStyle/>
            <a:p>
              <a:pPr algn="r"/>
              <a:r>
                <a:rPr lang="it-IT" sz="7200" spc="300" dirty="0">
                  <a:solidFill>
                    <a:srgbClr val="DA627D"/>
                  </a:solidFill>
                </a:rPr>
                <a:t>ROLES</a:t>
              </a:r>
              <a:endParaRPr lang="it-IT" sz="6600" spc="300" dirty="0">
                <a:solidFill>
                  <a:srgbClr val="DA627D"/>
                </a:solidFill>
              </a:endParaRPr>
            </a:p>
          </p:txBody>
        </p:sp>
        <p:sp>
          <p:nvSpPr>
            <p:cNvPr id="11" name="CasellaDiTesto 10">
              <a:extLst>
                <a:ext uri="{FF2B5EF4-FFF2-40B4-BE49-F238E27FC236}">
                  <a16:creationId xmlns:a16="http://schemas.microsoft.com/office/drawing/2014/main" id="{A1FF8CCD-F3F1-1DA5-2FB3-21529C91C385}"/>
                </a:ext>
              </a:extLst>
            </p:cNvPr>
            <p:cNvSpPr txBox="1"/>
            <p:nvPr/>
          </p:nvSpPr>
          <p:spPr>
            <a:xfrm>
              <a:off x="4150659" y="3997045"/>
              <a:ext cx="5931572" cy="584775"/>
            </a:xfrm>
            <a:prstGeom prst="rect">
              <a:avLst/>
            </a:prstGeom>
            <a:noFill/>
          </p:spPr>
          <p:txBody>
            <a:bodyPr wrap="square" rtlCol="0">
              <a:spAutoFit/>
            </a:bodyPr>
            <a:lstStyle/>
            <a:p>
              <a:pPr algn="r"/>
              <a:r>
                <a:rPr lang="it-IT" sz="3200" b="1" spc="300" dirty="0">
                  <a:solidFill>
                    <a:schemeClr val="bg1"/>
                  </a:solidFill>
                </a:rPr>
                <a:t>RESPONSIBILITIES</a:t>
              </a:r>
            </a:p>
          </p:txBody>
        </p:sp>
        <p:sp>
          <p:nvSpPr>
            <p:cNvPr id="12" name="CasellaDiTesto 11">
              <a:extLst>
                <a:ext uri="{FF2B5EF4-FFF2-40B4-BE49-F238E27FC236}">
                  <a16:creationId xmlns:a16="http://schemas.microsoft.com/office/drawing/2014/main" id="{737986B4-276A-4D42-C94A-A39A9026A5F0}"/>
                </a:ext>
              </a:extLst>
            </p:cNvPr>
            <p:cNvSpPr txBox="1"/>
            <p:nvPr/>
          </p:nvSpPr>
          <p:spPr>
            <a:xfrm>
              <a:off x="6726032" y="2553763"/>
              <a:ext cx="3318884" cy="1938992"/>
            </a:xfrm>
            <a:prstGeom prst="rect">
              <a:avLst/>
            </a:prstGeom>
            <a:noFill/>
          </p:spPr>
          <p:txBody>
            <a:bodyPr wrap="square" rtlCol="0">
              <a:spAutoFit/>
            </a:bodyPr>
            <a:lstStyle/>
            <a:p>
              <a:pPr algn="r"/>
              <a:r>
                <a:rPr lang="it-IT" sz="12000" spc="300" dirty="0">
                  <a:solidFill>
                    <a:srgbClr val="DA627D"/>
                  </a:solidFill>
                </a:rPr>
                <a:t>&amp;</a:t>
              </a:r>
            </a:p>
          </p:txBody>
        </p:sp>
      </p:grpSp>
    </p:spTree>
    <p:extLst>
      <p:ext uri="{BB962C8B-B14F-4D97-AF65-F5344CB8AC3E}">
        <p14:creationId xmlns:p14="http://schemas.microsoft.com/office/powerpoint/2010/main" val="35870003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2CBCBC9-ECF9-7B97-DD2A-FDC63AFEB107}"/>
            </a:ext>
          </a:extLst>
        </p:cNvPr>
        <p:cNvGrpSpPr/>
        <p:nvPr/>
      </p:nvGrpSpPr>
      <p:grpSpPr>
        <a:xfrm>
          <a:off x="0" y="0"/>
          <a:ext cx="0" cy="0"/>
          <a:chOff x="0" y="0"/>
          <a:chExt cx="0" cy="0"/>
        </a:xfrm>
      </p:grpSpPr>
      <p:cxnSp>
        <p:nvCxnSpPr>
          <p:cNvPr id="31" name="Connettore diritto 30">
            <a:extLst>
              <a:ext uri="{FF2B5EF4-FFF2-40B4-BE49-F238E27FC236}">
                <a16:creationId xmlns:a16="http://schemas.microsoft.com/office/drawing/2014/main" id="{9C88CE3A-0A6F-8550-54C8-96423EA74BA8}"/>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grpSp>
        <p:nvGrpSpPr>
          <p:cNvPr id="6" name="Gruppo 5">
            <a:extLst>
              <a:ext uri="{FF2B5EF4-FFF2-40B4-BE49-F238E27FC236}">
                <a16:creationId xmlns:a16="http://schemas.microsoft.com/office/drawing/2014/main" id="{BFB4EAD5-C620-81F3-1A1B-83753BE57C67}"/>
              </a:ext>
            </a:extLst>
          </p:cNvPr>
          <p:cNvGrpSpPr/>
          <p:nvPr/>
        </p:nvGrpSpPr>
        <p:grpSpPr>
          <a:xfrm>
            <a:off x="396565" y="1702735"/>
            <a:ext cx="3084595" cy="3452530"/>
            <a:chOff x="337572" y="1807132"/>
            <a:chExt cx="3084595" cy="3452530"/>
          </a:xfrm>
        </p:grpSpPr>
        <p:grpSp>
          <p:nvGrpSpPr>
            <p:cNvPr id="3" name="Gruppo 2">
              <a:extLst>
                <a:ext uri="{FF2B5EF4-FFF2-40B4-BE49-F238E27FC236}">
                  <a16:creationId xmlns:a16="http://schemas.microsoft.com/office/drawing/2014/main" id="{2900DEED-E7A0-B63D-EB97-8C9A947D74FA}"/>
                </a:ext>
              </a:extLst>
            </p:cNvPr>
            <p:cNvGrpSpPr/>
            <p:nvPr/>
          </p:nvGrpSpPr>
          <p:grpSpPr>
            <a:xfrm>
              <a:off x="337572" y="1807132"/>
              <a:ext cx="3084595" cy="2280174"/>
              <a:chOff x="340354" y="1909534"/>
              <a:chExt cx="3084595" cy="2280174"/>
            </a:xfrm>
          </p:grpSpPr>
          <p:pic>
            <p:nvPicPr>
              <p:cNvPr id="18" name="Immagine 17" descr="Immagine che contiene clipart, bianco&#10;&#10;Descrizione generata automaticamente">
                <a:extLst>
                  <a:ext uri="{FF2B5EF4-FFF2-40B4-BE49-F238E27FC236}">
                    <a16:creationId xmlns:a16="http://schemas.microsoft.com/office/drawing/2014/main" id="{97F6F7A6-FB42-8A7C-6DD2-F237B740D8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175" y="1909534"/>
                <a:ext cx="1756954" cy="1756954"/>
              </a:xfrm>
              <a:prstGeom prst="rect">
                <a:avLst/>
              </a:prstGeom>
            </p:spPr>
          </p:pic>
          <p:sp>
            <p:nvSpPr>
              <p:cNvPr id="24" name="CasellaDiTesto 23">
                <a:extLst>
                  <a:ext uri="{FF2B5EF4-FFF2-40B4-BE49-F238E27FC236}">
                    <a16:creationId xmlns:a16="http://schemas.microsoft.com/office/drawing/2014/main" id="{4E4EBBDC-399C-17E5-86D3-3ACAF6CDEB39}"/>
                  </a:ext>
                </a:extLst>
              </p:cNvPr>
              <p:cNvSpPr txBox="1"/>
              <p:nvPr/>
            </p:nvSpPr>
            <p:spPr>
              <a:xfrm>
                <a:off x="340354" y="3820376"/>
                <a:ext cx="3084595" cy="369332"/>
              </a:xfrm>
              <a:prstGeom prst="rect">
                <a:avLst/>
              </a:prstGeom>
              <a:noFill/>
            </p:spPr>
            <p:txBody>
              <a:bodyPr wrap="square" rtlCol="0">
                <a:spAutoFit/>
              </a:bodyPr>
              <a:lstStyle/>
              <a:p>
                <a:pPr algn="ctr"/>
                <a:r>
                  <a:rPr lang="en-US" spc="300" dirty="0">
                    <a:solidFill>
                      <a:schemeClr val="bg1"/>
                    </a:solidFill>
                  </a:rPr>
                  <a:t>PROJECT </a:t>
                </a:r>
                <a:r>
                  <a:rPr lang="en-US" b="1" spc="300" dirty="0">
                    <a:solidFill>
                      <a:schemeClr val="bg1"/>
                    </a:solidFill>
                  </a:rPr>
                  <a:t>MANAGER</a:t>
                </a:r>
                <a:r>
                  <a:rPr lang="en-US" spc="300" dirty="0">
                    <a:solidFill>
                      <a:schemeClr val="bg1"/>
                    </a:solidFill>
                  </a:rPr>
                  <a:t> </a:t>
                </a:r>
              </a:p>
            </p:txBody>
          </p:sp>
        </p:grpSp>
        <p:grpSp>
          <p:nvGrpSpPr>
            <p:cNvPr id="5" name="Gruppo 4">
              <a:extLst>
                <a:ext uri="{FF2B5EF4-FFF2-40B4-BE49-F238E27FC236}">
                  <a16:creationId xmlns:a16="http://schemas.microsoft.com/office/drawing/2014/main" id="{21E429B9-FEE7-48D6-4E0F-72BE9508632B}"/>
                </a:ext>
              </a:extLst>
            </p:cNvPr>
            <p:cNvGrpSpPr/>
            <p:nvPr/>
          </p:nvGrpSpPr>
          <p:grpSpPr>
            <a:xfrm>
              <a:off x="714000" y="4681977"/>
              <a:ext cx="2331737" cy="577685"/>
              <a:chOff x="783004" y="4387009"/>
              <a:chExt cx="2331737" cy="577685"/>
            </a:xfrm>
          </p:grpSpPr>
          <p:sp>
            <p:nvSpPr>
              <p:cNvPr id="49" name="CasellaDiTesto 48">
                <a:extLst>
                  <a:ext uri="{FF2B5EF4-FFF2-40B4-BE49-F238E27FC236}">
                    <a16:creationId xmlns:a16="http://schemas.microsoft.com/office/drawing/2014/main" id="{44E78DF8-6C42-967F-E537-E9FFBC7CAED6}"/>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AA0A74A3-DC4E-3DDB-5F67-C10012A24F7E}"/>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€6.000/MONTH</a:t>
                </a:r>
              </a:p>
            </p:txBody>
          </p:sp>
        </p:grpSp>
      </p:grpSp>
      <p:grpSp>
        <p:nvGrpSpPr>
          <p:cNvPr id="11" name="Gruppo 10">
            <a:extLst>
              <a:ext uri="{FF2B5EF4-FFF2-40B4-BE49-F238E27FC236}">
                <a16:creationId xmlns:a16="http://schemas.microsoft.com/office/drawing/2014/main" id="{3BEBEBF8-53FD-B5DB-07C5-96F729E0EBA0}"/>
              </a:ext>
            </a:extLst>
          </p:cNvPr>
          <p:cNvGrpSpPr/>
          <p:nvPr/>
        </p:nvGrpSpPr>
        <p:grpSpPr>
          <a:xfrm>
            <a:off x="4524358" y="211209"/>
            <a:ext cx="6871207" cy="1797399"/>
            <a:chOff x="4524364" y="396518"/>
            <a:chExt cx="6871207" cy="1797399"/>
          </a:xfrm>
        </p:grpSpPr>
        <p:sp>
          <p:nvSpPr>
            <p:cNvPr id="41" name="CasellaDiTesto 40">
              <a:extLst>
                <a:ext uri="{FF2B5EF4-FFF2-40B4-BE49-F238E27FC236}">
                  <a16:creationId xmlns:a16="http://schemas.microsoft.com/office/drawing/2014/main" id="{946E0C01-B76E-25FC-F3F8-F5938CC0D5D9}"/>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4D4A8504-15F1-44FE-ECC1-1BBBB13D0354}"/>
                </a:ext>
              </a:extLst>
            </p:cNvPr>
            <p:cNvSpPr txBox="1"/>
            <p:nvPr/>
          </p:nvSpPr>
          <p:spPr>
            <a:xfrm>
              <a:off x="4524364" y="706330"/>
              <a:ext cx="6871207" cy="148758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Oversee the overall project timeline and budget, ensuring milestones are met across all work packages (WP1–WP7).  </a:t>
              </a:r>
            </a:p>
            <a:p>
              <a:pPr marL="265113" indent="-176213" algn="just">
                <a:spcBef>
                  <a:spcPts val="200"/>
                </a:spcBef>
                <a:buFont typeface="Arial" panose="020B0604020202020204" pitchFamily="34" charset="0"/>
                <a:buChar char="•"/>
              </a:pPr>
              <a:r>
                <a:rPr lang="en-US" sz="1400" dirty="0">
                  <a:solidFill>
                    <a:schemeClr val="bg1"/>
                  </a:solidFill>
                </a:rPr>
                <a:t>Coordinate communication between team members and stakeholders.  </a:t>
              </a:r>
            </a:p>
            <a:p>
              <a:pPr marL="265113" indent="-176213" algn="just">
                <a:spcBef>
                  <a:spcPts val="200"/>
                </a:spcBef>
                <a:buFont typeface="Arial" panose="020B0604020202020204" pitchFamily="34" charset="0"/>
                <a:buChar char="•"/>
              </a:pPr>
              <a:r>
                <a:rPr lang="en-US" sz="1400" dirty="0">
                  <a:solidFill>
                    <a:schemeClr val="bg1"/>
                  </a:solidFill>
                </a:rPr>
                <a:t>Monitor risks and identify mitigation strategies.  </a:t>
              </a:r>
            </a:p>
            <a:p>
              <a:pPr marL="265113" indent="-176213" algn="just">
                <a:spcBef>
                  <a:spcPts val="200"/>
                </a:spcBef>
                <a:buFont typeface="Arial" panose="020B0604020202020204" pitchFamily="34" charset="0"/>
                <a:buChar char="•"/>
              </a:pPr>
              <a:r>
                <a:rPr lang="en-US" sz="1400" dirty="0">
                  <a:solidFill>
                    <a:schemeClr val="bg1"/>
                  </a:solidFill>
                </a:rPr>
                <a:t>Ensure deliverables align with project objectives and client expectations.  </a:t>
              </a:r>
            </a:p>
            <a:p>
              <a:pPr marL="265113" indent="-176213" algn="just">
                <a:spcBef>
                  <a:spcPts val="200"/>
                </a:spcBef>
                <a:buFont typeface="Arial" panose="020B0604020202020204" pitchFamily="34" charset="0"/>
                <a:buChar char="•"/>
              </a:pPr>
              <a:r>
                <a:rPr lang="en-US" sz="1400" dirty="0">
                  <a:solidFill>
                    <a:schemeClr val="bg1"/>
                  </a:solidFill>
                </a:rPr>
                <a:t>Review progress reports and make adjustments to workflows when necessary. </a:t>
              </a:r>
            </a:p>
          </p:txBody>
        </p:sp>
      </p:grpSp>
      <p:grpSp>
        <p:nvGrpSpPr>
          <p:cNvPr id="13" name="Gruppo 12">
            <a:extLst>
              <a:ext uri="{FF2B5EF4-FFF2-40B4-BE49-F238E27FC236}">
                <a16:creationId xmlns:a16="http://schemas.microsoft.com/office/drawing/2014/main" id="{CA82EF6B-0121-B542-BB6F-3FC87C0276B4}"/>
              </a:ext>
            </a:extLst>
          </p:cNvPr>
          <p:cNvGrpSpPr/>
          <p:nvPr/>
        </p:nvGrpSpPr>
        <p:grpSpPr>
          <a:xfrm>
            <a:off x="4524360" y="2103156"/>
            <a:ext cx="6871216" cy="1550008"/>
            <a:chOff x="4524364" y="2658586"/>
            <a:chExt cx="6871216" cy="1550008"/>
          </a:xfrm>
        </p:grpSpPr>
        <p:sp>
          <p:nvSpPr>
            <p:cNvPr id="42" name="CasellaDiTesto 41">
              <a:extLst>
                <a:ext uri="{FF2B5EF4-FFF2-40B4-BE49-F238E27FC236}">
                  <a16:creationId xmlns:a16="http://schemas.microsoft.com/office/drawing/2014/main" id="{5FD0B977-56F5-E135-5160-1A026A371F10}"/>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6757D079-14BC-D0D8-8940-6864D742C863}"/>
                </a:ext>
              </a:extLst>
            </p:cNvPr>
            <p:cNvSpPr txBox="1"/>
            <p:nvPr/>
          </p:nvSpPr>
          <p:spPr>
            <a:xfrm>
              <a:off x="4524364" y="2962099"/>
              <a:ext cx="6871216" cy="1246495"/>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understanding of software development lifecycle (SDLC).  </a:t>
              </a:r>
            </a:p>
            <a:p>
              <a:pPr marL="265113" indent="-176213" algn="just">
                <a:spcBef>
                  <a:spcPts val="200"/>
                </a:spcBef>
                <a:buFont typeface="Arial" panose="020B0604020202020204" pitchFamily="34" charset="0"/>
                <a:buChar char="•"/>
              </a:pPr>
              <a:r>
                <a:rPr lang="en-US" sz="1400" dirty="0">
                  <a:solidFill>
                    <a:schemeClr val="bg1"/>
                  </a:solidFill>
                </a:rPr>
                <a:t>Experience in managing complex, multi-disciplinary IT projects.  </a:t>
              </a:r>
            </a:p>
            <a:p>
              <a:pPr marL="265113" indent="-176213" algn="just">
                <a:spcBef>
                  <a:spcPts val="200"/>
                </a:spcBef>
                <a:buFont typeface="Arial" panose="020B0604020202020204" pitchFamily="34" charset="0"/>
                <a:buChar char="•"/>
              </a:pPr>
              <a:r>
                <a:rPr lang="en-US" sz="1400" dirty="0">
                  <a:solidFill>
                    <a:schemeClr val="bg1"/>
                  </a:solidFill>
                </a:rPr>
                <a:t>Familiarity with project management tools (e.g., Jira, Trello, MS Project).  </a:t>
              </a:r>
            </a:p>
            <a:p>
              <a:pPr marL="265113" indent="-176213" algn="just">
                <a:spcBef>
                  <a:spcPts val="200"/>
                </a:spcBef>
                <a:buFont typeface="Arial" panose="020B0604020202020204" pitchFamily="34" charset="0"/>
                <a:buChar char="•"/>
              </a:pPr>
              <a:r>
                <a:rPr lang="en-US" sz="1400" dirty="0">
                  <a:solidFill>
                    <a:schemeClr val="bg1"/>
                  </a:solidFill>
                </a:rPr>
                <a:t>Knowledge of relational database design, API integrations, and AI technologies (a plus). </a:t>
              </a:r>
            </a:p>
          </p:txBody>
        </p:sp>
      </p:grpSp>
      <p:grpSp>
        <p:nvGrpSpPr>
          <p:cNvPr id="19" name="Gruppo 18">
            <a:extLst>
              <a:ext uri="{FF2B5EF4-FFF2-40B4-BE49-F238E27FC236}">
                <a16:creationId xmlns:a16="http://schemas.microsoft.com/office/drawing/2014/main" id="{E1357F01-14C4-8F02-0654-F1848D55F02A}"/>
              </a:ext>
            </a:extLst>
          </p:cNvPr>
          <p:cNvGrpSpPr/>
          <p:nvPr/>
        </p:nvGrpSpPr>
        <p:grpSpPr>
          <a:xfrm>
            <a:off x="4524360" y="3747712"/>
            <a:ext cx="6871206" cy="1107021"/>
            <a:chOff x="4524363" y="4260519"/>
            <a:chExt cx="6871206" cy="1107021"/>
          </a:xfrm>
        </p:grpSpPr>
        <p:sp>
          <p:nvSpPr>
            <p:cNvPr id="45" name="CasellaDiTesto 44">
              <a:extLst>
                <a:ext uri="{FF2B5EF4-FFF2-40B4-BE49-F238E27FC236}">
                  <a16:creationId xmlns:a16="http://schemas.microsoft.com/office/drawing/2014/main" id="{78571ED7-C20A-529A-644E-ED8DBB8F0E3A}"/>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C26884D2-4B40-FC06-FD6A-D22FDC745772}"/>
                </a:ext>
              </a:extLst>
            </p:cNvPr>
            <p:cNvSpPr txBox="1"/>
            <p:nvPr/>
          </p:nvSpPr>
          <p:spPr>
            <a:xfrm>
              <a:off x="4524363" y="4577580"/>
              <a:ext cx="687120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leadership and communication skills.  </a:t>
              </a:r>
            </a:p>
            <a:p>
              <a:pPr marL="265113" indent="-176213" algn="just">
                <a:spcBef>
                  <a:spcPts val="200"/>
                </a:spcBef>
                <a:buFont typeface="Arial" panose="020B0604020202020204" pitchFamily="34" charset="0"/>
                <a:buChar char="•"/>
              </a:pPr>
              <a:r>
                <a:rPr lang="en-US" sz="1400" dirty="0">
                  <a:solidFill>
                    <a:schemeClr val="bg1"/>
                  </a:solidFill>
                </a:rPr>
                <a:t>Exceptional organizational skills and attention to detail.  </a:t>
              </a:r>
            </a:p>
            <a:p>
              <a:pPr marL="265113" indent="-176213" algn="just">
                <a:spcBef>
                  <a:spcPts val="200"/>
                </a:spcBef>
                <a:buFont typeface="Arial" panose="020B0604020202020204" pitchFamily="34" charset="0"/>
                <a:buChar char="•"/>
              </a:pPr>
              <a:r>
                <a:rPr lang="en-US" sz="1400" dirty="0">
                  <a:solidFill>
                    <a:schemeClr val="bg1"/>
                  </a:solidFill>
                </a:rPr>
                <a:t>Ability to manage stress and ensure team motivation. </a:t>
              </a:r>
            </a:p>
          </p:txBody>
        </p:sp>
      </p:grpSp>
      <p:grpSp>
        <p:nvGrpSpPr>
          <p:cNvPr id="22" name="Gruppo 21">
            <a:extLst>
              <a:ext uri="{FF2B5EF4-FFF2-40B4-BE49-F238E27FC236}">
                <a16:creationId xmlns:a16="http://schemas.microsoft.com/office/drawing/2014/main" id="{FC7D78E3-5A24-A033-1AE5-E8E5FB658F84}"/>
              </a:ext>
            </a:extLst>
          </p:cNvPr>
          <p:cNvGrpSpPr/>
          <p:nvPr/>
        </p:nvGrpSpPr>
        <p:grpSpPr>
          <a:xfrm>
            <a:off x="4524358" y="4949281"/>
            <a:ext cx="6871203" cy="856645"/>
            <a:chOff x="4524363" y="5155265"/>
            <a:chExt cx="6871203" cy="856645"/>
          </a:xfrm>
        </p:grpSpPr>
        <p:sp>
          <p:nvSpPr>
            <p:cNvPr id="46" name="CasellaDiTesto 45">
              <a:extLst>
                <a:ext uri="{FF2B5EF4-FFF2-40B4-BE49-F238E27FC236}">
                  <a16:creationId xmlns:a16="http://schemas.microsoft.com/office/drawing/2014/main" id="{411FE902-2FA0-8F2A-124A-0A3AB9771748}"/>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754D90CA-717F-5A76-FCA8-C9A7BA1E0115}"/>
                </a:ext>
              </a:extLst>
            </p:cNvPr>
            <p:cNvSpPr txBox="1"/>
            <p:nvPr/>
          </p:nvSpPr>
          <p:spPr>
            <a:xfrm>
              <a:off x="4524363" y="5463042"/>
              <a:ext cx="6871203"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5+ years as a project manager in IT or related fields.  </a:t>
              </a:r>
            </a:p>
            <a:p>
              <a:pPr marL="265113" indent="-176213" algn="just">
                <a:spcBef>
                  <a:spcPts val="200"/>
                </a:spcBef>
                <a:buFont typeface="Arial" panose="020B0604020202020204" pitchFamily="34" charset="0"/>
                <a:buChar char="•"/>
              </a:pPr>
              <a:r>
                <a:rPr lang="en-US" sz="1400" dirty="0">
                  <a:solidFill>
                    <a:schemeClr val="bg1"/>
                  </a:solidFill>
                </a:rPr>
                <a:t>Proven track record of successfully delivering projects on time and within budget. </a:t>
              </a:r>
            </a:p>
          </p:txBody>
        </p:sp>
      </p:grpSp>
      <p:grpSp>
        <p:nvGrpSpPr>
          <p:cNvPr id="23" name="Gruppo 22">
            <a:extLst>
              <a:ext uri="{FF2B5EF4-FFF2-40B4-BE49-F238E27FC236}">
                <a16:creationId xmlns:a16="http://schemas.microsoft.com/office/drawing/2014/main" id="{D89D52AE-5072-DA04-B014-8CC75EA91694}"/>
              </a:ext>
            </a:extLst>
          </p:cNvPr>
          <p:cNvGrpSpPr/>
          <p:nvPr/>
        </p:nvGrpSpPr>
        <p:grpSpPr>
          <a:xfrm>
            <a:off x="4524360" y="5900474"/>
            <a:ext cx="6871201" cy="614928"/>
            <a:chOff x="4524360" y="6001663"/>
            <a:chExt cx="6871201" cy="614928"/>
          </a:xfrm>
        </p:grpSpPr>
        <p:sp>
          <p:nvSpPr>
            <p:cNvPr id="47" name="CasellaDiTesto 46">
              <a:extLst>
                <a:ext uri="{FF2B5EF4-FFF2-40B4-BE49-F238E27FC236}">
                  <a16:creationId xmlns:a16="http://schemas.microsoft.com/office/drawing/2014/main" id="{E66CCB57-C6A7-1F55-32E3-D96FE7ED26DC}"/>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78544309-87E9-368F-71C7-DFBEC16BE420}"/>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Master’s degree in Computer Engineering, Business Management, or related fields. </a:t>
              </a:r>
            </a:p>
          </p:txBody>
        </p:sp>
      </p:grpSp>
    </p:spTree>
    <p:extLst>
      <p:ext uri="{BB962C8B-B14F-4D97-AF65-F5344CB8AC3E}">
        <p14:creationId xmlns:p14="http://schemas.microsoft.com/office/powerpoint/2010/main" val="11896012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168071A0-39B2-37CF-A963-33BD4C2E6F3A}"/>
            </a:ext>
          </a:extLst>
        </p:cNvPr>
        <p:cNvGrpSpPr/>
        <p:nvPr/>
      </p:nvGrpSpPr>
      <p:grpSpPr>
        <a:xfrm>
          <a:off x="0" y="0"/>
          <a:ext cx="0" cy="0"/>
          <a:chOff x="0" y="0"/>
          <a:chExt cx="0" cy="0"/>
        </a:xfrm>
      </p:grpSpPr>
      <p:cxnSp>
        <p:nvCxnSpPr>
          <p:cNvPr id="31" name="Connettore diritto 30">
            <a:extLst>
              <a:ext uri="{FF2B5EF4-FFF2-40B4-BE49-F238E27FC236}">
                <a16:creationId xmlns:a16="http://schemas.microsoft.com/office/drawing/2014/main" id="{9A23C597-462C-8EB6-7ECB-781FA69D5F45}"/>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F4D1140F-AEDA-5033-28FF-6A5340FFCCB9}"/>
              </a:ext>
            </a:extLst>
          </p:cNvPr>
          <p:cNvSpPr txBox="1"/>
          <p:nvPr/>
        </p:nvSpPr>
        <p:spPr>
          <a:xfrm>
            <a:off x="293594" y="3649302"/>
            <a:ext cx="3290531" cy="369332"/>
          </a:xfrm>
          <a:prstGeom prst="rect">
            <a:avLst/>
          </a:prstGeom>
          <a:noFill/>
        </p:spPr>
        <p:txBody>
          <a:bodyPr wrap="square" rtlCol="0">
            <a:spAutoFit/>
          </a:bodyPr>
          <a:lstStyle/>
          <a:p>
            <a:pPr algn="ctr"/>
            <a:r>
              <a:rPr lang="en-US" b="1" spc="300" dirty="0">
                <a:solidFill>
                  <a:schemeClr val="bg1"/>
                </a:solidFill>
              </a:rPr>
              <a:t>DATABASE</a:t>
            </a:r>
            <a:r>
              <a:rPr lang="en-US" spc="300" dirty="0">
                <a:solidFill>
                  <a:schemeClr val="bg1"/>
                </a:solidFill>
              </a:rPr>
              <a:t> DEVELOPER </a:t>
            </a:r>
          </a:p>
        </p:txBody>
      </p:sp>
      <p:grpSp>
        <p:nvGrpSpPr>
          <p:cNvPr id="5" name="Gruppo 4">
            <a:extLst>
              <a:ext uri="{FF2B5EF4-FFF2-40B4-BE49-F238E27FC236}">
                <a16:creationId xmlns:a16="http://schemas.microsoft.com/office/drawing/2014/main" id="{C8CE3DAB-A62F-E714-A760-260F642C9D0E}"/>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60212B0E-45D2-66F6-A244-8EC121F130EE}"/>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42F0CE5C-5CA9-6437-BD14-0B1A060EC1FC}"/>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€5.000/MONTH</a:t>
              </a:r>
            </a:p>
          </p:txBody>
        </p:sp>
      </p:grpSp>
      <p:grpSp>
        <p:nvGrpSpPr>
          <p:cNvPr id="11" name="Gruppo 10">
            <a:extLst>
              <a:ext uri="{FF2B5EF4-FFF2-40B4-BE49-F238E27FC236}">
                <a16:creationId xmlns:a16="http://schemas.microsoft.com/office/drawing/2014/main" id="{740D82CC-2397-0C2F-9871-FCA4E596C049}"/>
              </a:ext>
            </a:extLst>
          </p:cNvPr>
          <p:cNvGrpSpPr/>
          <p:nvPr/>
        </p:nvGrpSpPr>
        <p:grpSpPr>
          <a:xfrm>
            <a:off x="4524358" y="300857"/>
            <a:ext cx="6995285" cy="1556307"/>
            <a:chOff x="4524364" y="396518"/>
            <a:chExt cx="6995285" cy="1556307"/>
          </a:xfrm>
        </p:grpSpPr>
        <p:sp>
          <p:nvSpPr>
            <p:cNvPr id="41" name="CasellaDiTesto 40">
              <a:extLst>
                <a:ext uri="{FF2B5EF4-FFF2-40B4-BE49-F238E27FC236}">
                  <a16:creationId xmlns:a16="http://schemas.microsoft.com/office/drawing/2014/main" id="{E2FAE10A-4728-24E0-FABB-1BFE18A3ACF0}"/>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4BF67552-E27C-DA02-8A86-9868592D1BDD}"/>
                </a:ext>
              </a:extLst>
            </p:cNvPr>
            <p:cNvSpPr txBox="1"/>
            <p:nvPr/>
          </p:nvSpPr>
          <p:spPr>
            <a:xfrm>
              <a:off x="4524364" y="706330"/>
              <a:ext cx="6995285" cy="1246495"/>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Design and implement a robust and normalized database schema as defined in WP1.  </a:t>
              </a:r>
            </a:p>
            <a:p>
              <a:pPr marL="265113" indent="-176213" algn="just">
                <a:spcBef>
                  <a:spcPts val="200"/>
                </a:spcBef>
                <a:buFont typeface="Arial" panose="020B0604020202020204" pitchFamily="34" charset="0"/>
                <a:buChar char="•"/>
              </a:pPr>
              <a:r>
                <a:rPr lang="en-US" sz="1400" dirty="0">
                  <a:solidFill>
                    <a:schemeClr val="bg1"/>
                  </a:solidFill>
                </a:rPr>
                <a:t>Create and optimize SQL queries for efficient backend integration and reporting (WP2, WP5).  </a:t>
              </a:r>
            </a:p>
            <a:p>
              <a:pPr marL="265113" indent="-176213" algn="just">
                <a:spcBef>
                  <a:spcPts val="200"/>
                </a:spcBef>
                <a:buFont typeface="Arial" panose="020B0604020202020204" pitchFamily="34" charset="0"/>
                <a:buChar char="•"/>
              </a:pPr>
              <a:r>
                <a:rPr lang="en-US" sz="1400" dirty="0">
                  <a:solidFill>
                    <a:schemeClr val="bg1"/>
                  </a:solidFill>
                </a:rPr>
                <a:t>Configure indexes and ensure data integrity and scalability.  </a:t>
              </a:r>
            </a:p>
            <a:p>
              <a:pPr marL="265113" indent="-176213" algn="just">
                <a:spcBef>
                  <a:spcPts val="200"/>
                </a:spcBef>
                <a:buFont typeface="Arial" panose="020B0604020202020204" pitchFamily="34" charset="0"/>
                <a:buChar char="•"/>
              </a:pPr>
              <a:r>
                <a:rPr lang="en-US" sz="1400" dirty="0">
                  <a:solidFill>
                    <a:schemeClr val="bg1"/>
                  </a:solidFill>
                </a:rPr>
                <a:t>Perform load testing and optimize query performance based on simulated datasets. </a:t>
              </a:r>
            </a:p>
          </p:txBody>
        </p:sp>
      </p:grpSp>
      <p:grpSp>
        <p:nvGrpSpPr>
          <p:cNvPr id="13" name="Gruppo 12">
            <a:extLst>
              <a:ext uri="{FF2B5EF4-FFF2-40B4-BE49-F238E27FC236}">
                <a16:creationId xmlns:a16="http://schemas.microsoft.com/office/drawing/2014/main" id="{3483A82E-2F7D-CE12-245F-1401E667EC97}"/>
              </a:ext>
            </a:extLst>
          </p:cNvPr>
          <p:cNvGrpSpPr/>
          <p:nvPr/>
        </p:nvGrpSpPr>
        <p:grpSpPr>
          <a:xfrm>
            <a:off x="4524359" y="2096983"/>
            <a:ext cx="6995277" cy="1334564"/>
            <a:chOff x="4524363" y="2658586"/>
            <a:chExt cx="6995277" cy="1334564"/>
          </a:xfrm>
        </p:grpSpPr>
        <p:sp>
          <p:nvSpPr>
            <p:cNvPr id="42" name="CasellaDiTesto 41">
              <a:extLst>
                <a:ext uri="{FF2B5EF4-FFF2-40B4-BE49-F238E27FC236}">
                  <a16:creationId xmlns:a16="http://schemas.microsoft.com/office/drawing/2014/main" id="{4F7E9107-E931-63DB-7A02-8BCD02C35F26}"/>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893F338F-DB34-1AA2-0511-FF8F6B27CF21}"/>
                </a:ext>
              </a:extLst>
            </p:cNvPr>
            <p:cNvSpPr txBox="1"/>
            <p:nvPr/>
          </p:nvSpPr>
          <p:spPr>
            <a:xfrm>
              <a:off x="4524363" y="2962099"/>
              <a:ext cx="6995277" cy="1031051"/>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Expertise in relational database design (MySQL, PostgreSQL).  </a:t>
              </a:r>
            </a:p>
            <a:p>
              <a:pPr marL="265113" indent="-176213" algn="just">
                <a:spcBef>
                  <a:spcPts val="200"/>
                </a:spcBef>
                <a:buFont typeface="Arial" panose="020B0604020202020204" pitchFamily="34" charset="0"/>
                <a:buChar char="•"/>
              </a:pPr>
              <a:r>
                <a:rPr lang="en-US" sz="1400" dirty="0">
                  <a:solidFill>
                    <a:schemeClr val="bg1"/>
                  </a:solidFill>
                </a:rPr>
                <a:t>Proficiency in SQL and query optimization.  </a:t>
              </a:r>
            </a:p>
            <a:p>
              <a:pPr marL="265113" indent="-176213" algn="just">
                <a:spcBef>
                  <a:spcPts val="200"/>
                </a:spcBef>
                <a:buFont typeface="Arial" panose="020B0604020202020204" pitchFamily="34" charset="0"/>
                <a:buChar char="•"/>
              </a:pPr>
              <a:r>
                <a:rPr lang="en-US" sz="1400" dirty="0">
                  <a:solidFill>
                    <a:schemeClr val="bg1"/>
                  </a:solidFill>
                </a:rPr>
                <a:t>Experience with ER diagram modeling tools (e.g., </a:t>
              </a:r>
              <a:r>
                <a:rPr lang="en-US" sz="1400" dirty="0" err="1">
                  <a:solidFill>
                    <a:schemeClr val="bg1"/>
                  </a:solidFill>
                </a:rPr>
                <a:t>DbSchema</a:t>
              </a:r>
              <a:r>
                <a:rPr lang="en-US" sz="1400" dirty="0">
                  <a:solidFill>
                    <a:schemeClr val="bg1"/>
                  </a:solidFill>
                </a:rPr>
                <a:t>, MySQL Workbench).  </a:t>
              </a:r>
            </a:p>
            <a:p>
              <a:pPr marL="265113" indent="-176213" algn="just">
                <a:spcBef>
                  <a:spcPts val="200"/>
                </a:spcBef>
                <a:buFont typeface="Arial" panose="020B0604020202020204" pitchFamily="34" charset="0"/>
                <a:buChar char="•"/>
              </a:pPr>
              <a:r>
                <a:rPr lang="en-US" sz="1400" dirty="0">
                  <a:solidFill>
                    <a:schemeClr val="bg1"/>
                  </a:solidFill>
                </a:rPr>
                <a:t>Knowledge of indexing strategies and database profiling tools (e.g., EXPLAIN). </a:t>
              </a:r>
            </a:p>
          </p:txBody>
        </p:sp>
      </p:grpSp>
      <p:grpSp>
        <p:nvGrpSpPr>
          <p:cNvPr id="19" name="Gruppo 18">
            <a:extLst>
              <a:ext uri="{FF2B5EF4-FFF2-40B4-BE49-F238E27FC236}">
                <a16:creationId xmlns:a16="http://schemas.microsoft.com/office/drawing/2014/main" id="{803C5785-80FF-E044-8F9E-CC54A5EA183D}"/>
              </a:ext>
            </a:extLst>
          </p:cNvPr>
          <p:cNvGrpSpPr/>
          <p:nvPr/>
        </p:nvGrpSpPr>
        <p:grpSpPr>
          <a:xfrm>
            <a:off x="4524359" y="3671366"/>
            <a:ext cx="6995271" cy="865929"/>
            <a:chOff x="4524362" y="4260519"/>
            <a:chExt cx="6995271" cy="865929"/>
          </a:xfrm>
        </p:grpSpPr>
        <p:sp>
          <p:nvSpPr>
            <p:cNvPr id="45" name="CasellaDiTesto 44">
              <a:extLst>
                <a:ext uri="{FF2B5EF4-FFF2-40B4-BE49-F238E27FC236}">
                  <a16:creationId xmlns:a16="http://schemas.microsoft.com/office/drawing/2014/main" id="{15A2ED8B-0AE8-F2AA-1B7C-EFCD791ED81F}"/>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4765315E-1EC2-0687-C59B-42CBD6D94249}"/>
                </a:ext>
              </a:extLst>
            </p:cNvPr>
            <p:cNvSpPr txBox="1"/>
            <p:nvPr/>
          </p:nvSpPr>
          <p:spPr>
            <a:xfrm>
              <a:off x="4524362" y="4577580"/>
              <a:ext cx="6995271"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Analytical mindset with problem-solving abilities.  </a:t>
              </a:r>
            </a:p>
            <a:p>
              <a:pPr marL="265113" indent="-176213" algn="just">
                <a:spcBef>
                  <a:spcPts val="200"/>
                </a:spcBef>
                <a:buFont typeface="Arial" panose="020B0604020202020204" pitchFamily="34" charset="0"/>
                <a:buChar char="•"/>
              </a:pPr>
              <a:r>
                <a:rPr lang="en-US" sz="1400" dirty="0">
                  <a:solidFill>
                    <a:schemeClr val="bg1"/>
                  </a:solidFill>
                </a:rPr>
                <a:t>Strong documentation and communication skills. </a:t>
              </a:r>
            </a:p>
          </p:txBody>
        </p:sp>
      </p:grpSp>
      <p:grpSp>
        <p:nvGrpSpPr>
          <p:cNvPr id="22" name="Gruppo 21">
            <a:extLst>
              <a:ext uri="{FF2B5EF4-FFF2-40B4-BE49-F238E27FC236}">
                <a16:creationId xmlns:a16="http://schemas.microsoft.com/office/drawing/2014/main" id="{4ABD4E86-9249-1DD7-1056-B5383177B3F7}"/>
              </a:ext>
            </a:extLst>
          </p:cNvPr>
          <p:cNvGrpSpPr/>
          <p:nvPr/>
        </p:nvGrpSpPr>
        <p:grpSpPr>
          <a:xfrm>
            <a:off x="4524358" y="4777114"/>
            <a:ext cx="6995271" cy="856645"/>
            <a:chOff x="4524363" y="5155265"/>
            <a:chExt cx="6995271" cy="856645"/>
          </a:xfrm>
        </p:grpSpPr>
        <p:sp>
          <p:nvSpPr>
            <p:cNvPr id="46" name="CasellaDiTesto 45">
              <a:extLst>
                <a:ext uri="{FF2B5EF4-FFF2-40B4-BE49-F238E27FC236}">
                  <a16:creationId xmlns:a16="http://schemas.microsoft.com/office/drawing/2014/main" id="{8F559A15-B3ED-CBA2-47FE-7814EB9BB1EE}"/>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96F0E9B3-5940-F0D4-3936-1E4F89174F60}"/>
                </a:ext>
              </a:extLst>
            </p:cNvPr>
            <p:cNvSpPr txBox="1"/>
            <p:nvPr/>
          </p:nvSpPr>
          <p:spPr>
            <a:xfrm>
              <a:off x="4524363" y="5463042"/>
              <a:ext cx="6995271"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of experience in database development and optimization.  </a:t>
              </a:r>
            </a:p>
            <a:p>
              <a:pPr marL="265113" indent="-176213" algn="just">
                <a:spcBef>
                  <a:spcPts val="200"/>
                </a:spcBef>
                <a:buFont typeface="Arial" panose="020B0604020202020204" pitchFamily="34" charset="0"/>
                <a:buChar char="•"/>
              </a:pPr>
              <a:r>
                <a:rPr lang="en-US" sz="1400" dirty="0">
                  <a:solidFill>
                    <a:schemeClr val="bg1"/>
                  </a:solidFill>
                </a:rPr>
                <a:t>Experience in designing databases for scalable systems. </a:t>
              </a:r>
            </a:p>
          </p:txBody>
        </p:sp>
      </p:grpSp>
      <p:grpSp>
        <p:nvGrpSpPr>
          <p:cNvPr id="23" name="Gruppo 22">
            <a:extLst>
              <a:ext uri="{FF2B5EF4-FFF2-40B4-BE49-F238E27FC236}">
                <a16:creationId xmlns:a16="http://schemas.microsoft.com/office/drawing/2014/main" id="{5D951FCE-EB54-A9D0-9474-1D0426A06B16}"/>
              </a:ext>
            </a:extLst>
          </p:cNvPr>
          <p:cNvGrpSpPr/>
          <p:nvPr/>
        </p:nvGrpSpPr>
        <p:grpSpPr>
          <a:xfrm>
            <a:off x="4524360" y="5873579"/>
            <a:ext cx="6995267" cy="614928"/>
            <a:chOff x="4524360" y="6001663"/>
            <a:chExt cx="6995267" cy="614928"/>
          </a:xfrm>
        </p:grpSpPr>
        <p:sp>
          <p:nvSpPr>
            <p:cNvPr id="47" name="CasellaDiTesto 46">
              <a:extLst>
                <a:ext uri="{FF2B5EF4-FFF2-40B4-BE49-F238E27FC236}">
                  <a16:creationId xmlns:a16="http://schemas.microsoft.com/office/drawing/2014/main" id="{6B935FEB-DBFB-4726-871B-91928714A64A}"/>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EF790E37-B6FB-21A8-16FF-195187111845}"/>
                </a:ext>
              </a:extLst>
            </p:cNvPr>
            <p:cNvSpPr txBox="1"/>
            <p:nvPr/>
          </p:nvSpPr>
          <p:spPr>
            <a:xfrm>
              <a:off x="4524360" y="6308814"/>
              <a:ext cx="6995267"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Computer Science, Data Engineering, or related fields.</a:t>
              </a:r>
            </a:p>
          </p:txBody>
        </p:sp>
      </p:grpSp>
      <p:pic>
        <p:nvPicPr>
          <p:cNvPr id="2" name="Elemento grafico 1" descr="Database con riempimento a tinta unita">
            <a:extLst>
              <a:ext uri="{FF2B5EF4-FFF2-40B4-BE49-F238E27FC236}">
                <a16:creationId xmlns:a16="http://schemas.microsoft.com/office/drawing/2014/main" id="{532CE6F3-232D-89D3-CA88-26BF6E0B14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6771" y="1756757"/>
            <a:ext cx="1864176" cy="1864176"/>
          </a:xfrm>
          <a:prstGeom prst="rect">
            <a:avLst/>
          </a:prstGeom>
        </p:spPr>
      </p:pic>
    </p:spTree>
    <p:extLst>
      <p:ext uri="{BB962C8B-B14F-4D97-AF65-F5344CB8AC3E}">
        <p14:creationId xmlns:p14="http://schemas.microsoft.com/office/powerpoint/2010/main" val="1258651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5217CDB-6213-16FE-DF17-BFAA01C16CDD}"/>
            </a:ext>
          </a:extLst>
        </p:cNvPr>
        <p:cNvGrpSpPr/>
        <p:nvPr/>
      </p:nvGrpSpPr>
      <p:grpSpPr>
        <a:xfrm>
          <a:off x="0" y="0"/>
          <a:ext cx="0" cy="0"/>
          <a:chOff x="0" y="0"/>
          <a:chExt cx="0" cy="0"/>
        </a:xfrm>
      </p:grpSpPr>
      <p:pic>
        <p:nvPicPr>
          <p:cNvPr id="90" name="Immagine 89" descr="Immagine che contiene cerchio, Elementi grafici, design, simbolo&#10;&#10;Descrizione generata automaticamente">
            <a:extLst>
              <a:ext uri="{FF2B5EF4-FFF2-40B4-BE49-F238E27FC236}">
                <a16:creationId xmlns:a16="http://schemas.microsoft.com/office/drawing/2014/main" id="{FAFCA9D1-547F-A6D8-F781-A5FE19AC58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016" y="1918001"/>
            <a:ext cx="1541688" cy="1541688"/>
          </a:xfrm>
          <a:prstGeom prst="rect">
            <a:avLst/>
          </a:prstGeom>
        </p:spPr>
      </p:pic>
      <p:cxnSp>
        <p:nvCxnSpPr>
          <p:cNvPr id="31" name="Connettore diritto 30">
            <a:extLst>
              <a:ext uri="{FF2B5EF4-FFF2-40B4-BE49-F238E27FC236}">
                <a16:creationId xmlns:a16="http://schemas.microsoft.com/office/drawing/2014/main" id="{EA5647CF-B23A-B9E3-A31C-EC5575F0B572}"/>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2F7ACF02-4693-C36A-EB1B-C2DC32495FAC}"/>
              </a:ext>
            </a:extLst>
          </p:cNvPr>
          <p:cNvSpPr txBox="1"/>
          <p:nvPr/>
        </p:nvSpPr>
        <p:spPr>
          <a:xfrm>
            <a:off x="293594" y="3649302"/>
            <a:ext cx="3290531" cy="369332"/>
          </a:xfrm>
          <a:prstGeom prst="rect">
            <a:avLst/>
          </a:prstGeom>
          <a:noFill/>
        </p:spPr>
        <p:txBody>
          <a:bodyPr wrap="square" rtlCol="0">
            <a:spAutoFit/>
          </a:bodyPr>
          <a:lstStyle/>
          <a:p>
            <a:pPr algn="ctr"/>
            <a:r>
              <a:rPr lang="en-US" b="1" spc="300" dirty="0">
                <a:solidFill>
                  <a:schemeClr val="bg1"/>
                </a:solidFill>
              </a:rPr>
              <a:t>BACKEND</a:t>
            </a:r>
            <a:r>
              <a:rPr lang="en-US" spc="300" dirty="0">
                <a:solidFill>
                  <a:schemeClr val="bg1"/>
                </a:solidFill>
              </a:rPr>
              <a:t> DEVELOPER </a:t>
            </a:r>
          </a:p>
        </p:txBody>
      </p:sp>
      <p:grpSp>
        <p:nvGrpSpPr>
          <p:cNvPr id="5" name="Gruppo 4">
            <a:extLst>
              <a:ext uri="{FF2B5EF4-FFF2-40B4-BE49-F238E27FC236}">
                <a16:creationId xmlns:a16="http://schemas.microsoft.com/office/drawing/2014/main" id="{B8A60E6A-3180-713E-9FF3-FF9FC6FCFEDC}"/>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85BA4B34-5F2B-B9A8-62F2-EA58BFA9144C}"/>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63D3D277-65E1-8038-A8A7-5BEABC6D8BE9}"/>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€5.000/MONTH</a:t>
              </a:r>
            </a:p>
          </p:txBody>
        </p:sp>
      </p:grpSp>
      <p:grpSp>
        <p:nvGrpSpPr>
          <p:cNvPr id="11" name="Gruppo 10">
            <a:extLst>
              <a:ext uri="{FF2B5EF4-FFF2-40B4-BE49-F238E27FC236}">
                <a16:creationId xmlns:a16="http://schemas.microsoft.com/office/drawing/2014/main" id="{46CD25BE-56FD-2E9E-9583-200A25E6B4FB}"/>
              </a:ext>
            </a:extLst>
          </p:cNvPr>
          <p:cNvGrpSpPr/>
          <p:nvPr/>
        </p:nvGrpSpPr>
        <p:grpSpPr>
          <a:xfrm>
            <a:off x="4524358" y="435333"/>
            <a:ext cx="6871207" cy="1315215"/>
            <a:chOff x="4524364" y="396518"/>
            <a:chExt cx="6871207" cy="1315215"/>
          </a:xfrm>
        </p:grpSpPr>
        <p:sp>
          <p:nvSpPr>
            <p:cNvPr id="41" name="CasellaDiTesto 40">
              <a:extLst>
                <a:ext uri="{FF2B5EF4-FFF2-40B4-BE49-F238E27FC236}">
                  <a16:creationId xmlns:a16="http://schemas.microsoft.com/office/drawing/2014/main" id="{A63CA4D9-2AB1-D618-B7FC-49087636A7F1}"/>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8C719936-FA77-E7CE-1F21-900B909DA86B}"/>
                </a:ext>
              </a:extLst>
            </p:cNvPr>
            <p:cNvSpPr txBox="1"/>
            <p:nvPr/>
          </p:nvSpPr>
          <p:spPr>
            <a:xfrm>
              <a:off x="4524364" y="706330"/>
              <a:ext cx="6871207" cy="1005403"/>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Develop and maintain a scalable backend system as outlined in WP2.  </a:t>
              </a:r>
            </a:p>
            <a:p>
              <a:pPr marL="265113" indent="-176213" algn="just">
                <a:spcBef>
                  <a:spcPts val="200"/>
                </a:spcBef>
                <a:buFont typeface="Arial" panose="020B0604020202020204" pitchFamily="34" charset="0"/>
                <a:buChar char="•"/>
              </a:pPr>
              <a:r>
                <a:rPr lang="en-US" sz="1400" dirty="0">
                  <a:solidFill>
                    <a:schemeClr val="bg1"/>
                  </a:solidFill>
                </a:rPr>
                <a:t>Implement RESTful APIs for communication between frontend, database, and car controller.  </a:t>
              </a:r>
            </a:p>
            <a:p>
              <a:pPr marL="265113" indent="-176213" algn="just">
                <a:spcBef>
                  <a:spcPts val="200"/>
                </a:spcBef>
                <a:buFont typeface="Arial" panose="020B0604020202020204" pitchFamily="34" charset="0"/>
                <a:buChar char="•"/>
              </a:pPr>
              <a:r>
                <a:rPr lang="en-US" sz="1400" dirty="0">
                  <a:solidFill>
                    <a:schemeClr val="bg1"/>
                  </a:solidFill>
                </a:rPr>
                <a:t>Ensure security protocols (e.g., TLS 1.3, token-based authentication). </a:t>
              </a:r>
            </a:p>
          </p:txBody>
        </p:sp>
      </p:grpSp>
      <p:grpSp>
        <p:nvGrpSpPr>
          <p:cNvPr id="13" name="Gruppo 12">
            <a:extLst>
              <a:ext uri="{FF2B5EF4-FFF2-40B4-BE49-F238E27FC236}">
                <a16:creationId xmlns:a16="http://schemas.microsoft.com/office/drawing/2014/main" id="{B1F976A3-0143-0730-814A-34351D54A1F4}"/>
              </a:ext>
            </a:extLst>
          </p:cNvPr>
          <p:cNvGrpSpPr/>
          <p:nvPr/>
        </p:nvGrpSpPr>
        <p:grpSpPr>
          <a:xfrm>
            <a:off x="4524360" y="2017021"/>
            <a:ext cx="6871216" cy="1334564"/>
            <a:chOff x="4524364" y="2658586"/>
            <a:chExt cx="6871216" cy="1334564"/>
          </a:xfrm>
        </p:grpSpPr>
        <p:sp>
          <p:nvSpPr>
            <p:cNvPr id="42" name="CasellaDiTesto 41">
              <a:extLst>
                <a:ext uri="{FF2B5EF4-FFF2-40B4-BE49-F238E27FC236}">
                  <a16:creationId xmlns:a16="http://schemas.microsoft.com/office/drawing/2014/main" id="{DA39DE97-EDC1-BA44-4366-16CA11B8F863}"/>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3D6E0592-4638-8877-EF23-E7EC7E2F03C1}"/>
                </a:ext>
              </a:extLst>
            </p:cNvPr>
            <p:cNvSpPr txBox="1"/>
            <p:nvPr/>
          </p:nvSpPr>
          <p:spPr>
            <a:xfrm>
              <a:off x="4524364" y="2962099"/>
              <a:ext cx="6871216" cy="1031051"/>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Proficiency in Python and backend frameworks (e.g., Flask, </a:t>
              </a:r>
              <a:r>
                <a:rPr lang="en-US" sz="1400" dirty="0" err="1">
                  <a:solidFill>
                    <a:schemeClr val="bg1"/>
                  </a:solidFill>
                </a:rPr>
                <a:t>FastAPI</a:t>
              </a:r>
              <a:r>
                <a:rPr lang="en-US" sz="1400" dirty="0">
                  <a:solidFill>
                    <a:schemeClr val="bg1"/>
                  </a:solidFill>
                </a:rPr>
                <a:t>).  </a:t>
              </a:r>
            </a:p>
            <a:p>
              <a:pPr marL="265113" indent="-176213" algn="just">
                <a:spcBef>
                  <a:spcPts val="200"/>
                </a:spcBef>
                <a:buFont typeface="Arial" panose="020B0604020202020204" pitchFamily="34" charset="0"/>
                <a:buChar char="•"/>
              </a:pPr>
              <a:r>
                <a:rPr lang="en-US" sz="1400" dirty="0">
                  <a:solidFill>
                    <a:schemeClr val="bg1"/>
                  </a:solidFill>
                </a:rPr>
                <a:t>Experience with ORM tools (e.g., </a:t>
              </a:r>
              <a:r>
                <a:rPr lang="en-US" sz="1400" dirty="0" err="1">
                  <a:solidFill>
                    <a:schemeClr val="bg1"/>
                  </a:solidFill>
                </a:rPr>
                <a:t>SQLAlchemy</a:t>
              </a:r>
              <a:r>
                <a:rPr lang="en-US" sz="1400" dirty="0">
                  <a:solidFill>
                    <a:schemeClr val="bg1"/>
                  </a:solidFill>
                </a:rPr>
                <a:t>).  </a:t>
              </a:r>
            </a:p>
            <a:p>
              <a:pPr marL="265113" indent="-176213" algn="just">
                <a:spcBef>
                  <a:spcPts val="200"/>
                </a:spcBef>
                <a:buFont typeface="Arial" panose="020B0604020202020204" pitchFamily="34" charset="0"/>
                <a:buChar char="•"/>
              </a:pPr>
              <a:r>
                <a:rPr lang="en-US" sz="1400" dirty="0">
                  <a:solidFill>
                    <a:schemeClr val="bg1"/>
                  </a:solidFill>
                </a:rPr>
                <a:t>Familiarity with API security standards and token management (e.g., </a:t>
              </a:r>
              <a:r>
                <a:rPr lang="en-US" sz="1400" dirty="0" err="1">
                  <a:solidFill>
                    <a:schemeClr val="bg1"/>
                  </a:solidFill>
                </a:rPr>
                <a:t>PyJWT</a:t>
              </a:r>
              <a:r>
                <a:rPr lang="en-US" sz="1400" dirty="0">
                  <a:solidFill>
                    <a:schemeClr val="bg1"/>
                  </a:solidFill>
                </a:rPr>
                <a:t>).  </a:t>
              </a:r>
            </a:p>
            <a:p>
              <a:pPr marL="265113" indent="-176213" algn="just">
                <a:spcBef>
                  <a:spcPts val="200"/>
                </a:spcBef>
                <a:buFont typeface="Arial" panose="020B0604020202020204" pitchFamily="34" charset="0"/>
                <a:buChar char="•"/>
              </a:pPr>
              <a:r>
                <a:rPr lang="en-US" sz="1400" dirty="0">
                  <a:solidFill>
                    <a:schemeClr val="bg1"/>
                  </a:solidFill>
                </a:rPr>
                <a:t>Knowledge of testing tools such as Postman and </a:t>
              </a:r>
              <a:r>
                <a:rPr lang="en-US" sz="1400" dirty="0" err="1">
                  <a:solidFill>
                    <a:schemeClr val="bg1"/>
                  </a:solidFill>
                </a:rPr>
                <a:t>pytest</a:t>
              </a:r>
              <a:r>
                <a:rPr lang="en-US" sz="1400" dirty="0">
                  <a:solidFill>
                    <a:schemeClr val="bg1"/>
                  </a:solidFill>
                </a:rPr>
                <a:t>. </a:t>
              </a:r>
            </a:p>
          </p:txBody>
        </p:sp>
      </p:grpSp>
      <p:grpSp>
        <p:nvGrpSpPr>
          <p:cNvPr id="19" name="Gruppo 18">
            <a:extLst>
              <a:ext uri="{FF2B5EF4-FFF2-40B4-BE49-F238E27FC236}">
                <a16:creationId xmlns:a16="http://schemas.microsoft.com/office/drawing/2014/main" id="{507292C6-FA9F-D82E-146D-634D47D2B201}"/>
              </a:ext>
            </a:extLst>
          </p:cNvPr>
          <p:cNvGrpSpPr/>
          <p:nvPr/>
        </p:nvGrpSpPr>
        <p:grpSpPr>
          <a:xfrm>
            <a:off x="4524360" y="3618058"/>
            <a:ext cx="6871206" cy="865929"/>
            <a:chOff x="4524363" y="4260519"/>
            <a:chExt cx="6871206" cy="865929"/>
          </a:xfrm>
        </p:grpSpPr>
        <p:sp>
          <p:nvSpPr>
            <p:cNvPr id="45" name="CasellaDiTesto 44">
              <a:extLst>
                <a:ext uri="{FF2B5EF4-FFF2-40B4-BE49-F238E27FC236}">
                  <a16:creationId xmlns:a16="http://schemas.microsoft.com/office/drawing/2014/main" id="{FB2903CD-8DE8-FDE5-7847-8CEAE5F1D325}"/>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B6FDEFE6-8CBD-01E5-77A1-AB260F599DB1}"/>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team collaboration skills.  </a:t>
              </a:r>
            </a:p>
            <a:p>
              <a:pPr marL="265113" indent="-176213" algn="just">
                <a:spcBef>
                  <a:spcPts val="200"/>
                </a:spcBef>
                <a:buFont typeface="Arial" panose="020B0604020202020204" pitchFamily="34" charset="0"/>
                <a:buChar char="•"/>
              </a:pPr>
              <a:r>
                <a:rPr lang="en-US" sz="1400" dirty="0">
                  <a:solidFill>
                    <a:schemeClr val="bg1"/>
                  </a:solidFill>
                </a:rPr>
                <a:t>Detail-oriented with a focus on delivering high-performance solutions. </a:t>
              </a:r>
            </a:p>
          </p:txBody>
        </p:sp>
      </p:grpSp>
      <p:grpSp>
        <p:nvGrpSpPr>
          <p:cNvPr id="22" name="Gruppo 21">
            <a:extLst>
              <a:ext uri="{FF2B5EF4-FFF2-40B4-BE49-F238E27FC236}">
                <a16:creationId xmlns:a16="http://schemas.microsoft.com/office/drawing/2014/main" id="{50D00E55-750E-205A-68A1-E52C87E6E653}"/>
              </a:ext>
            </a:extLst>
          </p:cNvPr>
          <p:cNvGrpSpPr/>
          <p:nvPr/>
        </p:nvGrpSpPr>
        <p:grpSpPr>
          <a:xfrm>
            <a:off x="4524358" y="4750460"/>
            <a:ext cx="6871203" cy="856645"/>
            <a:chOff x="4524363" y="5155265"/>
            <a:chExt cx="6871203" cy="856645"/>
          </a:xfrm>
        </p:grpSpPr>
        <p:sp>
          <p:nvSpPr>
            <p:cNvPr id="46" name="CasellaDiTesto 45">
              <a:extLst>
                <a:ext uri="{FF2B5EF4-FFF2-40B4-BE49-F238E27FC236}">
                  <a16:creationId xmlns:a16="http://schemas.microsoft.com/office/drawing/2014/main" id="{51FD64A8-F602-2DCA-5CC0-69C4A37203DB}"/>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5ED0BEC3-D4B6-A181-9FAA-00C385552493}"/>
                </a:ext>
              </a:extLst>
            </p:cNvPr>
            <p:cNvSpPr txBox="1"/>
            <p:nvPr/>
          </p:nvSpPr>
          <p:spPr>
            <a:xfrm>
              <a:off x="4524363" y="5463042"/>
              <a:ext cx="6871203"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of experience in backend development.  </a:t>
              </a:r>
            </a:p>
            <a:p>
              <a:pPr marL="265113" indent="-176213" algn="just">
                <a:spcBef>
                  <a:spcPts val="200"/>
                </a:spcBef>
                <a:buFont typeface="Arial" panose="020B0604020202020204" pitchFamily="34" charset="0"/>
                <a:buChar char="•"/>
              </a:pPr>
              <a:r>
                <a:rPr lang="en-US" sz="1400" dirty="0">
                  <a:solidFill>
                    <a:schemeClr val="bg1"/>
                  </a:solidFill>
                </a:rPr>
                <a:t>Experience in integrating AI models is a plus. </a:t>
              </a:r>
            </a:p>
          </p:txBody>
        </p:sp>
      </p:grpSp>
      <p:grpSp>
        <p:nvGrpSpPr>
          <p:cNvPr id="23" name="Gruppo 22">
            <a:extLst>
              <a:ext uri="{FF2B5EF4-FFF2-40B4-BE49-F238E27FC236}">
                <a16:creationId xmlns:a16="http://schemas.microsoft.com/office/drawing/2014/main" id="{58D10867-42EC-4105-726F-878E96A24C39}"/>
              </a:ext>
            </a:extLst>
          </p:cNvPr>
          <p:cNvGrpSpPr/>
          <p:nvPr/>
        </p:nvGrpSpPr>
        <p:grpSpPr>
          <a:xfrm>
            <a:off x="4524360" y="5873579"/>
            <a:ext cx="6871201" cy="614928"/>
            <a:chOff x="4524360" y="6001663"/>
            <a:chExt cx="6871201" cy="614928"/>
          </a:xfrm>
        </p:grpSpPr>
        <p:sp>
          <p:nvSpPr>
            <p:cNvPr id="47" name="CasellaDiTesto 46">
              <a:extLst>
                <a:ext uri="{FF2B5EF4-FFF2-40B4-BE49-F238E27FC236}">
                  <a16:creationId xmlns:a16="http://schemas.microsoft.com/office/drawing/2014/main" id="{D46BAE3E-448B-CA9F-E7A2-618933355A60}"/>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B996C73D-24C5-54D1-32D6-EBC57AD97B6A}"/>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Computer Science, Software Engineering, or related fields. </a:t>
              </a:r>
            </a:p>
          </p:txBody>
        </p:sp>
      </p:grpSp>
    </p:spTree>
    <p:extLst>
      <p:ext uri="{BB962C8B-B14F-4D97-AF65-F5344CB8AC3E}">
        <p14:creationId xmlns:p14="http://schemas.microsoft.com/office/powerpoint/2010/main" val="2566392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1E20C3C-B83B-8B55-DEA2-59CE1ADA0983}"/>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2DFB9B7E-D127-C2D2-1804-B3ABC3E5AF7C}"/>
              </a:ext>
            </a:extLst>
          </p:cNvPr>
          <p:cNvSpPr txBox="1"/>
          <p:nvPr/>
        </p:nvSpPr>
        <p:spPr>
          <a:xfrm>
            <a:off x="0" y="3824726"/>
            <a:ext cx="2857362" cy="400110"/>
          </a:xfrm>
          <a:prstGeom prst="rect">
            <a:avLst/>
          </a:prstGeom>
          <a:noFill/>
        </p:spPr>
        <p:txBody>
          <a:bodyPr wrap="square" rtlCol="0">
            <a:spAutoFit/>
          </a:bodyPr>
          <a:lstStyle/>
          <a:p>
            <a:pPr algn="ctr"/>
            <a:r>
              <a:rPr lang="it-IT" sz="2000" b="1">
                <a:solidFill>
                  <a:schemeClr val="bg1"/>
                </a:solidFill>
              </a:rPr>
              <a:t>STATE</a:t>
            </a:r>
            <a:r>
              <a:rPr lang="it-IT" sz="2000">
                <a:solidFill>
                  <a:schemeClr val="bg1"/>
                </a:solidFill>
              </a:rPr>
              <a:t> OF THE </a:t>
            </a:r>
            <a:r>
              <a:rPr lang="it-IT" sz="2000" b="1">
                <a:solidFill>
                  <a:schemeClr val="bg1"/>
                </a:solidFill>
              </a:rPr>
              <a:t>ART</a:t>
            </a:r>
          </a:p>
        </p:txBody>
      </p:sp>
      <p:grpSp>
        <p:nvGrpSpPr>
          <p:cNvPr id="15" name="Gruppo 14">
            <a:extLst>
              <a:ext uri="{FF2B5EF4-FFF2-40B4-BE49-F238E27FC236}">
                <a16:creationId xmlns:a16="http://schemas.microsoft.com/office/drawing/2014/main" id="{DE5B6F9A-F00D-25B1-02CF-DE7BC2332298}"/>
              </a:ext>
            </a:extLst>
          </p:cNvPr>
          <p:cNvGrpSpPr/>
          <p:nvPr/>
        </p:nvGrpSpPr>
        <p:grpSpPr>
          <a:xfrm>
            <a:off x="2957165" y="616934"/>
            <a:ext cx="8433654" cy="713451"/>
            <a:chOff x="2988439" y="623700"/>
            <a:chExt cx="8433654" cy="713451"/>
          </a:xfrm>
        </p:grpSpPr>
        <p:sp>
          <p:nvSpPr>
            <p:cNvPr id="5" name="CasellaDiTesto 4">
              <a:extLst>
                <a:ext uri="{FF2B5EF4-FFF2-40B4-BE49-F238E27FC236}">
                  <a16:creationId xmlns:a16="http://schemas.microsoft.com/office/drawing/2014/main" id="{C337C7DC-AE64-7594-6293-13267732A227}"/>
                </a:ext>
              </a:extLst>
            </p:cNvPr>
            <p:cNvSpPr txBox="1"/>
            <p:nvPr/>
          </p:nvSpPr>
          <p:spPr>
            <a:xfrm>
              <a:off x="2988439" y="623700"/>
              <a:ext cx="8433654" cy="430887"/>
            </a:xfrm>
            <a:prstGeom prst="rect">
              <a:avLst/>
            </a:prstGeom>
            <a:noFill/>
          </p:spPr>
          <p:txBody>
            <a:bodyPr wrap="square" rtlCol="0">
              <a:spAutoFit/>
            </a:bodyPr>
            <a:lstStyle/>
            <a:p>
              <a:r>
                <a:rPr lang="it-IT" sz="2200" b="1">
                  <a:solidFill>
                    <a:srgbClr val="DA627D"/>
                  </a:solidFill>
                </a:rPr>
                <a:t>F</a:t>
              </a:r>
              <a:r>
                <a:rPr lang="it-IT" sz="2200">
                  <a:solidFill>
                    <a:schemeClr val="bg1"/>
                  </a:solidFill>
                </a:rPr>
                <a:t>ACIAL</a:t>
              </a:r>
              <a:r>
                <a:rPr lang="it-IT" sz="2200" b="1">
                  <a:solidFill>
                    <a:schemeClr val="bg1"/>
                  </a:solidFill>
                </a:rPr>
                <a:t> </a:t>
              </a:r>
              <a:r>
                <a:rPr lang="it-IT" sz="2200" b="1">
                  <a:solidFill>
                    <a:srgbClr val="DA627D"/>
                  </a:solidFill>
                </a:rPr>
                <a:t>E</a:t>
              </a:r>
              <a:r>
                <a:rPr lang="it-IT" sz="2200">
                  <a:solidFill>
                    <a:schemeClr val="bg1"/>
                  </a:solidFill>
                </a:rPr>
                <a:t>XPRESSION</a:t>
              </a:r>
              <a:r>
                <a:rPr lang="it-IT" sz="2200" b="1">
                  <a:solidFill>
                    <a:schemeClr val="bg1"/>
                  </a:solidFill>
                </a:rPr>
                <a:t> </a:t>
              </a:r>
              <a:r>
                <a:rPr lang="it-IT" sz="2200" b="1">
                  <a:solidFill>
                    <a:srgbClr val="DA627D"/>
                  </a:solidFill>
                </a:rPr>
                <a:t>R</a:t>
              </a:r>
              <a:r>
                <a:rPr lang="it-IT" sz="2200">
                  <a:solidFill>
                    <a:schemeClr val="bg1"/>
                  </a:solidFill>
                </a:rPr>
                <a:t>ECOGNITION IN </a:t>
              </a:r>
              <a:r>
                <a:rPr lang="it-IT" sz="2200" b="1">
                  <a:solidFill>
                    <a:schemeClr val="bg1"/>
                  </a:solidFill>
                </a:rPr>
                <a:t>AUTOMOTIVE</a:t>
              </a:r>
              <a:r>
                <a:rPr lang="it-IT" sz="2200">
                  <a:solidFill>
                    <a:schemeClr val="bg1"/>
                  </a:solidFill>
                </a:rPr>
                <a:t> CONTEXTS</a:t>
              </a:r>
              <a:endParaRPr lang="it-IT" sz="2200" b="1">
                <a:solidFill>
                  <a:schemeClr val="bg1"/>
                </a:solidFill>
              </a:endParaRPr>
            </a:p>
          </p:txBody>
        </p:sp>
        <p:sp>
          <p:nvSpPr>
            <p:cNvPr id="7" name="CasellaDiTesto 6">
              <a:extLst>
                <a:ext uri="{FF2B5EF4-FFF2-40B4-BE49-F238E27FC236}">
                  <a16:creationId xmlns:a16="http://schemas.microsoft.com/office/drawing/2014/main" id="{C504E3CC-DBAC-55C9-AA61-5456343B4BEF}"/>
                </a:ext>
              </a:extLst>
            </p:cNvPr>
            <p:cNvSpPr txBox="1"/>
            <p:nvPr/>
          </p:nvSpPr>
          <p:spPr>
            <a:xfrm>
              <a:off x="2988439" y="998597"/>
              <a:ext cx="6644505" cy="338554"/>
            </a:xfrm>
            <a:prstGeom prst="rect">
              <a:avLst/>
            </a:prstGeom>
            <a:noFill/>
          </p:spPr>
          <p:txBody>
            <a:bodyPr wrap="square" rtlCol="0">
              <a:spAutoFit/>
            </a:bodyPr>
            <a:lstStyle/>
            <a:p>
              <a:r>
                <a:rPr lang="en-US" sz="1600">
                  <a:solidFill>
                    <a:schemeClr val="bg1"/>
                  </a:solidFill>
                </a:rPr>
                <a:t>ENHANCEMENT OF PASSENGER </a:t>
              </a:r>
              <a:r>
                <a:rPr lang="en-US" sz="1600">
                  <a:solidFill>
                    <a:srgbClr val="DA627D"/>
                  </a:solidFill>
                </a:rPr>
                <a:t>SAFETY</a:t>
              </a:r>
              <a:r>
                <a:rPr lang="en-US" sz="1600">
                  <a:solidFill>
                    <a:schemeClr val="bg1"/>
                  </a:solidFill>
                </a:rPr>
                <a:t> AND </a:t>
              </a:r>
              <a:r>
                <a:rPr lang="en-US" sz="1600">
                  <a:solidFill>
                    <a:srgbClr val="DA627D"/>
                  </a:solidFill>
                </a:rPr>
                <a:t>EXPERIENCE</a:t>
              </a:r>
            </a:p>
          </p:txBody>
        </p:sp>
      </p:grpSp>
      <p:cxnSp>
        <p:nvCxnSpPr>
          <p:cNvPr id="2" name="Connettore diritto 1">
            <a:extLst>
              <a:ext uri="{FF2B5EF4-FFF2-40B4-BE49-F238E27FC236}">
                <a16:creationId xmlns:a16="http://schemas.microsoft.com/office/drawing/2014/main" id="{F2A141EF-01AF-7B8E-A70B-1B47C6CA48A3}"/>
              </a:ext>
            </a:extLst>
          </p:cNvPr>
          <p:cNvCxnSpPr>
            <a:cxnSpLocks/>
          </p:cNvCxnSpPr>
          <p:nvPr/>
        </p:nvCxnSpPr>
        <p:spPr>
          <a:xfrm flipV="1">
            <a:off x="2881880" y="2013217"/>
            <a:ext cx="0" cy="4265922"/>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3" name="Gruppo 12">
            <a:extLst>
              <a:ext uri="{FF2B5EF4-FFF2-40B4-BE49-F238E27FC236}">
                <a16:creationId xmlns:a16="http://schemas.microsoft.com/office/drawing/2014/main" id="{AA683BC4-4296-3C83-9A0E-9622F46124D9}"/>
              </a:ext>
            </a:extLst>
          </p:cNvPr>
          <p:cNvGrpSpPr/>
          <p:nvPr/>
        </p:nvGrpSpPr>
        <p:grpSpPr>
          <a:xfrm>
            <a:off x="630735" y="454551"/>
            <a:ext cx="1074562" cy="1074559"/>
            <a:chOff x="1269146" y="1086770"/>
            <a:chExt cx="1074562" cy="1074559"/>
          </a:xfrm>
        </p:grpSpPr>
        <p:pic>
          <p:nvPicPr>
            <p:cNvPr id="20" name="Immagine 19" descr="Immagine che contiene simbolo, clipart, cerchio, Elementi grafici&#10;&#10;Descrizione generata automaticamente">
              <a:extLst>
                <a:ext uri="{FF2B5EF4-FFF2-40B4-BE49-F238E27FC236}">
                  <a16:creationId xmlns:a16="http://schemas.microsoft.com/office/drawing/2014/main" id="{43B61E90-FFF9-00D0-7E40-0DEC00647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229" y="1223852"/>
              <a:ext cx="800396" cy="800396"/>
            </a:xfrm>
            <a:prstGeom prst="rect">
              <a:avLst/>
            </a:prstGeom>
          </p:spPr>
        </p:pic>
        <p:sp>
          <p:nvSpPr>
            <p:cNvPr id="11" name="Rettangolo con angoli arrotondati 10">
              <a:extLst>
                <a:ext uri="{FF2B5EF4-FFF2-40B4-BE49-F238E27FC236}">
                  <a16:creationId xmlns:a16="http://schemas.microsoft.com/office/drawing/2014/main" id="{293A58C6-3A22-5DC6-339D-81044ED2B077}"/>
                </a:ext>
              </a:extLst>
            </p:cNvPr>
            <p:cNvSpPr/>
            <p:nvPr/>
          </p:nvSpPr>
          <p:spPr>
            <a:xfrm>
              <a:off x="1269146" y="1086770"/>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9" name="CasellaDiTesto 18">
            <a:extLst>
              <a:ext uri="{FF2B5EF4-FFF2-40B4-BE49-F238E27FC236}">
                <a16:creationId xmlns:a16="http://schemas.microsoft.com/office/drawing/2014/main" id="{16FBB9EA-5C3C-CF5D-10D0-B0E19ACCF423}"/>
              </a:ext>
            </a:extLst>
          </p:cNvPr>
          <p:cNvSpPr txBox="1"/>
          <p:nvPr/>
        </p:nvSpPr>
        <p:spPr>
          <a:xfrm>
            <a:off x="3536578" y="2500672"/>
            <a:ext cx="7258044" cy="584775"/>
          </a:xfrm>
          <a:prstGeom prst="rect">
            <a:avLst/>
          </a:prstGeom>
          <a:noFill/>
        </p:spPr>
        <p:txBody>
          <a:bodyPr wrap="square" rtlCol="0">
            <a:spAutoFit/>
          </a:bodyPr>
          <a:lstStyle/>
          <a:p>
            <a:pPr algn="just"/>
            <a:r>
              <a:rPr lang="en-US" sz="1600">
                <a:solidFill>
                  <a:schemeClr val="bg1"/>
                </a:solidFill>
              </a:rPr>
              <a:t>Provides a comprehensive literature survey of work addressing the problem of </a:t>
            </a:r>
            <a:r>
              <a:rPr lang="en-US" sz="1600">
                <a:solidFill>
                  <a:srgbClr val="DA627D"/>
                </a:solidFill>
              </a:rPr>
              <a:t>human emotion recognition </a:t>
            </a:r>
            <a:r>
              <a:rPr lang="en-US" sz="1600">
                <a:solidFill>
                  <a:schemeClr val="bg1"/>
                </a:solidFill>
              </a:rPr>
              <a:t>in an </a:t>
            </a:r>
            <a:r>
              <a:rPr lang="en-US" sz="1600">
                <a:solidFill>
                  <a:srgbClr val="DA627D"/>
                </a:solidFill>
              </a:rPr>
              <a:t>automotive context</a:t>
            </a:r>
            <a:r>
              <a:rPr lang="en-US" sz="1600">
                <a:solidFill>
                  <a:schemeClr val="bg1"/>
                </a:solidFill>
              </a:rPr>
              <a:t>. </a:t>
            </a:r>
            <a:endParaRPr lang="en-US" sz="1600">
              <a:solidFill>
                <a:srgbClr val="DA627D"/>
              </a:solidFill>
            </a:endParaRPr>
          </a:p>
        </p:txBody>
      </p:sp>
      <p:sp>
        <p:nvSpPr>
          <p:cNvPr id="23" name="CasellaDiTesto 22">
            <a:extLst>
              <a:ext uri="{FF2B5EF4-FFF2-40B4-BE49-F238E27FC236}">
                <a16:creationId xmlns:a16="http://schemas.microsoft.com/office/drawing/2014/main" id="{3B959617-C577-4AD0-195D-43F8C5909695}"/>
              </a:ext>
            </a:extLst>
          </p:cNvPr>
          <p:cNvSpPr txBox="1"/>
          <p:nvPr/>
        </p:nvSpPr>
        <p:spPr>
          <a:xfrm>
            <a:off x="3536578" y="2143151"/>
            <a:ext cx="7967489" cy="338554"/>
          </a:xfrm>
          <a:prstGeom prst="rect">
            <a:avLst/>
          </a:prstGeom>
          <a:noFill/>
        </p:spPr>
        <p:txBody>
          <a:bodyPr wrap="square" rtlCol="0">
            <a:spAutoFit/>
          </a:bodyPr>
          <a:lstStyle/>
          <a:p>
            <a:r>
              <a:rPr lang="en-US" sz="1600">
                <a:solidFill>
                  <a:schemeClr val="bg1"/>
                </a:solidFill>
              </a:rPr>
              <a:t>DRIVER EMOTION RECOGNITION FOR INTELLIGENT VEHICLES: A SURVEY (2020)  </a:t>
            </a:r>
            <a:endParaRPr lang="en-US" sz="1600">
              <a:solidFill>
                <a:srgbClr val="DA627D"/>
              </a:solidFill>
            </a:endParaRPr>
          </a:p>
        </p:txBody>
      </p:sp>
      <p:sp>
        <p:nvSpPr>
          <p:cNvPr id="25" name="CasellaDiTesto 24">
            <a:extLst>
              <a:ext uri="{FF2B5EF4-FFF2-40B4-BE49-F238E27FC236}">
                <a16:creationId xmlns:a16="http://schemas.microsoft.com/office/drawing/2014/main" id="{2B828F57-783D-D48A-A93D-2D95940C6169}"/>
              </a:ext>
            </a:extLst>
          </p:cNvPr>
          <p:cNvSpPr txBox="1"/>
          <p:nvPr/>
        </p:nvSpPr>
        <p:spPr>
          <a:xfrm>
            <a:off x="3145284" y="2119503"/>
            <a:ext cx="543552" cy="338554"/>
          </a:xfrm>
          <a:prstGeom prst="rect">
            <a:avLst/>
          </a:prstGeom>
          <a:noFill/>
        </p:spPr>
        <p:txBody>
          <a:bodyPr wrap="square" rtlCol="0">
            <a:spAutoFit/>
          </a:bodyPr>
          <a:lstStyle/>
          <a:p>
            <a:r>
              <a:rPr lang="en-US" sz="1600" b="1">
                <a:solidFill>
                  <a:schemeClr val="bg1"/>
                </a:solidFill>
              </a:rPr>
              <a:t>[1]</a:t>
            </a:r>
            <a:endParaRPr lang="en-US" sz="1600">
              <a:solidFill>
                <a:srgbClr val="DA627D"/>
              </a:solidFill>
            </a:endParaRPr>
          </a:p>
        </p:txBody>
      </p:sp>
      <p:sp>
        <p:nvSpPr>
          <p:cNvPr id="3" name="CasellaDiTesto 2">
            <a:extLst>
              <a:ext uri="{FF2B5EF4-FFF2-40B4-BE49-F238E27FC236}">
                <a16:creationId xmlns:a16="http://schemas.microsoft.com/office/drawing/2014/main" id="{BE993167-DE33-41A1-12E4-2E3075D1A99E}"/>
              </a:ext>
            </a:extLst>
          </p:cNvPr>
          <p:cNvSpPr txBox="1"/>
          <p:nvPr/>
        </p:nvSpPr>
        <p:spPr>
          <a:xfrm>
            <a:off x="3536578" y="3344476"/>
            <a:ext cx="8258413" cy="584775"/>
          </a:xfrm>
          <a:prstGeom prst="rect">
            <a:avLst/>
          </a:prstGeom>
          <a:noFill/>
        </p:spPr>
        <p:txBody>
          <a:bodyPr wrap="square" rtlCol="0">
            <a:spAutoFit/>
          </a:bodyPr>
          <a:lstStyle/>
          <a:p>
            <a:r>
              <a:rPr lang="en-US" sz="1600">
                <a:solidFill>
                  <a:schemeClr val="bg1"/>
                </a:solidFill>
              </a:rPr>
              <a:t>AUDIOVISUAL AFFECT RECOGNITION FOR AUTONOMOUS VEHICLES: APPLICATIONS, CHALLENGES, AND OPPORTUNITIES (2023)</a:t>
            </a:r>
            <a:endParaRPr lang="en-US" sz="1600">
              <a:solidFill>
                <a:srgbClr val="DA627D"/>
              </a:solidFill>
            </a:endParaRPr>
          </a:p>
        </p:txBody>
      </p:sp>
      <p:sp>
        <p:nvSpPr>
          <p:cNvPr id="4" name="CasellaDiTesto 3">
            <a:extLst>
              <a:ext uri="{FF2B5EF4-FFF2-40B4-BE49-F238E27FC236}">
                <a16:creationId xmlns:a16="http://schemas.microsoft.com/office/drawing/2014/main" id="{802BFECE-2963-EBD3-F277-D2287F4ABCC2}"/>
              </a:ext>
            </a:extLst>
          </p:cNvPr>
          <p:cNvSpPr txBox="1"/>
          <p:nvPr/>
        </p:nvSpPr>
        <p:spPr>
          <a:xfrm>
            <a:off x="3145284" y="3320828"/>
            <a:ext cx="543552" cy="338554"/>
          </a:xfrm>
          <a:prstGeom prst="rect">
            <a:avLst/>
          </a:prstGeom>
          <a:noFill/>
        </p:spPr>
        <p:txBody>
          <a:bodyPr wrap="square" rtlCol="0">
            <a:spAutoFit/>
          </a:bodyPr>
          <a:lstStyle/>
          <a:p>
            <a:r>
              <a:rPr lang="en-US" sz="1600" b="1">
                <a:solidFill>
                  <a:schemeClr val="bg1"/>
                </a:solidFill>
              </a:rPr>
              <a:t>[2]</a:t>
            </a:r>
            <a:endParaRPr lang="en-US" sz="1600">
              <a:solidFill>
                <a:srgbClr val="DA627D"/>
              </a:solidFill>
            </a:endParaRPr>
          </a:p>
        </p:txBody>
      </p:sp>
      <p:sp>
        <p:nvSpPr>
          <p:cNvPr id="8" name="CasellaDiTesto 7">
            <a:extLst>
              <a:ext uri="{FF2B5EF4-FFF2-40B4-BE49-F238E27FC236}">
                <a16:creationId xmlns:a16="http://schemas.microsoft.com/office/drawing/2014/main" id="{B5EE4E50-8D76-0420-512E-487DEFA5DE67}"/>
              </a:ext>
            </a:extLst>
          </p:cNvPr>
          <p:cNvSpPr txBox="1"/>
          <p:nvPr/>
        </p:nvSpPr>
        <p:spPr>
          <a:xfrm>
            <a:off x="3536577" y="3922316"/>
            <a:ext cx="7677147" cy="830997"/>
          </a:xfrm>
          <a:prstGeom prst="rect">
            <a:avLst/>
          </a:prstGeom>
          <a:noFill/>
        </p:spPr>
        <p:txBody>
          <a:bodyPr wrap="square" rtlCol="0">
            <a:spAutoFit/>
          </a:bodyPr>
          <a:lstStyle/>
          <a:p>
            <a:pPr algn="just"/>
            <a:r>
              <a:rPr lang="en-US" sz="1600">
                <a:solidFill>
                  <a:schemeClr val="bg1"/>
                </a:solidFill>
              </a:rPr>
              <a:t>Examines the use of </a:t>
            </a:r>
            <a:r>
              <a:rPr lang="en-US" sz="1600">
                <a:solidFill>
                  <a:srgbClr val="DA627D"/>
                </a:solidFill>
              </a:rPr>
              <a:t>audiovisual emotion recognition</a:t>
            </a:r>
            <a:r>
              <a:rPr lang="en-US" sz="1600">
                <a:solidFill>
                  <a:schemeClr val="bg1"/>
                </a:solidFill>
              </a:rPr>
              <a:t> in </a:t>
            </a:r>
            <a:r>
              <a:rPr lang="en-US" sz="1600">
                <a:solidFill>
                  <a:srgbClr val="DA627D"/>
                </a:solidFill>
              </a:rPr>
              <a:t>autonomous vehicles</a:t>
            </a:r>
            <a:r>
              <a:rPr lang="en-US" sz="1600">
                <a:solidFill>
                  <a:schemeClr val="bg1"/>
                </a:solidFill>
              </a:rPr>
              <a:t>, highlighting technical challenges and opportunities for improving human-machine interaction.</a:t>
            </a:r>
          </a:p>
        </p:txBody>
      </p:sp>
      <p:sp>
        <p:nvSpPr>
          <p:cNvPr id="14" name="CasellaDiTesto 13">
            <a:extLst>
              <a:ext uri="{FF2B5EF4-FFF2-40B4-BE49-F238E27FC236}">
                <a16:creationId xmlns:a16="http://schemas.microsoft.com/office/drawing/2014/main" id="{9085BA42-B137-0713-5E13-1FF1644C4127}"/>
              </a:ext>
            </a:extLst>
          </p:cNvPr>
          <p:cNvSpPr txBox="1"/>
          <p:nvPr/>
        </p:nvSpPr>
        <p:spPr>
          <a:xfrm>
            <a:off x="3536578" y="5032000"/>
            <a:ext cx="8258413" cy="584775"/>
          </a:xfrm>
          <a:prstGeom prst="rect">
            <a:avLst/>
          </a:prstGeom>
          <a:noFill/>
        </p:spPr>
        <p:txBody>
          <a:bodyPr wrap="square" rtlCol="0">
            <a:spAutoFit/>
          </a:bodyPr>
          <a:lstStyle/>
          <a:p>
            <a:r>
              <a:rPr lang="en-US" sz="1600">
                <a:solidFill>
                  <a:schemeClr val="bg1"/>
                </a:solidFill>
              </a:rPr>
              <a:t>REVIEW AND PERSPECTIVES ON HUMAN EMOTION FOR CONNECTED AUTOMATED VEHICLES  (2023)</a:t>
            </a:r>
            <a:endParaRPr lang="en-US" sz="1600">
              <a:solidFill>
                <a:srgbClr val="DA627D"/>
              </a:solidFill>
            </a:endParaRPr>
          </a:p>
        </p:txBody>
      </p:sp>
      <p:sp>
        <p:nvSpPr>
          <p:cNvPr id="16" name="CasellaDiTesto 15">
            <a:extLst>
              <a:ext uri="{FF2B5EF4-FFF2-40B4-BE49-F238E27FC236}">
                <a16:creationId xmlns:a16="http://schemas.microsoft.com/office/drawing/2014/main" id="{65A53647-22FF-1F34-7349-1C90767D5C4A}"/>
              </a:ext>
            </a:extLst>
          </p:cNvPr>
          <p:cNvSpPr txBox="1"/>
          <p:nvPr/>
        </p:nvSpPr>
        <p:spPr>
          <a:xfrm>
            <a:off x="3145284" y="5008352"/>
            <a:ext cx="543552" cy="338554"/>
          </a:xfrm>
          <a:prstGeom prst="rect">
            <a:avLst/>
          </a:prstGeom>
          <a:noFill/>
        </p:spPr>
        <p:txBody>
          <a:bodyPr wrap="square" rtlCol="0">
            <a:spAutoFit/>
          </a:bodyPr>
          <a:lstStyle/>
          <a:p>
            <a:r>
              <a:rPr lang="en-US" sz="1600" b="1">
                <a:solidFill>
                  <a:schemeClr val="bg1"/>
                </a:solidFill>
              </a:rPr>
              <a:t>[3]</a:t>
            </a:r>
            <a:endParaRPr lang="en-US" sz="1600">
              <a:solidFill>
                <a:srgbClr val="DA627D"/>
              </a:solidFill>
            </a:endParaRPr>
          </a:p>
        </p:txBody>
      </p:sp>
      <p:sp>
        <p:nvSpPr>
          <p:cNvPr id="17" name="CasellaDiTesto 16">
            <a:extLst>
              <a:ext uri="{FF2B5EF4-FFF2-40B4-BE49-F238E27FC236}">
                <a16:creationId xmlns:a16="http://schemas.microsoft.com/office/drawing/2014/main" id="{DE7E2274-3549-479B-6404-8F04F9E075D1}"/>
              </a:ext>
            </a:extLst>
          </p:cNvPr>
          <p:cNvSpPr txBox="1"/>
          <p:nvPr/>
        </p:nvSpPr>
        <p:spPr>
          <a:xfrm>
            <a:off x="3536577" y="5609840"/>
            <a:ext cx="7677147" cy="584775"/>
          </a:xfrm>
          <a:prstGeom prst="rect">
            <a:avLst/>
          </a:prstGeom>
          <a:noFill/>
        </p:spPr>
        <p:txBody>
          <a:bodyPr wrap="square" rtlCol="0">
            <a:spAutoFit/>
          </a:bodyPr>
          <a:lstStyle/>
          <a:p>
            <a:pPr algn="just"/>
            <a:r>
              <a:rPr lang="en-US" sz="1600">
                <a:solidFill>
                  <a:schemeClr val="bg1"/>
                </a:solidFill>
              </a:rPr>
              <a:t>Discusses the importance of </a:t>
            </a:r>
            <a:r>
              <a:rPr lang="en-US" sz="1600">
                <a:solidFill>
                  <a:srgbClr val="DA627D"/>
                </a:solidFill>
              </a:rPr>
              <a:t>recognizing human emotions</a:t>
            </a:r>
            <a:r>
              <a:rPr lang="en-US" sz="1600">
                <a:solidFill>
                  <a:schemeClr val="bg1"/>
                </a:solidFill>
              </a:rPr>
              <a:t> in </a:t>
            </a:r>
            <a:r>
              <a:rPr lang="en-US" sz="1600">
                <a:solidFill>
                  <a:srgbClr val="DA627D"/>
                </a:solidFill>
              </a:rPr>
              <a:t>connected automated vehicles</a:t>
            </a:r>
            <a:r>
              <a:rPr lang="en-US" sz="1600">
                <a:solidFill>
                  <a:schemeClr val="bg1"/>
                </a:solidFill>
              </a:rPr>
              <a:t>, focusing on implications for passenger safety and experience.</a:t>
            </a:r>
          </a:p>
        </p:txBody>
      </p:sp>
    </p:spTree>
    <p:extLst>
      <p:ext uri="{BB962C8B-B14F-4D97-AF65-F5344CB8AC3E}">
        <p14:creationId xmlns:p14="http://schemas.microsoft.com/office/powerpoint/2010/main" val="7615841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D9A4D60-2F1D-411F-8FFE-DE2865B13F4E}"/>
            </a:ext>
          </a:extLst>
        </p:cNvPr>
        <p:cNvGrpSpPr/>
        <p:nvPr/>
      </p:nvGrpSpPr>
      <p:grpSpPr>
        <a:xfrm>
          <a:off x="0" y="0"/>
          <a:ext cx="0" cy="0"/>
          <a:chOff x="0" y="0"/>
          <a:chExt cx="0" cy="0"/>
        </a:xfrm>
      </p:grpSpPr>
      <p:pic>
        <p:nvPicPr>
          <p:cNvPr id="88" name="Immagine 87" descr="Immagine che contiene logo, simbolo, Elementi grafici, cerchio&#10;&#10;Descrizione generata automaticamente">
            <a:extLst>
              <a:ext uri="{FF2B5EF4-FFF2-40B4-BE49-F238E27FC236}">
                <a16:creationId xmlns:a16="http://schemas.microsoft.com/office/drawing/2014/main" id="{3E4BD569-F860-1565-7E3F-64127B76B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552" y="1871756"/>
            <a:ext cx="1634178" cy="1634178"/>
          </a:xfrm>
          <a:prstGeom prst="rect">
            <a:avLst/>
          </a:prstGeom>
        </p:spPr>
      </p:pic>
      <p:cxnSp>
        <p:nvCxnSpPr>
          <p:cNvPr id="31" name="Connettore diritto 30">
            <a:extLst>
              <a:ext uri="{FF2B5EF4-FFF2-40B4-BE49-F238E27FC236}">
                <a16:creationId xmlns:a16="http://schemas.microsoft.com/office/drawing/2014/main" id="{15D04E32-9188-07EB-86CF-26151469F5F3}"/>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12A7962D-4D4D-3FDB-8F80-638CC1D6874D}"/>
              </a:ext>
            </a:extLst>
          </p:cNvPr>
          <p:cNvSpPr txBox="1"/>
          <p:nvPr/>
        </p:nvSpPr>
        <p:spPr>
          <a:xfrm>
            <a:off x="293594" y="3649302"/>
            <a:ext cx="3290531" cy="369332"/>
          </a:xfrm>
          <a:prstGeom prst="rect">
            <a:avLst/>
          </a:prstGeom>
          <a:noFill/>
        </p:spPr>
        <p:txBody>
          <a:bodyPr wrap="square" rtlCol="0">
            <a:spAutoFit/>
          </a:bodyPr>
          <a:lstStyle/>
          <a:p>
            <a:pPr algn="ctr"/>
            <a:r>
              <a:rPr lang="en-US" b="1" spc="300" dirty="0">
                <a:solidFill>
                  <a:schemeClr val="bg1"/>
                </a:solidFill>
              </a:rPr>
              <a:t>DATA</a:t>
            </a:r>
            <a:r>
              <a:rPr lang="en-US" spc="300" dirty="0">
                <a:solidFill>
                  <a:schemeClr val="bg1"/>
                </a:solidFill>
              </a:rPr>
              <a:t> ENGINEER </a:t>
            </a:r>
          </a:p>
        </p:txBody>
      </p:sp>
      <p:grpSp>
        <p:nvGrpSpPr>
          <p:cNvPr id="5" name="Gruppo 4">
            <a:extLst>
              <a:ext uri="{FF2B5EF4-FFF2-40B4-BE49-F238E27FC236}">
                <a16:creationId xmlns:a16="http://schemas.microsoft.com/office/drawing/2014/main" id="{2793469A-8B11-EB84-878C-6DD9D823950B}"/>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02A558D5-E5BD-DFEB-1BB0-820F48DA66CD}"/>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FB537BB8-3B51-548D-BF6F-19F785F523C0}"/>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€5.000/MONTH</a:t>
              </a:r>
            </a:p>
          </p:txBody>
        </p:sp>
      </p:grpSp>
      <p:grpSp>
        <p:nvGrpSpPr>
          <p:cNvPr id="11" name="Gruppo 10">
            <a:extLst>
              <a:ext uri="{FF2B5EF4-FFF2-40B4-BE49-F238E27FC236}">
                <a16:creationId xmlns:a16="http://schemas.microsoft.com/office/drawing/2014/main" id="{F88F5EBA-3246-3BF9-436F-6AC7B41D3D3C}"/>
              </a:ext>
            </a:extLst>
          </p:cNvPr>
          <p:cNvGrpSpPr/>
          <p:nvPr/>
        </p:nvGrpSpPr>
        <p:grpSpPr>
          <a:xfrm>
            <a:off x="4524358" y="507046"/>
            <a:ext cx="6871207" cy="1099772"/>
            <a:chOff x="4524364" y="396518"/>
            <a:chExt cx="6871207" cy="1099772"/>
          </a:xfrm>
        </p:grpSpPr>
        <p:sp>
          <p:nvSpPr>
            <p:cNvPr id="41" name="CasellaDiTesto 40">
              <a:extLst>
                <a:ext uri="{FF2B5EF4-FFF2-40B4-BE49-F238E27FC236}">
                  <a16:creationId xmlns:a16="http://schemas.microsoft.com/office/drawing/2014/main" id="{67E7AD17-8D2A-3004-01D0-1BF888DEB62A}"/>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664963FF-B514-3837-0C02-E3314948730D}"/>
                </a:ext>
              </a:extLst>
            </p:cNvPr>
            <p:cNvSpPr txBox="1"/>
            <p:nvPr/>
          </p:nvSpPr>
          <p:spPr>
            <a:xfrm>
              <a:off x="4524364" y="706330"/>
              <a:ext cx="6871207"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Design and optimize data pipelines between backend and database (WP2).  </a:t>
              </a:r>
            </a:p>
            <a:p>
              <a:pPr marL="265113" indent="-176213" algn="just">
                <a:spcBef>
                  <a:spcPts val="200"/>
                </a:spcBef>
                <a:buFont typeface="Arial" panose="020B0604020202020204" pitchFamily="34" charset="0"/>
                <a:buChar char="•"/>
              </a:pPr>
              <a:r>
                <a:rPr lang="en-US" sz="1400" dirty="0">
                  <a:solidFill>
                    <a:schemeClr val="bg1"/>
                  </a:solidFill>
                </a:rPr>
                <a:t>Ensure efficient handling and storage of complex data structures.  </a:t>
              </a:r>
            </a:p>
            <a:p>
              <a:pPr marL="265113" indent="-176213" algn="just">
                <a:spcBef>
                  <a:spcPts val="200"/>
                </a:spcBef>
                <a:buFont typeface="Arial" panose="020B0604020202020204" pitchFamily="34" charset="0"/>
                <a:buChar char="•"/>
              </a:pPr>
              <a:r>
                <a:rPr lang="en-US" sz="1400" dirty="0">
                  <a:solidFill>
                    <a:schemeClr val="bg1"/>
                  </a:solidFill>
                </a:rPr>
                <a:t>Collaborate with the backend team to streamline data workflows. </a:t>
              </a:r>
            </a:p>
          </p:txBody>
        </p:sp>
      </p:grpSp>
      <p:grpSp>
        <p:nvGrpSpPr>
          <p:cNvPr id="13" name="Gruppo 12">
            <a:extLst>
              <a:ext uri="{FF2B5EF4-FFF2-40B4-BE49-F238E27FC236}">
                <a16:creationId xmlns:a16="http://schemas.microsoft.com/office/drawing/2014/main" id="{C2FC57D0-5212-36EF-5288-16FC5E22B750}"/>
              </a:ext>
            </a:extLst>
          </p:cNvPr>
          <p:cNvGrpSpPr/>
          <p:nvPr/>
        </p:nvGrpSpPr>
        <p:grpSpPr>
          <a:xfrm>
            <a:off x="4524360" y="1998393"/>
            <a:ext cx="6871216" cy="1093473"/>
            <a:chOff x="4524364" y="2658586"/>
            <a:chExt cx="6871216" cy="1093473"/>
          </a:xfrm>
        </p:grpSpPr>
        <p:sp>
          <p:nvSpPr>
            <p:cNvPr id="42" name="CasellaDiTesto 41">
              <a:extLst>
                <a:ext uri="{FF2B5EF4-FFF2-40B4-BE49-F238E27FC236}">
                  <a16:creationId xmlns:a16="http://schemas.microsoft.com/office/drawing/2014/main" id="{24A0DCCF-BFE5-FF0A-0C8D-A27C75A70A2B}"/>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EB4E9414-CBF8-A30D-FF62-A3D5731191CA}"/>
                </a:ext>
              </a:extLst>
            </p:cNvPr>
            <p:cNvSpPr txBox="1"/>
            <p:nvPr/>
          </p:nvSpPr>
          <p:spPr>
            <a:xfrm>
              <a:off x="4524364" y="2962099"/>
              <a:ext cx="687121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knowledge of data engineering tools and techniques.  </a:t>
              </a:r>
            </a:p>
            <a:p>
              <a:pPr marL="265113" indent="-176213" algn="just">
                <a:spcBef>
                  <a:spcPts val="200"/>
                </a:spcBef>
                <a:buFont typeface="Arial" panose="020B0604020202020204" pitchFamily="34" charset="0"/>
                <a:buChar char="•"/>
              </a:pPr>
              <a:r>
                <a:rPr lang="en-US" sz="1400" dirty="0">
                  <a:solidFill>
                    <a:schemeClr val="bg1"/>
                  </a:solidFill>
                </a:rPr>
                <a:t>Proficiency in SQL and database optimization.  </a:t>
              </a:r>
            </a:p>
            <a:p>
              <a:pPr marL="265113" indent="-176213" algn="just">
                <a:spcBef>
                  <a:spcPts val="200"/>
                </a:spcBef>
                <a:buFont typeface="Arial" panose="020B0604020202020204" pitchFamily="34" charset="0"/>
                <a:buChar char="•"/>
              </a:pPr>
              <a:r>
                <a:rPr lang="en-US" sz="1400" dirty="0">
                  <a:solidFill>
                    <a:schemeClr val="bg1"/>
                  </a:solidFill>
                </a:rPr>
                <a:t>Familiarity with Python for data manipulation. </a:t>
              </a:r>
            </a:p>
          </p:txBody>
        </p:sp>
      </p:grpSp>
      <p:grpSp>
        <p:nvGrpSpPr>
          <p:cNvPr id="19" name="Gruppo 18">
            <a:extLst>
              <a:ext uri="{FF2B5EF4-FFF2-40B4-BE49-F238E27FC236}">
                <a16:creationId xmlns:a16="http://schemas.microsoft.com/office/drawing/2014/main" id="{916D59D7-C90E-ECA2-D0EA-40BB4EC506A5}"/>
              </a:ext>
            </a:extLst>
          </p:cNvPr>
          <p:cNvGrpSpPr/>
          <p:nvPr/>
        </p:nvGrpSpPr>
        <p:grpSpPr>
          <a:xfrm>
            <a:off x="4524360" y="3483441"/>
            <a:ext cx="6871206" cy="865929"/>
            <a:chOff x="4524363" y="4260519"/>
            <a:chExt cx="6871206" cy="865929"/>
          </a:xfrm>
        </p:grpSpPr>
        <p:sp>
          <p:nvSpPr>
            <p:cNvPr id="45" name="CasellaDiTesto 44">
              <a:extLst>
                <a:ext uri="{FF2B5EF4-FFF2-40B4-BE49-F238E27FC236}">
                  <a16:creationId xmlns:a16="http://schemas.microsoft.com/office/drawing/2014/main" id="{DAFB65FF-D5CD-15BF-4FC7-E9594195328B}"/>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57F7485D-BBDB-8FE8-ACBF-27CD563C0752}"/>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Problem-solving mindset.  </a:t>
              </a:r>
            </a:p>
            <a:p>
              <a:pPr marL="265113" indent="-176213" algn="just">
                <a:spcBef>
                  <a:spcPts val="200"/>
                </a:spcBef>
                <a:buFont typeface="Arial" panose="020B0604020202020204" pitchFamily="34" charset="0"/>
                <a:buChar char="•"/>
              </a:pPr>
              <a:r>
                <a:rPr lang="en-US" sz="1400" dirty="0">
                  <a:solidFill>
                    <a:schemeClr val="bg1"/>
                  </a:solidFill>
                </a:rPr>
                <a:t>Effective communication skills to collaborate across teams. </a:t>
              </a:r>
            </a:p>
          </p:txBody>
        </p:sp>
      </p:grpSp>
      <p:grpSp>
        <p:nvGrpSpPr>
          <p:cNvPr id="22" name="Gruppo 21">
            <a:extLst>
              <a:ext uri="{FF2B5EF4-FFF2-40B4-BE49-F238E27FC236}">
                <a16:creationId xmlns:a16="http://schemas.microsoft.com/office/drawing/2014/main" id="{03D0DF69-03F0-5C47-6ABC-49CD5D6A783C}"/>
              </a:ext>
            </a:extLst>
          </p:cNvPr>
          <p:cNvGrpSpPr/>
          <p:nvPr/>
        </p:nvGrpSpPr>
        <p:grpSpPr>
          <a:xfrm>
            <a:off x="4524358" y="4740945"/>
            <a:ext cx="6871203" cy="615554"/>
            <a:chOff x="4524363" y="5155265"/>
            <a:chExt cx="6871203" cy="615554"/>
          </a:xfrm>
        </p:grpSpPr>
        <p:sp>
          <p:nvSpPr>
            <p:cNvPr id="46" name="CasellaDiTesto 45">
              <a:extLst>
                <a:ext uri="{FF2B5EF4-FFF2-40B4-BE49-F238E27FC236}">
                  <a16:creationId xmlns:a16="http://schemas.microsoft.com/office/drawing/2014/main" id="{63F91BF2-4E80-E089-055E-CD68A6B561D8}"/>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B89A491D-E502-3B30-DA06-474EE5661E89}"/>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of experience in data engineering or similar roles. </a:t>
              </a:r>
            </a:p>
          </p:txBody>
        </p:sp>
      </p:grpSp>
      <p:grpSp>
        <p:nvGrpSpPr>
          <p:cNvPr id="23" name="Gruppo 22">
            <a:extLst>
              <a:ext uri="{FF2B5EF4-FFF2-40B4-BE49-F238E27FC236}">
                <a16:creationId xmlns:a16="http://schemas.microsoft.com/office/drawing/2014/main" id="{DCA9D0B8-7EDF-BF1C-52A3-4040585E68D6}"/>
              </a:ext>
            </a:extLst>
          </p:cNvPr>
          <p:cNvGrpSpPr/>
          <p:nvPr/>
        </p:nvGrpSpPr>
        <p:grpSpPr>
          <a:xfrm>
            <a:off x="4524360" y="5748074"/>
            <a:ext cx="6871201" cy="614928"/>
            <a:chOff x="4524360" y="6001663"/>
            <a:chExt cx="6871201" cy="614928"/>
          </a:xfrm>
        </p:grpSpPr>
        <p:sp>
          <p:nvSpPr>
            <p:cNvPr id="47" name="CasellaDiTesto 46">
              <a:extLst>
                <a:ext uri="{FF2B5EF4-FFF2-40B4-BE49-F238E27FC236}">
                  <a16:creationId xmlns:a16="http://schemas.microsoft.com/office/drawing/2014/main" id="{13F3AFAD-E268-6EF7-C164-CA52D6C013E0}"/>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F324AA08-DBDC-A809-5E04-89EA3B0B2FC0}"/>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Data Engineering, Computer Science, or related fields.</a:t>
              </a:r>
            </a:p>
          </p:txBody>
        </p:sp>
      </p:grpSp>
    </p:spTree>
    <p:extLst>
      <p:ext uri="{BB962C8B-B14F-4D97-AF65-F5344CB8AC3E}">
        <p14:creationId xmlns:p14="http://schemas.microsoft.com/office/powerpoint/2010/main" val="595935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91EFAA6-7142-BA38-C51F-461FCE2C832B}"/>
            </a:ext>
          </a:extLst>
        </p:cNvPr>
        <p:cNvGrpSpPr/>
        <p:nvPr/>
      </p:nvGrpSpPr>
      <p:grpSpPr>
        <a:xfrm>
          <a:off x="0" y="0"/>
          <a:ext cx="0" cy="0"/>
          <a:chOff x="0" y="0"/>
          <a:chExt cx="0" cy="0"/>
        </a:xfrm>
      </p:grpSpPr>
      <p:pic>
        <p:nvPicPr>
          <p:cNvPr id="86" name="Immagine 85" descr="Immagine che contiene Carattere, Elementi grafici, design, simbolo&#10;&#10;Descrizione generata automaticamente">
            <a:extLst>
              <a:ext uri="{FF2B5EF4-FFF2-40B4-BE49-F238E27FC236}">
                <a16:creationId xmlns:a16="http://schemas.microsoft.com/office/drawing/2014/main" id="{878F2E47-E6AF-A016-5775-D04C0D5038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004" y="1778728"/>
            <a:ext cx="1697710" cy="1697710"/>
          </a:xfrm>
          <a:prstGeom prst="rect">
            <a:avLst/>
          </a:prstGeom>
        </p:spPr>
      </p:pic>
      <p:cxnSp>
        <p:nvCxnSpPr>
          <p:cNvPr id="31" name="Connettore diritto 30">
            <a:extLst>
              <a:ext uri="{FF2B5EF4-FFF2-40B4-BE49-F238E27FC236}">
                <a16:creationId xmlns:a16="http://schemas.microsoft.com/office/drawing/2014/main" id="{3A135512-BE2C-49C6-4603-A73BC257D97D}"/>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21CC1B7D-F8E8-C7D2-CB6F-4054504ACEE8}"/>
              </a:ext>
            </a:extLst>
          </p:cNvPr>
          <p:cNvSpPr txBox="1"/>
          <p:nvPr/>
        </p:nvSpPr>
        <p:spPr>
          <a:xfrm>
            <a:off x="251943" y="3653164"/>
            <a:ext cx="3373833" cy="369332"/>
          </a:xfrm>
          <a:prstGeom prst="rect">
            <a:avLst/>
          </a:prstGeom>
          <a:noFill/>
        </p:spPr>
        <p:txBody>
          <a:bodyPr wrap="square" rtlCol="0">
            <a:spAutoFit/>
          </a:bodyPr>
          <a:lstStyle/>
          <a:p>
            <a:pPr algn="ctr"/>
            <a:r>
              <a:rPr lang="en-US" b="1" spc="300" dirty="0">
                <a:solidFill>
                  <a:schemeClr val="bg1"/>
                </a:solidFill>
              </a:rPr>
              <a:t>EMBEDDED</a:t>
            </a:r>
            <a:r>
              <a:rPr lang="en-US" spc="300" dirty="0">
                <a:solidFill>
                  <a:schemeClr val="bg1"/>
                </a:solidFill>
              </a:rPr>
              <a:t> DEVELOPER</a:t>
            </a:r>
          </a:p>
        </p:txBody>
      </p:sp>
      <p:grpSp>
        <p:nvGrpSpPr>
          <p:cNvPr id="5" name="Gruppo 4">
            <a:extLst>
              <a:ext uri="{FF2B5EF4-FFF2-40B4-BE49-F238E27FC236}">
                <a16:creationId xmlns:a16="http://schemas.microsoft.com/office/drawing/2014/main" id="{4B1070B9-AEA6-EE94-0F73-97F491BE4CFB}"/>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A265D820-E384-7DEF-9E41-7A53EA05FC26}"/>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AFE7549F-7EDF-2B4F-1221-8B3E8B40047F}"/>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€5.500/MONTH</a:t>
              </a:r>
            </a:p>
          </p:txBody>
        </p:sp>
      </p:grpSp>
      <p:grpSp>
        <p:nvGrpSpPr>
          <p:cNvPr id="11" name="Gruppo 10">
            <a:extLst>
              <a:ext uri="{FF2B5EF4-FFF2-40B4-BE49-F238E27FC236}">
                <a16:creationId xmlns:a16="http://schemas.microsoft.com/office/drawing/2014/main" id="{B562835A-FC3F-BAF6-5D32-11290161D068}"/>
              </a:ext>
            </a:extLst>
          </p:cNvPr>
          <p:cNvGrpSpPr/>
          <p:nvPr/>
        </p:nvGrpSpPr>
        <p:grpSpPr>
          <a:xfrm>
            <a:off x="4524358" y="498079"/>
            <a:ext cx="6871207" cy="1315215"/>
            <a:chOff x="4524364" y="396518"/>
            <a:chExt cx="6871207" cy="1315215"/>
          </a:xfrm>
        </p:grpSpPr>
        <p:sp>
          <p:nvSpPr>
            <p:cNvPr id="41" name="CasellaDiTesto 40">
              <a:extLst>
                <a:ext uri="{FF2B5EF4-FFF2-40B4-BE49-F238E27FC236}">
                  <a16:creationId xmlns:a16="http://schemas.microsoft.com/office/drawing/2014/main" id="{AC9C39A1-D610-FA4D-3746-03E7751327B8}"/>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B6E45E6D-1CA1-51AA-2CF2-98ABC66FC948}"/>
                </a:ext>
              </a:extLst>
            </p:cNvPr>
            <p:cNvSpPr txBox="1"/>
            <p:nvPr/>
          </p:nvSpPr>
          <p:spPr>
            <a:xfrm>
              <a:off x="4524364" y="706330"/>
              <a:ext cx="6871207" cy="1005403"/>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Develop and optimize software for embedded systems (WP3).  </a:t>
              </a:r>
            </a:p>
            <a:p>
              <a:pPr marL="265113" indent="-176213" algn="just">
                <a:spcBef>
                  <a:spcPts val="200"/>
                </a:spcBef>
                <a:buFont typeface="Arial" panose="020B0604020202020204" pitchFamily="34" charset="0"/>
                <a:buChar char="•"/>
              </a:pPr>
              <a:r>
                <a:rPr lang="en-US" sz="1400" dirty="0">
                  <a:solidFill>
                    <a:schemeClr val="bg1"/>
                  </a:solidFill>
                </a:rPr>
                <a:t>Adapt and deploy facial expression recognition models on edge devices.  </a:t>
              </a:r>
            </a:p>
            <a:p>
              <a:pPr marL="265113" indent="-176213" algn="just">
                <a:spcBef>
                  <a:spcPts val="200"/>
                </a:spcBef>
                <a:buFont typeface="Arial" panose="020B0604020202020204" pitchFamily="34" charset="0"/>
                <a:buChar char="•"/>
              </a:pPr>
              <a:r>
                <a:rPr lang="en-US" sz="1400" dirty="0">
                  <a:solidFill>
                    <a:schemeClr val="bg1"/>
                  </a:solidFill>
                </a:rPr>
                <a:t>Integrate vehicle sensor data collection (e.g., CAN bus) and ensure secure data transmission to the backend. </a:t>
              </a:r>
            </a:p>
          </p:txBody>
        </p:sp>
      </p:grpSp>
      <p:grpSp>
        <p:nvGrpSpPr>
          <p:cNvPr id="13" name="Gruppo 12">
            <a:extLst>
              <a:ext uri="{FF2B5EF4-FFF2-40B4-BE49-F238E27FC236}">
                <a16:creationId xmlns:a16="http://schemas.microsoft.com/office/drawing/2014/main" id="{089CD84D-9045-4088-5175-5A100DB56582}"/>
              </a:ext>
            </a:extLst>
          </p:cNvPr>
          <p:cNvGrpSpPr/>
          <p:nvPr/>
        </p:nvGrpSpPr>
        <p:grpSpPr>
          <a:xfrm>
            <a:off x="4524360" y="2088183"/>
            <a:ext cx="6871216" cy="1308916"/>
            <a:chOff x="4524364" y="2658586"/>
            <a:chExt cx="6871216" cy="1308916"/>
          </a:xfrm>
        </p:grpSpPr>
        <p:sp>
          <p:nvSpPr>
            <p:cNvPr id="42" name="CasellaDiTesto 41">
              <a:extLst>
                <a:ext uri="{FF2B5EF4-FFF2-40B4-BE49-F238E27FC236}">
                  <a16:creationId xmlns:a16="http://schemas.microsoft.com/office/drawing/2014/main" id="{910F2BA5-A720-9531-56AF-D63C64527EA3}"/>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9E23E464-2EC8-915B-A68C-09B15D0055D5}"/>
                </a:ext>
              </a:extLst>
            </p:cNvPr>
            <p:cNvSpPr txBox="1"/>
            <p:nvPr/>
          </p:nvSpPr>
          <p:spPr>
            <a:xfrm>
              <a:off x="4524364" y="2962099"/>
              <a:ext cx="6871216" cy="1005403"/>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Expertise in embedded development with edge devices (e.g., NVIDIA Jetson Nano, Coral TPU).  </a:t>
              </a:r>
            </a:p>
            <a:p>
              <a:pPr marL="265113" indent="-176213" algn="just">
                <a:spcBef>
                  <a:spcPts val="200"/>
                </a:spcBef>
                <a:buFont typeface="Arial" panose="020B0604020202020204" pitchFamily="34" charset="0"/>
                <a:buChar char="•"/>
              </a:pPr>
              <a:r>
                <a:rPr lang="en-US" sz="1400" dirty="0">
                  <a:solidFill>
                    <a:schemeClr val="bg1"/>
                  </a:solidFill>
                </a:rPr>
                <a:t>Proficiency in AI frameworks (e.g., TensorFlow Lite, </a:t>
              </a:r>
              <a:r>
                <a:rPr lang="en-US" sz="1400" dirty="0" err="1">
                  <a:solidFill>
                    <a:schemeClr val="bg1"/>
                  </a:solidFill>
                </a:rPr>
                <a:t>PyTorch</a:t>
              </a:r>
              <a:r>
                <a:rPr lang="en-US" sz="1400" dirty="0">
                  <a:solidFill>
                    <a:schemeClr val="bg1"/>
                  </a:solidFill>
                </a:rPr>
                <a:t>).  </a:t>
              </a:r>
            </a:p>
            <a:p>
              <a:pPr marL="265113" indent="-176213" algn="just">
                <a:spcBef>
                  <a:spcPts val="200"/>
                </a:spcBef>
                <a:buFont typeface="Arial" panose="020B0604020202020204" pitchFamily="34" charset="0"/>
                <a:buChar char="•"/>
              </a:pPr>
              <a:r>
                <a:rPr lang="en-US" sz="1400" dirty="0">
                  <a:solidFill>
                    <a:schemeClr val="bg1"/>
                  </a:solidFill>
                </a:rPr>
                <a:t>Experience with hardware communication protocols (e.g., CAN bus). </a:t>
              </a:r>
            </a:p>
          </p:txBody>
        </p:sp>
      </p:grpSp>
      <p:grpSp>
        <p:nvGrpSpPr>
          <p:cNvPr id="19" name="Gruppo 18">
            <a:extLst>
              <a:ext uri="{FF2B5EF4-FFF2-40B4-BE49-F238E27FC236}">
                <a16:creationId xmlns:a16="http://schemas.microsoft.com/office/drawing/2014/main" id="{F60F79E9-DDBA-9507-496A-81143323A1BD}"/>
              </a:ext>
            </a:extLst>
          </p:cNvPr>
          <p:cNvGrpSpPr/>
          <p:nvPr/>
        </p:nvGrpSpPr>
        <p:grpSpPr>
          <a:xfrm>
            <a:off x="4524360" y="3671988"/>
            <a:ext cx="6871206" cy="865929"/>
            <a:chOff x="4524363" y="4260519"/>
            <a:chExt cx="6871206" cy="865929"/>
          </a:xfrm>
        </p:grpSpPr>
        <p:sp>
          <p:nvSpPr>
            <p:cNvPr id="45" name="CasellaDiTesto 44">
              <a:extLst>
                <a:ext uri="{FF2B5EF4-FFF2-40B4-BE49-F238E27FC236}">
                  <a16:creationId xmlns:a16="http://schemas.microsoft.com/office/drawing/2014/main" id="{6F7F881B-CAFC-A1F6-17D3-9489504DA5B7}"/>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8EEF097F-A77A-79D8-6FCE-7DB487967277}"/>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debugging and problem-solving skills.  </a:t>
              </a:r>
            </a:p>
            <a:p>
              <a:pPr marL="265113" indent="-176213" algn="just">
                <a:spcBef>
                  <a:spcPts val="200"/>
                </a:spcBef>
                <a:buFont typeface="Arial" panose="020B0604020202020204" pitchFamily="34" charset="0"/>
                <a:buChar char="•"/>
              </a:pPr>
              <a:r>
                <a:rPr lang="en-US" sz="1400" dirty="0">
                  <a:solidFill>
                    <a:schemeClr val="bg1"/>
                  </a:solidFill>
                </a:rPr>
                <a:t>Attention to detail in performance optimization. </a:t>
              </a:r>
            </a:p>
          </p:txBody>
        </p:sp>
      </p:grpSp>
      <p:grpSp>
        <p:nvGrpSpPr>
          <p:cNvPr id="22" name="Gruppo 21">
            <a:extLst>
              <a:ext uri="{FF2B5EF4-FFF2-40B4-BE49-F238E27FC236}">
                <a16:creationId xmlns:a16="http://schemas.microsoft.com/office/drawing/2014/main" id="{6ED5282D-DF75-09D0-3684-EF417879D583}"/>
              </a:ext>
            </a:extLst>
          </p:cNvPr>
          <p:cNvGrpSpPr/>
          <p:nvPr/>
        </p:nvGrpSpPr>
        <p:grpSpPr>
          <a:xfrm>
            <a:off x="4524358" y="4812806"/>
            <a:ext cx="6871203" cy="615554"/>
            <a:chOff x="4524363" y="5155265"/>
            <a:chExt cx="6871203" cy="615554"/>
          </a:xfrm>
        </p:grpSpPr>
        <p:sp>
          <p:nvSpPr>
            <p:cNvPr id="46" name="CasellaDiTesto 45">
              <a:extLst>
                <a:ext uri="{FF2B5EF4-FFF2-40B4-BE49-F238E27FC236}">
                  <a16:creationId xmlns:a16="http://schemas.microsoft.com/office/drawing/2014/main" id="{5CB91F48-6D2F-9554-FEEC-0140D263D73A}"/>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F9E14161-EA4C-0832-0CC1-667D4E4C2E6C}"/>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in embedded systems or edge device programming. </a:t>
              </a:r>
            </a:p>
          </p:txBody>
        </p:sp>
      </p:grpSp>
      <p:grpSp>
        <p:nvGrpSpPr>
          <p:cNvPr id="23" name="Gruppo 22">
            <a:extLst>
              <a:ext uri="{FF2B5EF4-FFF2-40B4-BE49-F238E27FC236}">
                <a16:creationId xmlns:a16="http://schemas.microsoft.com/office/drawing/2014/main" id="{CA3050AA-0888-7704-97C1-CC468B861F30}"/>
              </a:ext>
            </a:extLst>
          </p:cNvPr>
          <p:cNvGrpSpPr/>
          <p:nvPr/>
        </p:nvGrpSpPr>
        <p:grpSpPr>
          <a:xfrm>
            <a:off x="4524360" y="5703249"/>
            <a:ext cx="6871201" cy="614928"/>
            <a:chOff x="4524360" y="6001663"/>
            <a:chExt cx="6871201" cy="614928"/>
          </a:xfrm>
        </p:grpSpPr>
        <p:sp>
          <p:nvSpPr>
            <p:cNvPr id="47" name="CasellaDiTesto 46">
              <a:extLst>
                <a:ext uri="{FF2B5EF4-FFF2-40B4-BE49-F238E27FC236}">
                  <a16:creationId xmlns:a16="http://schemas.microsoft.com/office/drawing/2014/main" id="{5267134C-32FE-26B8-063E-6317A7775384}"/>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1A573E09-368B-2B43-0A96-C8C79BC3BE1E}"/>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Computer Engineering, Electronics, or related fields. </a:t>
              </a:r>
            </a:p>
          </p:txBody>
        </p:sp>
      </p:grpSp>
    </p:spTree>
    <p:extLst>
      <p:ext uri="{BB962C8B-B14F-4D97-AF65-F5344CB8AC3E}">
        <p14:creationId xmlns:p14="http://schemas.microsoft.com/office/powerpoint/2010/main" val="10927820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738094E-C5EA-E2C9-6693-CCFF4CB76831}"/>
            </a:ext>
          </a:extLst>
        </p:cNvPr>
        <p:cNvGrpSpPr/>
        <p:nvPr/>
      </p:nvGrpSpPr>
      <p:grpSpPr>
        <a:xfrm>
          <a:off x="0" y="0"/>
          <a:ext cx="0" cy="0"/>
          <a:chOff x="0" y="0"/>
          <a:chExt cx="0" cy="0"/>
        </a:xfrm>
      </p:grpSpPr>
      <p:pic>
        <p:nvPicPr>
          <p:cNvPr id="84" name="Immagine 83" descr="Immagine che contiene Elementi grafici, simbolo, Carattere, grafica&#10;&#10;Descrizione generata automaticamente">
            <a:extLst>
              <a:ext uri="{FF2B5EF4-FFF2-40B4-BE49-F238E27FC236}">
                <a16:creationId xmlns:a16="http://schemas.microsoft.com/office/drawing/2014/main" id="{98138AAB-3B22-2940-8CB8-8BDC64C70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923" y="1683071"/>
            <a:ext cx="1763871" cy="1763871"/>
          </a:xfrm>
          <a:prstGeom prst="rect">
            <a:avLst/>
          </a:prstGeom>
        </p:spPr>
      </p:pic>
      <p:cxnSp>
        <p:nvCxnSpPr>
          <p:cNvPr id="31" name="Connettore diritto 30">
            <a:extLst>
              <a:ext uri="{FF2B5EF4-FFF2-40B4-BE49-F238E27FC236}">
                <a16:creationId xmlns:a16="http://schemas.microsoft.com/office/drawing/2014/main" id="{CF30EE99-2D9A-2624-9C83-3FFAC2FC658C}"/>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F2A4EFC0-62D8-0453-A4F0-DB67AB2AC2B1}"/>
              </a:ext>
            </a:extLst>
          </p:cNvPr>
          <p:cNvSpPr txBox="1"/>
          <p:nvPr/>
        </p:nvSpPr>
        <p:spPr>
          <a:xfrm>
            <a:off x="251943" y="3653164"/>
            <a:ext cx="3373833" cy="369332"/>
          </a:xfrm>
          <a:prstGeom prst="rect">
            <a:avLst/>
          </a:prstGeom>
          <a:noFill/>
        </p:spPr>
        <p:txBody>
          <a:bodyPr wrap="square" rtlCol="0">
            <a:spAutoFit/>
          </a:bodyPr>
          <a:lstStyle/>
          <a:p>
            <a:pPr algn="ctr"/>
            <a:r>
              <a:rPr lang="en-US" b="1" spc="300" dirty="0">
                <a:solidFill>
                  <a:schemeClr val="bg1"/>
                </a:solidFill>
              </a:rPr>
              <a:t>FRONTEND</a:t>
            </a:r>
            <a:r>
              <a:rPr lang="en-US" spc="300" dirty="0">
                <a:solidFill>
                  <a:schemeClr val="bg1"/>
                </a:solidFill>
              </a:rPr>
              <a:t> DEVELOPER </a:t>
            </a:r>
          </a:p>
        </p:txBody>
      </p:sp>
      <p:grpSp>
        <p:nvGrpSpPr>
          <p:cNvPr id="5" name="Gruppo 4">
            <a:extLst>
              <a:ext uri="{FF2B5EF4-FFF2-40B4-BE49-F238E27FC236}">
                <a16:creationId xmlns:a16="http://schemas.microsoft.com/office/drawing/2014/main" id="{D55CC8EF-D456-AA35-5B52-63480F1F6F6F}"/>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59B49B7C-AA65-4595-FB78-53222C1D5237}"/>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985D547C-87C9-7DEF-80B9-66DD0BE7834F}"/>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€4.000/MONTH</a:t>
              </a:r>
            </a:p>
          </p:txBody>
        </p:sp>
      </p:grpSp>
      <p:grpSp>
        <p:nvGrpSpPr>
          <p:cNvPr id="11" name="Gruppo 10">
            <a:extLst>
              <a:ext uri="{FF2B5EF4-FFF2-40B4-BE49-F238E27FC236}">
                <a16:creationId xmlns:a16="http://schemas.microsoft.com/office/drawing/2014/main" id="{C5656102-BA67-A54A-AFE9-7F3E8AF0C975}"/>
              </a:ext>
            </a:extLst>
          </p:cNvPr>
          <p:cNvGrpSpPr/>
          <p:nvPr/>
        </p:nvGrpSpPr>
        <p:grpSpPr>
          <a:xfrm>
            <a:off x="4524358" y="551867"/>
            <a:ext cx="6871207" cy="1315215"/>
            <a:chOff x="4524364" y="396518"/>
            <a:chExt cx="6871207" cy="1315215"/>
          </a:xfrm>
        </p:grpSpPr>
        <p:sp>
          <p:nvSpPr>
            <p:cNvPr id="41" name="CasellaDiTesto 40">
              <a:extLst>
                <a:ext uri="{FF2B5EF4-FFF2-40B4-BE49-F238E27FC236}">
                  <a16:creationId xmlns:a16="http://schemas.microsoft.com/office/drawing/2014/main" id="{C90A584D-F333-7E20-A94F-8EFE3C295C95}"/>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F37FA2F0-9A4E-FE67-8D7A-C4D73B4C4C4E}"/>
                </a:ext>
              </a:extLst>
            </p:cNvPr>
            <p:cNvSpPr txBox="1"/>
            <p:nvPr/>
          </p:nvSpPr>
          <p:spPr>
            <a:xfrm>
              <a:off x="4524364" y="706330"/>
              <a:ext cx="6871207" cy="1005403"/>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Develop a mobile app with a user-friendly interface for passengers and drivers (WP4).  </a:t>
              </a:r>
            </a:p>
            <a:p>
              <a:pPr marL="265113" indent="-176213" algn="just">
                <a:spcBef>
                  <a:spcPts val="200"/>
                </a:spcBef>
                <a:buFont typeface="Arial" panose="020B0604020202020204" pitchFamily="34" charset="0"/>
                <a:buChar char="•"/>
              </a:pPr>
              <a:r>
                <a:rPr lang="en-US" sz="1400" dirty="0">
                  <a:solidFill>
                    <a:schemeClr val="bg1"/>
                  </a:solidFill>
                </a:rPr>
                <a:t>Implement core features, including evaluation viewing and feedback submission.  </a:t>
              </a:r>
            </a:p>
            <a:p>
              <a:pPr marL="265113" indent="-176213" algn="just">
                <a:spcBef>
                  <a:spcPts val="200"/>
                </a:spcBef>
                <a:buFont typeface="Arial" panose="020B0604020202020204" pitchFamily="34" charset="0"/>
                <a:buChar char="•"/>
              </a:pPr>
              <a:r>
                <a:rPr lang="en-US" sz="1400" dirty="0">
                  <a:solidFill>
                    <a:schemeClr val="bg1"/>
                  </a:solidFill>
                </a:rPr>
                <a:t>Ensure cross-platform compatibility (Android and iOS). </a:t>
              </a:r>
            </a:p>
          </p:txBody>
        </p:sp>
      </p:grpSp>
      <p:grpSp>
        <p:nvGrpSpPr>
          <p:cNvPr id="13" name="Gruppo 12">
            <a:extLst>
              <a:ext uri="{FF2B5EF4-FFF2-40B4-BE49-F238E27FC236}">
                <a16:creationId xmlns:a16="http://schemas.microsoft.com/office/drawing/2014/main" id="{E986C184-897B-212B-CDC6-AEBA2AF0A623}"/>
              </a:ext>
            </a:extLst>
          </p:cNvPr>
          <p:cNvGrpSpPr/>
          <p:nvPr/>
        </p:nvGrpSpPr>
        <p:grpSpPr>
          <a:xfrm>
            <a:off x="4524360" y="2168938"/>
            <a:ext cx="6871216" cy="1093473"/>
            <a:chOff x="4524364" y="2658586"/>
            <a:chExt cx="6871216" cy="1093473"/>
          </a:xfrm>
        </p:grpSpPr>
        <p:sp>
          <p:nvSpPr>
            <p:cNvPr id="42" name="CasellaDiTesto 41">
              <a:extLst>
                <a:ext uri="{FF2B5EF4-FFF2-40B4-BE49-F238E27FC236}">
                  <a16:creationId xmlns:a16="http://schemas.microsoft.com/office/drawing/2014/main" id="{F917D315-C39D-99A8-3FDC-90047B252B22}"/>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9A71607C-E9B0-3544-AD5E-EA03D01D8E6D}"/>
                </a:ext>
              </a:extLst>
            </p:cNvPr>
            <p:cNvSpPr txBox="1"/>
            <p:nvPr/>
          </p:nvSpPr>
          <p:spPr>
            <a:xfrm>
              <a:off x="4524364" y="2962099"/>
              <a:ext cx="687121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Proficiency in mobile app development frameworks (e.g., Flutter, React Native).  </a:t>
              </a:r>
            </a:p>
            <a:p>
              <a:pPr marL="265113" indent="-176213" algn="just">
                <a:spcBef>
                  <a:spcPts val="200"/>
                </a:spcBef>
                <a:buFont typeface="Arial" panose="020B0604020202020204" pitchFamily="34" charset="0"/>
                <a:buChar char="•"/>
              </a:pPr>
              <a:r>
                <a:rPr lang="en-US" sz="1400" dirty="0">
                  <a:solidFill>
                    <a:schemeClr val="bg1"/>
                  </a:solidFill>
                </a:rPr>
                <a:t>Familiarity with API integration libraries (e.g., Axios).  </a:t>
              </a:r>
            </a:p>
            <a:p>
              <a:pPr marL="265113" indent="-176213" algn="just">
                <a:spcBef>
                  <a:spcPts val="200"/>
                </a:spcBef>
                <a:buFont typeface="Arial" panose="020B0604020202020204" pitchFamily="34" charset="0"/>
                <a:buChar char="•"/>
              </a:pPr>
              <a:r>
                <a:rPr lang="en-US" sz="1400" dirty="0">
                  <a:solidFill>
                    <a:schemeClr val="bg1"/>
                  </a:solidFill>
                </a:rPr>
                <a:t>Experience in UI/UX design tools (e.g., Figma, Adobe XD). </a:t>
              </a:r>
            </a:p>
          </p:txBody>
        </p:sp>
      </p:grpSp>
      <p:grpSp>
        <p:nvGrpSpPr>
          <p:cNvPr id="19" name="Gruppo 18">
            <a:extLst>
              <a:ext uri="{FF2B5EF4-FFF2-40B4-BE49-F238E27FC236}">
                <a16:creationId xmlns:a16="http://schemas.microsoft.com/office/drawing/2014/main" id="{4B584E7E-1C2B-700B-70D0-CCDCEF3F7AEE}"/>
              </a:ext>
            </a:extLst>
          </p:cNvPr>
          <p:cNvGrpSpPr/>
          <p:nvPr/>
        </p:nvGrpSpPr>
        <p:grpSpPr>
          <a:xfrm>
            <a:off x="4524360" y="3564266"/>
            <a:ext cx="6871206" cy="865929"/>
            <a:chOff x="4524363" y="4260519"/>
            <a:chExt cx="6871206" cy="865929"/>
          </a:xfrm>
        </p:grpSpPr>
        <p:sp>
          <p:nvSpPr>
            <p:cNvPr id="45" name="CasellaDiTesto 44">
              <a:extLst>
                <a:ext uri="{FF2B5EF4-FFF2-40B4-BE49-F238E27FC236}">
                  <a16:creationId xmlns:a16="http://schemas.microsoft.com/office/drawing/2014/main" id="{83C77345-E830-6E8C-786D-12E6AEA92424}"/>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014EC575-074A-B6E7-7CFC-4B995B1A3B7A}"/>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Creative problem-solving for user experience challenges.  </a:t>
              </a:r>
            </a:p>
            <a:p>
              <a:pPr marL="265113" indent="-176213" algn="just">
                <a:spcBef>
                  <a:spcPts val="200"/>
                </a:spcBef>
                <a:buFont typeface="Arial" panose="020B0604020202020204" pitchFamily="34" charset="0"/>
                <a:buChar char="•"/>
              </a:pPr>
              <a:r>
                <a:rPr lang="en-US" sz="1400" dirty="0">
                  <a:solidFill>
                    <a:schemeClr val="bg1"/>
                  </a:solidFill>
                </a:rPr>
                <a:t>Strong communication skills to gather user feedback. </a:t>
              </a:r>
            </a:p>
          </p:txBody>
        </p:sp>
      </p:grpSp>
      <p:grpSp>
        <p:nvGrpSpPr>
          <p:cNvPr id="22" name="Gruppo 21">
            <a:extLst>
              <a:ext uri="{FF2B5EF4-FFF2-40B4-BE49-F238E27FC236}">
                <a16:creationId xmlns:a16="http://schemas.microsoft.com/office/drawing/2014/main" id="{403023FC-D1FE-9BF4-532F-0B38D476C941}"/>
              </a:ext>
            </a:extLst>
          </p:cNvPr>
          <p:cNvGrpSpPr/>
          <p:nvPr/>
        </p:nvGrpSpPr>
        <p:grpSpPr>
          <a:xfrm>
            <a:off x="4524358" y="4732050"/>
            <a:ext cx="6871203" cy="615554"/>
            <a:chOff x="4524363" y="5155265"/>
            <a:chExt cx="6871203" cy="615554"/>
          </a:xfrm>
        </p:grpSpPr>
        <p:sp>
          <p:nvSpPr>
            <p:cNvPr id="46" name="CasellaDiTesto 45">
              <a:extLst>
                <a:ext uri="{FF2B5EF4-FFF2-40B4-BE49-F238E27FC236}">
                  <a16:creationId xmlns:a16="http://schemas.microsoft.com/office/drawing/2014/main" id="{50D62637-B086-B00C-BE7B-BA89B71A5722}"/>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CB0C3774-3546-714E-C1C6-8945D28A81B6}"/>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2+ years in mobile app development. </a:t>
              </a:r>
            </a:p>
          </p:txBody>
        </p:sp>
      </p:grpSp>
      <p:grpSp>
        <p:nvGrpSpPr>
          <p:cNvPr id="23" name="Gruppo 22">
            <a:extLst>
              <a:ext uri="{FF2B5EF4-FFF2-40B4-BE49-F238E27FC236}">
                <a16:creationId xmlns:a16="http://schemas.microsoft.com/office/drawing/2014/main" id="{1F732A6C-ED21-FBA8-963A-50874A4F7BF5}"/>
              </a:ext>
            </a:extLst>
          </p:cNvPr>
          <p:cNvGrpSpPr/>
          <p:nvPr/>
        </p:nvGrpSpPr>
        <p:grpSpPr>
          <a:xfrm>
            <a:off x="4524360" y="5649460"/>
            <a:ext cx="6871201" cy="614928"/>
            <a:chOff x="4524360" y="6001663"/>
            <a:chExt cx="6871201" cy="614928"/>
          </a:xfrm>
        </p:grpSpPr>
        <p:sp>
          <p:nvSpPr>
            <p:cNvPr id="47" name="CasellaDiTesto 46">
              <a:extLst>
                <a:ext uri="{FF2B5EF4-FFF2-40B4-BE49-F238E27FC236}">
                  <a16:creationId xmlns:a16="http://schemas.microsoft.com/office/drawing/2014/main" id="{9D422D47-5613-419D-EBB3-44D00C3713D7}"/>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E8453030-F827-B18A-4903-417FEC778807}"/>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Software Engineering or related fields. </a:t>
              </a:r>
            </a:p>
          </p:txBody>
        </p:sp>
      </p:grpSp>
    </p:spTree>
    <p:extLst>
      <p:ext uri="{BB962C8B-B14F-4D97-AF65-F5344CB8AC3E}">
        <p14:creationId xmlns:p14="http://schemas.microsoft.com/office/powerpoint/2010/main" val="34987460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81345F8-A6C3-BE8E-5F7B-B203EA51A2BD}"/>
            </a:ext>
          </a:extLst>
        </p:cNvPr>
        <p:cNvGrpSpPr/>
        <p:nvPr/>
      </p:nvGrpSpPr>
      <p:grpSpPr>
        <a:xfrm>
          <a:off x="0" y="0"/>
          <a:ext cx="0" cy="0"/>
          <a:chOff x="0" y="0"/>
          <a:chExt cx="0" cy="0"/>
        </a:xfrm>
      </p:grpSpPr>
      <p:pic>
        <p:nvPicPr>
          <p:cNvPr id="91" name="Immagine 90" descr="Immagine che contiene cerchio, clipart, design, ingranaggio&#10;&#10;Descrizione generata automaticamente">
            <a:extLst>
              <a:ext uri="{FF2B5EF4-FFF2-40B4-BE49-F238E27FC236}">
                <a16:creationId xmlns:a16="http://schemas.microsoft.com/office/drawing/2014/main" id="{A9D298CE-2BA0-6C73-461C-EC8487A291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726" y="1677024"/>
            <a:ext cx="1726265" cy="1726265"/>
          </a:xfrm>
          <a:prstGeom prst="rect">
            <a:avLst/>
          </a:prstGeom>
        </p:spPr>
      </p:pic>
      <p:cxnSp>
        <p:nvCxnSpPr>
          <p:cNvPr id="31" name="Connettore diritto 30">
            <a:extLst>
              <a:ext uri="{FF2B5EF4-FFF2-40B4-BE49-F238E27FC236}">
                <a16:creationId xmlns:a16="http://schemas.microsoft.com/office/drawing/2014/main" id="{6B0FDBED-12ED-1372-91B3-066F09A921C7}"/>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22AA3526-205F-97D6-A0C0-E4A0A1CE632C}"/>
              </a:ext>
            </a:extLst>
          </p:cNvPr>
          <p:cNvSpPr txBox="1"/>
          <p:nvPr/>
        </p:nvSpPr>
        <p:spPr>
          <a:xfrm>
            <a:off x="251943" y="3653164"/>
            <a:ext cx="3373833" cy="369332"/>
          </a:xfrm>
          <a:prstGeom prst="rect">
            <a:avLst/>
          </a:prstGeom>
          <a:noFill/>
        </p:spPr>
        <p:txBody>
          <a:bodyPr wrap="square" rtlCol="0">
            <a:spAutoFit/>
          </a:bodyPr>
          <a:lstStyle/>
          <a:p>
            <a:pPr algn="ctr"/>
            <a:r>
              <a:rPr lang="en-US" spc="300" dirty="0">
                <a:solidFill>
                  <a:schemeClr val="bg1"/>
                </a:solidFill>
              </a:rPr>
              <a:t>SYSTEM</a:t>
            </a:r>
            <a:r>
              <a:rPr lang="en-US" b="1" spc="300" dirty="0">
                <a:solidFill>
                  <a:schemeClr val="bg1"/>
                </a:solidFill>
              </a:rPr>
              <a:t> INTEGRATOR</a:t>
            </a:r>
            <a:r>
              <a:rPr lang="en-US" spc="300" dirty="0">
                <a:solidFill>
                  <a:schemeClr val="bg1"/>
                </a:solidFill>
              </a:rPr>
              <a:t> </a:t>
            </a:r>
          </a:p>
        </p:txBody>
      </p:sp>
      <p:grpSp>
        <p:nvGrpSpPr>
          <p:cNvPr id="5" name="Gruppo 4">
            <a:extLst>
              <a:ext uri="{FF2B5EF4-FFF2-40B4-BE49-F238E27FC236}">
                <a16:creationId xmlns:a16="http://schemas.microsoft.com/office/drawing/2014/main" id="{10E8DAD1-EF12-7D86-51BF-354545A33615}"/>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524004A7-B59F-9D94-596D-F137D99F36CB}"/>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0AE450C4-9B34-72EA-7A82-3DE2B3854898}"/>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€6.000/MONTH</a:t>
              </a:r>
            </a:p>
          </p:txBody>
        </p:sp>
      </p:grpSp>
      <p:grpSp>
        <p:nvGrpSpPr>
          <p:cNvPr id="11" name="Gruppo 10">
            <a:extLst>
              <a:ext uri="{FF2B5EF4-FFF2-40B4-BE49-F238E27FC236}">
                <a16:creationId xmlns:a16="http://schemas.microsoft.com/office/drawing/2014/main" id="{40E0F6FE-83E3-057C-0415-4BEB7CE6CB22}"/>
              </a:ext>
            </a:extLst>
          </p:cNvPr>
          <p:cNvGrpSpPr/>
          <p:nvPr/>
        </p:nvGrpSpPr>
        <p:grpSpPr>
          <a:xfrm>
            <a:off x="4524358" y="551869"/>
            <a:ext cx="6871207" cy="1099772"/>
            <a:chOff x="4524364" y="396518"/>
            <a:chExt cx="6871207" cy="1099772"/>
          </a:xfrm>
        </p:grpSpPr>
        <p:sp>
          <p:nvSpPr>
            <p:cNvPr id="41" name="CasellaDiTesto 40">
              <a:extLst>
                <a:ext uri="{FF2B5EF4-FFF2-40B4-BE49-F238E27FC236}">
                  <a16:creationId xmlns:a16="http://schemas.microsoft.com/office/drawing/2014/main" id="{7299C89C-814B-C7BD-94BA-A8FCE9C92746}"/>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5CC9E2E3-F541-6BBC-37A1-2AE33E36E68E}"/>
                </a:ext>
              </a:extLst>
            </p:cNvPr>
            <p:cNvSpPr txBox="1"/>
            <p:nvPr/>
          </p:nvSpPr>
          <p:spPr>
            <a:xfrm>
              <a:off x="4524364" y="706330"/>
              <a:ext cx="6871207"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Ensure seamless integration of all system components (WP5).  </a:t>
              </a:r>
            </a:p>
            <a:p>
              <a:pPr marL="265113" indent="-176213" algn="just">
                <a:spcBef>
                  <a:spcPts val="200"/>
                </a:spcBef>
                <a:buFont typeface="Arial" panose="020B0604020202020204" pitchFamily="34" charset="0"/>
                <a:buChar char="•"/>
              </a:pPr>
              <a:r>
                <a:rPr lang="en-US" sz="1400" dirty="0">
                  <a:solidFill>
                    <a:schemeClr val="bg1"/>
                  </a:solidFill>
                </a:rPr>
                <a:t>Validate data flow across backend, database, car controller, and mobile app.  </a:t>
              </a:r>
            </a:p>
            <a:p>
              <a:pPr marL="265113" indent="-176213" algn="just">
                <a:spcBef>
                  <a:spcPts val="200"/>
                </a:spcBef>
                <a:buFont typeface="Arial" panose="020B0604020202020204" pitchFamily="34" charset="0"/>
                <a:buChar char="•"/>
              </a:pPr>
              <a:r>
                <a:rPr lang="en-US" sz="1400" dirty="0">
                  <a:solidFill>
                    <a:schemeClr val="bg1"/>
                  </a:solidFill>
                </a:rPr>
                <a:t>Troubleshoot and resolve interoperability issues. </a:t>
              </a:r>
            </a:p>
          </p:txBody>
        </p:sp>
      </p:grpSp>
      <p:grpSp>
        <p:nvGrpSpPr>
          <p:cNvPr id="13" name="Gruppo 12">
            <a:extLst>
              <a:ext uri="{FF2B5EF4-FFF2-40B4-BE49-F238E27FC236}">
                <a16:creationId xmlns:a16="http://schemas.microsoft.com/office/drawing/2014/main" id="{298C8236-EF13-0D17-E197-3338AB1692EB}"/>
              </a:ext>
            </a:extLst>
          </p:cNvPr>
          <p:cNvGrpSpPr/>
          <p:nvPr/>
        </p:nvGrpSpPr>
        <p:grpSpPr>
          <a:xfrm>
            <a:off x="4524360" y="1998392"/>
            <a:ext cx="6871216" cy="1093473"/>
            <a:chOff x="4524364" y="2658586"/>
            <a:chExt cx="6871216" cy="1093473"/>
          </a:xfrm>
        </p:grpSpPr>
        <p:sp>
          <p:nvSpPr>
            <p:cNvPr id="42" name="CasellaDiTesto 41">
              <a:extLst>
                <a:ext uri="{FF2B5EF4-FFF2-40B4-BE49-F238E27FC236}">
                  <a16:creationId xmlns:a16="http://schemas.microsoft.com/office/drawing/2014/main" id="{ACEF5894-7AE5-60BA-5B95-9622108BCFFA}"/>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24A019DC-D59B-6526-5DCB-D1842E40254A}"/>
                </a:ext>
              </a:extLst>
            </p:cNvPr>
            <p:cNvSpPr txBox="1"/>
            <p:nvPr/>
          </p:nvSpPr>
          <p:spPr>
            <a:xfrm>
              <a:off x="4524364" y="2962099"/>
              <a:ext cx="687121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knowledge of system integration principles.  </a:t>
              </a:r>
            </a:p>
            <a:p>
              <a:pPr marL="265113" indent="-176213" algn="just">
                <a:spcBef>
                  <a:spcPts val="200"/>
                </a:spcBef>
                <a:buFont typeface="Arial" panose="020B0604020202020204" pitchFamily="34" charset="0"/>
                <a:buChar char="•"/>
              </a:pPr>
              <a:r>
                <a:rPr lang="en-US" sz="1400" dirty="0">
                  <a:solidFill>
                    <a:schemeClr val="bg1"/>
                  </a:solidFill>
                </a:rPr>
                <a:t>Proficiency in testing and monitoring tools (e.g., Postman, Grafana).  </a:t>
              </a:r>
            </a:p>
            <a:p>
              <a:pPr marL="265113" indent="-176213" algn="just">
                <a:spcBef>
                  <a:spcPts val="200"/>
                </a:spcBef>
                <a:buFont typeface="Arial" panose="020B0604020202020204" pitchFamily="34" charset="0"/>
                <a:buChar char="•"/>
              </a:pPr>
              <a:r>
                <a:rPr lang="en-US" sz="1400" dirty="0">
                  <a:solidFill>
                    <a:schemeClr val="bg1"/>
                  </a:solidFill>
                </a:rPr>
                <a:t>Familiarity with cloud and local integration environments. </a:t>
              </a:r>
            </a:p>
          </p:txBody>
        </p:sp>
      </p:grpSp>
      <p:grpSp>
        <p:nvGrpSpPr>
          <p:cNvPr id="19" name="Gruppo 18">
            <a:extLst>
              <a:ext uri="{FF2B5EF4-FFF2-40B4-BE49-F238E27FC236}">
                <a16:creationId xmlns:a16="http://schemas.microsoft.com/office/drawing/2014/main" id="{4A65B1E6-CB83-FCCF-0505-87670D457248}"/>
              </a:ext>
            </a:extLst>
          </p:cNvPr>
          <p:cNvGrpSpPr/>
          <p:nvPr/>
        </p:nvGrpSpPr>
        <p:grpSpPr>
          <a:xfrm>
            <a:off x="4524360" y="3438616"/>
            <a:ext cx="6871206" cy="865929"/>
            <a:chOff x="4524363" y="4260519"/>
            <a:chExt cx="6871206" cy="865929"/>
          </a:xfrm>
        </p:grpSpPr>
        <p:sp>
          <p:nvSpPr>
            <p:cNvPr id="45" name="CasellaDiTesto 44">
              <a:extLst>
                <a:ext uri="{FF2B5EF4-FFF2-40B4-BE49-F238E27FC236}">
                  <a16:creationId xmlns:a16="http://schemas.microsoft.com/office/drawing/2014/main" id="{16F33D30-CBC2-30C1-4D20-946A3BE2C71D}"/>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52D15E4F-58F4-2B39-4FE6-56AC0CF2A377}"/>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troubleshooting and diagnostic skills.  </a:t>
              </a:r>
            </a:p>
            <a:p>
              <a:pPr marL="265113" indent="-176213" algn="just">
                <a:spcBef>
                  <a:spcPts val="200"/>
                </a:spcBef>
                <a:buFont typeface="Arial" panose="020B0604020202020204" pitchFamily="34" charset="0"/>
                <a:buChar char="•"/>
              </a:pPr>
              <a:r>
                <a:rPr lang="en-US" sz="1400" dirty="0">
                  <a:solidFill>
                    <a:schemeClr val="bg1"/>
                  </a:solidFill>
                </a:rPr>
                <a:t>Effective communication across teams. </a:t>
              </a:r>
            </a:p>
          </p:txBody>
        </p:sp>
      </p:grpSp>
      <p:grpSp>
        <p:nvGrpSpPr>
          <p:cNvPr id="22" name="Gruppo 21">
            <a:extLst>
              <a:ext uri="{FF2B5EF4-FFF2-40B4-BE49-F238E27FC236}">
                <a16:creationId xmlns:a16="http://schemas.microsoft.com/office/drawing/2014/main" id="{935B20CF-4534-A2E5-3AED-4E4EDBA2FF8B}"/>
              </a:ext>
            </a:extLst>
          </p:cNvPr>
          <p:cNvGrpSpPr/>
          <p:nvPr/>
        </p:nvGrpSpPr>
        <p:grpSpPr>
          <a:xfrm>
            <a:off x="4524358" y="4651296"/>
            <a:ext cx="6871203" cy="615554"/>
            <a:chOff x="4524363" y="5155265"/>
            <a:chExt cx="6871203" cy="615554"/>
          </a:xfrm>
        </p:grpSpPr>
        <p:sp>
          <p:nvSpPr>
            <p:cNvPr id="46" name="CasellaDiTesto 45">
              <a:extLst>
                <a:ext uri="{FF2B5EF4-FFF2-40B4-BE49-F238E27FC236}">
                  <a16:creationId xmlns:a16="http://schemas.microsoft.com/office/drawing/2014/main" id="{47E1D076-7B29-B46A-7115-3E5D057DB824}"/>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7750F4FB-E758-8051-F421-8AE1D83ACC06}"/>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in system integration or related roles. </a:t>
              </a:r>
            </a:p>
          </p:txBody>
        </p:sp>
      </p:grpSp>
      <p:grpSp>
        <p:nvGrpSpPr>
          <p:cNvPr id="23" name="Gruppo 22">
            <a:extLst>
              <a:ext uri="{FF2B5EF4-FFF2-40B4-BE49-F238E27FC236}">
                <a16:creationId xmlns:a16="http://schemas.microsoft.com/office/drawing/2014/main" id="{A761355B-3A04-A89E-B535-8B5781C596B4}"/>
              </a:ext>
            </a:extLst>
          </p:cNvPr>
          <p:cNvGrpSpPr/>
          <p:nvPr/>
        </p:nvGrpSpPr>
        <p:grpSpPr>
          <a:xfrm>
            <a:off x="4524360" y="5613603"/>
            <a:ext cx="6871201" cy="614928"/>
            <a:chOff x="4524360" y="6001663"/>
            <a:chExt cx="6871201" cy="614928"/>
          </a:xfrm>
        </p:grpSpPr>
        <p:sp>
          <p:nvSpPr>
            <p:cNvPr id="47" name="CasellaDiTesto 46">
              <a:extLst>
                <a:ext uri="{FF2B5EF4-FFF2-40B4-BE49-F238E27FC236}">
                  <a16:creationId xmlns:a16="http://schemas.microsoft.com/office/drawing/2014/main" id="{CBEF172D-3C42-3F42-9654-2977E3342346}"/>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CDB66021-A81E-0A07-C559-501430D97878}"/>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Systems Engineering or related fields. </a:t>
              </a:r>
            </a:p>
          </p:txBody>
        </p:sp>
      </p:grpSp>
    </p:spTree>
    <p:extLst>
      <p:ext uri="{BB962C8B-B14F-4D97-AF65-F5344CB8AC3E}">
        <p14:creationId xmlns:p14="http://schemas.microsoft.com/office/powerpoint/2010/main" val="21745843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4D05603-92BD-AFA9-B439-511D85835BC5}"/>
            </a:ext>
          </a:extLst>
        </p:cNvPr>
        <p:cNvGrpSpPr/>
        <p:nvPr/>
      </p:nvGrpSpPr>
      <p:grpSpPr>
        <a:xfrm>
          <a:off x="0" y="0"/>
          <a:ext cx="0" cy="0"/>
          <a:chOff x="0" y="0"/>
          <a:chExt cx="0" cy="0"/>
        </a:xfrm>
      </p:grpSpPr>
      <p:pic>
        <p:nvPicPr>
          <p:cNvPr id="80" name="Immagine 79" descr="Immagine che contiene Elementi grafici, clipart, simbolo, logo&#10;&#10;Descrizione generata automaticamente">
            <a:extLst>
              <a:ext uri="{FF2B5EF4-FFF2-40B4-BE49-F238E27FC236}">
                <a16:creationId xmlns:a16="http://schemas.microsoft.com/office/drawing/2014/main" id="{0288B37C-2C02-2464-9D92-F3C32942D1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74" y="1601883"/>
            <a:ext cx="1891567" cy="1891567"/>
          </a:xfrm>
          <a:prstGeom prst="rect">
            <a:avLst/>
          </a:prstGeom>
        </p:spPr>
      </p:pic>
      <p:cxnSp>
        <p:nvCxnSpPr>
          <p:cNvPr id="31" name="Connettore diritto 30">
            <a:extLst>
              <a:ext uri="{FF2B5EF4-FFF2-40B4-BE49-F238E27FC236}">
                <a16:creationId xmlns:a16="http://schemas.microsoft.com/office/drawing/2014/main" id="{A7F63EFA-964D-E751-010F-99EEA0F1E0ED}"/>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1532314E-2CD5-608E-864A-31D8272C6D36}"/>
              </a:ext>
            </a:extLst>
          </p:cNvPr>
          <p:cNvSpPr txBox="1"/>
          <p:nvPr/>
        </p:nvSpPr>
        <p:spPr>
          <a:xfrm>
            <a:off x="251943" y="3653164"/>
            <a:ext cx="3373833" cy="369332"/>
          </a:xfrm>
          <a:prstGeom prst="rect">
            <a:avLst/>
          </a:prstGeom>
          <a:noFill/>
        </p:spPr>
        <p:txBody>
          <a:bodyPr wrap="square" rtlCol="0">
            <a:spAutoFit/>
          </a:bodyPr>
          <a:lstStyle/>
          <a:p>
            <a:pPr algn="ctr"/>
            <a:r>
              <a:rPr lang="en-US" b="1" spc="300" dirty="0">
                <a:solidFill>
                  <a:schemeClr val="bg1"/>
                </a:solidFill>
              </a:rPr>
              <a:t>SECURITY</a:t>
            </a:r>
            <a:r>
              <a:rPr lang="en-US" spc="300" dirty="0">
                <a:solidFill>
                  <a:schemeClr val="bg1"/>
                </a:solidFill>
              </a:rPr>
              <a:t> ENGINEER </a:t>
            </a:r>
          </a:p>
        </p:txBody>
      </p:sp>
      <p:grpSp>
        <p:nvGrpSpPr>
          <p:cNvPr id="5" name="Gruppo 4">
            <a:extLst>
              <a:ext uri="{FF2B5EF4-FFF2-40B4-BE49-F238E27FC236}">
                <a16:creationId xmlns:a16="http://schemas.microsoft.com/office/drawing/2014/main" id="{55F91881-2A34-8AE9-B66D-2A8FFA9DB82B}"/>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0D4940EB-4B05-CAF6-BB9B-5DDB6733C1BF}"/>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B5CE75C8-8E1B-8212-0237-F03AAB2398D9}"/>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€5.500/MONTH</a:t>
              </a:r>
            </a:p>
          </p:txBody>
        </p:sp>
      </p:grpSp>
      <p:grpSp>
        <p:nvGrpSpPr>
          <p:cNvPr id="11" name="Gruppo 10">
            <a:extLst>
              <a:ext uri="{FF2B5EF4-FFF2-40B4-BE49-F238E27FC236}">
                <a16:creationId xmlns:a16="http://schemas.microsoft.com/office/drawing/2014/main" id="{6C6B354A-47E2-9FDC-C8EC-CA45938F5849}"/>
              </a:ext>
            </a:extLst>
          </p:cNvPr>
          <p:cNvGrpSpPr/>
          <p:nvPr/>
        </p:nvGrpSpPr>
        <p:grpSpPr>
          <a:xfrm>
            <a:off x="4524358" y="578763"/>
            <a:ext cx="6871207" cy="1315215"/>
            <a:chOff x="4524364" y="396518"/>
            <a:chExt cx="6871207" cy="1315215"/>
          </a:xfrm>
        </p:grpSpPr>
        <p:sp>
          <p:nvSpPr>
            <p:cNvPr id="41" name="CasellaDiTesto 40">
              <a:extLst>
                <a:ext uri="{FF2B5EF4-FFF2-40B4-BE49-F238E27FC236}">
                  <a16:creationId xmlns:a16="http://schemas.microsoft.com/office/drawing/2014/main" id="{1F1E4E41-28E0-41C0-8022-7F93582B72DF}"/>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6D86FCC0-92E7-1C16-5811-8FB05A0333B6}"/>
                </a:ext>
              </a:extLst>
            </p:cNvPr>
            <p:cNvSpPr txBox="1"/>
            <p:nvPr/>
          </p:nvSpPr>
          <p:spPr>
            <a:xfrm>
              <a:off x="4524364" y="706330"/>
              <a:ext cx="6871207" cy="1005403"/>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Implement security protocols to protect system communications and sensitive data (WP6).  </a:t>
              </a:r>
            </a:p>
            <a:p>
              <a:pPr marL="265113" indent="-176213" algn="just">
                <a:spcBef>
                  <a:spcPts val="200"/>
                </a:spcBef>
                <a:buFont typeface="Arial" panose="020B0604020202020204" pitchFamily="34" charset="0"/>
                <a:buChar char="•"/>
              </a:pPr>
              <a:r>
                <a:rPr lang="en-US" sz="1400" dirty="0">
                  <a:solidFill>
                    <a:schemeClr val="bg1"/>
                  </a:solidFill>
                </a:rPr>
                <a:t>Ensure GDPR compliance and perform vulnerability testing.  </a:t>
              </a:r>
            </a:p>
            <a:p>
              <a:pPr marL="265113" indent="-176213" algn="just">
                <a:spcBef>
                  <a:spcPts val="200"/>
                </a:spcBef>
                <a:buFont typeface="Arial" panose="020B0604020202020204" pitchFamily="34" charset="0"/>
                <a:buChar char="•"/>
              </a:pPr>
              <a:r>
                <a:rPr lang="en-US" sz="1400" dirty="0">
                  <a:solidFill>
                    <a:schemeClr val="bg1"/>
                  </a:solidFill>
                </a:rPr>
                <a:t>Monitor system activities and detect security threats. </a:t>
              </a:r>
            </a:p>
          </p:txBody>
        </p:sp>
      </p:grpSp>
      <p:grpSp>
        <p:nvGrpSpPr>
          <p:cNvPr id="13" name="Gruppo 12">
            <a:extLst>
              <a:ext uri="{FF2B5EF4-FFF2-40B4-BE49-F238E27FC236}">
                <a16:creationId xmlns:a16="http://schemas.microsoft.com/office/drawing/2014/main" id="{21DC8746-3B2F-4640-9989-01F6595D94AA}"/>
              </a:ext>
            </a:extLst>
          </p:cNvPr>
          <p:cNvGrpSpPr/>
          <p:nvPr/>
        </p:nvGrpSpPr>
        <p:grpSpPr>
          <a:xfrm>
            <a:off x="4524360" y="2184628"/>
            <a:ext cx="6871216" cy="1093473"/>
            <a:chOff x="4524364" y="2658586"/>
            <a:chExt cx="6871216" cy="1093473"/>
          </a:xfrm>
        </p:grpSpPr>
        <p:sp>
          <p:nvSpPr>
            <p:cNvPr id="42" name="CasellaDiTesto 41">
              <a:extLst>
                <a:ext uri="{FF2B5EF4-FFF2-40B4-BE49-F238E27FC236}">
                  <a16:creationId xmlns:a16="http://schemas.microsoft.com/office/drawing/2014/main" id="{1B6BE26F-2D0D-EFC3-E5D8-8510E5AF4497}"/>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573F118A-4837-AF23-147C-BDF72CD63AB9}"/>
                </a:ext>
              </a:extLst>
            </p:cNvPr>
            <p:cNvSpPr txBox="1"/>
            <p:nvPr/>
          </p:nvSpPr>
          <p:spPr>
            <a:xfrm>
              <a:off x="4524364" y="2962099"/>
              <a:ext cx="687121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Expertise in encryption standards (e.g., AES-256, TLS 1.3).  </a:t>
              </a:r>
            </a:p>
            <a:p>
              <a:pPr marL="265113" indent="-176213" algn="just">
                <a:spcBef>
                  <a:spcPts val="200"/>
                </a:spcBef>
                <a:buFont typeface="Arial" panose="020B0604020202020204" pitchFamily="34" charset="0"/>
                <a:buChar char="•"/>
              </a:pPr>
              <a:r>
                <a:rPr lang="en-US" sz="1400" dirty="0">
                  <a:solidFill>
                    <a:schemeClr val="bg1"/>
                  </a:solidFill>
                </a:rPr>
                <a:t>Proficiency in security testing tools (e.g., OWASP ZAP, Burp Suite).  </a:t>
              </a:r>
            </a:p>
            <a:p>
              <a:pPr marL="265113" indent="-176213" algn="just">
                <a:spcBef>
                  <a:spcPts val="200"/>
                </a:spcBef>
                <a:buFont typeface="Arial" panose="020B0604020202020204" pitchFamily="34" charset="0"/>
                <a:buChar char="•"/>
              </a:pPr>
              <a:r>
                <a:rPr lang="en-US" sz="1400" dirty="0">
                  <a:solidFill>
                    <a:schemeClr val="bg1"/>
                  </a:solidFill>
                </a:rPr>
                <a:t>Knowledge of token-based authentication systems (e.g., JWT). </a:t>
              </a:r>
            </a:p>
          </p:txBody>
        </p:sp>
      </p:grpSp>
      <p:grpSp>
        <p:nvGrpSpPr>
          <p:cNvPr id="19" name="Gruppo 18">
            <a:extLst>
              <a:ext uri="{FF2B5EF4-FFF2-40B4-BE49-F238E27FC236}">
                <a16:creationId xmlns:a16="http://schemas.microsoft.com/office/drawing/2014/main" id="{16146AE5-3CF6-3514-9D77-879A1017FA84}"/>
              </a:ext>
            </a:extLst>
          </p:cNvPr>
          <p:cNvGrpSpPr/>
          <p:nvPr/>
        </p:nvGrpSpPr>
        <p:grpSpPr>
          <a:xfrm>
            <a:off x="4524360" y="3568751"/>
            <a:ext cx="6871206" cy="865929"/>
            <a:chOff x="4524363" y="4260519"/>
            <a:chExt cx="6871206" cy="865929"/>
          </a:xfrm>
        </p:grpSpPr>
        <p:sp>
          <p:nvSpPr>
            <p:cNvPr id="45" name="CasellaDiTesto 44">
              <a:extLst>
                <a:ext uri="{FF2B5EF4-FFF2-40B4-BE49-F238E27FC236}">
                  <a16:creationId xmlns:a16="http://schemas.microsoft.com/office/drawing/2014/main" id="{0723B62B-CC7F-2981-D93D-C71392261ADC}"/>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AF757972-9CE8-9D39-F6D3-262E5BE341E5}"/>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Analytical skills for threat detection.  </a:t>
              </a:r>
            </a:p>
            <a:p>
              <a:pPr marL="265113" indent="-176213" algn="just">
                <a:spcBef>
                  <a:spcPts val="200"/>
                </a:spcBef>
                <a:buFont typeface="Arial" panose="020B0604020202020204" pitchFamily="34" charset="0"/>
                <a:buChar char="•"/>
              </a:pPr>
              <a:r>
                <a:rPr lang="en-US" sz="1400" dirty="0">
                  <a:solidFill>
                    <a:schemeClr val="bg1"/>
                  </a:solidFill>
                </a:rPr>
                <a:t>Strong documentation skills. </a:t>
              </a:r>
            </a:p>
          </p:txBody>
        </p:sp>
      </p:grpSp>
      <p:grpSp>
        <p:nvGrpSpPr>
          <p:cNvPr id="22" name="Gruppo 21">
            <a:extLst>
              <a:ext uri="{FF2B5EF4-FFF2-40B4-BE49-F238E27FC236}">
                <a16:creationId xmlns:a16="http://schemas.microsoft.com/office/drawing/2014/main" id="{C5A2AD8F-6BB9-4E3E-8AF2-CD6AFF9FD8CD}"/>
              </a:ext>
            </a:extLst>
          </p:cNvPr>
          <p:cNvGrpSpPr/>
          <p:nvPr/>
        </p:nvGrpSpPr>
        <p:grpSpPr>
          <a:xfrm>
            <a:off x="4524358" y="4725330"/>
            <a:ext cx="6871203" cy="615554"/>
            <a:chOff x="4524363" y="5155265"/>
            <a:chExt cx="6871203" cy="615554"/>
          </a:xfrm>
        </p:grpSpPr>
        <p:sp>
          <p:nvSpPr>
            <p:cNvPr id="46" name="CasellaDiTesto 45">
              <a:extLst>
                <a:ext uri="{FF2B5EF4-FFF2-40B4-BE49-F238E27FC236}">
                  <a16:creationId xmlns:a16="http://schemas.microsoft.com/office/drawing/2014/main" id="{DA5268D0-77A1-C4CB-C224-9E1D20FA6E5D}"/>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1CC3821E-CB6C-B99C-6E44-98EA85BD92CC}"/>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in cybersecurity roles.</a:t>
              </a:r>
            </a:p>
          </p:txBody>
        </p:sp>
      </p:grpSp>
      <p:grpSp>
        <p:nvGrpSpPr>
          <p:cNvPr id="23" name="Gruppo 22">
            <a:extLst>
              <a:ext uri="{FF2B5EF4-FFF2-40B4-BE49-F238E27FC236}">
                <a16:creationId xmlns:a16="http://schemas.microsoft.com/office/drawing/2014/main" id="{1EBA51C3-C517-03E6-B762-4F21CD3529EA}"/>
              </a:ext>
            </a:extLst>
          </p:cNvPr>
          <p:cNvGrpSpPr/>
          <p:nvPr/>
        </p:nvGrpSpPr>
        <p:grpSpPr>
          <a:xfrm>
            <a:off x="4524360" y="5631533"/>
            <a:ext cx="6871201" cy="614928"/>
            <a:chOff x="4524360" y="6001663"/>
            <a:chExt cx="6871201" cy="614928"/>
          </a:xfrm>
        </p:grpSpPr>
        <p:sp>
          <p:nvSpPr>
            <p:cNvPr id="47" name="CasellaDiTesto 46">
              <a:extLst>
                <a:ext uri="{FF2B5EF4-FFF2-40B4-BE49-F238E27FC236}">
                  <a16:creationId xmlns:a16="http://schemas.microsoft.com/office/drawing/2014/main" id="{71FC9EAF-07FF-CF21-6D87-F51228041855}"/>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7EA779F4-BDAF-79A7-FDE6-036E48C43264}"/>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Cybersecurity or related fields. </a:t>
              </a:r>
            </a:p>
          </p:txBody>
        </p:sp>
      </p:grpSp>
    </p:spTree>
    <p:extLst>
      <p:ext uri="{BB962C8B-B14F-4D97-AF65-F5344CB8AC3E}">
        <p14:creationId xmlns:p14="http://schemas.microsoft.com/office/powerpoint/2010/main" val="22419951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05217C1-9A2A-A32E-5938-FE4FC9C5ED2C}"/>
            </a:ext>
          </a:extLst>
        </p:cNvPr>
        <p:cNvGrpSpPr/>
        <p:nvPr/>
      </p:nvGrpSpPr>
      <p:grpSpPr>
        <a:xfrm>
          <a:off x="0" y="0"/>
          <a:ext cx="0" cy="0"/>
          <a:chOff x="0" y="0"/>
          <a:chExt cx="0" cy="0"/>
        </a:xfrm>
      </p:grpSpPr>
      <p:pic>
        <p:nvPicPr>
          <p:cNvPr id="78" name="Immagine 77" descr="Immagine che contiene clipart, schizzo, Elementi grafici, simbolo&#10;&#10;Descrizione generata automaticamente">
            <a:extLst>
              <a:ext uri="{FF2B5EF4-FFF2-40B4-BE49-F238E27FC236}">
                <a16:creationId xmlns:a16="http://schemas.microsoft.com/office/drawing/2014/main" id="{5EEF21AC-7872-E06B-33F5-16F422B7E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73" y="1597097"/>
            <a:ext cx="1891568" cy="1891568"/>
          </a:xfrm>
          <a:prstGeom prst="rect">
            <a:avLst/>
          </a:prstGeom>
        </p:spPr>
      </p:pic>
      <p:cxnSp>
        <p:nvCxnSpPr>
          <p:cNvPr id="31" name="Connettore diritto 30">
            <a:extLst>
              <a:ext uri="{FF2B5EF4-FFF2-40B4-BE49-F238E27FC236}">
                <a16:creationId xmlns:a16="http://schemas.microsoft.com/office/drawing/2014/main" id="{20886C86-0A2C-9A7A-FD34-A3678EEE93C8}"/>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67FAEBE8-6816-DD6F-40C5-1F9E500952E6}"/>
              </a:ext>
            </a:extLst>
          </p:cNvPr>
          <p:cNvSpPr txBox="1"/>
          <p:nvPr/>
        </p:nvSpPr>
        <p:spPr>
          <a:xfrm>
            <a:off x="251943" y="3653164"/>
            <a:ext cx="3373833" cy="646331"/>
          </a:xfrm>
          <a:prstGeom prst="rect">
            <a:avLst/>
          </a:prstGeom>
          <a:noFill/>
        </p:spPr>
        <p:txBody>
          <a:bodyPr wrap="square" rtlCol="0">
            <a:spAutoFit/>
          </a:bodyPr>
          <a:lstStyle/>
          <a:p>
            <a:pPr algn="ctr"/>
            <a:r>
              <a:rPr lang="en-US" b="1" spc="300" dirty="0">
                <a:solidFill>
                  <a:schemeClr val="bg1"/>
                </a:solidFill>
              </a:rPr>
              <a:t>QUALITY ASSURANCE </a:t>
            </a:r>
            <a:r>
              <a:rPr lang="en-US" spc="300" dirty="0">
                <a:solidFill>
                  <a:schemeClr val="bg1"/>
                </a:solidFill>
              </a:rPr>
              <a:t>ENGINEER </a:t>
            </a:r>
          </a:p>
        </p:txBody>
      </p:sp>
      <p:grpSp>
        <p:nvGrpSpPr>
          <p:cNvPr id="5" name="Gruppo 4">
            <a:extLst>
              <a:ext uri="{FF2B5EF4-FFF2-40B4-BE49-F238E27FC236}">
                <a16:creationId xmlns:a16="http://schemas.microsoft.com/office/drawing/2014/main" id="{D8769439-0A83-014E-0ED9-0749B577A894}"/>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74B6AAD3-A5A1-FE15-D5E9-0B532F3C27D1}"/>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CC63F05D-3A59-8195-B3B5-1403DF0621F4}"/>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€5.000/MONTH</a:t>
              </a:r>
            </a:p>
          </p:txBody>
        </p:sp>
      </p:grpSp>
      <p:grpSp>
        <p:nvGrpSpPr>
          <p:cNvPr id="11" name="Gruppo 10">
            <a:extLst>
              <a:ext uri="{FF2B5EF4-FFF2-40B4-BE49-F238E27FC236}">
                <a16:creationId xmlns:a16="http://schemas.microsoft.com/office/drawing/2014/main" id="{90602530-04E8-1F39-2B01-172F444058F1}"/>
              </a:ext>
            </a:extLst>
          </p:cNvPr>
          <p:cNvGrpSpPr/>
          <p:nvPr/>
        </p:nvGrpSpPr>
        <p:grpSpPr>
          <a:xfrm>
            <a:off x="4524358" y="533939"/>
            <a:ext cx="6871207" cy="1530659"/>
            <a:chOff x="4524364" y="396518"/>
            <a:chExt cx="6871207" cy="1530659"/>
          </a:xfrm>
        </p:grpSpPr>
        <p:sp>
          <p:nvSpPr>
            <p:cNvPr id="41" name="CasellaDiTesto 40">
              <a:extLst>
                <a:ext uri="{FF2B5EF4-FFF2-40B4-BE49-F238E27FC236}">
                  <a16:creationId xmlns:a16="http://schemas.microsoft.com/office/drawing/2014/main" id="{23643030-30EA-6B94-C0EE-D5B6828112DE}"/>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5B9C267D-8F75-BD03-5740-98D887B06DAD}"/>
                </a:ext>
              </a:extLst>
            </p:cNvPr>
            <p:cNvSpPr txBox="1"/>
            <p:nvPr/>
          </p:nvSpPr>
          <p:spPr>
            <a:xfrm>
              <a:off x="4524364" y="706330"/>
              <a:ext cx="6871207" cy="122084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Perform unit, integration, and end-to-end testing across all system components (WP7).  </a:t>
              </a:r>
            </a:p>
            <a:p>
              <a:pPr marL="265113" indent="-176213" algn="just">
                <a:spcBef>
                  <a:spcPts val="200"/>
                </a:spcBef>
                <a:buFont typeface="Arial" panose="020B0604020202020204" pitchFamily="34" charset="0"/>
                <a:buChar char="•"/>
              </a:pPr>
              <a:r>
                <a:rPr lang="en-US" sz="1400" dirty="0">
                  <a:solidFill>
                    <a:schemeClr val="bg1"/>
                  </a:solidFill>
                </a:rPr>
                <a:t>Identify bugs and ensure compliance with functional and non-functional requirements.  </a:t>
              </a:r>
            </a:p>
            <a:p>
              <a:pPr marL="265113" indent="-176213" algn="just">
                <a:spcBef>
                  <a:spcPts val="200"/>
                </a:spcBef>
                <a:buFont typeface="Arial" panose="020B0604020202020204" pitchFamily="34" charset="0"/>
                <a:buChar char="•"/>
              </a:pPr>
              <a:r>
                <a:rPr lang="en-US" sz="1400" dirty="0">
                  <a:solidFill>
                    <a:schemeClr val="bg1"/>
                  </a:solidFill>
                </a:rPr>
                <a:t>Simulate high loads to test system scalability. </a:t>
              </a:r>
            </a:p>
          </p:txBody>
        </p:sp>
      </p:grpSp>
      <p:grpSp>
        <p:nvGrpSpPr>
          <p:cNvPr id="13" name="Gruppo 12">
            <a:extLst>
              <a:ext uri="{FF2B5EF4-FFF2-40B4-BE49-F238E27FC236}">
                <a16:creationId xmlns:a16="http://schemas.microsoft.com/office/drawing/2014/main" id="{DEFE8884-F7A9-4AE9-A6F3-4C00292B9C1C}"/>
              </a:ext>
            </a:extLst>
          </p:cNvPr>
          <p:cNvGrpSpPr/>
          <p:nvPr/>
        </p:nvGrpSpPr>
        <p:grpSpPr>
          <a:xfrm>
            <a:off x="4524360" y="2317075"/>
            <a:ext cx="6871216" cy="1093473"/>
            <a:chOff x="4524364" y="2658586"/>
            <a:chExt cx="6871216" cy="1093473"/>
          </a:xfrm>
        </p:grpSpPr>
        <p:sp>
          <p:nvSpPr>
            <p:cNvPr id="42" name="CasellaDiTesto 41">
              <a:extLst>
                <a:ext uri="{FF2B5EF4-FFF2-40B4-BE49-F238E27FC236}">
                  <a16:creationId xmlns:a16="http://schemas.microsoft.com/office/drawing/2014/main" id="{8DB5312B-6718-9303-2FDF-0553CDE8DDF6}"/>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333359D6-BEA8-9C75-A726-B4F893E184F9}"/>
                </a:ext>
              </a:extLst>
            </p:cNvPr>
            <p:cNvSpPr txBox="1"/>
            <p:nvPr/>
          </p:nvSpPr>
          <p:spPr>
            <a:xfrm>
              <a:off x="4524364" y="2962099"/>
              <a:ext cx="6871216" cy="789960"/>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Proficiency in testing frameworks (e.g., </a:t>
              </a:r>
              <a:r>
                <a:rPr lang="en-US" sz="1400" dirty="0" err="1">
                  <a:solidFill>
                    <a:schemeClr val="bg1"/>
                  </a:solidFill>
                </a:rPr>
                <a:t>pytest</a:t>
              </a:r>
              <a:r>
                <a:rPr lang="en-US" sz="1400" dirty="0">
                  <a:solidFill>
                    <a:schemeClr val="bg1"/>
                  </a:solidFill>
                </a:rPr>
                <a:t>, Jest).  </a:t>
              </a:r>
            </a:p>
            <a:p>
              <a:pPr marL="265113" indent="-176213" algn="just">
                <a:spcBef>
                  <a:spcPts val="200"/>
                </a:spcBef>
                <a:buFont typeface="Arial" panose="020B0604020202020204" pitchFamily="34" charset="0"/>
                <a:buChar char="•"/>
              </a:pPr>
              <a:r>
                <a:rPr lang="en-US" sz="1400" dirty="0">
                  <a:solidFill>
                    <a:schemeClr val="bg1"/>
                  </a:solidFill>
                </a:rPr>
                <a:t>Experience with load testing tools (e.g., Apache JMeter).  </a:t>
              </a:r>
            </a:p>
            <a:p>
              <a:pPr marL="265113" indent="-176213" algn="just">
                <a:spcBef>
                  <a:spcPts val="200"/>
                </a:spcBef>
                <a:buFont typeface="Arial" panose="020B0604020202020204" pitchFamily="34" charset="0"/>
                <a:buChar char="•"/>
              </a:pPr>
              <a:r>
                <a:rPr lang="en-US" sz="1400" dirty="0">
                  <a:solidFill>
                    <a:schemeClr val="bg1"/>
                  </a:solidFill>
                </a:rPr>
                <a:t>Familiarity with testing APIs (e.g., Postman). </a:t>
              </a:r>
            </a:p>
          </p:txBody>
        </p:sp>
      </p:grpSp>
      <p:grpSp>
        <p:nvGrpSpPr>
          <p:cNvPr id="19" name="Gruppo 18">
            <a:extLst>
              <a:ext uri="{FF2B5EF4-FFF2-40B4-BE49-F238E27FC236}">
                <a16:creationId xmlns:a16="http://schemas.microsoft.com/office/drawing/2014/main" id="{B43F9E2D-AD63-246B-FBD8-65D611146777}"/>
              </a:ext>
            </a:extLst>
          </p:cNvPr>
          <p:cNvGrpSpPr/>
          <p:nvPr/>
        </p:nvGrpSpPr>
        <p:grpSpPr>
          <a:xfrm>
            <a:off x="4524360" y="3663024"/>
            <a:ext cx="6871206" cy="865929"/>
            <a:chOff x="4524363" y="4260519"/>
            <a:chExt cx="6871206" cy="865929"/>
          </a:xfrm>
        </p:grpSpPr>
        <p:sp>
          <p:nvSpPr>
            <p:cNvPr id="45" name="CasellaDiTesto 44">
              <a:extLst>
                <a:ext uri="{FF2B5EF4-FFF2-40B4-BE49-F238E27FC236}">
                  <a16:creationId xmlns:a16="http://schemas.microsoft.com/office/drawing/2014/main" id="{6AC7F531-1FEB-551B-F4A7-CD29059D7350}"/>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47DA95DC-79D2-0C6B-3C5C-CC5C8965891F}"/>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Attention to detail in test case design.  </a:t>
              </a:r>
            </a:p>
            <a:p>
              <a:pPr marL="265113" indent="-176213" algn="just">
                <a:spcBef>
                  <a:spcPts val="200"/>
                </a:spcBef>
                <a:buFont typeface="Arial" panose="020B0604020202020204" pitchFamily="34" charset="0"/>
                <a:buChar char="•"/>
              </a:pPr>
              <a:r>
                <a:rPr lang="en-US" sz="1400" dirty="0">
                  <a:solidFill>
                    <a:schemeClr val="bg1"/>
                  </a:solidFill>
                </a:rPr>
                <a:t>Strong analytical skills. </a:t>
              </a:r>
            </a:p>
          </p:txBody>
        </p:sp>
      </p:grpSp>
      <p:grpSp>
        <p:nvGrpSpPr>
          <p:cNvPr id="22" name="Gruppo 21">
            <a:extLst>
              <a:ext uri="{FF2B5EF4-FFF2-40B4-BE49-F238E27FC236}">
                <a16:creationId xmlns:a16="http://schemas.microsoft.com/office/drawing/2014/main" id="{88B2F554-95C7-33D8-E2D6-7B03835E2A7C}"/>
              </a:ext>
            </a:extLst>
          </p:cNvPr>
          <p:cNvGrpSpPr/>
          <p:nvPr/>
        </p:nvGrpSpPr>
        <p:grpSpPr>
          <a:xfrm>
            <a:off x="4524358" y="4781429"/>
            <a:ext cx="6871203" cy="615554"/>
            <a:chOff x="4524363" y="5155265"/>
            <a:chExt cx="6871203" cy="615554"/>
          </a:xfrm>
        </p:grpSpPr>
        <p:sp>
          <p:nvSpPr>
            <p:cNvPr id="46" name="CasellaDiTesto 45">
              <a:extLst>
                <a:ext uri="{FF2B5EF4-FFF2-40B4-BE49-F238E27FC236}">
                  <a16:creationId xmlns:a16="http://schemas.microsoft.com/office/drawing/2014/main" id="{BAF6CB77-44CD-70DA-ABE4-984BEFCF1BAB}"/>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A498105A-37FA-D791-65F1-225CA1A5C66F}"/>
                </a:ext>
              </a:extLst>
            </p:cNvPr>
            <p:cNvSpPr txBox="1"/>
            <p:nvPr/>
          </p:nvSpPr>
          <p:spPr>
            <a:xfrm>
              <a:off x="4524363" y="5463042"/>
              <a:ext cx="6871203"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in QA engineering. </a:t>
              </a:r>
            </a:p>
          </p:txBody>
        </p:sp>
      </p:grpSp>
      <p:grpSp>
        <p:nvGrpSpPr>
          <p:cNvPr id="23" name="Gruppo 22">
            <a:extLst>
              <a:ext uri="{FF2B5EF4-FFF2-40B4-BE49-F238E27FC236}">
                <a16:creationId xmlns:a16="http://schemas.microsoft.com/office/drawing/2014/main" id="{CFDC1E9F-DBD3-0CC3-D17A-E91A92B30798}"/>
              </a:ext>
            </a:extLst>
          </p:cNvPr>
          <p:cNvGrpSpPr/>
          <p:nvPr/>
        </p:nvGrpSpPr>
        <p:grpSpPr>
          <a:xfrm>
            <a:off x="4524360" y="5649460"/>
            <a:ext cx="6871201" cy="614928"/>
            <a:chOff x="4524360" y="6001663"/>
            <a:chExt cx="6871201" cy="614928"/>
          </a:xfrm>
        </p:grpSpPr>
        <p:sp>
          <p:nvSpPr>
            <p:cNvPr id="47" name="CasellaDiTesto 46">
              <a:extLst>
                <a:ext uri="{FF2B5EF4-FFF2-40B4-BE49-F238E27FC236}">
                  <a16:creationId xmlns:a16="http://schemas.microsoft.com/office/drawing/2014/main" id="{36612B3A-AE49-E43A-7FA9-2218C47B3B93}"/>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42421489-28CD-0B1E-3DB3-FA6E5BC88943}"/>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Software Quality or related fields. </a:t>
              </a:r>
            </a:p>
          </p:txBody>
        </p:sp>
      </p:grpSp>
    </p:spTree>
    <p:extLst>
      <p:ext uri="{BB962C8B-B14F-4D97-AF65-F5344CB8AC3E}">
        <p14:creationId xmlns:p14="http://schemas.microsoft.com/office/powerpoint/2010/main" val="10456493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947C673-C439-8826-4E56-484CF3087668}"/>
            </a:ext>
          </a:extLst>
        </p:cNvPr>
        <p:cNvGrpSpPr/>
        <p:nvPr/>
      </p:nvGrpSpPr>
      <p:grpSpPr>
        <a:xfrm>
          <a:off x="0" y="0"/>
          <a:ext cx="0" cy="0"/>
          <a:chOff x="0" y="0"/>
          <a:chExt cx="0" cy="0"/>
        </a:xfrm>
      </p:grpSpPr>
      <p:pic>
        <p:nvPicPr>
          <p:cNvPr id="76" name="Immagine 75" descr="Immagine che contiene cerchio, clipart, Elementi grafici, design&#10;&#10;Descrizione generata automaticamente">
            <a:extLst>
              <a:ext uri="{FF2B5EF4-FFF2-40B4-BE49-F238E27FC236}">
                <a16:creationId xmlns:a16="http://schemas.microsoft.com/office/drawing/2014/main" id="{D1624DF2-D9CD-78B7-6E54-62A98D3DCD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074" y="1597097"/>
            <a:ext cx="1891567" cy="1891567"/>
          </a:xfrm>
          <a:prstGeom prst="rect">
            <a:avLst/>
          </a:prstGeom>
        </p:spPr>
      </p:pic>
      <p:cxnSp>
        <p:nvCxnSpPr>
          <p:cNvPr id="31" name="Connettore diritto 30">
            <a:extLst>
              <a:ext uri="{FF2B5EF4-FFF2-40B4-BE49-F238E27FC236}">
                <a16:creationId xmlns:a16="http://schemas.microsoft.com/office/drawing/2014/main" id="{97F9A18D-EDC9-4ED3-875E-C036ED305C1C}"/>
              </a:ext>
            </a:extLst>
          </p:cNvPr>
          <p:cNvCxnSpPr>
            <a:cxnSpLocks/>
          </p:cNvCxnSpPr>
          <p:nvPr/>
        </p:nvCxnSpPr>
        <p:spPr>
          <a:xfrm flipV="1">
            <a:off x="3890666"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4" name="CasellaDiTesto 23">
            <a:extLst>
              <a:ext uri="{FF2B5EF4-FFF2-40B4-BE49-F238E27FC236}">
                <a16:creationId xmlns:a16="http://schemas.microsoft.com/office/drawing/2014/main" id="{682095DD-6097-359F-F346-23FE7672552F}"/>
              </a:ext>
            </a:extLst>
          </p:cNvPr>
          <p:cNvSpPr txBox="1"/>
          <p:nvPr/>
        </p:nvSpPr>
        <p:spPr>
          <a:xfrm>
            <a:off x="251943" y="3653164"/>
            <a:ext cx="3373833" cy="369332"/>
          </a:xfrm>
          <a:prstGeom prst="rect">
            <a:avLst/>
          </a:prstGeom>
          <a:noFill/>
        </p:spPr>
        <p:txBody>
          <a:bodyPr wrap="square" rtlCol="0">
            <a:spAutoFit/>
          </a:bodyPr>
          <a:lstStyle/>
          <a:p>
            <a:pPr algn="ctr"/>
            <a:r>
              <a:rPr lang="en-US" b="1" spc="300" dirty="0">
                <a:solidFill>
                  <a:schemeClr val="bg1"/>
                </a:solidFill>
              </a:rPr>
              <a:t>SYSTEM </a:t>
            </a:r>
            <a:r>
              <a:rPr lang="en-US" spc="300" dirty="0">
                <a:solidFill>
                  <a:schemeClr val="bg1"/>
                </a:solidFill>
              </a:rPr>
              <a:t>ENGINEER</a:t>
            </a:r>
            <a:r>
              <a:rPr lang="en-US" b="1" spc="300" dirty="0">
                <a:solidFill>
                  <a:schemeClr val="bg1"/>
                </a:solidFill>
              </a:rPr>
              <a:t> </a:t>
            </a:r>
            <a:endParaRPr lang="en-US" spc="300" dirty="0">
              <a:solidFill>
                <a:schemeClr val="bg1"/>
              </a:solidFill>
            </a:endParaRPr>
          </a:p>
        </p:txBody>
      </p:sp>
      <p:grpSp>
        <p:nvGrpSpPr>
          <p:cNvPr id="5" name="Gruppo 4">
            <a:extLst>
              <a:ext uri="{FF2B5EF4-FFF2-40B4-BE49-F238E27FC236}">
                <a16:creationId xmlns:a16="http://schemas.microsoft.com/office/drawing/2014/main" id="{420F8B99-8D0D-6C8A-BC7C-79CF81CC2C71}"/>
              </a:ext>
            </a:extLst>
          </p:cNvPr>
          <p:cNvGrpSpPr/>
          <p:nvPr/>
        </p:nvGrpSpPr>
        <p:grpSpPr>
          <a:xfrm>
            <a:off x="772993" y="4577580"/>
            <a:ext cx="2331737" cy="577685"/>
            <a:chOff x="783004" y="4387009"/>
            <a:chExt cx="2331737" cy="577685"/>
          </a:xfrm>
        </p:grpSpPr>
        <p:sp>
          <p:nvSpPr>
            <p:cNvPr id="49" name="CasellaDiTesto 48">
              <a:extLst>
                <a:ext uri="{FF2B5EF4-FFF2-40B4-BE49-F238E27FC236}">
                  <a16:creationId xmlns:a16="http://schemas.microsoft.com/office/drawing/2014/main" id="{36B4CD34-332A-C6AB-99EB-4977AE143C97}"/>
                </a:ext>
              </a:extLst>
            </p:cNvPr>
            <p:cNvSpPr txBox="1"/>
            <p:nvPr/>
          </p:nvSpPr>
          <p:spPr>
            <a:xfrm>
              <a:off x="783004" y="4387009"/>
              <a:ext cx="2331737" cy="307777"/>
            </a:xfrm>
            <a:prstGeom prst="rect">
              <a:avLst/>
            </a:prstGeom>
            <a:noFill/>
          </p:spPr>
          <p:txBody>
            <a:bodyPr wrap="square" rtlCol="0">
              <a:spAutoFit/>
            </a:bodyPr>
            <a:lstStyle/>
            <a:p>
              <a:pPr algn="ctr"/>
              <a:r>
                <a:rPr lang="it-IT" sz="1400" spc="300" dirty="0">
                  <a:solidFill>
                    <a:srgbClr val="DA627D"/>
                  </a:solidFill>
                </a:rPr>
                <a:t>BUDGET</a:t>
              </a:r>
            </a:p>
          </p:txBody>
        </p:sp>
        <p:sp>
          <p:nvSpPr>
            <p:cNvPr id="4" name="CasellaDiTesto 3">
              <a:extLst>
                <a:ext uri="{FF2B5EF4-FFF2-40B4-BE49-F238E27FC236}">
                  <a16:creationId xmlns:a16="http://schemas.microsoft.com/office/drawing/2014/main" id="{78ACBE7F-61BF-6B1F-EACD-DA5B61FE62AD}"/>
                </a:ext>
              </a:extLst>
            </p:cNvPr>
            <p:cNvSpPr txBox="1"/>
            <p:nvPr/>
          </p:nvSpPr>
          <p:spPr>
            <a:xfrm>
              <a:off x="783004" y="4656917"/>
              <a:ext cx="2331735" cy="307777"/>
            </a:xfrm>
            <a:prstGeom prst="rect">
              <a:avLst/>
            </a:prstGeom>
            <a:noFill/>
          </p:spPr>
          <p:txBody>
            <a:bodyPr wrap="square" rtlCol="0">
              <a:spAutoFit/>
            </a:bodyPr>
            <a:lstStyle/>
            <a:p>
              <a:pPr algn="ctr"/>
              <a:r>
                <a:rPr lang="it-IT" sz="1400" spc="300" dirty="0">
                  <a:solidFill>
                    <a:schemeClr val="bg1"/>
                  </a:solidFill>
                </a:rPr>
                <a:t>€5.000/MONTH</a:t>
              </a:r>
            </a:p>
          </p:txBody>
        </p:sp>
      </p:grpSp>
      <p:grpSp>
        <p:nvGrpSpPr>
          <p:cNvPr id="11" name="Gruppo 10">
            <a:extLst>
              <a:ext uri="{FF2B5EF4-FFF2-40B4-BE49-F238E27FC236}">
                <a16:creationId xmlns:a16="http://schemas.microsoft.com/office/drawing/2014/main" id="{6151751F-7397-8BB6-7D52-5C2C391710B6}"/>
              </a:ext>
            </a:extLst>
          </p:cNvPr>
          <p:cNvGrpSpPr/>
          <p:nvPr/>
        </p:nvGrpSpPr>
        <p:grpSpPr>
          <a:xfrm>
            <a:off x="4524358" y="417396"/>
            <a:ext cx="6871207" cy="1556307"/>
            <a:chOff x="4524364" y="396518"/>
            <a:chExt cx="6871207" cy="1556307"/>
          </a:xfrm>
        </p:grpSpPr>
        <p:sp>
          <p:nvSpPr>
            <p:cNvPr id="41" name="CasellaDiTesto 40">
              <a:extLst>
                <a:ext uri="{FF2B5EF4-FFF2-40B4-BE49-F238E27FC236}">
                  <a16:creationId xmlns:a16="http://schemas.microsoft.com/office/drawing/2014/main" id="{EBDE148D-064C-F538-F015-EADA7E215BB6}"/>
                </a:ext>
              </a:extLst>
            </p:cNvPr>
            <p:cNvSpPr txBox="1"/>
            <p:nvPr/>
          </p:nvSpPr>
          <p:spPr>
            <a:xfrm>
              <a:off x="4524365" y="396518"/>
              <a:ext cx="5082746" cy="307777"/>
            </a:xfrm>
            <a:prstGeom prst="rect">
              <a:avLst/>
            </a:prstGeom>
            <a:noFill/>
          </p:spPr>
          <p:txBody>
            <a:bodyPr wrap="square" rtlCol="0">
              <a:spAutoFit/>
            </a:bodyPr>
            <a:lstStyle/>
            <a:p>
              <a:pPr algn="just"/>
              <a:r>
                <a:rPr lang="it-IT" sz="1400" spc="300" dirty="0">
                  <a:solidFill>
                    <a:srgbClr val="DA627D"/>
                  </a:solidFill>
                </a:rPr>
                <a:t>KEY RESPONSIBILITIES</a:t>
              </a:r>
            </a:p>
          </p:txBody>
        </p:sp>
        <p:sp>
          <p:nvSpPr>
            <p:cNvPr id="10" name="CasellaDiTesto 9">
              <a:extLst>
                <a:ext uri="{FF2B5EF4-FFF2-40B4-BE49-F238E27FC236}">
                  <a16:creationId xmlns:a16="http://schemas.microsoft.com/office/drawing/2014/main" id="{B6121CD7-5A88-9438-935B-637D1718D061}"/>
                </a:ext>
              </a:extLst>
            </p:cNvPr>
            <p:cNvSpPr txBox="1"/>
            <p:nvPr/>
          </p:nvSpPr>
          <p:spPr>
            <a:xfrm>
              <a:off x="4524364" y="706330"/>
              <a:ext cx="6871207" cy="1246495"/>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Support performance testing and load simulations to validate system scalability and robustness (WP7).  </a:t>
              </a:r>
            </a:p>
            <a:p>
              <a:pPr marL="265113" indent="-176213" algn="just">
                <a:spcBef>
                  <a:spcPts val="200"/>
                </a:spcBef>
                <a:buFont typeface="Arial" panose="020B0604020202020204" pitchFamily="34" charset="0"/>
                <a:buChar char="•"/>
              </a:pPr>
              <a:r>
                <a:rPr lang="en-US" sz="1400" dirty="0">
                  <a:solidFill>
                    <a:schemeClr val="bg1"/>
                  </a:solidFill>
                </a:rPr>
                <a:t>Collaborate with the QA team to conduct stress testing and resolve bottlenecks.  </a:t>
              </a:r>
            </a:p>
            <a:p>
              <a:pPr marL="265113" indent="-176213" algn="just">
                <a:spcBef>
                  <a:spcPts val="200"/>
                </a:spcBef>
                <a:buFont typeface="Arial" panose="020B0604020202020204" pitchFamily="34" charset="0"/>
                <a:buChar char="•"/>
              </a:pPr>
              <a:r>
                <a:rPr lang="en-US" sz="1400" dirty="0">
                  <a:solidFill>
                    <a:schemeClr val="bg1"/>
                  </a:solidFill>
                </a:rPr>
                <a:t>Ensure the system operates effectively under high loads and adverse conditions.  </a:t>
              </a:r>
            </a:p>
            <a:p>
              <a:pPr marL="265113" indent="-176213" algn="just">
                <a:spcBef>
                  <a:spcPts val="200"/>
                </a:spcBef>
                <a:buFont typeface="Arial" panose="020B0604020202020204" pitchFamily="34" charset="0"/>
                <a:buChar char="•"/>
              </a:pPr>
              <a:r>
                <a:rPr lang="en-US" sz="1400" dirty="0">
                  <a:solidFill>
                    <a:schemeClr val="bg1"/>
                  </a:solidFill>
                </a:rPr>
                <a:t>Provide technical support during end-to-end integration testing. </a:t>
              </a:r>
            </a:p>
          </p:txBody>
        </p:sp>
      </p:grpSp>
      <p:grpSp>
        <p:nvGrpSpPr>
          <p:cNvPr id="13" name="Gruppo 12">
            <a:extLst>
              <a:ext uri="{FF2B5EF4-FFF2-40B4-BE49-F238E27FC236}">
                <a16:creationId xmlns:a16="http://schemas.microsoft.com/office/drawing/2014/main" id="{EE2F3774-1C8D-C277-6F5D-7F23EB9F0B64}"/>
              </a:ext>
            </a:extLst>
          </p:cNvPr>
          <p:cNvGrpSpPr/>
          <p:nvPr/>
        </p:nvGrpSpPr>
        <p:grpSpPr>
          <a:xfrm>
            <a:off x="4524360" y="2159735"/>
            <a:ext cx="6871216" cy="1334564"/>
            <a:chOff x="4524364" y="2658586"/>
            <a:chExt cx="6871216" cy="1334564"/>
          </a:xfrm>
        </p:grpSpPr>
        <p:sp>
          <p:nvSpPr>
            <p:cNvPr id="42" name="CasellaDiTesto 41">
              <a:extLst>
                <a:ext uri="{FF2B5EF4-FFF2-40B4-BE49-F238E27FC236}">
                  <a16:creationId xmlns:a16="http://schemas.microsoft.com/office/drawing/2014/main" id="{389AAAFA-DB39-28B2-86A9-9869001D69D3}"/>
                </a:ext>
              </a:extLst>
            </p:cNvPr>
            <p:cNvSpPr txBox="1"/>
            <p:nvPr/>
          </p:nvSpPr>
          <p:spPr>
            <a:xfrm>
              <a:off x="4524365" y="2658586"/>
              <a:ext cx="5082746" cy="307777"/>
            </a:xfrm>
            <a:prstGeom prst="rect">
              <a:avLst/>
            </a:prstGeom>
            <a:noFill/>
          </p:spPr>
          <p:txBody>
            <a:bodyPr wrap="square" rtlCol="0">
              <a:spAutoFit/>
            </a:bodyPr>
            <a:lstStyle/>
            <a:p>
              <a:pPr algn="just"/>
              <a:r>
                <a:rPr lang="it-IT" sz="1400" spc="300" dirty="0">
                  <a:solidFill>
                    <a:srgbClr val="DA627D"/>
                  </a:solidFill>
                </a:rPr>
                <a:t>REQUIRED TECHNICAL SKILLS</a:t>
              </a:r>
            </a:p>
          </p:txBody>
        </p:sp>
        <p:sp>
          <p:nvSpPr>
            <p:cNvPr id="12" name="CasellaDiTesto 11">
              <a:extLst>
                <a:ext uri="{FF2B5EF4-FFF2-40B4-BE49-F238E27FC236}">
                  <a16:creationId xmlns:a16="http://schemas.microsoft.com/office/drawing/2014/main" id="{ED3A89FA-3792-F5DC-4801-D73A8A797666}"/>
                </a:ext>
              </a:extLst>
            </p:cNvPr>
            <p:cNvSpPr txBox="1"/>
            <p:nvPr/>
          </p:nvSpPr>
          <p:spPr>
            <a:xfrm>
              <a:off x="4524364" y="2962099"/>
              <a:ext cx="6871216" cy="1031051"/>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Expertise in system performance analysis and optimization.  </a:t>
              </a:r>
            </a:p>
            <a:p>
              <a:pPr marL="265113" indent="-176213" algn="just">
                <a:spcBef>
                  <a:spcPts val="200"/>
                </a:spcBef>
                <a:buFont typeface="Arial" panose="020B0604020202020204" pitchFamily="34" charset="0"/>
                <a:buChar char="•"/>
              </a:pPr>
              <a:r>
                <a:rPr lang="en-US" sz="1400" dirty="0">
                  <a:solidFill>
                    <a:schemeClr val="bg1"/>
                  </a:solidFill>
                </a:rPr>
                <a:t>Proficiency in simulation and testing tools (e.g., Apache JMeter).  </a:t>
              </a:r>
            </a:p>
            <a:p>
              <a:pPr marL="265113" indent="-176213" algn="just">
                <a:spcBef>
                  <a:spcPts val="200"/>
                </a:spcBef>
                <a:buFont typeface="Arial" panose="020B0604020202020204" pitchFamily="34" charset="0"/>
                <a:buChar char="•"/>
              </a:pPr>
              <a:r>
                <a:rPr lang="en-US" sz="1400" dirty="0">
                  <a:solidFill>
                    <a:schemeClr val="bg1"/>
                  </a:solidFill>
                </a:rPr>
                <a:t>Knowledge of distributed systems and their challenges.  </a:t>
              </a:r>
            </a:p>
            <a:p>
              <a:pPr marL="265113" indent="-176213" algn="just">
                <a:spcBef>
                  <a:spcPts val="200"/>
                </a:spcBef>
                <a:buFont typeface="Arial" panose="020B0604020202020204" pitchFamily="34" charset="0"/>
                <a:buChar char="•"/>
              </a:pPr>
              <a:r>
                <a:rPr lang="en-US" sz="1400" dirty="0">
                  <a:solidFill>
                    <a:schemeClr val="bg1"/>
                  </a:solidFill>
                </a:rPr>
                <a:t>Familiarity with monitoring tools (e.g., Grafana) for identifying bottlenecks. </a:t>
              </a:r>
            </a:p>
          </p:txBody>
        </p:sp>
      </p:grpSp>
      <p:grpSp>
        <p:nvGrpSpPr>
          <p:cNvPr id="19" name="Gruppo 18">
            <a:extLst>
              <a:ext uri="{FF2B5EF4-FFF2-40B4-BE49-F238E27FC236}">
                <a16:creationId xmlns:a16="http://schemas.microsoft.com/office/drawing/2014/main" id="{D281C3E2-682E-2839-C691-D57DF953CF38}"/>
              </a:ext>
            </a:extLst>
          </p:cNvPr>
          <p:cNvGrpSpPr/>
          <p:nvPr/>
        </p:nvGrpSpPr>
        <p:grpSpPr>
          <a:xfrm>
            <a:off x="4524360" y="3680331"/>
            <a:ext cx="6871206" cy="865929"/>
            <a:chOff x="4524363" y="4260519"/>
            <a:chExt cx="6871206" cy="865929"/>
          </a:xfrm>
        </p:grpSpPr>
        <p:sp>
          <p:nvSpPr>
            <p:cNvPr id="45" name="CasellaDiTesto 44">
              <a:extLst>
                <a:ext uri="{FF2B5EF4-FFF2-40B4-BE49-F238E27FC236}">
                  <a16:creationId xmlns:a16="http://schemas.microsoft.com/office/drawing/2014/main" id="{1A264558-6E90-A8C8-4859-7F534FA450C8}"/>
                </a:ext>
              </a:extLst>
            </p:cNvPr>
            <p:cNvSpPr txBox="1"/>
            <p:nvPr/>
          </p:nvSpPr>
          <p:spPr>
            <a:xfrm>
              <a:off x="4524364" y="4260519"/>
              <a:ext cx="5082746" cy="307777"/>
            </a:xfrm>
            <a:prstGeom prst="rect">
              <a:avLst/>
            </a:prstGeom>
            <a:noFill/>
          </p:spPr>
          <p:txBody>
            <a:bodyPr wrap="square" rtlCol="0">
              <a:spAutoFit/>
            </a:bodyPr>
            <a:lstStyle/>
            <a:p>
              <a:pPr algn="just"/>
              <a:r>
                <a:rPr lang="it-IT" sz="1400" spc="300" dirty="0">
                  <a:solidFill>
                    <a:srgbClr val="DA627D"/>
                  </a:solidFill>
                </a:rPr>
                <a:t>SOFT SKILLS</a:t>
              </a:r>
            </a:p>
          </p:txBody>
        </p:sp>
        <p:sp>
          <p:nvSpPr>
            <p:cNvPr id="17" name="CasellaDiTesto 16">
              <a:extLst>
                <a:ext uri="{FF2B5EF4-FFF2-40B4-BE49-F238E27FC236}">
                  <a16:creationId xmlns:a16="http://schemas.microsoft.com/office/drawing/2014/main" id="{7D68CE2C-4937-5C28-A646-4D184EE23910}"/>
                </a:ext>
              </a:extLst>
            </p:cNvPr>
            <p:cNvSpPr txBox="1"/>
            <p:nvPr/>
          </p:nvSpPr>
          <p:spPr>
            <a:xfrm>
              <a:off x="4524363" y="4577580"/>
              <a:ext cx="6871206"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Strong diagnostic and troubleshooting skills.  </a:t>
              </a:r>
            </a:p>
            <a:p>
              <a:pPr marL="265113" indent="-176213" algn="just">
                <a:spcBef>
                  <a:spcPts val="200"/>
                </a:spcBef>
                <a:buFont typeface="Arial" panose="020B0604020202020204" pitchFamily="34" charset="0"/>
                <a:buChar char="•"/>
              </a:pPr>
              <a:r>
                <a:rPr lang="en-US" sz="1400" dirty="0">
                  <a:solidFill>
                    <a:schemeClr val="bg1"/>
                  </a:solidFill>
                </a:rPr>
                <a:t>Ability to work collaboratively with multidisciplinary teams. </a:t>
              </a:r>
            </a:p>
          </p:txBody>
        </p:sp>
      </p:grpSp>
      <p:grpSp>
        <p:nvGrpSpPr>
          <p:cNvPr id="22" name="Gruppo 21">
            <a:extLst>
              <a:ext uri="{FF2B5EF4-FFF2-40B4-BE49-F238E27FC236}">
                <a16:creationId xmlns:a16="http://schemas.microsoft.com/office/drawing/2014/main" id="{1FA15793-9EB9-F494-752A-B89B123A341B}"/>
              </a:ext>
            </a:extLst>
          </p:cNvPr>
          <p:cNvGrpSpPr/>
          <p:nvPr/>
        </p:nvGrpSpPr>
        <p:grpSpPr>
          <a:xfrm>
            <a:off x="4524358" y="4732292"/>
            <a:ext cx="6871203" cy="856645"/>
            <a:chOff x="4524363" y="5155265"/>
            <a:chExt cx="6871203" cy="856645"/>
          </a:xfrm>
        </p:grpSpPr>
        <p:sp>
          <p:nvSpPr>
            <p:cNvPr id="46" name="CasellaDiTesto 45">
              <a:extLst>
                <a:ext uri="{FF2B5EF4-FFF2-40B4-BE49-F238E27FC236}">
                  <a16:creationId xmlns:a16="http://schemas.microsoft.com/office/drawing/2014/main" id="{E0EC1A77-C320-7BD2-0AA0-8472EDD4A7D5}"/>
                </a:ext>
              </a:extLst>
            </p:cNvPr>
            <p:cNvSpPr txBox="1"/>
            <p:nvPr/>
          </p:nvSpPr>
          <p:spPr>
            <a:xfrm>
              <a:off x="4524363" y="5155265"/>
              <a:ext cx="5082746" cy="307777"/>
            </a:xfrm>
            <a:prstGeom prst="rect">
              <a:avLst/>
            </a:prstGeom>
            <a:noFill/>
          </p:spPr>
          <p:txBody>
            <a:bodyPr wrap="square" rtlCol="0">
              <a:spAutoFit/>
            </a:bodyPr>
            <a:lstStyle/>
            <a:p>
              <a:pPr algn="just"/>
              <a:r>
                <a:rPr lang="it-IT" sz="1400" spc="300" dirty="0">
                  <a:solidFill>
                    <a:srgbClr val="DA627D"/>
                  </a:solidFill>
                </a:rPr>
                <a:t>EXPERIENCE REQUIRED</a:t>
              </a:r>
            </a:p>
          </p:txBody>
        </p:sp>
        <p:sp>
          <p:nvSpPr>
            <p:cNvPr id="20" name="CasellaDiTesto 19">
              <a:extLst>
                <a:ext uri="{FF2B5EF4-FFF2-40B4-BE49-F238E27FC236}">
                  <a16:creationId xmlns:a16="http://schemas.microsoft.com/office/drawing/2014/main" id="{9540EB85-208E-6678-172F-DD94E7E4A30D}"/>
                </a:ext>
              </a:extLst>
            </p:cNvPr>
            <p:cNvSpPr txBox="1"/>
            <p:nvPr/>
          </p:nvSpPr>
          <p:spPr>
            <a:xfrm>
              <a:off x="4524363" y="5463042"/>
              <a:ext cx="6871203" cy="548868"/>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3+ years of experience in system engineering or performance testing roles.  </a:t>
              </a:r>
            </a:p>
            <a:p>
              <a:pPr marL="265113" indent="-176213" algn="just">
                <a:spcBef>
                  <a:spcPts val="200"/>
                </a:spcBef>
                <a:buFont typeface="Arial" panose="020B0604020202020204" pitchFamily="34" charset="0"/>
                <a:buChar char="•"/>
              </a:pPr>
              <a:r>
                <a:rPr lang="en-US" sz="1400" dirty="0">
                  <a:solidFill>
                    <a:schemeClr val="bg1"/>
                  </a:solidFill>
                </a:rPr>
                <a:t>Experience with large-scale system architectures is a plus. </a:t>
              </a:r>
            </a:p>
          </p:txBody>
        </p:sp>
      </p:grpSp>
      <p:grpSp>
        <p:nvGrpSpPr>
          <p:cNvPr id="23" name="Gruppo 22">
            <a:extLst>
              <a:ext uri="{FF2B5EF4-FFF2-40B4-BE49-F238E27FC236}">
                <a16:creationId xmlns:a16="http://schemas.microsoft.com/office/drawing/2014/main" id="{5463B114-96D2-7985-A16C-332341A2C64B}"/>
              </a:ext>
            </a:extLst>
          </p:cNvPr>
          <p:cNvGrpSpPr/>
          <p:nvPr/>
        </p:nvGrpSpPr>
        <p:grpSpPr>
          <a:xfrm>
            <a:off x="4524360" y="5774969"/>
            <a:ext cx="6871201" cy="614928"/>
            <a:chOff x="4524360" y="6001663"/>
            <a:chExt cx="6871201" cy="614928"/>
          </a:xfrm>
        </p:grpSpPr>
        <p:sp>
          <p:nvSpPr>
            <p:cNvPr id="47" name="CasellaDiTesto 46">
              <a:extLst>
                <a:ext uri="{FF2B5EF4-FFF2-40B4-BE49-F238E27FC236}">
                  <a16:creationId xmlns:a16="http://schemas.microsoft.com/office/drawing/2014/main" id="{43F2D4E0-3F4B-8CBD-AD40-32E9B7C53734}"/>
                </a:ext>
              </a:extLst>
            </p:cNvPr>
            <p:cNvSpPr txBox="1"/>
            <p:nvPr/>
          </p:nvSpPr>
          <p:spPr>
            <a:xfrm>
              <a:off x="4524361" y="6001663"/>
              <a:ext cx="5082746" cy="307777"/>
            </a:xfrm>
            <a:prstGeom prst="rect">
              <a:avLst/>
            </a:prstGeom>
            <a:noFill/>
          </p:spPr>
          <p:txBody>
            <a:bodyPr wrap="square" rtlCol="0">
              <a:spAutoFit/>
            </a:bodyPr>
            <a:lstStyle/>
            <a:p>
              <a:pPr algn="just"/>
              <a:r>
                <a:rPr lang="it-IT" sz="1400" spc="300" dirty="0">
                  <a:solidFill>
                    <a:srgbClr val="DA627D"/>
                  </a:solidFill>
                </a:rPr>
                <a:t>EDUCATION</a:t>
              </a:r>
            </a:p>
          </p:txBody>
        </p:sp>
        <p:sp>
          <p:nvSpPr>
            <p:cNvPr id="21" name="CasellaDiTesto 20">
              <a:extLst>
                <a:ext uri="{FF2B5EF4-FFF2-40B4-BE49-F238E27FC236}">
                  <a16:creationId xmlns:a16="http://schemas.microsoft.com/office/drawing/2014/main" id="{53496458-7B86-B047-3F97-6CBE772892D1}"/>
                </a:ext>
              </a:extLst>
            </p:cNvPr>
            <p:cNvSpPr txBox="1"/>
            <p:nvPr/>
          </p:nvSpPr>
          <p:spPr>
            <a:xfrm>
              <a:off x="4524360" y="6308814"/>
              <a:ext cx="6871201" cy="307777"/>
            </a:xfrm>
            <a:prstGeom prst="rect">
              <a:avLst/>
            </a:prstGeom>
            <a:noFill/>
          </p:spPr>
          <p:txBody>
            <a:bodyPr wrap="square" rtlCol="0">
              <a:spAutoFit/>
            </a:bodyPr>
            <a:lstStyle/>
            <a:p>
              <a:pPr marL="265113" indent="-176213" algn="just">
                <a:spcBef>
                  <a:spcPts val="200"/>
                </a:spcBef>
                <a:buFont typeface="Arial" panose="020B0604020202020204" pitchFamily="34" charset="0"/>
                <a:buChar char="•"/>
              </a:pPr>
              <a:r>
                <a:rPr lang="en-US" sz="1400" dirty="0">
                  <a:solidFill>
                    <a:schemeClr val="bg1"/>
                  </a:solidFill>
                </a:rPr>
                <a:t>Bachelor’s degree in Computer Engineering, Systems Engineering, or related fields. </a:t>
              </a:r>
            </a:p>
          </p:txBody>
        </p:sp>
      </p:grpSp>
    </p:spTree>
    <p:extLst>
      <p:ext uri="{BB962C8B-B14F-4D97-AF65-F5344CB8AC3E}">
        <p14:creationId xmlns:p14="http://schemas.microsoft.com/office/powerpoint/2010/main" val="23679493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359E233-B805-5345-0250-2223680A6F25}"/>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CA284E69-C314-9CFD-1C8F-D22B29BC93B0}"/>
              </a:ext>
            </a:extLst>
          </p:cNvPr>
          <p:cNvSpPr txBox="1"/>
          <p:nvPr/>
        </p:nvSpPr>
        <p:spPr>
          <a:xfrm>
            <a:off x="3335457" y="386924"/>
            <a:ext cx="5521087" cy="338554"/>
          </a:xfrm>
          <a:prstGeom prst="rect">
            <a:avLst/>
          </a:prstGeom>
          <a:noFill/>
        </p:spPr>
        <p:txBody>
          <a:bodyPr wrap="square" rtlCol="0">
            <a:spAutoFit/>
          </a:bodyPr>
          <a:lstStyle/>
          <a:p>
            <a:pPr algn="ctr"/>
            <a:r>
              <a:rPr lang="it-IT" sz="1600" spc="300" dirty="0">
                <a:solidFill>
                  <a:schemeClr val="bg1"/>
                </a:solidFill>
              </a:rPr>
              <a:t>REFERENCES</a:t>
            </a:r>
          </a:p>
        </p:txBody>
      </p:sp>
      <p:cxnSp>
        <p:nvCxnSpPr>
          <p:cNvPr id="3" name="Connettore diritto 2">
            <a:extLst>
              <a:ext uri="{FF2B5EF4-FFF2-40B4-BE49-F238E27FC236}">
                <a16:creationId xmlns:a16="http://schemas.microsoft.com/office/drawing/2014/main" id="{745C5316-AC27-36E8-0037-8EA350B5E6B7}"/>
              </a:ext>
            </a:extLst>
          </p:cNvPr>
          <p:cNvCxnSpPr>
            <a:cxnSpLocks/>
          </p:cNvCxnSpPr>
          <p:nvPr/>
        </p:nvCxnSpPr>
        <p:spPr>
          <a:xfrm>
            <a:off x="5804647" y="787741"/>
            <a:ext cx="58270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6" name="Gruppo 15">
            <a:extLst>
              <a:ext uri="{FF2B5EF4-FFF2-40B4-BE49-F238E27FC236}">
                <a16:creationId xmlns:a16="http://schemas.microsoft.com/office/drawing/2014/main" id="{9231BE71-FB67-807B-DECE-DD77ED562200}"/>
              </a:ext>
            </a:extLst>
          </p:cNvPr>
          <p:cNvGrpSpPr/>
          <p:nvPr/>
        </p:nvGrpSpPr>
        <p:grpSpPr>
          <a:xfrm>
            <a:off x="593486" y="1899240"/>
            <a:ext cx="10728241" cy="636880"/>
            <a:chOff x="598023" y="1570208"/>
            <a:chExt cx="10728241" cy="636880"/>
          </a:xfrm>
        </p:grpSpPr>
        <p:sp>
          <p:nvSpPr>
            <p:cNvPr id="5" name="CasellaDiTesto 4">
              <a:extLst>
                <a:ext uri="{FF2B5EF4-FFF2-40B4-BE49-F238E27FC236}">
                  <a16:creationId xmlns:a16="http://schemas.microsoft.com/office/drawing/2014/main" id="{180F9139-894A-0B67-810E-7A67AEF5DE31}"/>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[1]</a:t>
              </a:r>
              <a:endParaRPr lang="en-US" sz="1600" dirty="0">
                <a:solidFill>
                  <a:srgbClr val="DA627D"/>
                </a:solidFill>
              </a:endParaRPr>
            </a:p>
          </p:txBody>
        </p:sp>
        <p:sp>
          <p:nvSpPr>
            <p:cNvPr id="7" name="CasellaDiTesto 6">
              <a:extLst>
                <a:ext uri="{FF2B5EF4-FFF2-40B4-BE49-F238E27FC236}">
                  <a16:creationId xmlns:a16="http://schemas.microsoft.com/office/drawing/2014/main" id="{ACA0D04B-64D5-67AF-D7BB-0982517636E1}"/>
                </a:ext>
              </a:extLst>
            </p:cNvPr>
            <p:cNvSpPr txBox="1"/>
            <p:nvPr/>
          </p:nvSpPr>
          <p:spPr>
            <a:xfrm>
              <a:off x="1152601" y="1579173"/>
              <a:ext cx="10173663" cy="338554"/>
            </a:xfrm>
            <a:prstGeom prst="rect">
              <a:avLst/>
            </a:prstGeom>
            <a:noFill/>
          </p:spPr>
          <p:txBody>
            <a:bodyPr wrap="square" rtlCol="0">
              <a:spAutoFit/>
            </a:bodyPr>
            <a:lstStyle/>
            <a:p>
              <a:pPr algn="just"/>
              <a:r>
                <a:rPr lang="en-US" sz="1600" dirty="0">
                  <a:solidFill>
                    <a:schemeClr val="bg1"/>
                  </a:solidFill>
                </a:rPr>
                <a:t>DRIVER EMOTION RECOGNITION FOR INTELLIGENT VEHICLES: A SURVEY (2020)  </a:t>
              </a:r>
              <a:endParaRPr lang="en-US" sz="1600" dirty="0">
                <a:solidFill>
                  <a:srgbClr val="DA627D"/>
                </a:solidFill>
              </a:endParaRPr>
            </a:p>
          </p:txBody>
        </p:sp>
        <p:sp>
          <p:nvSpPr>
            <p:cNvPr id="23" name="CasellaDiTesto 22">
              <a:extLst>
                <a:ext uri="{FF2B5EF4-FFF2-40B4-BE49-F238E27FC236}">
                  <a16:creationId xmlns:a16="http://schemas.microsoft.com/office/drawing/2014/main" id="{41BFC41A-D4F9-9EB6-2709-7254095AB3B4}"/>
                </a:ext>
              </a:extLst>
            </p:cNvPr>
            <p:cNvSpPr txBox="1"/>
            <p:nvPr/>
          </p:nvSpPr>
          <p:spPr>
            <a:xfrm>
              <a:off x="1152600" y="1899311"/>
              <a:ext cx="10173663" cy="307777"/>
            </a:xfrm>
            <a:prstGeom prst="rect">
              <a:avLst/>
            </a:prstGeom>
            <a:noFill/>
          </p:spPr>
          <p:txBody>
            <a:bodyPr wrap="square" rtlCol="0">
              <a:spAutoFit/>
            </a:bodyPr>
            <a:lstStyle/>
            <a:p>
              <a:r>
                <a:rPr lang="en-US" sz="1400" dirty="0">
                  <a:solidFill>
                    <a:srgbClr val="F9DBBD"/>
                  </a:solidFill>
                </a:rPr>
                <a:t>https://www.media.mit.edu/publications/driver-emotion-recognition-for-intelligent-vehicles-a-survey/</a:t>
              </a:r>
            </a:p>
          </p:txBody>
        </p:sp>
      </p:grpSp>
      <p:grpSp>
        <p:nvGrpSpPr>
          <p:cNvPr id="17" name="Gruppo 16">
            <a:extLst>
              <a:ext uri="{FF2B5EF4-FFF2-40B4-BE49-F238E27FC236}">
                <a16:creationId xmlns:a16="http://schemas.microsoft.com/office/drawing/2014/main" id="{046DD852-45F6-DCD8-4753-567B2CB93031}"/>
              </a:ext>
            </a:extLst>
          </p:cNvPr>
          <p:cNvGrpSpPr/>
          <p:nvPr/>
        </p:nvGrpSpPr>
        <p:grpSpPr>
          <a:xfrm>
            <a:off x="593485" y="3145745"/>
            <a:ext cx="10728241" cy="860996"/>
            <a:chOff x="598023" y="1570208"/>
            <a:chExt cx="10728241" cy="860996"/>
          </a:xfrm>
        </p:grpSpPr>
        <p:sp>
          <p:nvSpPr>
            <p:cNvPr id="18" name="CasellaDiTesto 17">
              <a:extLst>
                <a:ext uri="{FF2B5EF4-FFF2-40B4-BE49-F238E27FC236}">
                  <a16:creationId xmlns:a16="http://schemas.microsoft.com/office/drawing/2014/main" id="{03F91112-FEEC-69B0-387B-0F6ABA1418C1}"/>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[2]</a:t>
              </a:r>
              <a:endParaRPr lang="en-US" sz="1600" dirty="0">
                <a:solidFill>
                  <a:srgbClr val="DA627D"/>
                </a:solidFill>
              </a:endParaRPr>
            </a:p>
          </p:txBody>
        </p:sp>
        <p:sp>
          <p:nvSpPr>
            <p:cNvPr id="19" name="CasellaDiTesto 18">
              <a:extLst>
                <a:ext uri="{FF2B5EF4-FFF2-40B4-BE49-F238E27FC236}">
                  <a16:creationId xmlns:a16="http://schemas.microsoft.com/office/drawing/2014/main" id="{1C6923CC-F4CB-678A-C710-0C38A606A2FD}"/>
                </a:ext>
              </a:extLst>
            </p:cNvPr>
            <p:cNvSpPr txBox="1"/>
            <p:nvPr/>
          </p:nvSpPr>
          <p:spPr>
            <a:xfrm>
              <a:off x="1152601" y="1579173"/>
              <a:ext cx="10173663" cy="584775"/>
            </a:xfrm>
            <a:prstGeom prst="rect">
              <a:avLst/>
            </a:prstGeom>
            <a:noFill/>
          </p:spPr>
          <p:txBody>
            <a:bodyPr wrap="square" rtlCol="0">
              <a:spAutoFit/>
            </a:bodyPr>
            <a:lstStyle/>
            <a:p>
              <a:pPr algn="just"/>
              <a:r>
                <a:rPr lang="en-US" sz="1600" dirty="0">
                  <a:solidFill>
                    <a:schemeClr val="bg1"/>
                  </a:solidFill>
                </a:rPr>
                <a:t>AUDIOVISUAL AFFECT RECOGNITION FOR AUTONOMOUS VEHICLES: APPLICATIONS, CHALLENGES, AND OPPORTUNITIES (2023)</a:t>
              </a:r>
            </a:p>
          </p:txBody>
        </p:sp>
        <p:sp>
          <p:nvSpPr>
            <p:cNvPr id="20" name="CasellaDiTesto 19">
              <a:extLst>
                <a:ext uri="{FF2B5EF4-FFF2-40B4-BE49-F238E27FC236}">
                  <a16:creationId xmlns:a16="http://schemas.microsoft.com/office/drawing/2014/main" id="{6AACB5E4-F8D3-80EB-4A30-63F471ED2B72}"/>
                </a:ext>
              </a:extLst>
            </p:cNvPr>
            <p:cNvSpPr txBox="1"/>
            <p:nvPr/>
          </p:nvSpPr>
          <p:spPr>
            <a:xfrm>
              <a:off x="1152600" y="2123427"/>
              <a:ext cx="10173663" cy="307777"/>
            </a:xfrm>
            <a:prstGeom prst="rect">
              <a:avLst/>
            </a:prstGeom>
            <a:noFill/>
          </p:spPr>
          <p:txBody>
            <a:bodyPr wrap="square" rtlCol="0">
              <a:spAutoFit/>
            </a:bodyPr>
            <a:lstStyle/>
            <a:p>
              <a:r>
                <a:rPr lang="en-US" sz="1400" dirty="0">
                  <a:solidFill>
                    <a:srgbClr val="F9DBBD"/>
                  </a:solidFill>
                </a:rPr>
                <a:t>https://ieeexplore.ieee.org/document/10337780</a:t>
              </a:r>
            </a:p>
          </p:txBody>
        </p:sp>
      </p:grpSp>
      <p:grpSp>
        <p:nvGrpSpPr>
          <p:cNvPr id="21" name="Gruppo 20">
            <a:extLst>
              <a:ext uri="{FF2B5EF4-FFF2-40B4-BE49-F238E27FC236}">
                <a16:creationId xmlns:a16="http://schemas.microsoft.com/office/drawing/2014/main" id="{05A4980D-14DC-EB98-BBD3-6FE3D6234A17}"/>
              </a:ext>
            </a:extLst>
          </p:cNvPr>
          <p:cNvGrpSpPr/>
          <p:nvPr/>
        </p:nvGrpSpPr>
        <p:grpSpPr>
          <a:xfrm>
            <a:off x="593485" y="4616366"/>
            <a:ext cx="10728241" cy="636880"/>
            <a:chOff x="598023" y="1570208"/>
            <a:chExt cx="10728241" cy="636880"/>
          </a:xfrm>
        </p:grpSpPr>
        <p:sp>
          <p:nvSpPr>
            <p:cNvPr id="22" name="CasellaDiTesto 21">
              <a:extLst>
                <a:ext uri="{FF2B5EF4-FFF2-40B4-BE49-F238E27FC236}">
                  <a16:creationId xmlns:a16="http://schemas.microsoft.com/office/drawing/2014/main" id="{2EDE99AC-C42F-A145-8030-D4A78967BE68}"/>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[3]</a:t>
              </a:r>
              <a:endParaRPr lang="en-US" sz="1600" dirty="0">
                <a:solidFill>
                  <a:srgbClr val="DA627D"/>
                </a:solidFill>
              </a:endParaRPr>
            </a:p>
          </p:txBody>
        </p:sp>
        <p:sp>
          <p:nvSpPr>
            <p:cNvPr id="26" name="CasellaDiTesto 25">
              <a:extLst>
                <a:ext uri="{FF2B5EF4-FFF2-40B4-BE49-F238E27FC236}">
                  <a16:creationId xmlns:a16="http://schemas.microsoft.com/office/drawing/2014/main" id="{B6E439EC-2750-2701-662A-F80F471FC9EA}"/>
                </a:ext>
              </a:extLst>
            </p:cNvPr>
            <p:cNvSpPr txBox="1"/>
            <p:nvPr/>
          </p:nvSpPr>
          <p:spPr>
            <a:xfrm>
              <a:off x="1152601" y="1579173"/>
              <a:ext cx="10173663" cy="338554"/>
            </a:xfrm>
            <a:prstGeom prst="rect">
              <a:avLst/>
            </a:prstGeom>
            <a:noFill/>
          </p:spPr>
          <p:txBody>
            <a:bodyPr wrap="square" rtlCol="0">
              <a:spAutoFit/>
            </a:bodyPr>
            <a:lstStyle/>
            <a:p>
              <a:r>
                <a:rPr lang="en-US" sz="1600" dirty="0">
                  <a:solidFill>
                    <a:schemeClr val="bg1"/>
                  </a:solidFill>
                </a:rPr>
                <a:t>REVIEW AND PERSPECTIVES ON HUMAN EMOTION FOR CONNECTED AUTOMATED VEHICLES  (2023)</a:t>
              </a:r>
              <a:endParaRPr lang="en-US" sz="1600" dirty="0">
                <a:solidFill>
                  <a:srgbClr val="DA627D"/>
                </a:solidFill>
              </a:endParaRPr>
            </a:p>
          </p:txBody>
        </p:sp>
        <p:sp>
          <p:nvSpPr>
            <p:cNvPr id="27" name="CasellaDiTesto 26">
              <a:extLst>
                <a:ext uri="{FF2B5EF4-FFF2-40B4-BE49-F238E27FC236}">
                  <a16:creationId xmlns:a16="http://schemas.microsoft.com/office/drawing/2014/main" id="{20C2D9A3-5BB2-C43D-5269-B9B82FB5D1BD}"/>
                </a:ext>
              </a:extLst>
            </p:cNvPr>
            <p:cNvSpPr txBox="1"/>
            <p:nvPr/>
          </p:nvSpPr>
          <p:spPr>
            <a:xfrm>
              <a:off x="1152600" y="1899311"/>
              <a:ext cx="10173663" cy="307777"/>
            </a:xfrm>
            <a:prstGeom prst="rect">
              <a:avLst/>
            </a:prstGeom>
            <a:noFill/>
          </p:spPr>
          <p:txBody>
            <a:bodyPr wrap="square" rtlCol="0">
              <a:spAutoFit/>
            </a:bodyPr>
            <a:lstStyle/>
            <a:p>
              <a:r>
                <a:rPr lang="en-US" sz="1400" dirty="0">
                  <a:solidFill>
                    <a:srgbClr val="F9DBBD"/>
                  </a:solidFill>
                </a:rPr>
                <a:t>https://link.springer.com/article/10.1007/s42154-023-00270-z</a:t>
              </a:r>
            </a:p>
          </p:txBody>
        </p:sp>
      </p:grpSp>
    </p:spTree>
    <p:extLst>
      <p:ext uri="{BB962C8B-B14F-4D97-AF65-F5344CB8AC3E}">
        <p14:creationId xmlns:p14="http://schemas.microsoft.com/office/powerpoint/2010/main" val="31021058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8AB5BBA-3FCB-79E5-DC47-3C1A08F2C925}"/>
            </a:ext>
          </a:extLst>
        </p:cNvPr>
        <p:cNvGrpSpPr/>
        <p:nvPr/>
      </p:nvGrpSpPr>
      <p:grpSpPr>
        <a:xfrm>
          <a:off x="0" y="0"/>
          <a:ext cx="0" cy="0"/>
          <a:chOff x="0" y="0"/>
          <a:chExt cx="0" cy="0"/>
        </a:xfrm>
      </p:grpSpPr>
      <p:grpSp>
        <p:nvGrpSpPr>
          <p:cNvPr id="14" name="Gruppo 13">
            <a:extLst>
              <a:ext uri="{FF2B5EF4-FFF2-40B4-BE49-F238E27FC236}">
                <a16:creationId xmlns:a16="http://schemas.microsoft.com/office/drawing/2014/main" id="{C9ED65AF-B484-2B41-39C7-F5D0CBB60182}"/>
              </a:ext>
            </a:extLst>
          </p:cNvPr>
          <p:cNvGrpSpPr/>
          <p:nvPr/>
        </p:nvGrpSpPr>
        <p:grpSpPr>
          <a:xfrm>
            <a:off x="593482" y="4616366"/>
            <a:ext cx="10728241" cy="852323"/>
            <a:chOff x="598023" y="1570208"/>
            <a:chExt cx="10728241" cy="852323"/>
          </a:xfrm>
        </p:grpSpPr>
        <p:sp>
          <p:nvSpPr>
            <p:cNvPr id="15" name="CasellaDiTesto 14">
              <a:extLst>
                <a:ext uri="{FF2B5EF4-FFF2-40B4-BE49-F238E27FC236}">
                  <a16:creationId xmlns:a16="http://schemas.microsoft.com/office/drawing/2014/main" id="{E62A4AA1-A52D-C7B6-071C-A88857144E02}"/>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[6]</a:t>
              </a:r>
              <a:endParaRPr lang="en-US" sz="1600" dirty="0">
                <a:solidFill>
                  <a:srgbClr val="DA627D"/>
                </a:solidFill>
              </a:endParaRPr>
            </a:p>
          </p:txBody>
        </p:sp>
        <p:sp>
          <p:nvSpPr>
            <p:cNvPr id="24" name="CasellaDiTesto 23">
              <a:extLst>
                <a:ext uri="{FF2B5EF4-FFF2-40B4-BE49-F238E27FC236}">
                  <a16:creationId xmlns:a16="http://schemas.microsoft.com/office/drawing/2014/main" id="{A1DA8599-37D0-C190-5207-A2F39C74D642}"/>
                </a:ext>
              </a:extLst>
            </p:cNvPr>
            <p:cNvSpPr txBox="1"/>
            <p:nvPr/>
          </p:nvSpPr>
          <p:spPr>
            <a:xfrm>
              <a:off x="1152601" y="1579173"/>
              <a:ext cx="10173663" cy="338554"/>
            </a:xfrm>
            <a:prstGeom prst="rect">
              <a:avLst/>
            </a:prstGeom>
            <a:noFill/>
          </p:spPr>
          <p:txBody>
            <a:bodyPr wrap="square" rtlCol="0">
              <a:spAutoFit/>
            </a:bodyPr>
            <a:lstStyle/>
            <a:p>
              <a:r>
                <a:rPr lang="en-US" sz="1600" dirty="0">
                  <a:solidFill>
                    <a:schemeClr val="bg1"/>
                  </a:solidFill>
                </a:rPr>
                <a:t>UNDERSTANDING RIDE-SHARING SYSTEMS IN URBAN AREAS: LOCATION, USERS, AND BARRIERS (2020)</a:t>
              </a:r>
              <a:endParaRPr lang="en-US" sz="1600" dirty="0">
                <a:solidFill>
                  <a:srgbClr val="DA627D"/>
                </a:solidFill>
              </a:endParaRPr>
            </a:p>
          </p:txBody>
        </p:sp>
        <p:sp>
          <p:nvSpPr>
            <p:cNvPr id="25" name="CasellaDiTesto 24">
              <a:extLst>
                <a:ext uri="{FF2B5EF4-FFF2-40B4-BE49-F238E27FC236}">
                  <a16:creationId xmlns:a16="http://schemas.microsoft.com/office/drawing/2014/main" id="{2C74AB66-E8BF-B398-F034-91238D0A3C8F}"/>
                </a:ext>
              </a:extLst>
            </p:cNvPr>
            <p:cNvSpPr txBox="1"/>
            <p:nvPr/>
          </p:nvSpPr>
          <p:spPr>
            <a:xfrm>
              <a:off x="1152600" y="1899311"/>
              <a:ext cx="10173663" cy="523220"/>
            </a:xfrm>
            <a:prstGeom prst="rect">
              <a:avLst/>
            </a:prstGeom>
            <a:noFill/>
          </p:spPr>
          <p:txBody>
            <a:bodyPr wrap="square" rtlCol="0">
              <a:spAutoFit/>
            </a:bodyPr>
            <a:lstStyle/>
            <a:p>
              <a:r>
                <a:rPr lang="en-US" sz="1400" dirty="0">
                  <a:solidFill>
                    <a:srgbClr val="F9DBBD"/>
                  </a:solidFill>
                </a:rPr>
                <a:t>https://www.academia.edu/76607239/Understanding_Ride_Sharing_Systems_in_Urban_Areas_The_Role_of_Location_Users_and_Barriers</a:t>
              </a:r>
            </a:p>
          </p:txBody>
        </p:sp>
      </p:grpSp>
      <p:grpSp>
        <p:nvGrpSpPr>
          <p:cNvPr id="37" name="Gruppo 36">
            <a:extLst>
              <a:ext uri="{FF2B5EF4-FFF2-40B4-BE49-F238E27FC236}">
                <a16:creationId xmlns:a16="http://schemas.microsoft.com/office/drawing/2014/main" id="{3FF5DC0D-D4EB-CE52-502F-E551E0BCDA7F}"/>
              </a:ext>
            </a:extLst>
          </p:cNvPr>
          <p:cNvGrpSpPr/>
          <p:nvPr/>
        </p:nvGrpSpPr>
        <p:grpSpPr>
          <a:xfrm>
            <a:off x="593483" y="1904351"/>
            <a:ext cx="10728241" cy="852323"/>
            <a:chOff x="598023" y="1570208"/>
            <a:chExt cx="10728241" cy="852323"/>
          </a:xfrm>
        </p:grpSpPr>
        <p:sp>
          <p:nvSpPr>
            <p:cNvPr id="38" name="CasellaDiTesto 37">
              <a:extLst>
                <a:ext uri="{FF2B5EF4-FFF2-40B4-BE49-F238E27FC236}">
                  <a16:creationId xmlns:a16="http://schemas.microsoft.com/office/drawing/2014/main" id="{FB6CE9D4-5696-1D17-68BC-06428824F782}"/>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[4]</a:t>
              </a:r>
              <a:endParaRPr lang="en-US" sz="1600" dirty="0">
                <a:solidFill>
                  <a:srgbClr val="DA627D"/>
                </a:solidFill>
              </a:endParaRPr>
            </a:p>
          </p:txBody>
        </p:sp>
        <p:sp>
          <p:nvSpPr>
            <p:cNvPr id="39" name="CasellaDiTesto 38">
              <a:extLst>
                <a:ext uri="{FF2B5EF4-FFF2-40B4-BE49-F238E27FC236}">
                  <a16:creationId xmlns:a16="http://schemas.microsoft.com/office/drawing/2014/main" id="{66CB497B-8A32-DD4B-FBFA-D4FCC798A5C2}"/>
                </a:ext>
              </a:extLst>
            </p:cNvPr>
            <p:cNvSpPr txBox="1"/>
            <p:nvPr/>
          </p:nvSpPr>
          <p:spPr>
            <a:xfrm>
              <a:off x="1152601" y="1579173"/>
              <a:ext cx="10173663" cy="338554"/>
            </a:xfrm>
            <a:prstGeom prst="rect">
              <a:avLst/>
            </a:prstGeom>
            <a:noFill/>
          </p:spPr>
          <p:txBody>
            <a:bodyPr wrap="square" rtlCol="0">
              <a:spAutoFit/>
            </a:bodyPr>
            <a:lstStyle/>
            <a:p>
              <a:r>
                <a:rPr lang="en-US" sz="1600" dirty="0">
                  <a:solidFill>
                    <a:schemeClr val="bg1"/>
                  </a:solidFill>
                </a:rPr>
                <a:t>PLATFORM-MEDIATED REPUTATION SYSTEMS IN THE SHARING ECONOMY (2020)</a:t>
              </a:r>
              <a:endParaRPr lang="en-US" sz="1600" dirty="0">
                <a:solidFill>
                  <a:srgbClr val="DA627D"/>
                </a:solidFill>
              </a:endParaRPr>
            </a:p>
          </p:txBody>
        </p:sp>
        <p:sp>
          <p:nvSpPr>
            <p:cNvPr id="40" name="CasellaDiTesto 39">
              <a:extLst>
                <a:ext uri="{FF2B5EF4-FFF2-40B4-BE49-F238E27FC236}">
                  <a16:creationId xmlns:a16="http://schemas.microsoft.com/office/drawing/2014/main" id="{41CE9DD4-F7F8-CE0E-6D8B-2B186A6A96F8}"/>
                </a:ext>
              </a:extLst>
            </p:cNvPr>
            <p:cNvSpPr txBox="1"/>
            <p:nvPr/>
          </p:nvSpPr>
          <p:spPr>
            <a:xfrm>
              <a:off x="1152600" y="1899311"/>
              <a:ext cx="10173663" cy="523220"/>
            </a:xfrm>
            <a:prstGeom prst="rect">
              <a:avLst/>
            </a:prstGeom>
            <a:noFill/>
          </p:spPr>
          <p:txBody>
            <a:bodyPr wrap="square" rtlCol="0">
              <a:spAutoFit/>
            </a:bodyPr>
            <a:lstStyle/>
            <a:p>
              <a:r>
                <a:rPr lang="en-US" sz="1400" dirty="0">
                  <a:solidFill>
                    <a:srgbClr val="F9DBBD"/>
                  </a:solidFill>
                </a:rPr>
                <a:t>https://www.academia.edu/77030822/Platform_mediated_reputation_systems_in_the_sharing_economy_and_incentives_to_provide_service_quality_the_case_of_ridesharing_services</a:t>
              </a:r>
            </a:p>
          </p:txBody>
        </p:sp>
      </p:grpSp>
      <p:grpSp>
        <p:nvGrpSpPr>
          <p:cNvPr id="10" name="Gruppo 9">
            <a:extLst>
              <a:ext uri="{FF2B5EF4-FFF2-40B4-BE49-F238E27FC236}">
                <a16:creationId xmlns:a16="http://schemas.microsoft.com/office/drawing/2014/main" id="{A153EBCD-BA22-E713-49A0-CF742D1EE2B7}"/>
              </a:ext>
            </a:extLst>
          </p:cNvPr>
          <p:cNvGrpSpPr/>
          <p:nvPr/>
        </p:nvGrpSpPr>
        <p:grpSpPr>
          <a:xfrm>
            <a:off x="593483" y="3368080"/>
            <a:ext cx="10728241" cy="636880"/>
            <a:chOff x="598023" y="1570208"/>
            <a:chExt cx="10728241" cy="636880"/>
          </a:xfrm>
        </p:grpSpPr>
        <p:sp>
          <p:nvSpPr>
            <p:cNvPr id="11" name="CasellaDiTesto 10">
              <a:extLst>
                <a:ext uri="{FF2B5EF4-FFF2-40B4-BE49-F238E27FC236}">
                  <a16:creationId xmlns:a16="http://schemas.microsoft.com/office/drawing/2014/main" id="{5D72652E-763B-4E9A-B795-112EBB56C574}"/>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[5]</a:t>
              </a:r>
              <a:endParaRPr lang="en-US" sz="1600" dirty="0">
                <a:solidFill>
                  <a:srgbClr val="DA627D"/>
                </a:solidFill>
              </a:endParaRPr>
            </a:p>
          </p:txBody>
        </p:sp>
        <p:sp>
          <p:nvSpPr>
            <p:cNvPr id="12" name="CasellaDiTesto 11">
              <a:extLst>
                <a:ext uri="{FF2B5EF4-FFF2-40B4-BE49-F238E27FC236}">
                  <a16:creationId xmlns:a16="http://schemas.microsoft.com/office/drawing/2014/main" id="{00CCF2F3-4824-E54D-FFA0-E40E1D19A0C3}"/>
                </a:ext>
              </a:extLst>
            </p:cNvPr>
            <p:cNvSpPr txBox="1"/>
            <p:nvPr/>
          </p:nvSpPr>
          <p:spPr>
            <a:xfrm>
              <a:off x="1152601" y="1579173"/>
              <a:ext cx="10173663" cy="338554"/>
            </a:xfrm>
            <a:prstGeom prst="rect">
              <a:avLst/>
            </a:prstGeom>
            <a:noFill/>
          </p:spPr>
          <p:txBody>
            <a:bodyPr wrap="square" rtlCol="0">
              <a:spAutoFit/>
            </a:bodyPr>
            <a:lstStyle/>
            <a:p>
              <a:r>
                <a:rPr lang="en-US" sz="1600" dirty="0">
                  <a:solidFill>
                    <a:schemeClr val="bg1"/>
                  </a:solidFill>
                </a:rPr>
                <a:t>A SYSTEMATIC LITERATURE REVIEW OF RIDE-SHARING PLATFORMS, USER FACTORS, AND BARRIERS (2021)</a:t>
              </a:r>
              <a:endParaRPr lang="en-US" sz="1600" dirty="0">
                <a:solidFill>
                  <a:srgbClr val="DA627D"/>
                </a:solidFill>
              </a:endParaRPr>
            </a:p>
          </p:txBody>
        </p:sp>
        <p:sp>
          <p:nvSpPr>
            <p:cNvPr id="13" name="CasellaDiTesto 12">
              <a:extLst>
                <a:ext uri="{FF2B5EF4-FFF2-40B4-BE49-F238E27FC236}">
                  <a16:creationId xmlns:a16="http://schemas.microsoft.com/office/drawing/2014/main" id="{FDE5F25D-A521-8F92-EDEE-DC8A15627E23}"/>
                </a:ext>
              </a:extLst>
            </p:cNvPr>
            <p:cNvSpPr txBox="1"/>
            <p:nvPr/>
          </p:nvSpPr>
          <p:spPr>
            <a:xfrm>
              <a:off x="1152600" y="1899311"/>
              <a:ext cx="10173663" cy="307777"/>
            </a:xfrm>
            <a:prstGeom prst="rect">
              <a:avLst/>
            </a:prstGeom>
            <a:noFill/>
          </p:spPr>
          <p:txBody>
            <a:bodyPr wrap="square" rtlCol="0">
              <a:spAutoFit/>
            </a:bodyPr>
            <a:lstStyle/>
            <a:p>
              <a:r>
                <a:rPr lang="en-US" sz="1400" dirty="0">
                  <a:solidFill>
                    <a:srgbClr val="F9DBBD"/>
                  </a:solidFill>
                </a:rPr>
                <a:t>https://etrr.springeropen.com/articles/10.1186/s12544-021-00522-1</a:t>
              </a:r>
            </a:p>
          </p:txBody>
        </p:sp>
      </p:grpSp>
      <p:sp>
        <p:nvSpPr>
          <p:cNvPr id="60" name="CasellaDiTesto 59">
            <a:extLst>
              <a:ext uri="{FF2B5EF4-FFF2-40B4-BE49-F238E27FC236}">
                <a16:creationId xmlns:a16="http://schemas.microsoft.com/office/drawing/2014/main" id="{EF565EBC-D26B-5183-EF84-96362E85E25F}"/>
              </a:ext>
            </a:extLst>
          </p:cNvPr>
          <p:cNvSpPr txBox="1"/>
          <p:nvPr/>
        </p:nvSpPr>
        <p:spPr>
          <a:xfrm>
            <a:off x="3335457" y="386924"/>
            <a:ext cx="5521087" cy="338554"/>
          </a:xfrm>
          <a:prstGeom prst="rect">
            <a:avLst/>
          </a:prstGeom>
          <a:noFill/>
        </p:spPr>
        <p:txBody>
          <a:bodyPr wrap="square" rtlCol="0">
            <a:spAutoFit/>
          </a:bodyPr>
          <a:lstStyle/>
          <a:p>
            <a:pPr algn="ctr"/>
            <a:r>
              <a:rPr lang="it-IT" sz="1600" spc="300" dirty="0">
                <a:solidFill>
                  <a:schemeClr val="bg1"/>
                </a:solidFill>
              </a:rPr>
              <a:t>REFERENCES</a:t>
            </a:r>
          </a:p>
        </p:txBody>
      </p:sp>
      <p:cxnSp>
        <p:nvCxnSpPr>
          <p:cNvPr id="61" name="Connettore diritto 60">
            <a:extLst>
              <a:ext uri="{FF2B5EF4-FFF2-40B4-BE49-F238E27FC236}">
                <a16:creationId xmlns:a16="http://schemas.microsoft.com/office/drawing/2014/main" id="{B23EB90B-F1CE-49C4-E086-62A785651B2D}"/>
              </a:ext>
            </a:extLst>
          </p:cNvPr>
          <p:cNvCxnSpPr>
            <a:cxnSpLocks/>
          </p:cNvCxnSpPr>
          <p:nvPr/>
        </p:nvCxnSpPr>
        <p:spPr>
          <a:xfrm>
            <a:off x="5804647" y="787741"/>
            <a:ext cx="58270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66927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01228A9-7996-D506-AA8A-16B75208A6B7}"/>
            </a:ext>
          </a:extLst>
        </p:cNvPr>
        <p:cNvGrpSpPr/>
        <p:nvPr/>
      </p:nvGrpSpPr>
      <p:grpSpPr>
        <a:xfrm>
          <a:off x="0" y="0"/>
          <a:ext cx="0" cy="0"/>
          <a:chOff x="0" y="0"/>
          <a:chExt cx="0" cy="0"/>
        </a:xfrm>
      </p:grpSpPr>
      <p:cxnSp>
        <p:nvCxnSpPr>
          <p:cNvPr id="3" name="Connettore diritto 2">
            <a:extLst>
              <a:ext uri="{FF2B5EF4-FFF2-40B4-BE49-F238E27FC236}">
                <a16:creationId xmlns:a16="http://schemas.microsoft.com/office/drawing/2014/main" id="{E2E20FA8-8359-2771-091E-FA33A5A48ACB}"/>
              </a:ext>
            </a:extLst>
          </p:cNvPr>
          <p:cNvCxnSpPr>
            <a:cxnSpLocks/>
          </p:cNvCxnSpPr>
          <p:nvPr/>
        </p:nvCxnSpPr>
        <p:spPr>
          <a:xfrm flipH="1">
            <a:off x="0" y="3429000"/>
            <a:ext cx="12192000" cy="0"/>
          </a:xfrm>
          <a:prstGeom prst="line">
            <a:avLst/>
          </a:prstGeom>
          <a:ln w="3810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54" name="Gruppo 53">
            <a:extLst>
              <a:ext uri="{FF2B5EF4-FFF2-40B4-BE49-F238E27FC236}">
                <a16:creationId xmlns:a16="http://schemas.microsoft.com/office/drawing/2014/main" id="{FC2AA0F0-939E-CBAE-2DCA-9EE25E3E1A73}"/>
              </a:ext>
            </a:extLst>
          </p:cNvPr>
          <p:cNvGrpSpPr/>
          <p:nvPr/>
        </p:nvGrpSpPr>
        <p:grpSpPr>
          <a:xfrm>
            <a:off x="2160296" y="2875437"/>
            <a:ext cx="1223772" cy="1107127"/>
            <a:chOff x="4296540" y="4412389"/>
            <a:chExt cx="2395613" cy="2167272"/>
          </a:xfrm>
        </p:grpSpPr>
        <p:pic>
          <p:nvPicPr>
            <p:cNvPr id="1040" name="Picture 16" descr="Coolors - Apps on Google Play">
              <a:extLst>
                <a:ext uri="{FF2B5EF4-FFF2-40B4-BE49-F238E27FC236}">
                  <a16:creationId xmlns:a16="http://schemas.microsoft.com/office/drawing/2014/main" id="{1976A647-CC9F-352E-3518-A671FB1CF2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461" t="2922" r="26461" b="2922"/>
            <a:stretch/>
          </p:blipFill>
          <p:spPr bwMode="auto">
            <a:xfrm>
              <a:off x="4513807" y="4540212"/>
              <a:ext cx="1932714" cy="1932708"/>
            </a:xfrm>
            <a:prstGeom prst="rect">
              <a:avLst/>
            </a:prstGeom>
            <a:noFill/>
            <a:extLst>
              <a:ext uri="{909E8E84-426E-40DD-AFC4-6F175D3DCCD1}">
                <a14:hiddenFill xmlns:a14="http://schemas.microsoft.com/office/drawing/2010/main">
                  <a:solidFill>
                    <a:srgbClr val="FFFFFF"/>
                  </a:solidFill>
                </a14:hiddenFill>
              </a:ext>
            </a:extLst>
          </p:spPr>
        </p:pic>
        <p:sp>
          <p:nvSpPr>
            <p:cNvPr id="50" name="Ovale 49">
              <a:extLst>
                <a:ext uri="{FF2B5EF4-FFF2-40B4-BE49-F238E27FC236}">
                  <a16:creationId xmlns:a16="http://schemas.microsoft.com/office/drawing/2014/main" id="{1B008529-26E0-3072-8450-1F10AAAE745D}"/>
                </a:ext>
              </a:extLst>
            </p:cNvPr>
            <p:cNvSpPr/>
            <p:nvPr/>
          </p:nvSpPr>
          <p:spPr>
            <a:xfrm>
              <a:off x="4296540" y="4412389"/>
              <a:ext cx="304800" cy="198120"/>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Ovale 50">
              <a:extLst>
                <a:ext uri="{FF2B5EF4-FFF2-40B4-BE49-F238E27FC236}">
                  <a16:creationId xmlns:a16="http://schemas.microsoft.com/office/drawing/2014/main" id="{D8B24943-96E5-401F-65A8-3AB2692CC5E2}"/>
                </a:ext>
              </a:extLst>
            </p:cNvPr>
            <p:cNvSpPr/>
            <p:nvPr/>
          </p:nvSpPr>
          <p:spPr>
            <a:xfrm>
              <a:off x="6387353" y="4441153"/>
              <a:ext cx="304800" cy="198120"/>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Ovale 51">
              <a:extLst>
                <a:ext uri="{FF2B5EF4-FFF2-40B4-BE49-F238E27FC236}">
                  <a16:creationId xmlns:a16="http://schemas.microsoft.com/office/drawing/2014/main" id="{10F9DA82-854B-9632-A44C-77CE9AF397A7}"/>
                </a:ext>
              </a:extLst>
            </p:cNvPr>
            <p:cNvSpPr/>
            <p:nvPr/>
          </p:nvSpPr>
          <p:spPr>
            <a:xfrm>
              <a:off x="6387353" y="6373858"/>
              <a:ext cx="304800" cy="198120"/>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Ovale 52">
              <a:extLst>
                <a:ext uri="{FF2B5EF4-FFF2-40B4-BE49-F238E27FC236}">
                  <a16:creationId xmlns:a16="http://schemas.microsoft.com/office/drawing/2014/main" id="{C57C9531-CB66-E752-5B13-51F7B3317E72}"/>
                </a:ext>
              </a:extLst>
            </p:cNvPr>
            <p:cNvSpPr/>
            <p:nvPr/>
          </p:nvSpPr>
          <p:spPr>
            <a:xfrm>
              <a:off x="4296540" y="6381541"/>
              <a:ext cx="304800" cy="198120"/>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con angoli arrotondati 48">
              <a:extLst>
                <a:ext uri="{FF2B5EF4-FFF2-40B4-BE49-F238E27FC236}">
                  <a16:creationId xmlns:a16="http://schemas.microsoft.com/office/drawing/2014/main" id="{DF08E1F8-C406-CE37-8445-3C2B8E6749F2}"/>
                </a:ext>
              </a:extLst>
            </p:cNvPr>
            <p:cNvSpPr/>
            <p:nvPr/>
          </p:nvSpPr>
          <p:spPr>
            <a:xfrm>
              <a:off x="4513808" y="4540212"/>
              <a:ext cx="1932712" cy="1932707"/>
            </a:xfrm>
            <a:prstGeom prst="roundRect">
              <a:avLst>
                <a:gd name="adj" fmla="val 7027"/>
              </a:avLst>
            </a:prstGeom>
            <a:noFill/>
            <a:ln w="57150">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9" name="Gruppo 58">
            <a:extLst>
              <a:ext uri="{FF2B5EF4-FFF2-40B4-BE49-F238E27FC236}">
                <a16:creationId xmlns:a16="http://schemas.microsoft.com/office/drawing/2014/main" id="{AF0757F7-8F85-C041-0998-4A7052EE9E3C}"/>
              </a:ext>
            </a:extLst>
          </p:cNvPr>
          <p:cNvGrpSpPr/>
          <p:nvPr/>
        </p:nvGrpSpPr>
        <p:grpSpPr>
          <a:xfrm>
            <a:off x="8429447" y="2874575"/>
            <a:ext cx="1208176" cy="1108851"/>
            <a:chOff x="7773935" y="4683453"/>
            <a:chExt cx="1446874" cy="1327926"/>
          </a:xfrm>
        </p:grpSpPr>
        <p:pic>
          <p:nvPicPr>
            <p:cNvPr id="1036" name="Picture 12" descr="Flaticon - Creatorwala">
              <a:extLst>
                <a:ext uri="{FF2B5EF4-FFF2-40B4-BE49-F238E27FC236}">
                  <a16:creationId xmlns:a16="http://schemas.microsoft.com/office/drawing/2014/main" id="{B6E6AAA9-13AF-B0F0-C101-19B7113C63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57" t="4958" r="4957" b="4958"/>
            <a:stretch/>
          </p:blipFill>
          <p:spPr bwMode="auto">
            <a:xfrm>
              <a:off x="7893050" y="4746275"/>
              <a:ext cx="1189594" cy="1189591"/>
            </a:xfrm>
            <a:prstGeom prst="rect">
              <a:avLst/>
            </a:prstGeom>
            <a:noFill/>
            <a:extLst>
              <a:ext uri="{909E8E84-426E-40DD-AFC4-6F175D3DCCD1}">
                <a14:hiddenFill xmlns:a14="http://schemas.microsoft.com/office/drawing/2010/main">
                  <a:solidFill>
                    <a:srgbClr val="FFFFFF"/>
                  </a:solidFill>
                </a14:hiddenFill>
              </a:ext>
            </a:extLst>
          </p:spPr>
        </p:pic>
        <p:sp>
          <p:nvSpPr>
            <p:cNvPr id="55" name="Ovale 54">
              <a:extLst>
                <a:ext uri="{FF2B5EF4-FFF2-40B4-BE49-F238E27FC236}">
                  <a16:creationId xmlns:a16="http://schemas.microsoft.com/office/drawing/2014/main" id="{97CA5594-6D23-0E94-2A30-0EDE171E10A4}"/>
                </a:ext>
              </a:extLst>
            </p:cNvPr>
            <p:cNvSpPr/>
            <p:nvPr/>
          </p:nvSpPr>
          <p:spPr>
            <a:xfrm>
              <a:off x="7773935" y="4683453"/>
              <a:ext cx="185716" cy="120716"/>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Ovale 55">
              <a:extLst>
                <a:ext uri="{FF2B5EF4-FFF2-40B4-BE49-F238E27FC236}">
                  <a16:creationId xmlns:a16="http://schemas.microsoft.com/office/drawing/2014/main" id="{85B2D743-4D87-4631-9763-0B9EB6CE176D}"/>
                </a:ext>
              </a:extLst>
            </p:cNvPr>
            <p:cNvSpPr/>
            <p:nvPr/>
          </p:nvSpPr>
          <p:spPr>
            <a:xfrm>
              <a:off x="9035093" y="4683453"/>
              <a:ext cx="185716" cy="120716"/>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Ovale 56">
              <a:extLst>
                <a:ext uri="{FF2B5EF4-FFF2-40B4-BE49-F238E27FC236}">
                  <a16:creationId xmlns:a16="http://schemas.microsoft.com/office/drawing/2014/main" id="{F17E27C4-A6EF-26DE-F3E8-C18E902FC592}"/>
                </a:ext>
              </a:extLst>
            </p:cNvPr>
            <p:cNvSpPr/>
            <p:nvPr/>
          </p:nvSpPr>
          <p:spPr>
            <a:xfrm>
              <a:off x="9035093" y="5877972"/>
              <a:ext cx="185716" cy="120716"/>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Ovale 57">
              <a:extLst>
                <a:ext uri="{FF2B5EF4-FFF2-40B4-BE49-F238E27FC236}">
                  <a16:creationId xmlns:a16="http://schemas.microsoft.com/office/drawing/2014/main" id="{DD8548D5-6918-9125-B00D-CD2E440445FA}"/>
                </a:ext>
              </a:extLst>
            </p:cNvPr>
            <p:cNvSpPr/>
            <p:nvPr/>
          </p:nvSpPr>
          <p:spPr>
            <a:xfrm>
              <a:off x="7783103" y="5890663"/>
              <a:ext cx="185716" cy="120716"/>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con angoli arrotondati 47">
              <a:extLst>
                <a:ext uri="{FF2B5EF4-FFF2-40B4-BE49-F238E27FC236}">
                  <a16:creationId xmlns:a16="http://schemas.microsoft.com/office/drawing/2014/main" id="{2E319702-2E26-42F0-4267-1BC295EC796D}"/>
                </a:ext>
              </a:extLst>
            </p:cNvPr>
            <p:cNvSpPr/>
            <p:nvPr/>
          </p:nvSpPr>
          <p:spPr>
            <a:xfrm>
              <a:off x="7893050" y="4746275"/>
              <a:ext cx="1189594" cy="1189591"/>
            </a:xfrm>
            <a:prstGeom prst="roundRect">
              <a:avLst>
                <a:gd name="adj" fmla="val 7027"/>
              </a:avLst>
            </a:prstGeom>
            <a:noFill/>
            <a:ln w="57150">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6" name="Rettangolo 5">
            <a:extLst>
              <a:ext uri="{FF2B5EF4-FFF2-40B4-BE49-F238E27FC236}">
                <a16:creationId xmlns:a16="http://schemas.microsoft.com/office/drawing/2014/main" id="{47B897B1-5882-5894-0B28-7F6C42A14F5C}"/>
              </a:ext>
            </a:extLst>
          </p:cNvPr>
          <p:cNvSpPr/>
          <p:nvPr/>
        </p:nvSpPr>
        <p:spPr>
          <a:xfrm>
            <a:off x="5413375" y="3216731"/>
            <a:ext cx="1298575" cy="430887"/>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CasellaDiTesto 59">
            <a:extLst>
              <a:ext uri="{FF2B5EF4-FFF2-40B4-BE49-F238E27FC236}">
                <a16:creationId xmlns:a16="http://schemas.microsoft.com/office/drawing/2014/main" id="{E6E8DE28-2897-215D-A94B-B8D75CDF0FF0}"/>
              </a:ext>
            </a:extLst>
          </p:cNvPr>
          <p:cNvSpPr txBox="1"/>
          <p:nvPr/>
        </p:nvSpPr>
        <p:spPr>
          <a:xfrm>
            <a:off x="4391820" y="3213557"/>
            <a:ext cx="3408361" cy="430887"/>
          </a:xfrm>
          <a:prstGeom prst="rect">
            <a:avLst/>
          </a:prstGeom>
          <a:noFill/>
        </p:spPr>
        <p:txBody>
          <a:bodyPr wrap="square" rtlCol="0">
            <a:spAutoFit/>
          </a:bodyPr>
          <a:lstStyle/>
          <a:p>
            <a:pPr algn="ctr"/>
            <a:r>
              <a:rPr lang="it-IT" sz="2200" b="1" spc="300" dirty="0">
                <a:solidFill>
                  <a:schemeClr val="bg1"/>
                </a:solidFill>
              </a:rPr>
              <a:t>TOOLS</a:t>
            </a:r>
          </a:p>
        </p:txBody>
      </p:sp>
      <p:sp>
        <p:nvSpPr>
          <p:cNvPr id="17" name="CasellaDiTesto 16">
            <a:extLst>
              <a:ext uri="{FF2B5EF4-FFF2-40B4-BE49-F238E27FC236}">
                <a16:creationId xmlns:a16="http://schemas.microsoft.com/office/drawing/2014/main" id="{D3487DF1-78CA-97AC-CCFE-EEBEECF42D7C}"/>
              </a:ext>
            </a:extLst>
          </p:cNvPr>
          <p:cNvSpPr txBox="1"/>
          <p:nvPr/>
        </p:nvSpPr>
        <p:spPr>
          <a:xfrm>
            <a:off x="107189" y="4067591"/>
            <a:ext cx="5315493" cy="292388"/>
          </a:xfrm>
          <a:prstGeom prst="rect">
            <a:avLst/>
          </a:prstGeom>
          <a:noFill/>
        </p:spPr>
        <p:txBody>
          <a:bodyPr wrap="square" rtlCol="0">
            <a:spAutoFit/>
          </a:bodyPr>
          <a:lstStyle/>
          <a:p>
            <a:pPr algn="ctr"/>
            <a:r>
              <a:rPr lang="en-US" sz="1300" dirty="0">
                <a:solidFill>
                  <a:srgbClr val="F9DBBD"/>
                </a:solidFill>
              </a:rPr>
              <a:t>coolors.co/palette/f9dbbd-fca17d-da627d-9a348e-0d0628</a:t>
            </a:r>
          </a:p>
        </p:txBody>
      </p:sp>
      <p:sp>
        <p:nvSpPr>
          <p:cNvPr id="18" name="CasellaDiTesto 17">
            <a:extLst>
              <a:ext uri="{FF2B5EF4-FFF2-40B4-BE49-F238E27FC236}">
                <a16:creationId xmlns:a16="http://schemas.microsoft.com/office/drawing/2014/main" id="{6070800C-AB7D-7D14-F354-BC45DC594283}"/>
              </a:ext>
            </a:extLst>
          </p:cNvPr>
          <p:cNvSpPr txBox="1"/>
          <p:nvPr/>
        </p:nvSpPr>
        <p:spPr>
          <a:xfrm>
            <a:off x="6367834" y="4067591"/>
            <a:ext cx="5315493" cy="292388"/>
          </a:xfrm>
          <a:prstGeom prst="rect">
            <a:avLst/>
          </a:prstGeom>
          <a:noFill/>
        </p:spPr>
        <p:txBody>
          <a:bodyPr wrap="square" rtlCol="0">
            <a:spAutoFit/>
          </a:bodyPr>
          <a:lstStyle/>
          <a:p>
            <a:pPr algn="ctr"/>
            <a:r>
              <a:rPr lang="en-US" sz="1300" dirty="0">
                <a:solidFill>
                  <a:srgbClr val="F9DBBD"/>
                </a:solidFill>
              </a:rPr>
              <a:t>www.flaticon.com</a:t>
            </a:r>
          </a:p>
        </p:txBody>
      </p:sp>
    </p:spTree>
    <p:extLst>
      <p:ext uri="{BB962C8B-B14F-4D97-AF65-F5344CB8AC3E}">
        <p14:creationId xmlns:p14="http://schemas.microsoft.com/office/powerpoint/2010/main" val="1544116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89EA18E-E406-9E8F-CCE8-7AADADF471C2}"/>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69EA1B17-8363-7229-A6CB-7DB8E563DEBB}"/>
              </a:ext>
            </a:extLst>
          </p:cNvPr>
          <p:cNvSpPr txBox="1"/>
          <p:nvPr/>
        </p:nvSpPr>
        <p:spPr>
          <a:xfrm>
            <a:off x="0" y="3824726"/>
            <a:ext cx="2857362" cy="400110"/>
          </a:xfrm>
          <a:prstGeom prst="rect">
            <a:avLst/>
          </a:prstGeom>
          <a:noFill/>
        </p:spPr>
        <p:txBody>
          <a:bodyPr wrap="square" rtlCol="0">
            <a:spAutoFit/>
          </a:bodyPr>
          <a:lstStyle/>
          <a:p>
            <a:pPr algn="ctr"/>
            <a:r>
              <a:rPr lang="it-IT" sz="2000" b="1">
                <a:solidFill>
                  <a:schemeClr val="bg1"/>
                </a:solidFill>
              </a:rPr>
              <a:t>STATE</a:t>
            </a:r>
            <a:r>
              <a:rPr lang="it-IT" sz="2000">
                <a:solidFill>
                  <a:schemeClr val="bg1"/>
                </a:solidFill>
              </a:rPr>
              <a:t> OF THE </a:t>
            </a:r>
            <a:r>
              <a:rPr lang="it-IT" sz="2000" b="1">
                <a:solidFill>
                  <a:schemeClr val="bg1"/>
                </a:solidFill>
              </a:rPr>
              <a:t>ART</a:t>
            </a:r>
          </a:p>
        </p:txBody>
      </p:sp>
      <p:cxnSp>
        <p:nvCxnSpPr>
          <p:cNvPr id="2" name="Connettore diritto 1">
            <a:extLst>
              <a:ext uri="{FF2B5EF4-FFF2-40B4-BE49-F238E27FC236}">
                <a16:creationId xmlns:a16="http://schemas.microsoft.com/office/drawing/2014/main" id="{C20DDCE7-7C98-CCD9-A9F7-3EAD0A63E75C}"/>
              </a:ext>
            </a:extLst>
          </p:cNvPr>
          <p:cNvCxnSpPr>
            <a:cxnSpLocks/>
          </p:cNvCxnSpPr>
          <p:nvPr/>
        </p:nvCxnSpPr>
        <p:spPr>
          <a:xfrm flipV="1">
            <a:off x="2881880" y="2013217"/>
            <a:ext cx="0" cy="4265922"/>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19" name="CasellaDiTesto 18">
            <a:extLst>
              <a:ext uri="{FF2B5EF4-FFF2-40B4-BE49-F238E27FC236}">
                <a16:creationId xmlns:a16="http://schemas.microsoft.com/office/drawing/2014/main" id="{114832C1-FAC4-7391-3DED-EF38E22B3E28}"/>
              </a:ext>
            </a:extLst>
          </p:cNvPr>
          <p:cNvSpPr txBox="1"/>
          <p:nvPr/>
        </p:nvSpPr>
        <p:spPr>
          <a:xfrm>
            <a:off x="3536578" y="2500672"/>
            <a:ext cx="7258044" cy="584775"/>
          </a:xfrm>
          <a:prstGeom prst="rect">
            <a:avLst/>
          </a:prstGeom>
          <a:noFill/>
        </p:spPr>
        <p:txBody>
          <a:bodyPr wrap="square" rtlCol="0">
            <a:spAutoFit/>
          </a:bodyPr>
          <a:lstStyle/>
          <a:p>
            <a:pPr algn="just"/>
            <a:r>
              <a:rPr lang="en-US" sz="1600">
                <a:solidFill>
                  <a:schemeClr val="bg1"/>
                </a:solidFill>
              </a:rPr>
              <a:t>Analyzes how platform-driven reputation systems impact </a:t>
            </a:r>
            <a:r>
              <a:rPr lang="en-US" sz="1600">
                <a:solidFill>
                  <a:srgbClr val="DA627D"/>
                </a:solidFill>
              </a:rPr>
              <a:t>service quality </a:t>
            </a:r>
            <a:r>
              <a:rPr lang="en-US" sz="1600">
                <a:solidFill>
                  <a:schemeClr val="bg1"/>
                </a:solidFill>
              </a:rPr>
              <a:t>in ride-sharing, highlighting benefits and limitations in maintaining consistent quality.</a:t>
            </a:r>
          </a:p>
        </p:txBody>
      </p:sp>
      <p:sp>
        <p:nvSpPr>
          <p:cNvPr id="23" name="CasellaDiTesto 22">
            <a:extLst>
              <a:ext uri="{FF2B5EF4-FFF2-40B4-BE49-F238E27FC236}">
                <a16:creationId xmlns:a16="http://schemas.microsoft.com/office/drawing/2014/main" id="{7EDAA975-1C09-0E3D-7B1E-2233F29185AD}"/>
              </a:ext>
            </a:extLst>
          </p:cNvPr>
          <p:cNvSpPr txBox="1"/>
          <p:nvPr/>
        </p:nvSpPr>
        <p:spPr>
          <a:xfrm>
            <a:off x="3536578" y="2143151"/>
            <a:ext cx="7967489" cy="338554"/>
          </a:xfrm>
          <a:prstGeom prst="rect">
            <a:avLst/>
          </a:prstGeom>
          <a:noFill/>
        </p:spPr>
        <p:txBody>
          <a:bodyPr wrap="square" rtlCol="0">
            <a:spAutoFit/>
          </a:bodyPr>
          <a:lstStyle/>
          <a:p>
            <a:r>
              <a:rPr lang="en-US" sz="1600">
                <a:solidFill>
                  <a:schemeClr val="bg1"/>
                </a:solidFill>
              </a:rPr>
              <a:t>PLATFORM-MEDIATED REPUTATION SYSTEMS IN THE SHARING ECONOMY (2020)</a:t>
            </a:r>
            <a:endParaRPr lang="en-US" sz="1600">
              <a:solidFill>
                <a:srgbClr val="DA627D"/>
              </a:solidFill>
            </a:endParaRPr>
          </a:p>
        </p:txBody>
      </p:sp>
      <p:sp>
        <p:nvSpPr>
          <p:cNvPr id="25" name="CasellaDiTesto 24">
            <a:extLst>
              <a:ext uri="{FF2B5EF4-FFF2-40B4-BE49-F238E27FC236}">
                <a16:creationId xmlns:a16="http://schemas.microsoft.com/office/drawing/2014/main" id="{65B4ED9F-007B-7B5B-356E-1FA7825BE06D}"/>
              </a:ext>
            </a:extLst>
          </p:cNvPr>
          <p:cNvSpPr txBox="1"/>
          <p:nvPr/>
        </p:nvSpPr>
        <p:spPr>
          <a:xfrm>
            <a:off x="3145284" y="2119503"/>
            <a:ext cx="543552" cy="338554"/>
          </a:xfrm>
          <a:prstGeom prst="rect">
            <a:avLst/>
          </a:prstGeom>
          <a:noFill/>
        </p:spPr>
        <p:txBody>
          <a:bodyPr wrap="square" rtlCol="0">
            <a:spAutoFit/>
          </a:bodyPr>
          <a:lstStyle/>
          <a:p>
            <a:r>
              <a:rPr lang="en-US" sz="1600" b="1">
                <a:solidFill>
                  <a:schemeClr val="bg1"/>
                </a:solidFill>
              </a:rPr>
              <a:t>[4]</a:t>
            </a:r>
            <a:endParaRPr lang="en-US" sz="1600">
              <a:solidFill>
                <a:srgbClr val="DA627D"/>
              </a:solidFill>
            </a:endParaRPr>
          </a:p>
        </p:txBody>
      </p:sp>
      <p:sp>
        <p:nvSpPr>
          <p:cNvPr id="3" name="CasellaDiTesto 2">
            <a:extLst>
              <a:ext uri="{FF2B5EF4-FFF2-40B4-BE49-F238E27FC236}">
                <a16:creationId xmlns:a16="http://schemas.microsoft.com/office/drawing/2014/main" id="{EA9E3C49-7647-B5BF-458D-2BBAA25F046C}"/>
              </a:ext>
            </a:extLst>
          </p:cNvPr>
          <p:cNvSpPr txBox="1"/>
          <p:nvPr/>
        </p:nvSpPr>
        <p:spPr>
          <a:xfrm>
            <a:off x="3536578" y="3474115"/>
            <a:ext cx="8258413" cy="584775"/>
          </a:xfrm>
          <a:prstGeom prst="rect">
            <a:avLst/>
          </a:prstGeom>
          <a:noFill/>
        </p:spPr>
        <p:txBody>
          <a:bodyPr wrap="square" rtlCol="0">
            <a:spAutoFit/>
          </a:bodyPr>
          <a:lstStyle/>
          <a:p>
            <a:r>
              <a:rPr lang="en-US" sz="1600">
                <a:solidFill>
                  <a:schemeClr val="bg1"/>
                </a:solidFill>
              </a:rPr>
              <a:t>A SYSTEMATIC LITERATURE REVIEW OF RIDE-SHARING PLATFORMS, USER FACTORS, AND BARRIERS (2021)</a:t>
            </a:r>
            <a:endParaRPr lang="en-US" sz="1600">
              <a:solidFill>
                <a:srgbClr val="DA627D"/>
              </a:solidFill>
            </a:endParaRPr>
          </a:p>
        </p:txBody>
      </p:sp>
      <p:sp>
        <p:nvSpPr>
          <p:cNvPr id="4" name="CasellaDiTesto 3">
            <a:extLst>
              <a:ext uri="{FF2B5EF4-FFF2-40B4-BE49-F238E27FC236}">
                <a16:creationId xmlns:a16="http://schemas.microsoft.com/office/drawing/2014/main" id="{B075819E-B8FD-869C-C591-07047D480E95}"/>
              </a:ext>
            </a:extLst>
          </p:cNvPr>
          <p:cNvSpPr txBox="1"/>
          <p:nvPr/>
        </p:nvSpPr>
        <p:spPr>
          <a:xfrm>
            <a:off x="3145284" y="3450467"/>
            <a:ext cx="543552" cy="338554"/>
          </a:xfrm>
          <a:prstGeom prst="rect">
            <a:avLst/>
          </a:prstGeom>
          <a:noFill/>
        </p:spPr>
        <p:txBody>
          <a:bodyPr wrap="square" rtlCol="0">
            <a:spAutoFit/>
          </a:bodyPr>
          <a:lstStyle/>
          <a:p>
            <a:r>
              <a:rPr lang="en-US" sz="1600" b="1">
                <a:solidFill>
                  <a:schemeClr val="bg1"/>
                </a:solidFill>
              </a:rPr>
              <a:t>[5]</a:t>
            </a:r>
            <a:endParaRPr lang="en-US" sz="1600">
              <a:solidFill>
                <a:srgbClr val="DA627D"/>
              </a:solidFill>
            </a:endParaRPr>
          </a:p>
        </p:txBody>
      </p:sp>
      <p:sp>
        <p:nvSpPr>
          <p:cNvPr id="8" name="CasellaDiTesto 7">
            <a:extLst>
              <a:ext uri="{FF2B5EF4-FFF2-40B4-BE49-F238E27FC236}">
                <a16:creationId xmlns:a16="http://schemas.microsoft.com/office/drawing/2014/main" id="{1238D7E2-FE5E-EB7C-1447-637C4C2628F0}"/>
              </a:ext>
            </a:extLst>
          </p:cNvPr>
          <p:cNvSpPr txBox="1"/>
          <p:nvPr/>
        </p:nvSpPr>
        <p:spPr>
          <a:xfrm>
            <a:off x="3536576" y="4051955"/>
            <a:ext cx="8050941" cy="584775"/>
          </a:xfrm>
          <a:prstGeom prst="rect">
            <a:avLst/>
          </a:prstGeom>
          <a:noFill/>
        </p:spPr>
        <p:txBody>
          <a:bodyPr wrap="square" rtlCol="0">
            <a:spAutoFit/>
          </a:bodyPr>
          <a:lstStyle/>
          <a:p>
            <a:pPr algn="just"/>
            <a:r>
              <a:rPr lang="en-US" sz="1600">
                <a:solidFill>
                  <a:schemeClr val="bg1"/>
                </a:solidFill>
              </a:rPr>
              <a:t>Provides a systematic review of ride-sharing platforms, focusing on user adoption factors and barriers, including the </a:t>
            </a:r>
            <a:r>
              <a:rPr lang="en-US" sz="1600">
                <a:solidFill>
                  <a:srgbClr val="DA627D"/>
                </a:solidFill>
              </a:rPr>
              <a:t>effectiveness of rating systems</a:t>
            </a:r>
            <a:r>
              <a:rPr lang="en-US" sz="1600">
                <a:solidFill>
                  <a:schemeClr val="bg1"/>
                </a:solidFill>
              </a:rPr>
              <a:t>.</a:t>
            </a:r>
          </a:p>
        </p:txBody>
      </p:sp>
      <p:sp>
        <p:nvSpPr>
          <p:cNvPr id="14" name="CasellaDiTesto 13">
            <a:extLst>
              <a:ext uri="{FF2B5EF4-FFF2-40B4-BE49-F238E27FC236}">
                <a16:creationId xmlns:a16="http://schemas.microsoft.com/office/drawing/2014/main" id="{541B6833-0E28-8170-620D-D102C1EBA6D8}"/>
              </a:ext>
            </a:extLst>
          </p:cNvPr>
          <p:cNvSpPr txBox="1"/>
          <p:nvPr/>
        </p:nvSpPr>
        <p:spPr>
          <a:xfrm>
            <a:off x="3536578" y="5032000"/>
            <a:ext cx="8258413" cy="584775"/>
          </a:xfrm>
          <a:prstGeom prst="rect">
            <a:avLst/>
          </a:prstGeom>
          <a:noFill/>
        </p:spPr>
        <p:txBody>
          <a:bodyPr wrap="square" rtlCol="0">
            <a:spAutoFit/>
          </a:bodyPr>
          <a:lstStyle/>
          <a:p>
            <a:r>
              <a:rPr lang="en-US" sz="1600">
                <a:solidFill>
                  <a:schemeClr val="bg1"/>
                </a:solidFill>
              </a:rPr>
              <a:t>UNDERSTANDING RIDE-SHARING SYSTEMS IN URBAN AREAS: LOCATION, USERS, AND BARRIERS (2020)</a:t>
            </a:r>
            <a:endParaRPr lang="en-US" sz="1600">
              <a:solidFill>
                <a:srgbClr val="DA627D"/>
              </a:solidFill>
            </a:endParaRPr>
          </a:p>
        </p:txBody>
      </p:sp>
      <p:sp>
        <p:nvSpPr>
          <p:cNvPr id="16" name="CasellaDiTesto 15">
            <a:extLst>
              <a:ext uri="{FF2B5EF4-FFF2-40B4-BE49-F238E27FC236}">
                <a16:creationId xmlns:a16="http://schemas.microsoft.com/office/drawing/2014/main" id="{654E4B1D-3FDA-D327-D817-D2EC0E5E548E}"/>
              </a:ext>
            </a:extLst>
          </p:cNvPr>
          <p:cNvSpPr txBox="1"/>
          <p:nvPr/>
        </p:nvSpPr>
        <p:spPr>
          <a:xfrm>
            <a:off x="3145284" y="5008352"/>
            <a:ext cx="543552" cy="338554"/>
          </a:xfrm>
          <a:prstGeom prst="rect">
            <a:avLst/>
          </a:prstGeom>
          <a:noFill/>
        </p:spPr>
        <p:txBody>
          <a:bodyPr wrap="square" rtlCol="0">
            <a:spAutoFit/>
          </a:bodyPr>
          <a:lstStyle/>
          <a:p>
            <a:r>
              <a:rPr lang="en-US" sz="1600" b="1">
                <a:solidFill>
                  <a:schemeClr val="bg1"/>
                </a:solidFill>
              </a:rPr>
              <a:t>[6]</a:t>
            </a:r>
            <a:endParaRPr lang="en-US" sz="1600">
              <a:solidFill>
                <a:srgbClr val="DA627D"/>
              </a:solidFill>
            </a:endParaRPr>
          </a:p>
        </p:txBody>
      </p:sp>
      <p:sp>
        <p:nvSpPr>
          <p:cNvPr id="17" name="CasellaDiTesto 16">
            <a:extLst>
              <a:ext uri="{FF2B5EF4-FFF2-40B4-BE49-F238E27FC236}">
                <a16:creationId xmlns:a16="http://schemas.microsoft.com/office/drawing/2014/main" id="{0B0CC01F-C100-23C6-59AD-C9DFEE558B3D}"/>
              </a:ext>
            </a:extLst>
          </p:cNvPr>
          <p:cNvSpPr txBox="1"/>
          <p:nvPr/>
        </p:nvSpPr>
        <p:spPr>
          <a:xfrm>
            <a:off x="3536577" y="5609840"/>
            <a:ext cx="7805056" cy="584775"/>
          </a:xfrm>
          <a:prstGeom prst="rect">
            <a:avLst/>
          </a:prstGeom>
          <a:noFill/>
        </p:spPr>
        <p:txBody>
          <a:bodyPr wrap="square" rtlCol="0">
            <a:spAutoFit/>
          </a:bodyPr>
          <a:lstStyle/>
          <a:p>
            <a:pPr algn="just"/>
            <a:r>
              <a:rPr lang="en-US" sz="1600">
                <a:solidFill>
                  <a:schemeClr val="bg1"/>
                </a:solidFill>
              </a:rPr>
              <a:t>Explores ride-sharing in urban areas, examining the role of location, user types, and system barriers with specific reference to </a:t>
            </a:r>
            <a:r>
              <a:rPr lang="en-US" sz="1600">
                <a:solidFill>
                  <a:srgbClr val="DA627D"/>
                </a:solidFill>
              </a:rPr>
              <a:t>two-way rating mechanisms</a:t>
            </a:r>
            <a:r>
              <a:rPr lang="en-US" sz="1600">
                <a:solidFill>
                  <a:schemeClr val="bg1"/>
                </a:solidFill>
              </a:rPr>
              <a:t>.</a:t>
            </a:r>
          </a:p>
        </p:txBody>
      </p:sp>
      <p:grpSp>
        <p:nvGrpSpPr>
          <p:cNvPr id="22" name="Gruppo 21">
            <a:extLst>
              <a:ext uri="{FF2B5EF4-FFF2-40B4-BE49-F238E27FC236}">
                <a16:creationId xmlns:a16="http://schemas.microsoft.com/office/drawing/2014/main" id="{C4FC2901-AFF6-C0C5-AF1A-28AE910EB1A7}"/>
              </a:ext>
            </a:extLst>
          </p:cNvPr>
          <p:cNvGrpSpPr/>
          <p:nvPr/>
        </p:nvGrpSpPr>
        <p:grpSpPr>
          <a:xfrm>
            <a:off x="392530" y="454551"/>
            <a:ext cx="2226628" cy="1074559"/>
            <a:chOff x="630734" y="454551"/>
            <a:chExt cx="2226628" cy="1074559"/>
          </a:xfrm>
        </p:grpSpPr>
        <p:sp>
          <p:nvSpPr>
            <p:cNvPr id="11" name="Rettangolo con angoli arrotondati 10">
              <a:extLst>
                <a:ext uri="{FF2B5EF4-FFF2-40B4-BE49-F238E27FC236}">
                  <a16:creationId xmlns:a16="http://schemas.microsoft.com/office/drawing/2014/main" id="{4499A920-B94F-CF32-5366-57CE99B20CFD}"/>
                </a:ext>
              </a:extLst>
            </p:cNvPr>
            <p:cNvSpPr/>
            <p:nvPr/>
          </p:nvSpPr>
          <p:spPr>
            <a:xfrm>
              <a:off x="630734" y="454551"/>
              <a:ext cx="2226628"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9" name="Gruppo 8">
              <a:extLst>
                <a:ext uri="{FF2B5EF4-FFF2-40B4-BE49-F238E27FC236}">
                  <a16:creationId xmlns:a16="http://schemas.microsoft.com/office/drawing/2014/main" id="{B97C5E90-4540-F58A-506D-DBE78778E386}"/>
                </a:ext>
              </a:extLst>
            </p:cNvPr>
            <p:cNvGrpSpPr/>
            <p:nvPr/>
          </p:nvGrpSpPr>
          <p:grpSpPr>
            <a:xfrm>
              <a:off x="744403" y="635484"/>
              <a:ext cx="1953185" cy="712691"/>
              <a:chOff x="2910529" y="3540985"/>
              <a:chExt cx="6370944" cy="2324672"/>
            </a:xfrm>
          </p:grpSpPr>
          <p:pic>
            <p:nvPicPr>
              <p:cNvPr id="10" name="Immagine 9" descr="Immagine che contiene clipart, Elementi grafici, bianco, design&#10;&#10;Descrizione generata automaticamente">
                <a:extLst>
                  <a:ext uri="{FF2B5EF4-FFF2-40B4-BE49-F238E27FC236}">
                    <a16:creationId xmlns:a16="http://schemas.microsoft.com/office/drawing/2014/main" id="{B60077F1-385B-BD9B-3D81-FB14B5E26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0529" y="3540985"/>
                <a:ext cx="2324672" cy="2324672"/>
              </a:xfrm>
              <a:prstGeom prst="rect">
                <a:avLst/>
              </a:prstGeom>
            </p:spPr>
          </p:pic>
          <p:pic>
            <p:nvPicPr>
              <p:cNvPr id="12" name="Immagine 11" descr="Immagine che contiene cerchio, simbolo, clipart, Elementi grafici&#10;&#10;Descrizione generata automaticamente">
                <a:extLst>
                  <a:ext uri="{FF2B5EF4-FFF2-40B4-BE49-F238E27FC236}">
                    <a16:creationId xmlns:a16="http://schemas.microsoft.com/office/drawing/2014/main" id="{8B3FDCDE-E1A1-7FEC-95F8-BA9CFCC56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6801" y="3540985"/>
                <a:ext cx="2324672" cy="2324672"/>
              </a:xfrm>
              <a:prstGeom prst="rect">
                <a:avLst/>
              </a:prstGeom>
            </p:spPr>
          </p:pic>
          <p:pic>
            <p:nvPicPr>
              <p:cNvPr id="18" name="Immagine 17" descr="Immagine che contiene Elementi grafici, Carattere, simbolo, grafica&#10;&#10;Descrizione generata automaticamente">
                <a:extLst>
                  <a:ext uri="{FF2B5EF4-FFF2-40B4-BE49-F238E27FC236}">
                    <a16:creationId xmlns:a16="http://schemas.microsoft.com/office/drawing/2014/main" id="{A9F4D6CA-51B3-539C-BE87-9E95744EC8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736" y="4086283"/>
                <a:ext cx="1234075" cy="1234075"/>
              </a:xfrm>
              <a:prstGeom prst="rect">
                <a:avLst/>
              </a:prstGeom>
            </p:spPr>
          </p:pic>
        </p:grpSp>
      </p:grpSp>
      <p:grpSp>
        <p:nvGrpSpPr>
          <p:cNvPr id="28" name="Gruppo 27">
            <a:extLst>
              <a:ext uri="{FF2B5EF4-FFF2-40B4-BE49-F238E27FC236}">
                <a16:creationId xmlns:a16="http://schemas.microsoft.com/office/drawing/2014/main" id="{A908CA38-6864-10D4-1649-067A6ECAA930}"/>
              </a:ext>
            </a:extLst>
          </p:cNvPr>
          <p:cNvGrpSpPr/>
          <p:nvPr/>
        </p:nvGrpSpPr>
        <p:grpSpPr>
          <a:xfrm>
            <a:off x="2957164" y="616934"/>
            <a:ext cx="9544759" cy="713451"/>
            <a:chOff x="2988438" y="623700"/>
            <a:chExt cx="9544759" cy="713451"/>
          </a:xfrm>
        </p:grpSpPr>
        <p:sp>
          <p:nvSpPr>
            <p:cNvPr id="29" name="CasellaDiTesto 28">
              <a:extLst>
                <a:ext uri="{FF2B5EF4-FFF2-40B4-BE49-F238E27FC236}">
                  <a16:creationId xmlns:a16="http://schemas.microsoft.com/office/drawing/2014/main" id="{972D3C15-C88E-2F33-B6BD-B6296E476529}"/>
                </a:ext>
              </a:extLst>
            </p:cNvPr>
            <p:cNvSpPr txBox="1"/>
            <p:nvPr/>
          </p:nvSpPr>
          <p:spPr>
            <a:xfrm>
              <a:off x="2988438" y="623700"/>
              <a:ext cx="9544759" cy="430887"/>
            </a:xfrm>
            <a:prstGeom prst="rect">
              <a:avLst/>
            </a:prstGeom>
            <a:noFill/>
          </p:spPr>
          <p:txBody>
            <a:bodyPr wrap="square" rtlCol="0">
              <a:spAutoFit/>
            </a:bodyPr>
            <a:lstStyle/>
            <a:p>
              <a:r>
                <a:rPr lang="en-US" sz="2200" b="1">
                  <a:solidFill>
                    <a:schemeClr val="bg1"/>
                  </a:solidFill>
                </a:rPr>
                <a:t>TWO-WAY</a:t>
              </a:r>
              <a:r>
                <a:rPr lang="en-US" sz="2200">
                  <a:solidFill>
                    <a:schemeClr val="bg1"/>
                  </a:solidFill>
                </a:rPr>
                <a:t> </a:t>
              </a:r>
              <a:r>
                <a:rPr lang="en-US" sz="2200" b="1">
                  <a:solidFill>
                    <a:schemeClr val="bg1"/>
                  </a:solidFill>
                </a:rPr>
                <a:t>RATING</a:t>
              </a:r>
              <a:r>
                <a:rPr lang="en-US" sz="2200">
                  <a:solidFill>
                    <a:schemeClr val="bg1"/>
                  </a:solidFill>
                </a:rPr>
                <a:t> SYSTEMS FOR DRIVER EVALUATION</a:t>
              </a:r>
              <a:endParaRPr lang="it-IT" sz="2200">
                <a:solidFill>
                  <a:schemeClr val="bg1"/>
                </a:solidFill>
              </a:endParaRPr>
            </a:p>
          </p:txBody>
        </p:sp>
        <p:sp>
          <p:nvSpPr>
            <p:cNvPr id="30" name="CasellaDiTesto 29">
              <a:extLst>
                <a:ext uri="{FF2B5EF4-FFF2-40B4-BE49-F238E27FC236}">
                  <a16:creationId xmlns:a16="http://schemas.microsoft.com/office/drawing/2014/main" id="{4A93D43E-1390-9982-0AF7-5AFA86724311}"/>
                </a:ext>
              </a:extLst>
            </p:cNvPr>
            <p:cNvSpPr txBox="1"/>
            <p:nvPr/>
          </p:nvSpPr>
          <p:spPr>
            <a:xfrm>
              <a:off x="2988439" y="998597"/>
              <a:ext cx="6644505" cy="338554"/>
            </a:xfrm>
            <a:prstGeom prst="rect">
              <a:avLst/>
            </a:prstGeom>
            <a:noFill/>
          </p:spPr>
          <p:txBody>
            <a:bodyPr wrap="square" rtlCol="0">
              <a:spAutoFit/>
            </a:bodyPr>
            <a:lstStyle/>
            <a:p>
              <a:r>
                <a:rPr lang="en-US" sz="1600">
                  <a:solidFill>
                    <a:srgbClr val="DA627D"/>
                  </a:solidFill>
                </a:rPr>
                <a:t>EFFECTIVENESS</a:t>
              </a:r>
              <a:r>
                <a:rPr lang="en-US" sz="1600">
                  <a:solidFill>
                    <a:schemeClr val="bg1"/>
                  </a:solidFill>
                </a:rPr>
                <a:t> IN ASSESSING DRIVER PERFORMANCE</a:t>
              </a:r>
            </a:p>
          </p:txBody>
        </p:sp>
      </p:grpSp>
    </p:spTree>
    <p:extLst>
      <p:ext uri="{BB962C8B-B14F-4D97-AF65-F5344CB8AC3E}">
        <p14:creationId xmlns:p14="http://schemas.microsoft.com/office/powerpoint/2010/main" val="32641194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p:cNvGrpSpPr/>
        <p:nvPr/>
      </p:nvGrpSpPr>
      <p:grpSpPr>
        <a:xfrm>
          <a:off x="0" y="0"/>
          <a:ext cx="0" cy="0"/>
          <a:chOff x="0" y="0"/>
          <a:chExt cx="0" cy="0"/>
        </a:xfrm>
      </p:grpSpPr>
      <p:grpSp>
        <p:nvGrpSpPr>
          <p:cNvPr id="5" name="Gruppo 4">
            <a:extLst>
              <a:ext uri="{FF2B5EF4-FFF2-40B4-BE49-F238E27FC236}">
                <a16:creationId xmlns:a16="http://schemas.microsoft.com/office/drawing/2014/main" id="{DC9CE04F-7347-26A6-11CB-F9B5D62E428E}"/>
              </a:ext>
            </a:extLst>
          </p:cNvPr>
          <p:cNvGrpSpPr/>
          <p:nvPr/>
        </p:nvGrpSpPr>
        <p:grpSpPr>
          <a:xfrm>
            <a:off x="4517366" y="2547119"/>
            <a:ext cx="3157268" cy="1131079"/>
            <a:chOff x="4517366" y="2211960"/>
            <a:chExt cx="3157268" cy="1131079"/>
          </a:xfrm>
        </p:grpSpPr>
        <p:sp>
          <p:nvSpPr>
            <p:cNvPr id="2" name="CasellaDiTesto 1">
              <a:extLst>
                <a:ext uri="{FF2B5EF4-FFF2-40B4-BE49-F238E27FC236}">
                  <a16:creationId xmlns:a16="http://schemas.microsoft.com/office/drawing/2014/main" id="{42609688-2B91-D70D-6622-D40F71838227}"/>
                </a:ext>
              </a:extLst>
            </p:cNvPr>
            <p:cNvSpPr txBox="1"/>
            <p:nvPr/>
          </p:nvSpPr>
          <p:spPr>
            <a:xfrm>
              <a:off x="4517366" y="2211960"/>
              <a:ext cx="3157268" cy="938719"/>
            </a:xfrm>
            <a:prstGeom prst="rect">
              <a:avLst/>
            </a:prstGeom>
            <a:noFill/>
          </p:spPr>
          <p:txBody>
            <a:bodyPr wrap="square" rtlCol="0">
              <a:spAutoFit/>
            </a:bodyPr>
            <a:lstStyle/>
            <a:p>
              <a:pPr algn="ctr"/>
              <a:r>
                <a:rPr lang="it-IT" sz="5500" b="1" dirty="0">
                  <a:solidFill>
                    <a:schemeClr val="bg1"/>
                  </a:solidFill>
                </a:rPr>
                <a:t>THANKS</a:t>
              </a:r>
            </a:p>
          </p:txBody>
        </p:sp>
        <p:sp>
          <p:nvSpPr>
            <p:cNvPr id="3" name="CasellaDiTesto 2">
              <a:extLst>
                <a:ext uri="{FF2B5EF4-FFF2-40B4-BE49-F238E27FC236}">
                  <a16:creationId xmlns:a16="http://schemas.microsoft.com/office/drawing/2014/main" id="{F02E99C8-6278-A84A-9039-F7CF1100B596}"/>
                </a:ext>
              </a:extLst>
            </p:cNvPr>
            <p:cNvSpPr txBox="1"/>
            <p:nvPr/>
          </p:nvSpPr>
          <p:spPr>
            <a:xfrm>
              <a:off x="4517366" y="2935235"/>
              <a:ext cx="3157268" cy="407804"/>
            </a:xfrm>
            <a:prstGeom prst="rect">
              <a:avLst/>
            </a:prstGeom>
            <a:noFill/>
          </p:spPr>
          <p:txBody>
            <a:bodyPr wrap="square" rtlCol="0">
              <a:spAutoFit/>
            </a:bodyPr>
            <a:lstStyle/>
            <a:p>
              <a:pPr algn="ctr"/>
              <a:r>
                <a:rPr lang="it-IT" sz="2000" dirty="0">
                  <a:solidFill>
                    <a:srgbClr val="DA627D"/>
                  </a:solidFill>
                </a:rPr>
                <a:t>FOR YOUR ATTENTION</a:t>
              </a:r>
            </a:p>
          </p:txBody>
        </p:sp>
      </p:grpSp>
    </p:spTree>
    <p:extLst>
      <p:ext uri="{BB962C8B-B14F-4D97-AF65-F5344CB8AC3E}">
        <p14:creationId xmlns:p14="http://schemas.microsoft.com/office/powerpoint/2010/main" val="4258592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1916056-9CA3-8CE2-41BB-16CECF55C91E}"/>
            </a:ext>
          </a:extLst>
        </p:cNvPr>
        <p:cNvGrpSpPr/>
        <p:nvPr/>
      </p:nvGrpSpPr>
      <p:grpSpPr>
        <a:xfrm>
          <a:off x="0" y="0"/>
          <a:ext cx="0" cy="0"/>
          <a:chOff x="0" y="0"/>
          <a:chExt cx="0" cy="0"/>
        </a:xfrm>
      </p:grpSpPr>
      <p:cxnSp>
        <p:nvCxnSpPr>
          <p:cNvPr id="4" name="Connettore diritto 3">
            <a:extLst>
              <a:ext uri="{FF2B5EF4-FFF2-40B4-BE49-F238E27FC236}">
                <a16:creationId xmlns:a16="http://schemas.microsoft.com/office/drawing/2014/main" id="{F6E887DD-B44D-4239-F69B-1843052710FA}"/>
              </a:ext>
            </a:extLst>
          </p:cNvPr>
          <p:cNvCxnSpPr>
            <a:cxnSpLocks/>
          </p:cNvCxnSpPr>
          <p:nvPr/>
        </p:nvCxnSpPr>
        <p:spPr>
          <a:xfrm>
            <a:off x="0" y="5851541"/>
            <a:ext cx="12192000"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8" name="Rettangolo 7">
            <a:extLst>
              <a:ext uri="{FF2B5EF4-FFF2-40B4-BE49-F238E27FC236}">
                <a16:creationId xmlns:a16="http://schemas.microsoft.com/office/drawing/2014/main" id="{A8B24974-3ABF-1D18-22F4-5C8DB0E9070A}"/>
              </a:ext>
            </a:extLst>
          </p:cNvPr>
          <p:cNvSpPr/>
          <p:nvPr/>
        </p:nvSpPr>
        <p:spPr>
          <a:xfrm>
            <a:off x="3886200" y="5510384"/>
            <a:ext cx="4671096" cy="677943"/>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4" name="Gruppo 13">
            <a:extLst>
              <a:ext uri="{FF2B5EF4-FFF2-40B4-BE49-F238E27FC236}">
                <a16:creationId xmlns:a16="http://schemas.microsoft.com/office/drawing/2014/main" id="{8B6E1C0B-C32D-C2F5-BF51-03CED7025167}"/>
              </a:ext>
            </a:extLst>
          </p:cNvPr>
          <p:cNvGrpSpPr/>
          <p:nvPr/>
        </p:nvGrpSpPr>
        <p:grpSpPr>
          <a:xfrm>
            <a:off x="5239734" y="1155397"/>
            <a:ext cx="4600042" cy="3586878"/>
            <a:chOff x="5239734" y="1155397"/>
            <a:chExt cx="4600042" cy="3586878"/>
          </a:xfrm>
        </p:grpSpPr>
        <p:sp>
          <p:nvSpPr>
            <p:cNvPr id="18" name="Figura a mano libera: forma 17">
              <a:extLst>
                <a:ext uri="{FF2B5EF4-FFF2-40B4-BE49-F238E27FC236}">
                  <a16:creationId xmlns:a16="http://schemas.microsoft.com/office/drawing/2014/main" id="{16D7FEF7-FC83-1DB1-FF2C-875838FC0828}"/>
                </a:ext>
              </a:extLst>
            </p:cNvPr>
            <p:cNvSpPr/>
            <p:nvPr/>
          </p:nvSpPr>
          <p:spPr>
            <a:xfrm flipV="1">
              <a:off x="5239734" y="1334942"/>
              <a:ext cx="4059894" cy="307015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26" name="Figura a mano libera: forma 25">
              <a:extLst>
                <a:ext uri="{FF2B5EF4-FFF2-40B4-BE49-F238E27FC236}">
                  <a16:creationId xmlns:a16="http://schemas.microsoft.com/office/drawing/2014/main" id="{8EABC626-E36C-A728-C8AB-F6727BCD0F7B}"/>
                </a:ext>
              </a:extLst>
            </p:cNvPr>
            <p:cNvSpPr/>
            <p:nvPr/>
          </p:nvSpPr>
          <p:spPr>
            <a:xfrm flipV="1">
              <a:off x="5592184" y="1773215"/>
              <a:ext cx="162134" cy="245844"/>
            </a:xfrm>
            <a:custGeom>
              <a:avLst/>
              <a:gdLst>
                <a:gd name="connsiteX0" fmla="*/ 94164 w 233837"/>
                <a:gd name="connsiteY0" fmla="*/ 336619 h 354568"/>
                <a:gd name="connsiteX1" fmla="*/ 71050 w 233837"/>
                <a:gd name="connsiteY1" fmla="*/ 327208 h 354568"/>
                <a:gd name="connsiteX2" fmla="*/ 32527 w 233837"/>
                <a:gd name="connsiteY2" fmla="*/ 312663 h 354568"/>
                <a:gd name="connsiteX3" fmla="*/ 853 w 233837"/>
                <a:gd name="connsiteY3" fmla="*/ 241651 h 354568"/>
                <a:gd name="connsiteX4" fmla="*/ -860 w 233837"/>
                <a:gd name="connsiteY4" fmla="*/ 229673 h 354568"/>
                <a:gd name="connsiteX5" fmla="*/ 6845 w 233837"/>
                <a:gd name="connsiteY5" fmla="*/ 213418 h 354568"/>
                <a:gd name="connsiteX6" fmla="*/ 25678 w 233837"/>
                <a:gd name="connsiteY6" fmla="*/ 187751 h 354568"/>
                <a:gd name="connsiteX7" fmla="*/ 46224 w 233837"/>
                <a:gd name="connsiteY7" fmla="*/ 178339 h 354568"/>
                <a:gd name="connsiteX8" fmla="*/ 75330 w 233837"/>
                <a:gd name="connsiteY8" fmla="*/ 153528 h 354568"/>
                <a:gd name="connsiteX9" fmla="*/ 59065 w 233837"/>
                <a:gd name="connsiteY9" fmla="*/ 123583 h 354568"/>
                <a:gd name="connsiteX10" fmla="*/ 42800 w 233837"/>
                <a:gd name="connsiteY10" fmla="*/ 101338 h 354568"/>
                <a:gd name="connsiteX11" fmla="*/ 29959 w 233837"/>
                <a:gd name="connsiteY11" fmla="*/ 80805 h 354568"/>
                <a:gd name="connsiteX12" fmla="*/ 29103 w 233837"/>
                <a:gd name="connsiteY12" fmla="*/ 58560 h 354568"/>
                <a:gd name="connsiteX13" fmla="*/ 55641 w 233837"/>
                <a:gd name="connsiteY13" fmla="*/ 50004 h 354568"/>
                <a:gd name="connsiteX14" fmla="*/ 48792 w 233837"/>
                <a:gd name="connsiteY14" fmla="*/ 41449 h 354568"/>
                <a:gd name="connsiteX15" fmla="*/ -4 w 233837"/>
                <a:gd name="connsiteY15" fmla="*/ -3041 h 354568"/>
                <a:gd name="connsiteX16" fmla="*/ 64201 w 233837"/>
                <a:gd name="connsiteY16" fmla="*/ 15782 h 354568"/>
                <a:gd name="connsiteX17" fmla="*/ 134399 w 233837"/>
                <a:gd name="connsiteY17" fmla="*/ 22626 h 354568"/>
                <a:gd name="connsiteX18" fmla="*/ 210589 w 233837"/>
                <a:gd name="connsiteY18" fmla="*/ 47438 h 354568"/>
                <a:gd name="connsiteX19" fmla="*/ 218294 w 233837"/>
                <a:gd name="connsiteY19" fmla="*/ 73105 h 354568"/>
                <a:gd name="connsiteX20" fmla="*/ 204597 w 233837"/>
                <a:gd name="connsiteY20" fmla="*/ 109894 h 354568"/>
                <a:gd name="connsiteX21" fmla="*/ 181483 w 233837"/>
                <a:gd name="connsiteY21" fmla="*/ 126150 h 354568"/>
                <a:gd name="connsiteX22" fmla="*/ 112141 w 233837"/>
                <a:gd name="connsiteY22" fmla="*/ 227107 h 354568"/>
                <a:gd name="connsiteX23" fmla="*/ 113853 w 233837"/>
                <a:gd name="connsiteY23" fmla="*/ 252774 h 354568"/>
                <a:gd name="connsiteX24" fmla="*/ 107861 w 233837"/>
                <a:gd name="connsiteY24" fmla="*/ 289563 h 354568"/>
                <a:gd name="connsiteX25" fmla="*/ 89027 w 233837"/>
                <a:gd name="connsiteY25" fmla="*/ 309241 h 354568"/>
                <a:gd name="connsiteX26" fmla="*/ 112997 w 233837"/>
                <a:gd name="connsiteY26" fmla="*/ 349452 h 354568"/>
                <a:gd name="connsiteX27" fmla="*/ 94164 w 233837"/>
                <a:gd name="connsiteY27" fmla="*/ 336619 h 35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3837" h="354568">
                  <a:moveTo>
                    <a:pt x="94164" y="336619"/>
                  </a:moveTo>
                  <a:cubicBezTo>
                    <a:pt x="88171" y="328919"/>
                    <a:pt x="77899" y="324641"/>
                    <a:pt x="71050" y="327208"/>
                  </a:cubicBezTo>
                  <a:cubicBezTo>
                    <a:pt x="64201" y="329774"/>
                    <a:pt x="47080" y="323785"/>
                    <a:pt x="32527" y="312663"/>
                  </a:cubicBezTo>
                  <a:cubicBezTo>
                    <a:pt x="853" y="289563"/>
                    <a:pt x="-12845" y="257907"/>
                    <a:pt x="853" y="241651"/>
                  </a:cubicBezTo>
                  <a:cubicBezTo>
                    <a:pt x="8557" y="232240"/>
                    <a:pt x="7701" y="229673"/>
                    <a:pt x="-860" y="229673"/>
                  </a:cubicBezTo>
                  <a:cubicBezTo>
                    <a:pt x="-8564" y="228818"/>
                    <a:pt x="-5996" y="222829"/>
                    <a:pt x="6845" y="213418"/>
                  </a:cubicBezTo>
                  <a:cubicBezTo>
                    <a:pt x="17118" y="204006"/>
                    <a:pt x="25678" y="192884"/>
                    <a:pt x="25678" y="187751"/>
                  </a:cubicBezTo>
                  <a:cubicBezTo>
                    <a:pt x="25678" y="182617"/>
                    <a:pt x="35095" y="178339"/>
                    <a:pt x="46224" y="178339"/>
                  </a:cubicBezTo>
                  <a:cubicBezTo>
                    <a:pt x="61633" y="178339"/>
                    <a:pt x="69338" y="171495"/>
                    <a:pt x="75330" y="153528"/>
                  </a:cubicBezTo>
                  <a:cubicBezTo>
                    <a:pt x="83891" y="130428"/>
                    <a:pt x="82179" y="128716"/>
                    <a:pt x="59065" y="123583"/>
                  </a:cubicBezTo>
                  <a:cubicBezTo>
                    <a:pt x="35951" y="119305"/>
                    <a:pt x="23110" y="101338"/>
                    <a:pt x="42800" y="101338"/>
                  </a:cubicBezTo>
                  <a:cubicBezTo>
                    <a:pt x="59921" y="101338"/>
                    <a:pt x="50504" y="85938"/>
                    <a:pt x="29959" y="80805"/>
                  </a:cubicBezTo>
                  <a:cubicBezTo>
                    <a:pt x="2565" y="73960"/>
                    <a:pt x="2565" y="58560"/>
                    <a:pt x="29103" y="58560"/>
                  </a:cubicBezTo>
                  <a:cubicBezTo>
                    <a:pt x="41088" y="58560"/>
                    <a:pt x="53073" y="55138"/>
                    <a:pt x="55641" y="50004"/>
                  </a:cubicBezTo>
                  <a:cubicBezTo>
                    <a:pt x="58209" y="45727"/>
                    <a:pt x="55641" y="41449"/>
                    <a:pt x="48792" y="41449"/>
                  </a:cubicBezTo>
                  <a:cubicBezTo>
                    <a:pt x="37663" y="41449"/>
                    <a:pt x="-4" y="7226"/>
                    <a:pt x="-4" y="-3041"/>
                  </a:cubicBezTo>
                  <a:cubicBezTo>
                    <a:pt x="-4" y="-10741"/>
                    <a:pt x="50504" y="4659"/>
                    <a:pt x="64201" y="15782"/>
                  </a:cubicBezTo>
                  <a:cubicBezTo>
                    <a:pt x="70194" y="20915"/>
                    <a:pt x="101868" y="23482"/>
                    <a:pt x="134399" y="22626"/>
                  </a:cubicBezTo>
                  <a:cubicBezTo>
                    <a:pt x="198604" y="20915"/>
                    <a:pt x="218294" y="27760"/>
                    <a:pt x="210589" y="47438"/>
                  </a:cubicBezTo>
                  <a:cubicBezTo>
                    <a:pt x="208021" y="54282"/>
                    <a:pt x="211445" y="65405"/>
                    <a:pt x="218294" y="73105"/>
                  </a:cubicBezTo>
                  <a:cubicBezTo>
                    <a:pt x="236271" y="90216"/>
                    <a:pt x="230279" y="104761"/>
                    <a:pt x="204597" y="109894"/>
                  </a:cubicBezTo>
                  <a:cubicBezTo>
                    <a:pt x="193468" y="112461"/>
                    <a:pt x="183195" y="119305"/>
                    <a:pt x="181483" y="126150"/>
                  </a:cubicBezTo>
                  <a:cubicBezTo>
                    <a:pt x="178058" y="142406"/>
                    <a:pt x="128407" y="214273"/>
                    <a:pt x="112141" y="227107"/>
                  </a:cubicBezTo>
                  <a:cubicBezTo>
                    <a:pt x="100156" y="235662"/>
                    <a:pt x="100156" y="238229"/>
                    <a:pt x="113853" y="252774"/>
                  </a:cubicBezTo>
                  <a:cubicBezTo>
                    <a:pt x="134399" y="275874"/>
                    <a:pt x="131831" y="289563"/>
                    <a:pt x="107861" y="289563"/>
                  </a:cubicBezTo>
                  <a:cubicBezTo>
                    <a:pt x="83035" y="289563"/>
                    <a:pt x="71050" y="302396"/>
                    <a:pt x="89027" y="309241"/>
                  </a:cubicBezTo>
                  <a:cubicBezTo>
                    <a:pt x="103581" y="315230"/>
                    <a:pt x="124126" y="349452"/>
                    <a:pt x="112997" y="349452"/>
                  </a:cubicBezTo>
                  <a:cubicBezTo>
                    <a:pt x="108717" y="349452"/>
                    <a:pt x="100156" y="343464"/>
                    <a:pt x="94164" y="336619"/>
                  </a:cubicBezTo>
                  <a:close/>
                </a:path>
              </a:pathLst>
            </a:custGeom>
            <a:solidFill>
              <a:schemeClr val="bg1"/>
            </a:solidFill>
            <a:ln w="856" cap="flat">
              <a:noFill/>
              <a:prstDash val="solid"/>
              <a:miter/>
            </a:ln>
          </p:spPr>
          <p:txBody>
            <a:bodyPr rtlCol="0" anchor="ctr"/>
            <a:lstStyle/>
            <a:p>
              <a:endParaRPr lang="it-IT"/>
            </a:p>
          </p:txBody>
        </p:sp>
        <p:sp>
          <p:nvSpPr>
            <p:cNvPr id="27" name="Figura a mano libera: forma 26">
              <a:extLst>
                <a:ext uri="{FF2B5EF4-FFF2-40B4-BE49-F238E27FC236}">
                  <a16:creationId xmlns:a16="http://schemas.microsoft.com/office/drawing/2014/main" id="{1B77428E-8E76-6F6D-AF94-3CD0C2F67120}"/>
                </a:ext>
              </a:extLst>
            </p:cNvPr>
            <p:cNvSpPr/>
            <p:nvPr/>
          </p:nvSpPr>
          <p:spPr>
            <a:xfrm flipV="1">
              <a:off x="5494121" y="1874501"/>
              <a:ext cx="108338" cy="101443"/>
            </a:xfrm>
            <a:custGeom>
              <a:avLst/>
              <a:gdLst>
                <a:gd name="connsiteX0" fmla="*/ 62860 w 156251"/>
                <a:gd name="connsiteY0" fmla="*/ 119633 h 146306"/>
                <a:gd name="connsiteX1" fmla="*/ 36322 w 156251"/>
                <a:gd name="connsiteY1" fmla="*/ 102521 h 146306"/>
                <a:gd name="connsiteX2" fmla="*/ 20057 w 156251"/>
                <a:gd name="connsiteY2" fmla="*/ 58032 h 146306"/>
                <a:gd name="connsiteX3" fmla="*/ 14920 w 156251"/>
                <a:gd name="connsiteY3" fmla="*/ 34076 h 146306"/>
                <a:gd name="connsiteX4" fmla="*/ 73989 w 156251"/>
                <a:gd name="connsiteY4" fmla="*/ 4987 h 146306"/>
                <a:gd name="connsiteX5" fmla="*/ 133058 w 156251"/>
                <a:gd name="connsiteY5" fmla="*/ 66588 h 146306"/>
                <a:gd name="connsiteX6" fmla="*/ 141618 w 156251"/>
                <a:gd name="connsiteY6" fmla="*/ 94821 h 146306"/>
                <a:gd name="connsiteX7" fmla="*/ 123641 w 156251"/>
                <a:gd name="connsiteY7" fmla="*/ 136744 h 146306"/>
                <a:gd name="connsiteX8" fmla="*/ 62860 w 156251"/>
                <a:gd name="connsiteY8" fmla="*/ 119633 h 14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251" h="146306">
                  <a:moveTo>
                    <a:pt x="62860" y="119633"/>
                  </a:moveTo>
                  <a:cubicBezTo>
                    <a:pt x="56011" y="104232"/>
                    <a:pt x="48307" y="99099"/>
                    <a:pt x="36322" y="102521"/>
                  </a:cubicBezTo>
                  <a:cubicBezTo>
                    <a:pt x="14064" y="107655"/>
                    <a:pt x="1223" y="73432"/>
                    <a:pt x="20057" y="58032"/>
                  </a:cubicBezTo>
                  <a:cubicBezTo>
                    <a:pt x="32898" y="48621"/>
                    <a:pt x="32042" y="46054"/>
                    <a:pt x="14920" y="34076"/>
                  </a:cubicBezTo>
                  <a:cubicBezTo>
                    <a:pt x="-31307" y="1565"/>
                    <a:pt x="8928" y="-18113"/>
                    <a:pt x="73989" y="4987"/>
                  </a:cubicBezTo>
                  <a:cubicBezTo>
                    <a:pt x="122785" y="21243"/>
                    <a:pt x="133058" y="32365"/>
                    <a:pt x="133058" y="66588"/>
                  </a:cubicBezTo>
                  <a:cubicBezTo>
                    <a:pt x="133058" y="79421"/>
                    <a:pt x="137338" y="92255"/>
                    <a:pt x="141618" y="94821"/>
                  </a:cubicBezTo>
                  <a:cubicBezTo>
                    <a:pt x="160452" y="106799"/>
                    <a:pt x="150179" y="131611"/>
                    <a:pt x="123641" y="136744"/>
                  </a:cubicBezTo>
                  <a:cubicBezTo>
                    <a:pt x="80837" y="145300"/>
                    <a:pt x="73133" y="142733"/>
                    <a:pt x="62860" y="119633"/>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A036E818-A940-1CF4-4914-E571E19C7478}"/>
                </a:ext>
              </a:extLst>
            </p:cNvPr>
            <p:cNvSpPr/>
            <p:nvPr/>
          </p:nvSpPr>
          <p:spPr>
            <a:xfrm flipV="1">
              <a:off x="8611733" y="2712591"/>
              <a:ext cx="38790" cy="95195"/>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47D6B869-260F-CAFA-A246-40428990A093}"/>
                </a:ext>
              </a:extLst>
            </p:cNvPr>
            <p:cNvSpPr/>
            <p:nvPr/>
          </p:nvSpPr>
          <p:spPr>
            <a:xfrm flipV="1">
              <a:off x="8352375" y="2859283"/>
              <a:ext cx="48923" cy="46955"/>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7BEB0CE3-3545-BD90-86B1-27E2058000DE}"/>
                </a:ext>
              </a:extLst>
            </p:cNvPr>
            <p:cNvSpPr/>
            <p:nvPr/>
          </p:nvSpPr>
          <p:spPr>
            <a:xfrm flipV="1">
              <a:off x="8638156" y="2892185"/>
              <a:ext cx="187725" cy="382465"/>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A55EED36-D426-D706-158D-EC2C49465947}"/>
                </a:ext>
              </a:extLst>
            </p:cNvPr>
            <p:cNvSpPr/>
            <p:nvPr/>
          </p:nvSpPr>
          <p:spPr>
            <a:xfrm flipV="1">
              <a:off x="8397745" y="3220666"/>
              <a:ext cx="248965" cy="320074"/>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6999A2D4-1133-DD30-FC5B-9C5BB63C8917}"/>
                </a:ext>
              </a:extLst>
            </p:cNvPr>
            <p:cNvSpPr/>
            <p:nvPr/>
          </p:nvSpPr>
          <p:spPr>
            <a:xfrm flipV="1">
              <a:off x="8047169" y="3272071"/>
              <a:ext cx="290886" cy="320244"/>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815ADB18-14B5-6374-2AF8-E8FF4CE974B3}"/>
                </a:ext>
              </a:extLst>
            </p:cNvPr>
            <p:cNvSpPr/>
            <p:nvPr/>
          </p:nvSpPr>
          <p:spPr>
            <a:xfrm flipV="1">
              <a:off x="8644559" y="3379939"/>
              <a:ext cx="155644" cy="208522"/>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8A9906D7-0EBC-EC23-FDA5-A491B5901661}"/>
                </a:ext>
              </a:extLst>
            </p:cNvPr>
            <p:cNvSpPr/>
            <p:nvPr/>
          </p:nvSpPr>
          <p:spPr>
            <a:xfrm flipV="1">
              <a:off x="8931621" y="3440573"/>
              <a:ext cx="476625" cy="2774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81EDCBA1-3BF0-9BC8-2E53-559DDD6934D9}"/>
                </a:ext>
              </a:extLst>
            </p:cNvPr>
            <p:cNvSpPr/>
            <p:nvPr/>
          </p:nvSpPr>
          <p:spPr>
            <a:xfrm flipV="1">
              <a:off x="8303457" y="3589054"/>
              <a:ext cx="531708" cy="131011"/>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E06B943C-B589-5B4C-3FAF-F2A3DF9468CE}"/>
                </a:ext>
              </a:extLst>
            </p:cNvPr>
            <p:cNvSpPr/>
            <p:nvPr/>
          </p:nvSpPr>
          <p:spPr>
            <a:xfrm flipV="1">
              <a:off x="8402883" y="3730209"/>
              <a:ext cx="995874" cy="797011"/>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845486FA-B663-640B-F02B-51AB3AF0330C}"/>
                </a:ext>
              </a:extLst>
            </p:cNvPr>
            <p:cNvSpPr/>
            <p:nvPr/>
          </p:nvSpPr>
          <p:spPr>
            <a:xfrm flipV="1">
              <a:off x="6739854" y="3765240"/>
              <a:ext cx="185516" cy="386777"/>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F815C6FC-385D-7CAB-D145-DFA12BF36805}"/>
                </a:ext>
              </a:extLst>
            </p:cNvPr>
            <p:cNvSpPr/>
            <p:nvPr/>
          </p:nvSpPr>
          <p:spPr>
            <a:xfrm flipV="1">
              <a:off x="9411222" y="4405099"/>
              <a:ext cx="428554" cy="337176"/>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81ED48F7-8005-D5BD-4F45-5775A3FA10B2}"/>
                </a:ext>
              </a:extLst>
            </p:cNvPr>
            <p:cNvSpPr/>
            <p:nvPr/>
          </p:nvSpPr>
          <p:spPr>
            <a:xfrm flipV="1">
              <a:off x="8992012" y="4565135"/>
              <a:ext cx="100465" cy="86865"/>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25AB285C-4B30-FFD0-9747-9A174FAA8FEE}"/>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9344580" y="1336824"/>
              <a:ext cx="84150" cy="3074549"/>
            </a:xfrm>
            <a:prstGeom prst="rect">
              <a:avLst/>
            </a:prstGeom>
          </p:spPr>
        </p:pic>
        <p:pic>
          <p:nvPicPr>
            <p:cNvPr id="44" name="Immagine 43" descr="Immagine che contiene cuore, cerchio, Elementi grafici, creatività&#10;&#10;Descrizione generata automaticamente">
              <a:extLst>
                <a:ext uri="{FF2B5EF4-FFF2-40B4-BE49-F238E27FC236}">
                  <a16:creationId xmlns:a16="http://schemas.microsoft.com/office/drawing/2014/main" id="{CD682643-BA9E-ACD3-AF0A-66D5A143CA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5653" y="2170049"/>
              <a:ext cx="472806" cy="472806"/>
            </a:xfrm>
            <a:prstGeom prst="rect">
              <a:avLst/>
            </a:prstGeom>
          </p:spPr>
        </p:pic>
        <p:grpSp>
          <p:nvGrpSpPr>
            <p:cNvPr id="45" name="Gruppo 44">
              <a:extLst>
                <a:ext uri="{FF2B5EF4-FFF2-40B4-BE49-F238E27FC236}">
                  <a16:creationId xmlns:a16="http://schemas.microsoft.com/office/drawing/2014/main" id="{F6AE7425-CC81-BE5D-DE59-29F8DDD3498B}"/>
                </a:ext>
              </a:extLst>
            </p:cNvPr>
            <p:cNvGrpSpPr/>
            <p:nvPr/>
          </p:nvGrpSpPr>
          <p:grpSpPr>
            <a:xfrm>
              <a:off x="7906578" y="1155397"/>
              <a:ext cx="793757" cy="793755"/>
              <a:chOff x="7400242" y="2640918"/>
              <a:chExt cx="1051607" cy="1051603"/>
            </a:xfrm>
          </p:grpSpPr>
          <p:sp>
            <p:nvSpPr>
              <p:cNvPr id="46" name="Rettangolo con angoli arrotondati 45">
                <a:extLst>
                  <a:ext uri="{FF2B5EF4-FFF2-40B4-BE49-F238E27FC236}">
                    <a16:creationId xmlns:a16="http://schemas.microsoft.com/office/drawing/2014/main" id="{838315E4-85D2-C27C-5422-ED3A676E4710}"/>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logo, Carattere, Elementi grafici, design&#10;&#10;Descrizione generata automaticamente">
                <a:extLst>
                  <a:ext uri="{FF2B5EF4-FFF2-40B4-BE49-F238E27FC236}">
                    <a16:creationId xmlns:a16="http://schemas.microsoft.com/office/drawing/2014/main" id="{BAF5081D-E8A6-BA27-ADC6-027F306B3A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grpSp>
        <p:nvGrpSpPr>
          <p:cNvPr id="12" name="Gruppo 11">
            <a:extLst>
              <a:ext uri="{FF2B5EF4-FFF2-40B4-BE49-F238E27FC236}">
                <a16:creationId xmlns:a16="http://schemas.microsoft.com/office/drawing/2014/main" id="{26AA50E9-EABE-2249-1D59-5C69A0841609}"/>
              </a:ext>
            </a:extLst>
          </p:cNvPr>
          <p:cNvGrpSpPr/>
          <p:nvPr/>
        </p:nvGrpSpPr>
        <p:grpSpPr>
          <a:xfrm>
            <a:off x="2255480" y="818744"/>
            <a:ext cx="3325464" cy="4160711"/>
            <a:chOff x="2255480" y="818744"/>
            <a:chExt cx="3325464" cy="4160711"/>
          </a:xfrm>
        </p:grpSpPr>
        <p:sp>
          <p:nvSpPr>
            <p:cNvPr id="9" name="Figura a mano libera: forma 8">
              <a:extLst>
                <a:ext uri="{FF2B5EF4-FFF2-40B4-BE49-F238E27FC236}">
                  <a16:creationId xmlns:a16="http://schemas.microsoft.com/office/drawing/2014/main" id="{FFE46D38-39D5-0EB3-1A3C-D1C1A506F261}"/>
                </a:ext>
              </a:extLst>
            </p:cNvPr>
            <p:cNvSpPr/>
            <p:nvPr/>
          </p:nvSpPr>
          <p:spPr>
            <a:xfrm flipV="1">
              <a:off x="4607492" y="1222275"/>
              <a:ext cx="973452" cy="531731"/>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444E90EA-6760-B35E-4015-299AD998C550}"/>
                </a:ext>
              </a:extLst>
            </p:cNvPr>
            <p:cNvSpPr/>
            <p:nvPr/>
          </p:nvSpPr>
          <p:spPr>
            <a:xfrm flipV="1">
              <a:off x="4083511" y="1235907"/>
              <a:ext cx="740636" cy="166214"/>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FBB30962-C402-EB04-691D-0FE1087DEA05}"/>
                </a:ext>
              </a:extLst>
            </p:cNvPr>
            <p:cNvSpPr/>
            <p:nvPr/>
          </p:nvSpPr>
          <p:spPr>
            <a:xfrm flipV="1">
              <a:off x="4209883" y="1293770"/>
              <a:ext cx="40023" cy="45642"/>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3605CDF5-314E-85A6-025A-9F9F37A7A03B}"/>
                </a:ext>
              </a:extLst>
            </p:cNvPr>
            <p:cNvSpPr/>
            <p:nvPr/>
          </p:nvSpPr>
          <p:spPr>
            <a:xfrm flipV="1">
              <a:off x="3949061" y="1300925"/>
              <a:ext cx="66819" cy="39241"/>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F91C0EA0-8802-2C51-9826-3A67410CF97C}"/>
                </a:ext>
              </a:extLst>
            </p:cNvPr>
            <p:cNvSpPr/>
            <p:nvPr/>
          </p:nvSpPr>
          <p:spPr>
            <a:xfrm flipV="1">
              <a:off x="4106426" y="1298803"/>
              <a:ext cx="85889" cy="32817"/>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9118A737-6776-0F8A-CB2E-BE6EDA4D4D4D}"/>
                </a:ext>
              </a:extLst>
            </p:cNvPr>
            <p:cNvSpPr/>
            <p:nvPr/>
          </p:nvSpPr>
          <p:spPr>
            <a:xfrm flipV="1">
              <a:off x="3735877" y="1328836"/>
              <a:ext cx="269149" cy="81922"/>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A605D56D-9ACB-F89C-F214-4051006BB66F}"/>
                </a:ext>
              </a:extLst>
            </p:cNvPr>
            <p:cNvSpPr/>
            <p:nvPr/>
          </p:nvSpPr>
          <p:spPr>
            <a:xfrm flipV="1">
              <a:off x="3560446" y="1399488"/>
              <a:ext cx="366378" cy="148008"/>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CB57DFA7-0681-B09F-44B3-47D499F79A86}"/>
                </a:ext>
              </a:extLst>
            </p:cNvPr>
            <p:cNvSpPr/>
            <p:nvPr/>
          </p:nvSpPr>
          <p:spPr>
            <a:xfrm flipV="1">
              <a:off x="3986236" y="1411352"/>
              <a:ext cx="104209" cy="56656"/>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B1EEB4B2-8AA3-FB31-9C31-C38103379E53}"/>
                </a:ext>
              </a:extLst>
            </p:cNvPr>
            <p:cNvSpPr/>
            <p:nvPr/>
          </p:nvSpPr>
          <p:spPr>
            <a:xfrm flipV="1">
              <a:off x="2255480" y="1410064"/>
              <a:ext cx="2562218" cy="3569391"/>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A11FBB2D-830D-F82A-974C-936CD82D52CD}"/>
                </a:ext>
              </a:extLst>
            </p:cNvPr>
            <p:cNvSpPr/>
            <p:nvPr/>
          </p:nvSpPr>
          <p:spPr>
            <a:xfrm flipV="1">
              <a:off x="5274070" y="1590350"/>
              <a:ext cx="196071" cy="74601"/>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A1172BF0-7448-8C96-ACEC-8546A1501A36}"/>
                </a:ext>
              </a:extLst>
            </p:cNvPr>
            <p:cNvSpPr/>
            <p:nvPr/>
          </p:nvSpPr>
          <p:spPr>
            <a:xfrm flipV="1">
              <a:off x="3619209" y="2777330"/>
              <a:ext cx="246986" cy="93337"/>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A72E3C86-DEC3-0B40-3594-01C7C455B5C5}"/>
                </a:ext>
              </a:extLst>
            </p:cNvPr>
            <p:cNvSpPr/>
            <p:nvPr/>
          </p:nvSpPr>
          <p:spPr>
            <a:xfrm flipV="1">
              <a:off x="3851868" y="2859283"/>
              <a:ext cx="153158" cy="67445"/>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grpSp>
          <p:nvGrpSpPr>
            <p:cNvPr id="48" name="Gruppo 47">
              <a:extLst>
                <a:ext uri="{FF2B5EF4-FFF2-40B4-BE49-F238E27FC236}">
                  <a16:creationId xmlns:a16="http://schemas.microsoft.com/office/drawing/2014/main" id="{068387E1-388A-BD33-6270-6818E4113B9D}"/>
                </a:ext>
              </a:extLst>
            </p:cNvPr>
            <p:cNvGrpSpPr/>
            <p:nvPr/>
          </p:nvGrpSpPr>
          <p:grpSpPr>
            <a:xfrm>
              <a:off x="3010461" y="818744"/>
              <a:ext cx="793759" cy="793759"/>
              <a:chOff x="8691472" y="581668"/>
              <a:chExt cx="1059700" cy="1059700"/>
            </a:xfrm>
          </p:grpSpPr>
          <p:sp>
            <p:nvSpPr>
              <p:cNvPr id="49" name="Ovale 48">
                <a:extLst>
                  <a:ext uri="{FF2B5EF4-FFF2-40B4-BE49-F238E27FC236}">
                    <a16:creationId xmlns:a16="http://schemas.microsoft.com/office/drawing/2014/main" id="{F31660B7-4160-A459-FB61-D96B597A414B}"/>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0" name="Picture 4" descr="Uber logo PNG Images Free Download">
                <a:extLst>
                  <a:ext uri="{FF2B5EF4-FFF2-40B4-BE49-F238E27FC236}">
                    <a16:creationId xmlns:a16="http://schemas.microsoft.com/office/drawing/2014/main" id="{CD09CB1D-8C17-428E-C1D9-3E8201DD1C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Immagine 50" descr="Immagine che contiene cuore, cerchio, Elementi grafici, creatività&#10;&#10;Descrizione generata automaticamente">
              <a:extLst>
                <a:ext uri="{FF2B5EF4-FFF2-40B4-BE49-F238E27FC236}">
                  <a16:creationId xmlns:a16="http://schemas.microsoft.com/office/drawing/2014/main" id="{54601143-DFF9-D2F1-0122-7C53D36037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3620" y="1818296"/>
              <a:ext cx="472806" cy="472806"/>
            </a:xfrm>
            <a:prstGeom prst="rect">
              <a:avLst/>
            </a:prstGeom>
          </p:spPr>
        </p:pic>
      </p:grpSp>
      <p:sp>
        <p:nvSpPr>
          <p:cNvPr id="52" name="CasellaDiTesto 51">
            <a:extLst>
              <a:ext uri="{FF2B5EF4-FFF2-40B4-BE49-F238E27FC236}">
                <a16:creationId xmlns:a16="http://schemas.microsoft.com/office/drawing/2014/main" id="{FEEA02E6-2A23-8EBA-4912-7772B80F174F}"/>
              </a:ext>
            </a:extLst>
          </p:cNvPr>
          <p:cNvSpPr txBox="1"/>
          <p:nvPr/>
        </p:nvSpPr>
        <p:spPr>
          <a:xfrm>
            <a:off x="3708965" y="5618524"/>
            <a:ext cx="4774070" cy="461665"/>
          </a:xfrm>
          <a:prstGeom prst="rect">
            <a:avLst/>
          </a:prstGeom>
          <a:noFill/>
        </p:spPr>
        <p:txBody>
          <a:bodyPr wrap="square" rtlCol="0">
            <a:spAutoFit/>
          </a:bodyPr>
          <a:lstStyle/>
          <a:p>
            <a:pPr algn="ctr"/>
            <a:r>
              <a:rPr lang="it-IT" sz="2400" b="1" spc="300">
                <a:solidFill>
                  <a:srgbClr val="DA627D"/>
                </a:solidFill>
              </a:rPr>
              <a:t>GLOBAL</a:t>
            </a:r>
            <a:r>
              <a:rPr lang="it-IT" sz="2400" spc="300">
                <a:solidFill>
                  <a:schemeClr val="bg1"/>
                </a:solidFill>
              </a:rPr>
              <a:t> MARKET ANALYSIS </a:t>
            </a:r>
          </a:p>
        </p:txBody>
      </p:sp>
    </p:spTree>
    <p:extLst>
      <p:ext uri="{BB962C8B-B14F-4D97-AF65-F5344CB8AC3E}">
        <p14:creationId xmlns:p14="http://schemas.microsoft.com/office/powerpoint/2010/main" val="12404354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924</TotalTime>
  <Words>9028</Words>
  <Application>Microsoft Office PowerPoint</Application>
  <PresentationFormat>Widescreen</PresentationFormat>
  <Paragraphs>1491</Paragraphs>
  <Slides>80</Slides>
  <Notes>78</Notes>
  <HiddenSlides>9</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80</vt:i4>
      </vt:variant>
    </vt:vector>
  </HeadingPairs>
  <TitlesOfParts>
    <vt:vector size="84" baseType="lpstr">
      <vt:lpstr>Aptos</vt:lpstr>
      <vt:lpstr>Aptos Display</vt:lpstr>
      <vt:lpstr>Arial</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Giovanni Ligato</dc:creator>
  <cp:lastModifiedBy>Giovanni Ligato</cp:lastModifiedBy>
  <cp:revision>21</cp:revision>
  <dcterms:created xsi:type="dcterms:W3CDTF">2024-11-07T14:33:39Z</dcterms:created>
  <dcterms:modified xsi:type="dcterms:W3CDTF">2025-01-08T14:23:11Z</dcterms:modified>
</cp:coreProperties>
</file>