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354"/>
    <a:srgbClr val="FCA311"/>
    <a:srgbClr val="2D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80" autoAdjust="0"/>
  </p:normalViewPr>
  <p:slideViewPr>
    <p:cSldViewPr snapToGrid="0">
      <p:cViewPr varScale="1">
        <p:scale>
          <a:sx n="79" d="100"/>
          <a:sy n="79" d="100"/>
        </p:scale>
        <p:origin x="9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888337"/>
            <a:chOff x="1643688" y="2144018"/>
            <a:chExt cx="8904617" cy="888337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err="1">
                  <a:solidFill>
                    <a:schemeClr val="bg1"/>
                  </a:solidFill>
                </a:rPr>
                <a:t>Cruise</a:t>
              </a:r>
              <a:r>
                <a:rPr lang="en-US" sz="3000" b="1" dirty="0" err="1">
                  <a:solidFill>
                    <a:srgbClr val="EF8354"/>
                  </a:solidFill>
                </a:rPr>
                <a:t>Control</a:t>
              </a:r>
              <a:endParaRPr lang="it-IT" sz="3000" b="1" dirty="0">
                <a:solidFill>
                  <a:srgbClr val="EF8354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3335456" y="455648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5429250" y="923758"/>
            <a:ext cx="1333500" cy="0"/>
          </a:xfrm>
          <a:prstGeom prst="line">
            <a:avLst/>
          </a:prstGeom>
          <a:ln w="28575">
            <a:solidFill>
              <a:srgbClr val="EF83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742192" y="2443712"/>
            <a:ext cx="1070761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3751081" y="1642092"/>
            <a:ext cx="0" cy="43945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6476324" y="1642092"/>
            <a:ext cx="0" cy="43945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009556" y="1642092"/>
            <a:ext cx="0" cy="43945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3536410" y="1840130"/>
            <a:ext cx="312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OUR IDEA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8AEC907-8DB1-A096-DFF4-1AE0F9682FA6}"/>
              </a:ext>
            </a:extLst>
          </p:cNvPr>
          <p:cNvSpPr txBox="1"/>
          <p:nvPr/>
        </p:nvSpPr>
        <p:spPr>
          <a:xfrm>
            <a:off x="8856543" y="1840130"/>
            <a:ext cx="312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TAXI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7D09AD4-C9C0-01CD-4376-A81B186DFD46}"/>
              </a:ext>
            </a:extLst>
          </p:cNvPr>
          <p:cNvSpPr txBox="1"/>
          <p:nvPr/>
        </p:nvSpPr>
        <p:spPr>
          <a:xfrm>
            <a:off x="627745" y="2647185"/>
            <a:ext cx="312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Bi-</a:t>
            </a:r>
            <a:r>
              <a:rPr lang="it-IT" dirty="0" err="1">
                <a:solidFill>
                  <a:schemeClr val="bg1"/>
                </a:solidFill>
              </a:rPr>
              <a:t>directional</a:t>
            </a:r>
            <a:r>
              <a:rPr lang="it-IT" dirty="0">
                <a:solidFill>
                  <a:schemeClr val="bg1"/>
                </a:solidFill>
              </a:rPr>
              <a:t> rating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75" y="2574234"/>
            <a:ext cx="595130" cy="595130"/>
          </a:xfrm>
          <a:prstGeom prst="rect">
            <a:avLst/>
          </a:prstGeom>
        </p:spPr>
      </p:pic>
      <p:pic>
        <p:nvPicPr>
          <p:cNvPr id="43" name="Immagine 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FA25864-EFEA-DD01-B9B3-382385A99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20" y="3131435"/>
            <a:ext cx="595130" cy="595130"/>
          </a:xfrm>
          <a:prstGeom prst="rect">
            <a:avLst/>
          </a:prstGeom>
        </p:spPr>
      </p:pic>
      <p:pic>
        <p:nvPicPr>
          <p:cNvPr id="1028" name="Picture 4" descr="Uber logo PNG Images Free Download">
            <a:extLst>
              <a:ext uri="{FF2B5EF4-FFF2-40B4-BE49-F238E27FC236}">
                <a16:creationId xmlns:a16="http://schemas.microsoft.com/office/drawing/2014/main" id="{DB5D871F-7A80-6D66-25F3-BA907912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97" y="1391105"/>
            <a:ext cx="922086" cy="92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627745" y="3459237"/>
            <a:ext cx="312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FER</a:t>
            </a: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1</cp:revision>
  <dcterms:created xsi:type="dcterms:W3CDTF">2024-11-07T14:33:39Z</dcterms:created>
  <dcterms:modified xsi:type="dcterms:W3CDTF">2024-11-07T15:19:14Z</dcterms:modified>
</cp:coreProperties>
</file>