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500" r:id="rId18"/>
    <p:sldId id="472" r:id="rId19"/>
    <p:sldId id="473" r:id="rId20"/>
    <p:sldId id="494" r:id="rId21"/>
    <p:sldId id="491" r:id="rId22"/>
    <p:sldId id="493" r:id="rId23"/>
    <p:sldId id="421" r:id="rId24"/>
    <p:sldId id="475" r:id="rId25"/>
    <p:sldId id="432" r:id="rId26"/>
    <p:sldId id="433" r:id="rId27"/>
    <p:sldId id="434" r:id="rId28"/>
    <p:sldId id="435" r:id="rId29"/>
    <p:sldId id="436"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41" r:id="rId55"/>
    <p:sldId id="467" r:id="rId56"/>
    <p:sldId id="468" r:id="rId57"/>
    <p:sldId id="469" r:id="rId58"/>
    <p:sldId id="470" r:id="rId59"/>
    <p:sldId id="471" r:id="rId60"/>
    <p:sldId id="394" r:id="rId61"/>
    <p:sldId id="499" r:id="rId62"/>
    <p:sldId id="329" r:id="rId63"/>
    <p:sldId id="496" r:id="rId64"/>
    <p:sldId id="497" r:id="rId65"/>
    <p:sldId id="498" r:id="rId66"/>
    <p:sldId id="476" r:id="rId67"/>
    <p:sldId id="477" r:id="rId68"/>
    <p:sldId id="482" r:id="rId69"/>
    <p:sldId id="483" r:id="rId70"/>
    <p:sldId id="484" r:id="rId71"/>
    <p:sldId id="485" r:id="rId72"/>
    <p:sldId id="486" r:id="rId73"/>
    <p:sldId id="487" r:id="rId74"/>
    <p:sldId id="488" r:id="rId75"/>
    <p:sldId id="489" r:id="rId76"/>
    <p:sldId id="490" r:id="rId77"/>
    <p:sldId id="279" r:id="rId78"/>
    <p:sldId id="439" r:id="rId79"/>
    <p:sldId id="438" r:id="rId80"/>
    <p:sldId id="440" r:id="rId8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060312"/>
    <a:srgbClr val="FCA17D"/>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25/12/2024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426F-C027-B4AC-5573-833436D059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C53BC5-9E2F-79B3-03C1-1078880E36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2AA301-F853-77DD-95C8-8B8A3E8F03E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99679F-7A72-FEDD-A5F8-4CE7D9553848}"/>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333068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25/12/2024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25/12/2024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3.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57.svg"/><Relationship Id="rId9"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4.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7.svg"/></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0AD530C-4DC5-84DC-19EB-1A126C9875D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33221DC-9B33-9990-CC8C-A5117329F830}"/>
              </a:ext>
            </a:extLst>
          </p:cNvPr>
          <p:cNvSpPr txBox="1"/>
          <p:nvPr/>
        </p:nvSpPr>
        <p:spPr>
          <a:xfrm>
            <a:off x="559467" y="2573342"/>
            <a:ext cx="4068420" cy="1492716"/>
          </a:xfrm>
          <a:prstGeom prst="rect">
            <a:avLst/>
          </a:prstGeom>
          <a:noFill/>
        </p:spPr>
        <p:txBody>
          <a:bodyPr wrap="square" rtlCol="0">
            <a:spAutoFit/>
          </a:bodyPr>
          <a:lstStyle/>
          <a:p>
            <a:pPr algn="ctr"/>
            <a:r>
              <a:rPr lang="en-US" sz="2800" b="1" spc="300" dirty="0">
                <a:solidFill>
                  <a:srgbClr val="DA627D"/>
                </a:solidFill>
              </a:rPr>
              <a:t>NON-FUNCTIONAL</a:t>
            </a:r>
            <a:r>
              <a:rPr lang="en-US" sz="2800" spc="300" dirty="0">
                <a:solidFill>
                  <a:schemeClr val="bg1"/>
                </a:solidFill>
              </a:rPr>
              <a:t> </a:t>
            </a:r>
            <a:r>
              <a:rPr lang="en-US" sz="3500" spc="300" dirty="0">
                <a:solidFill>
                  <a:schemeClr val="bg1"/>
                </a:solidFill>
              </a:rPr>
              <a:t>REQUIREMENTS</a:t>
            </a:r>
            <a:r>
              <a:rPr lang="en-US" sz="2800" spc="300" dirty="0">
                <a:solidFill>
                  <a:schemeClr val="bg1"/>
                </a:solidFill>
              </a:rPr>
              <a:t> </a:t>
            </a:r>
          </a:p>
          <a:p>
            <a:pPr algn="ctr"/>
            <a:r>
              <a:rPr lang="en-US" sz="2800" spc="300" dirty="0">
                <a:solidFill>
                  <a:schemeClr val="bg1"/>
                </a:solidFill>
              </a:rPr>
              <a:t>and </a:t>
            </a:r>
            <a:r>
              <a:rPr lang="en-US" sz="2800" b="1" spc="300" dirty="0">
                <a:solidFill>
                  <a:srgbClr val="DA627D"/>
                </a:solidFill>
              </a:rPr>
              <a:t>CONSTRAINTS</a:t>
            </a:r>
          </a:p>
        </p:txBody>
      </p:sp>
      <p:grpSp>
        <p:nvGrpSpPr>
          <p:cNvPr id="48" name="Gruppo 47">
            <a:extLst>
              <a:ext uri="{FF2B5EF4-FFF2-40B4-BE49-F238E27FC236}">
                <a16:creationId xmlns:a16="http://schemas.microsoft.com/office/drawing/2014/main" id="{D613D609-371E-612A-4DFB-0F845EC5BC5A}"/>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E728ED2-2C6E-5D50-C320-DDA5D91A19BF}"/>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6406633E-58F7-DBB9-5AB7-CD393298DEB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06D5CF37-EB20-6432-8358-5A69C18E941B}"/>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Accuracy and Consistency</a:t>
                </a:r>
                <a:endParaRPr lang="it-IT" sz="1600" dirty="0">
                  <a:solidFill>
                    <a:schemeClr val="bg1"/>
                  </a:solidFill>
                </a:endParaRPr>
              </a:p>
            </p:txBody>
          </p:sp>
          <p:sp>
            <p:nvSpPr>
              <p:cNvPr id="6" name="CasellaDiTesto 5">
                <a:extLst>
                  <a:ext uri="{FF2B5EF4-FFF2-40B4-BE49-F238E27FC236}">
                    <a16:creationId xmlns:a16="http://schemas.microsoft.com/office/drawing/2014/main" id="{4C810E15-92D6-3B07-4FB2-6658C27CAC8D}"/>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6A515420-AD44-9EF7-395C-AFE581B1370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B91D3C4A-0152-DBE3-39A4-BF3A7E18CCDB}"/>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63FB904-E315-3744-750F-57CB7BB0693A}"/>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FEA34279-EDD1-4DAC-BE34-B0A65947C133}"/>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770083BD-B724-D7A0-38A2-E472AF8826BD}"/>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5AE8E42C-E25C-AAC1-7CB0-5DD6D513D632}"/>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System Usability</a:t>
                </a:r>
                <a:endParaRPr lang="it-IT" sz="1600" dirty="0">
                  <a:solidFill>
                    <a:schemeClr val="bg1"/>
                  </a:solidFill>
                </a:endParaRPr>
              </a:p>
            </p:txBody>
          </p:sp>
          <p:sp>
            <p:nvSpPr>
              <p:cNvPr id="56" name="CasellaDiTesto 55">
                <a:extLst>
                  <a:ext uri="{FF2B5EF4-FFF2-40B4-BE49-F238E27FC236}">
                    <a16:creationId xmlns:a16="http://schemas.microsoft.com/office/drawing/2014/main" id="{769A25A5-53C3-074E-F287-A5E4FEFFD34C}"/>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77C8601-248B-D12F-672C-78D5A26CDE76}"/>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DB48F064-1451-0854-8E14-9491716E67D6}"/>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CD322EEC-CC32-6B13-BBCF-C115CF4D7D4D}"/>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2881C4FF-0C4B-B3CD-E6BB-9CC773CDEB41}"/>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F322B206-0D12-7692-A4D4-3250C7F28739}"/>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Scalability and Extensibility</a:t>
                </a:r>
                <a:endParaRPr lang="it-IT" sz="1600" dirty="0">
                  <a:solidFill>
                    <a:schemeClr val="bg1"/>
                  </a:solidFill>
                </a:endParaRPr>
              </a:p>
            </p:txBody>
          </p:sp>
          <p:sp>
            <p:nvSpPr>
              <p:cNvPr id="63" name="CasellaDiTesto 62">
                <a:extLst>
                  <a:ext uri="{FF2B5EF4-FFF2-40B4-BE49-F238E27FC236}">
                    <a16:creationId xmlns:a16="http://schemas.microsoft.com/office/drawing/2014/main" id="{0F349903-2E22-69F1-A911-0C2D7F2B6F82}"/>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8D38339F-2046-F5B3-0F18-A834686DDAF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691ADBB6-1525-A630-1A79-097D012E5368}"/>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DA9F3B11-1501-83CC-61D5-B1382588449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9AFA26C1-5C32-F5B2-0000-52F28F3C3F8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E4956340-E681-81C3-EF93-645B47D2E74A}"/>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Privacy Protection</a:t>
                </a:r>
                <a:endParaRPr lang="it-IT" sz="1600" dirty="0">
                  <a:solidFill>
                    <a:schemeClr val="bg1"/>
                  </a:solidFill>
                </a:endParaRPr>
              </a:p>
            </p:txBody>
          </p:sp>
          <p:sp>
            <p:nvSpPr>
              <p:cNvPr id="69" name="CasellaDiTesto 68">
                <a:extLst>
                  <a:ext uri="{FF2B5EF4-FFF2-40B4-BE49-F238E27FC236}">
                    <a16:creationId xmlns:a16="http://schemas.microsoft.com/office/drawing/2014/main" id="{B013726D-9497-4F0C-0686-AB0D75ED09A0}"/>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BF84B9A8-04C8-ABA5-0567-D6C898F07E1C}"/>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9745A31B-9DB3-13DB-4D6A-429AB7507518}"/>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E7C8F30D-3014-A1B3-5EBE-BD09827B2CF1}"/>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6F71E11-888A-8AEA-AE7C-456F51428221}"/>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91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915</TotalTime>
  <Words>9026</Words>
  <Application>Microsoft Office PowerPoint</Application>
  <PresentationFormat>Widescreen</PresentationFormat>
  <Paragraphs>1489</Paragraphs>
  <Slides>80</Slides>
  <Notes>78</Notes>
  <HiddenSlides>9</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80</vt:i4>
      </vt:variant>
    </vt:vector>
  </HeadingPairs>
  <TitlesOfParts>
    <vt:vector size="84"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20</cp:revision>
  <dcterms:created xsi:type="dcterms:W3CDTF">2024-11-07T14:33:39Z</dcterms:created>
  <dcterms:modified xsi:type="dcterms:W3CDTF">2024-12-25T14:32:13Z</dcterms:modified>
</cp:coreProperties>
</file>