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500" r:id="rId18"/>
    <p:sldId id="472" r:id="rId19"/>
    <p:sldId id="473" r:id="rId20"/>
    <p:sldId id="494" r:id="rId21"/>
    <p:sldId id="493" r:id="rId22"/>
    <p:sldId id="421" r:id="rId23"/>
    <p:sldId id="475" r:id="rId24"/>
    <p:sldId id="432" r:id="rId25"/>
    <p:sldId id="433" r:id="rId26"/>
    <p:sldId id="434" r:id="rId27"/>
    <p:sldId id="435" r:id="rId28"/>
    <p:sldId id="436" r:id="rId29"/>
    <p:sldId id="443" r:id="rId30"/>
    <p:sldId id="444"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41" r:id="rId54"/>
    <p:sldId id="467" r:id="rId55"/>
    <p:sldId id="468" r:id="rId56"/>
    <p:sldId id="469" r:id="rId57"/>
    <p:sldId id="470" r:id="rId58"/>
    <p:sldId id="471" r:id="rId59"/>
    <p:sldId id="394" r:id="rId60"/>
    <p:sldId id="499" r:id="rId61"/>
    <p:sldId id="329" r:id="rId62"/>
    <p:sldId id="496" r:id="rId63"/>
    <p:sldId id="497" r:id="rId64"/>
    <p:sldId id="498" r:id="rId65"/>
    <p:sldId id="476" r:id="rId66"/>
    <p:sldId id="477" r:id="rId67"/>
    <p:sldId id="482" r:id="rId68"/>
    <p:sldId id="483" r:id="rId69"/>
    <p:sldId id="484" r:id="rId70"/>
    <p:sldId id="485" r:id="rId71"/>
    <p:sldId id="486" r:id="rId72"/>
    <p:sldId id="487" r:id="rId73"/>
    <p:sldId id="488" r:id="rId74"/>
    <p:sldId id="489" r:id="rId75"/>
    <p:sldId id="490" r:id="rId76"/>
    <p:sldId id="279" r:id="rId77"/>
    <p:sldId id="439" r:id="rId78"/>
    <p:sldId id="438" r:id="rId79"/>
    <p:sldId id="440" r:id="rId8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F9DBBD"/>
    <a:srgbClr val="FCA17D"/>
    <a:srgbClr val="0D0628"/>
    <a:srgbClr val="060312"/>
    <a:srgbClr val="0C0623"/>
    <a:srgbClr val="EDB1BE"/>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14/01/2025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14/01/2025</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14/01/2025</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1.png"/><Relationship Id="rId12" Type="http://schemas.openxmlformats.org/officeDocument/2006/relationships/image" Target="../media/image31.svg"/><Relationship Id="rId2" Type="http://schemas.openxmlformats.org/officeDocument/2006/relationships/notesSlide" Target="../notesSlides/notesSlide9.xml"/><Relationship Id="rId16" Type="http://schemas.openxmlformats.org/officeDocument/2006/relationships/image" Target="../media/image35.svg"/><Relationship Id="rId1" Type="http://schemas.openxmlformats.org/officeDocument/2006/relationships/slideLayout" Target="../slideLayouts/slideLayout1.xml"/><Relationship Id="rId6" Type="http://schemas.openxmlformats.org/officeDocument/2006/relationships/image" Target="../media/image26.jpe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6.jpe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2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22.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svg"/><Relationship Id="rId9"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3.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4.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58.svg"/></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dirty="0" err="1">
                  <a:solidFill>
                    <a:srgbClr val="DA627D"/>
                  </a:solidFill>
                </a:rPr>
                <a:t>Mood</a:t>
              </a:r>
              <a:r>
                <a:rPr lang="en-US" sz="4400" b="1" dirty="0" err="1">
                  <a:solidFill>
                    <a:schemeClr val="bg1"/>
                  </a:solidFill>
                </a:rPr>
                <a:t>Pilot</a:t>
              </a:r>
              <a:endParaRPr lang="it-IT" sz="4400" b="1" dirty="0">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dirty="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
        <p:nvSpPr>
          <p:cNvPr id="27" name="CasellaDiTesto 26">
            <a:extLst>
              <a:ext uri="{FF2B5EF4-FFF2-40B4-BE49-F238E27FC236}">
                <a16:creationId xmlns:a16="http://schemas.microsoft.com/office/drawing/2014/main" id="{F6834D89-C4F3-2900-2673-B15A8E6E45E6}"/>
              </a:ext>
            </a:extLst>
          </p:cNvPr>
          <p:cNvSpPr txBox="1"/>
          <p:nvPr/>
        </p:nvSpPr>
        <p:spPr>
          <a:xfrm>
            <a:off x="4752495" y="4230159"/>
            <a:ext cx="2684253" cy="538609"/>
          </a:xfrm>
          <a:prstGeom prst="rect">
            <a:avLst/>
          </a:prstGeom>
          <a:noFill/>
        </p:spPr>
        <p:txBody>
          <a:bodyPr wrap="square" rtlCol="0">
            <a:spAutoFit/>
          </a:bodyPr>
          <a:lstStyle/>
          <a:p>
            <a:pPr algn="ctr"/>
            <a:r>
              <a:rPr lang="it-IT" sz="1500" b="1" dirty="0">
                <a:solidFill>
                  <a:schemeClr val="bg1"/>
                </a:solidFill>
              </a:rPr>
              <a:t>IDEA </a:t>
            </a:r>
          </a:p>
          <a:p>
            <a:pPr algn="ctr"/>
            <a:r>
              <a:rPr lang="it-IT" sz="1400" dirty="0">
                <a:solidFill>
                  <a:schemeClr val="bg1"/>
                </a:solidFill>
              </a:rPr>
              <a:t>PRESENTATION</a:t>
            </a:r>
          </a:p>
        </p:txBody>
      </p:sp>
      <p:pic>
        <p:nvPicPr>
          <p:cNvPr id="4" name="Immagine 3" descr="Immagine che contiene clipart, Elementi grafici, design&#10;&#10;Descrizione generata automaticamente">
            <a:extLst>
              <a:ext uri="{FF2B5EF4-FFF2-40B4-BE49-F238E27FC236}">
                <a16:creationId xmlns:a16="http://schemas.microsoft.com/office/drawing/2014/main" id="{717136C2-C780-9B1A-043F-1444E7603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326" y="3712350"/>
            <a:ext cx="458589" cy="458589"/>
          </a:xfrm>
          <a:prstGeom prst="rect">
            <a:avLst/>
          </a:prstGeom>
        </p:spPr>
      </p:pic>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941</TotalTime>
  <Words>8902</Words>
  <Application>Microsoft Office PowerPoint</Application>
  <PresentationFormat>Widescreen</PresentationFormat>
  <Paragraphs>1475</Paragraphs>
  <Slides>79</Slides>
  <Notes>77</Notes>
  <HiddenSlides>8</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79</vt:i4>
      </vt:variant>
    </vt:vector>
  </HeadingPairs>
  <TitlesOfParts>
    <vt:vector size="83"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23</cp:revision>
  <dcterms:created xsi:type="dcterms:W3CDTF">2024-11-07T14:33:39Z</dcterms:created>
  <dcterms:modified xsi:type="dcterms:W3CDTF">2025-01-14T18:40:07Z</dcterms:modified>
</cp:coreProperties>
</file>