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3" r:id="rId4"/>
    <p:sldId id="272" r:id="rId5"/>
    <p:sldId id="276" r:id="rId6"/>
    <p:sldId id="274" r:id="rId7"/>
    <p:sldId id="267" r:id="rId8"/>
    <p:sldId id="268" r:id="rId9"/>
    <p:sldId id="275" r:id="rId10"/>
    <p:sldId id="263" r:id="rId11"/>
    <p:sldId id="270" r:id="rId12"/>
    <p:sldId id="278" r:id="rId13"/>
    <p:sldId id="257" r:id="rId14"/>
    <p:sldId id="277" r:id="rId15"/>
    <p:sldId id="279" r:id="rId16"/>
    <p:sldId id="26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F9DBBD"/>
    <a:srgbClr val="0D0628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 varScale="1">
        <p:scale>
          <a:sx n="83" d="100"/>
          <a:sy n="83" d="100"/>
        </p:scale>
        <p:origin x="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483-78F4-88C0-85C1-B1484CCD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AFB103-3CB9-3A96-5378-EE4ADE8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BC03FD-9851-1EBB-F7D3-4A46243A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3CF04C-ECC6-811C-F5B0-8D8DF11CE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3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15/11/2024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41EF-E0A2-C20C-901F-DF19531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2E39FA81-201F-51D0-9E43-02D6E6F4417E}"/>
              </a:ext>
            </a:extLst>
          </p:cNvPr>
          <p:cNvGrpSpPr/>
          <p:nvPr/>
        </p:nvGrpSpPr>
        <p:grpSpPr>
          <a:xfrm>
            <a:off x="2127251" y="148202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17412294-CC7D-4609-AE5C-FD6239F6316F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C41DF869-4179-CF49-FCC3-746A7301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BDC2FC5-5FA2-2EAE-397C-CB4EFC8C8E59}"/>
              </a:ext>
            </a:extLst>
          </p:cNvPr>
          <p:cNvGrpSpPr/>
          <p:nvPr/>
        </p:nvGrpSpPr>
        <p:grpSpPr>
          <a:xfrm>
            <a:off x="9791815" y="1482023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5612C96E-88D3-0D2E-A7F8-538C6348D179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2561037-B9D0-393A-FFDB-D801BD42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1F48520-A04D-144D-CF14-5C08B1FAE188}"/>
              </a:ext>
            </a:extLst>
          </p:cNvPr>
          <p:cNvSpPr txBox="1"/>
          <p:nvPr/>
        </p:nvSpPr>
        <p:spPr>
          <a:xfrm>
            <a:off x="3335456" y="466784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MAIN RELATED COMPANIES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A08D4B3-01DF-F6B8-B312-EFBA5BC6C1DA}"/>
              </a:ext>
            </a:extLst>
          </p:cNvPr>
          <p:cNvSpPr txBox="1"/>
          <p:nvPr/>
        </p:nvSpPr>
        <p:spPr>
          <a:xfrm>
            <a:off x="520822" y="2374109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15A9C83-C2A2-AD35-DE90-CD6BFA4580FC}"/>
              </a:ext>
            </a:extLst>
          </p:cNvPr>
          <p:cNvSpPr txBox="1"/>
          <p:nvPr/>
        </p:nvSpPr>
        <p:spPr>
          <a:xfrm>
            <a:off x="8185387" y="2425644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9E644A-5003-0A4A-71AE-AA9154CDEFB1}"/>
              </a:ext>
            </a:extLst>
          </p:cNvPr>
          <p:cNvSpPr txBox="1"/>
          <p:nvPr/>
        </p:nvSpPr>
        <p:spPr>
          <a:xfrm>
            <a:off x="5208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6346FDE-A37D-6B3B-4808-347E0548F4C5}"/>
              </a:ext>
            </a:extLst>
          </p:cNvPr>
          <p:cNvSpPr txBox="1"/>
          <p:nvPr/>
        </p:nvSpPr>
        <p:spPr>
          <a:xfrm>
            <a:off x="81027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B173A52D-2FE3-C018-0C31-CE1474B7DE7A}"/>
              </a:ext>
            </a:extLst>
          </p:cNvPr>
          <p:cNvCxnSpPr>
            <a:cxnSpLocks/>
          </p:cNvCxnSpPr>
          <p:nvPr/>
        </p:nvCxnSpPr>
        <p:spPr>
          <a:xfrm flipV="1">
            <a:off x="6096000" y="1285875"/>
            <a:ext cx="0" cy="4810125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FE46D38-39D5-0EB3-1A3C-D1C1A506F261}"/>
              </a:ext>
            </a:extLst>
          </p:cNvPr>
          <p:cNvSpPr/>
          <p:nvPr/>
        </p:nvSpPr>
        <p:spPr>
          <a:xfrm flipV="1">
            <a:off x="4607492" y="1826645"/>
            <a:ext cx="973452" cy="531731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44E90EA-6760-B35E-4015-299AD998C550}"/>
              </a:ext>
            </a:extLst>
          </p:cNvPr>
          <p:cNvSpPr/>
          <p:nvPr/>
        </p:nvSpPr>
        <p:spPr>
          <a:xfrm flipV="1">
            <a:off x="4083511" y="1840277"/>
            <a:ext cx="740636" cy="166214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FBB30962-C402-EB04-691D-0FE1087DEA05}"/>
              </a:ext>
            </a:extLst>
          </p:cNvPr>
          <p:cNvSpPr/>
          <p:nvPr/>
        </p:nvSpPr>
        <p:spPr>
          <a:xfrm flipV="1">
            <a:off x="4209883" y="1898140"/>
            <a:ext cx="40023" cy="45642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3605CDF5-314E-85A6-025A-9F9F37A7A03B}"/>
              </a:ext>
            </a:extLst>
          </p:cNvPr>
          <p:cNvSpPr/>
          <p:nvPr/>
        </p:nvSpPr>
        <p:spPr>
          <a:xfrm flipV="1">
            <a:off x="3949061" y="1905295"/>
            <a:ext cx="66819" cy="39241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91C0EA0-8802-2C51-9826-3A67410CF97C}"/>
              </a:ext>
            </a:extLst>
          </p:cNvPr>
          <p:cNvSpPr/>
          <p:nvPr/>
        </p:nvSpPr>
        <p:spPr>
          <a:xfrm flipV="1">
            <a:off x="4106426" y="1903173"/>
            <a:ext cx="85889" cy="32817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118A737-6776-0F8A-CB2E-BE6EDA4D4D4D}"/>
              </a:ext>
            </a:extLst>
          </p:cNvPr>
          <p:cNvSpPr/>
          <p:nvPr/>
        </p:nvSpPr>
        <p:spPr>
          <a:xfrm flipV="1">
            <a:off x="3735877" y="1933206"/>
            <a:ext cx="269149" cy="81922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6D7FEF7-FC83-1DB1-FF2C-875838FC0828}"/>
              </a:ext>
            </a:extLst>
          </p:cNvPr>
          <p:cNvSpPr/>
          <p:nvPr/>
        </p:nvSpPr>
        <p:spPr>
          <a:xfrm flipV="1">
            <a:off x="5239734" y="1939312"/>
            <a:ext cx="4059894" cy="3070157"/>
          </a:xfrm>
          <a:custGeom>
            <a:avLst/>
            <a:gdLst>
              <a:gd name="connsiteX0" fmla="*/ 3125437 w 5855363"/>
              <a:gd name="connsiteY0" fmla="*/ 4417288 h 4427921"/>
              <a:gd name="connsiteX1" fmla="*/ 3104036 w 5855363"/>
              <a:gd name="connsiteY1" fmla="*/ 4401032 h 4427921"/>
              <a:gd name="connsiteX2" fmla="*/ 3026134 w 5855363"/>
              <a:gd name="connsiteY2" fmla="*/ 4373654 h 4427921"/>
              <a:gd name="connsiteX3" fmla="*/ 2817253 w 5855363"/>
              <a:gd name="connsiteY3" fmla="*/ 4339432 h 4427921"/>
              <a:gd name="connsiteX4" fmla="*/ 2819821 w 5855363"/>
              <a:gd name="connsiteY4" fmla="*/ 4326598 h 4427921"/>
              <a:gd name="connsiteX5" fmla="*/ 2768457 w 5855363"/>
              <a:gd name="connsiteY5" fmla="*/ 4305209 h 4427921"/>
              <a:gd name="connsiteX6" fmla="*/ 2701684 w 5855363"/>
              <a:gd name="connsiteY6" fmla="*/ 4304354 h 4427921"/>
              <a:gd name="connsiteX7" fmla="*/ 2731646 w 5855363"/>
              <a:gd name="connsiteY7" fmla="*/ 4279542 h 4427921"/>
              <a:gd name="connsiteX8" fmla="*/ 2783010 w 5855363"/>
              <a:gd name="connsiteY8" fmla="*/ 4253875 h 4427921"/>
              <a:gd name="connsiteX9" fmla="*/ 2788147 w 5855363"/>
              <a:gd name="connsiteY9" fmla="*/ 4243608 h 4427921"/>
              <a:gd name="connsiteX10" fmla="*/ 2742775 w 5855363"/>
              <a:gd name="connsiteY10" fmla="*/ 4248742 h 4427921"/>
              <a:gd name="connsiteX11" fmla="*/ 2643472 w 5855363"/>
              <a:gd name="connsiteY11" fmla="*/ 4257297 h 4427921"/>
              <a:gd name="connsiteX12" fmla="*/ 2665729 w 5855363"/>
              <a:gd name="connsiteY12" fmla="*/ 4228208 h 4427921"/>
              <a:gd name="connsiteX13" fmla="*/ 2674290 w 5855363"/>
              <a:gd name="connsiteY13" fmla="*/ 4218797 h 4427921"/>
              <a:gd name="connsiteX14" fmla="*/ 2611797 w 5855363"/>
              <a:gd name="connsiteY14" fmla="*/ 4254731 h 4427921"/>
              <a:gd name="connsiteX15" fmla="*/ 2580123 w 5855363"/>
              <a:gd name="connsiteY15" fmla="*/ 4288098 h 4427921"/>
              <a:gd name="connsiteX16" fmla="*/ 2585259 w 5855363"/>
              <a:gd name="connsiteY16" fmla="*/ 4267564 h 4427921"/>
              <a:gd name="connsiteX17" fmla="*/ 2591251 w 5855363"/>
              <a:gd name="connsiteY17" fmla="*/ 4242753 h 4427921"/>
              <a:gd name="connsiteX18" fmla="*/ 2597244 w 5855363"/>
              <a:gd name="connsiteY18" fmla="*/ 4206819 h 4427921"/>
              <a:gd name="connsiteX19" fmla="*/ 2618646 w 5855363"/>
              <a:gd name="connsiteY19" fmla="*/ 4179441 h 4427921"/>
              <a:gd name="connsiteX20" fmla="*/ 2673434 w 5855363"/>
              <a:gd name="connsiteY20" fmla="*/ 4150352 h 4427921"/>
              <a:gd name="connsiteX21" fmla="*/ 2709389 w 5855363"/>
              <a:gd name="connsiteY21" fmla="*/ 4151207 h 4427921"/>
              <a:gd name="connsiteX22" fmla="*/ 2682851 w 5855363"/>
              <a:gd name="connsiteY22" fmla="*/ 4141796 h 4427921"/>
              <a:gd name="connsiteX23" fmla="*/ 2670866 w 5855363"/>
              <a:gd name="connsiteY23" fmla="*/ 4113562 h 4427921"/>
              <a:gd name="connsiteX24" fmla="*/ 2635767 w 5855363"/>
              <a:gd name="connsiteY24" fmla="*/ 4057095 h 4427921"/>
              <a:gd name="connsiteX25" fmla="*/ 2624638 w 5855363"/>
              <a:gd name="connsiteY25" fmla="*/ 4077629 h 4427921"/>
              <a:gd name="connsiteX26" fmla="*/ 2620358 w 5855363"/>
              <a:gd name="connsiteY26" fmla="*/ 4140940 h 4427921"/>
              <a:gd name="connsiteX27" fmla="*/ 2586971 w 5855363"/>
              <a:gd name="connsiteY27" fmla="*/ 4184574 h 4427921"/>
              <a:gd name="connsiteX28" fmla="*/ 2556153 w 5855363"/>
              <a:gd name="connsiteY28" fmla="*/ 4222219 h 4427921"/>
              <a:gd name="connsiteX29" fmla="*/ 2543312 w 5855363"/>
              <a:gd name="connsiteY29" fmla="*/ 4249597 h 4427921"/>
              <a:gd name="connsiteX30" fmla="*/ 2527046 w 5855363"/>
              <a:gd name="connsiteY30" fmla="*/ 4270986 h 4427921"/>
              <a:gd name="connsiteX31" fmla="*/ 2497084 w 5855363"/>
              <a:gd name="connsiteY31" fmla="*/ 4284676 h 4427921"/>
              <a:gd name="connsiteX32" fmla="*/ 2444008 w 5855363"/>
              <a:gd name="connsiteY32" fmla="*/ 4258153 h 4427921"/>
              <a:gd name="connsiteX33" fmla="*/ 2426030 w 5855363"/>
              <a:gd name="connsiteY33" fmla="*/ 4223930 h 4427921"/>
              <a:gd name="connsiteX34" fmla="*/ 2425174 w 5855363"/>
              <a:gd name="connsiteY34" fmla="*/ 4204252 h 4427921"/>
              <a:gd name="connsiteX35" fmla="*/ 2443152 w 5855363"/>
              <a:gd name="connsiteY35" fmla="*/ 4175163 h 4427921"/>
              <a:gd name="connsiteX36" fmla="*/ 2474826 w 5855363"/>
              <a:gd name="connsiteY36" fmla="*/ 4155485 h 4427921"/>
              <a:gd name="connsiteX37" fmla="*/ 2507357 w 5855363"/>
              <a:gd name="connsiteY37" fmla="*/ 4121262 h 4427921"/>
              <a:gd name="connsiteX38" fmla="*/ 2439728 w 5855363"/>
              <a:gd name="connsiteY38" fmla="*/ 4139229 h 4427921"/>
              <a:gd name="connsiteX39" fmla="*/ 2329295 w 5855363"/>
              <a:gd name="connsiteY39" fmla="*/ 4165752 h 4427921"/>
              <a:gd name="connsiteX40" fmla="*/ 2263378 w 5855363"/>
              <a:gd name="connsiteY40" fmla="*/ 4182008 h 4427921"/>
              <a:gd name="connsiteX41" fmla="*/ 2230847 w 5855363"/>
              <a:gd name="connsiteY41" fmla="*/ 4193985 h 4427921"/>
              <a:gd name="connsiteX42" fmla="*/ 2253105 w 5855363"/>
              <a:gd name="connsiteY42" fmla="*/ 4165752 h 4427921"/>
              <a:gd name="connsiteX43" fmla="*/ 2277931 w 5855363"/>
              <a:gd name="connsiteY43" fmla="*/ 4138374 h 4427921"/>
              <a:gd name="connsiteX44" fmla="*/ 2257385 w 5855363"/>
              <a:gd name="connsiteY44" fmla="*/ 4141796 h 4427921"/>
              <a:gd name="connsiteX45" fmla="*/ 2230847 w 5855363"/>
              <a:gd name="connsiteY45" fmla="*/ 4149496 h 4427921"/>
              <a:gd name="connsiteX46" fmla="*/ 2183763 w 5855363"/>
              <a:gd name="connsiteY46" fmla="*/ 4133240 h 4427921"/>
              <a:gd name="connsiteX47" fmla="*/ 2139248 w 5855363"/>
              <a:gd name="connsiteY47" fmla="*/ 4121262 h 4427921"/>
              <a:gd name="connsiteX48" fmla="*/ 2123839 w 5855363"/>
              <a:gd name="connsiteY48" fmla="*/ 4128962 h 4427921"/>
              <a:gd name="connsiteX49" fmla="*/ 2110142 w 5855363"/>
              <a:gd name="connsiteY49" fmla="*/ 4142652 h 4427921"/>
              <a:gd name="connsiteX50" fmla="*/ 1973171 w 5855363"/>
              <a:gd name="connsiteY50" fmla="*/ 4086184 h 4427921"/>
              <a:gd name="connsiteX51" fmla="*/ 1924375 w 5855363"/>
              <a:gd name="connsiteY51" fmla="*/ 4080195 h 4427921"/>
              <a:gd name="connsiteX52" fmla="*/ 1927799 w 5855363"/>
              <a:gd name="connsiteY52" fmla="*/ 4097307 h 4427921"/>
              <a:gd name="connsiteX53" fmla="*/ 1884140 w 5855363"/>
              <a:gd name="connsiteY53" fmla="*/ 4134096 h 4427921"/>
              <a:gd name="connsiteX54" fmla="*/ 1851609 w 5855363"/>
              <a:gd name="connsiteY54" fmla="*/ 4134096 h 4427921"/>
              <a:gd name="connsiteX55" fmla="*/ 1872155 w 5855363"/>
              <a:gd name="connsiteY55" fmla="*/ 4094740 h 4427921"/>
              <a:gd name="connsiteX56" fmla="*/ 1864450 w 5855363"/>
              <a:gd name="connsiteY56" fmla="*/ 4054528 h 4427921"/>
              <a:gd name="connsiteX57" fmla="*/ 1825071 w 5855363"/>
              <a:gd name="connsiteY57" fmla="*/ 4047684 h 4427921"/>
              <a:gd name="connsiteX58" fmla="*/ 1792541 w 5855363"/>
              <a:gd name="connsiteY58" fmla="*/ 4031428 h 4427921"/>
              <a:gd name="connsiteX59" fmla="*/ 1785692 w 5855363"/>
              <a:gd name="connsiteY59" fmla="*/ 4015172 h 4427921"/>
              <a:gd name="connsiteX60" fmla="*/ 1768571 w 5855363"/>
              <a:gd name="connsiteY60" fmla="*/ 3997205 h 4427921"/>
              <a:gd name="connsiteX61" fmla="*/ 1695805 w 5855363"/>
              <a:gd name="connsiteY61" fmla="*/ 3997205 h 4427921"/>
              <a:gd name="connsiteX62" fmla="*/ 1717207 w 5855363"/>
              <a:gd name="connsiteY62" fmla="*/ 3983516 h 4427921"/>
              <a:gd name="connsiteX63" fmla="*/ 1738608 w 5855363"/>
              <a:gd name="connsiteY63" fmla="*/ 3969827 h 4427921"/>
              <a:gd name="connsiteX64" fmla="*/ 1665843 w 5855363"/>
              <a:gd name="connsiteY64" fmla="*/ 3987794 h 4427921"/>
              <a:gd name="connsiteX65" fmla="*/ 1640161 w 5855363"/>
              <a:gd name="connsiteY65" fmla="*/ 4019450 h 4427921"/>
              <a:gd name="connsiteX66" fmla="*/ 1623039 w 5855363"/>
              <a:gd name="connsiteY66" fmla="*/ 4045973 h 4427921"/>
              <a:gd name="connsiteX67" fmla="*/ 1627320 w 5855363"/>
              <a:gd name="connsiteY67" fmla="*/ 4056239 h 4427921"/>
              <a:gd name="connsiteX68" fmla="*/ 1695805 w 5855363"/>
              <a:gd name="connsiteY68" fmla="*/ 4049395 h 4427921"/>
              <a:gd name="connsiteX69" fmla="*/ 1807094 w 5855363"/>
              <a:gd name="connsiteY69" fmla="*/ 4086184 h 4427921"/>
              <a:gd name="connsiteX70" fmla="*/ 1758298 w 5855363"/>
              <a:gd name="connsiteY70" fmla="*/ 4116129 h 4427921"/>
              <a:gd name="connsiteX71" fmla="*/ 1616191 w 5855363"/>
              <a:gd name="connsiteY71" fmla="*/ 4152063 h 4427921"/>
              <a:gd name="connsiteX72" fmla="*/ 1510038 w 5855363"/>
              <a:gd name="connsiteY72" fmla="*/ 4173452 h 4427921"/>
              <a:gd name="connsiteX73" fmla="*/ 1503190 w 5855363"/>
              <a:gd name="connsiteY73" fmla="*/ 4184574 h 4427921"/>
              <a:gd name="connsiteX74" fmla="*/ 1467235 w 5855363"/>
              <a:gd name="connsiteY74" fmla="*/ 4209386 h 4427921"/>
              <a:gd name="connsiteX75" fmla="*/ 1415871 w 5855363"/>
              <a:gd name="connsiteY75" fmla="*/ 4209386 h 4427921"/>
              <a:gd name="connsiteX76" fmla="*/ 1367931 w 5855363"/>
              <a:gd name="connsiteY76" fmla="*/ 4205108 h 4427921"/>
              <a:gd name="connsiteX77" fmla="*/ 1133369 w 5855363"/>
              <a:gd name="connsiteY77" fmla="*/ 4152918 h 4427921"/>
              <a:gd name="connsiteX78" fmla="*/ 1083717 w 5855363"/>
              <a:gd name="connsiteY78" fmla="*/ 4116985 h 4427921"/>
              <a:gd name="connsiteX79" fmla="*/ 1096558 w 5855363"/>
              <a:gd name="connsiteY79" fmla="*/ 4108429 h 4427921"/>
              <a:gd name="connsiteX80" fmla="*/ 1044338 w 5855363"/>
              <a:gd name="connsiteY80" fmla="*/ 4057095 h 4427921"/>
              <a:gd name="connsiteX81" fmla="*/ 1002390 w 5855363"/>
              <a:gd name="connsiteY81" fmla="*/ 3986939 h 4427921"/>
              <a:gd name="connsiteX82" fmla="*/ 959587 w 5855363"/>
              <a:gd name="connsiteY82" fmla="*/ 3954427 h 4427921"/>
              <a:gd name="connsiteX83" fmla="*/ 822616 w 5855363"/>
              <a:gd name="connsiteY83" fmla="*/ 3855181 h 4427921"/>
              <a:gd name="connsiteX84" fmla="*/ 833745 w 5855363"/>
              <a:gd name="connsiteY84" fmla="*/ 3820959 h 4427921"/>
              <a:gd name="connsiteX85" fmla="*/ 841450 w 5855363"/>
              <a:gd name="connsiteY85" fmla="*/ 3792725 h 4427921"/>
              <a:gd name="connsiteX86" fmla="*/ 867988 w 5855363"/>
              <a:gd name="connsiteY86" fmla="*/ 3755080 h 4427921"/>
              <a:gd name="connsiteX87" fmla="*/ 950170 w 5855363"/>
              <a:gd name="connsiteY87" fmla="*/ 3766203 h 4427921"/>
              <a:gd name="connsiteX88" fmla="*/ 1002390 w 5855363"/>
              <a:gd name="connsiteY88" fmla="*/ 3779036 h 4427921"/>
              <a:gd name="connsiteX89" fmla="*/ 1023792 w 5855363"/>
              <a:gd name="connsiteY89" fmla="*/ 3732835 h 4427921"/>
              <a:gd name="connsiteX90" fmla="*/ 1023792 w 5855363"/>
              <a:gd name="connsiteY90" fmla="*/ 3672090 h 4427921"/>
              <a:gd name="connsiteX91" fmla="*/ 999822 w 5855363"/>
              <a:gd name="connsiteY91" fmla="*/ 3666957 h 4427921"/>
              <a:gd name="connsiteX92" fmla="*/ 991262 w 5855363"/>
              <a:gd name="connsiteY92" fmla="*/ 3678935 h 4427921"/>
              <a:gd name="connsiteX93" fmla="*/ 986125 w 5855363"/>
              <a:gd name="connsiteY93" fmla="*/ 3701180 h 4427921"/>
              <a:gd name="connsiteX94" fmla="*/ 982701 w 5855363"/>
              <a:gd name="connsiteY94" fmla="*/ 3719146 h 4427921"/>
              <a:gd name="connsiteX95" fmla="*/ 929625 w 5855363"/>
              <a:gd name="connsiteY95" fmla="*/ 3710591 h 4427921"/>
              <a:gd name="connsiteX96" fmla="*/ 921920 w 5855363"/>
              <a:gd name="connsiteY96" fmla="*/ 3627601 h 4427921"/>
              <a:gd name="connsiteX97" fmla="*/ 881685 w 5855363"/>
              <a:gd name="connsiteY97" fmla="*/ 3580545 h 4427921"/>
              <a:gd name="connsiteX98" fmla="*/ 795222 w 5855363"/>
              <a:gd name="connsiteY98" fmla="*/ 3529211 h 4427921"/>
              <a:gd name="connsiteX99" fmla="*/ 747282 w 5855363"/>
              <a:gd name="connsiteY99" fmla="*/ 3483866 h 4427921"/>
              <a:gd name="connsiteX100" fmla="*/ 697631 w 5855363"/>
              <a:gd name="connsiteY100" fmla="*/ 3447077 h 4427921"/>
              <a:gd name="connsiteX101" fmla="*/ 665956 w 5855363"/>
              <a:gd name="connsiteY101" fmla="*/ 3420554 h 4427921"/>
              <a:gd name="connsiteX102" fmla="*/ 615448 w 5855363"/>
              <a:gd name="connsiteY102" fmla="*/ 3421410 h 4427921"/>
              <a:gd name="connsiteX103" fmla="*/ 599183 w 5855363"/>
              <a:gd name="connsiteY103" fmla="*/ 3404298 h 4427921"/>
              <a:gd name="connsiteX104" fmla="*/ 574357 w 5855363"/>
              <a:gd name="connsiteY104" fmla="*/ 3387187 h 4427921"/>
              <a:gd name="connsiteX105" fmla="*/ 497311 w 5855363"/>
              <a:gd name="connsiteY105" fmla="*/ 3372642 h 4427921"/>
              <a:gd name="connsiteX106" fmla="*/ 538402 w 5855363"/>
              <a:gd name="connsiteY106" fmla="*/ 3343553 h 4427921"/>
              <a:gd name="connsiteX107" fmla="*/ 603463 w 5855363"/>
              <a:gd name="connsiteY107" fmla="*/ 3222063 h 4427921"/>
              <a:gd name="connsiteX108" fmla="*/ 582918 w 5855363"/>
              <a:gd name="connsiteY108" fmla="*/ 3180140 h 4427921"/>
              <a:gd name="connsiteX109" fmla="*/ 409136 w 5855363"/>
              <a:gd name="connsiteY109" fmla="*/ 3186129 h 4427921"/>
              <a:gd name="connsiteX110" fmla="*/ 368045 w 5855363"/>
              <a:gd name="connsiteY110" fmla="*/ 3182707 h 4427921"/>
              <a:gd name="connsiteX111" fmla="*/ 347499 w 5855363"/>
              <a:gd name="connsiteY111" fmla="*/ 3128806 h 4427921"/>
              <a:gd name="connsiteX112" fmla="*/ 335514 w 5855363"/>
              <a:gd name="connsiteY112" fmla="*/ 3038972 h 4427921"/>
              <a:gd name="connsiteX113" fmla="*/ 326953 w 5855363"/>
              <a:gd name="connsiteY113" fmla="*/ 2977371 h 4427921"/>
              <a:gd name="connsiteX114" fmla="*/ 334658 w 5855363"/>
              <a:gd name="connsiteY114" fmla="*/ 2940582 h 4427921"/>
              <a:gd name="connsiteX115" fmla="*/ 368045 w 5855363"/>
              <a:gd name="connsiteY115" fmla="*/ 2923470 h 4427921"/>
              <a:gd name="connsiteX116" fmla="*/ 417697 w 5855363"/>
              <a:gd name="connsiteY116" fmla="*/ 2900370 h 4427921"/>
              <a:gd name="connsiteX117" fmla="*/ 420265 w 5855363"/>
              <a:gd name="connsiteY117" fmla="*/ 2840480 h 4427921"/>
              <a:gd name="connsiteX118" fmla="*/ 359484 w 5855363"/>
              <a:gd name="connsiteY118" fmla="*/ 2774602 h 4427921"/>
              <a:gd name="connsiteX119" fmla="*/ 291855 w 5855363"/>
              <a:gd name="connsiteY119" fmla="*/ 2663378 h 4427921"/>
              <a:gd name="connsiteX120" fmla="*/ 249051 w 5855363"/>
              <a:gd name="connsiteY120" fmla="*/ 2590655 h 4427921"/>
              <a:gd name="connsiteX121" fmla="*/ 189983 w 5855363"/>
              <a:gd name="connsiteY121" fmla="*/ 2551299 h 4427921"/>
              <a:gd name="connsiteX122" fmla="*/ 162588 w 5855363"/>
              <a:gd name="connsiteY122" fmla="*/ 2532477 h 4427921"/>
              <a:gd name="connsiteX123" fmla="*/ 123209 w 5855363"/>
              <a:gd name="connsiteY123" fmla="*/ 2480287 h 4427921"/>
              <a:gd name="connsiteX124" fmla="*/ 98383 w 5855363"/>
              <a:gd name="connsiteY124" fmla="*/ 2435798 h 4427921"/>
              <a:gd name="connsiteX125" fmla="*/ 77838 w 5855363"/>
              <a:gd name="connsiteY125" fmla="*/ 2401575 h 4427921"/>
              <a:gd name="connsiteX126" fmla="*/ 48732 w 5855363"/>
              <a:gd name="connsiteY126" fmla="*/ 2350241 h 4427921"/>
              <a:gd name="connsiteX127" fmla="*/ 30754 w 5855363"/>
              <a:gd name="connsiteY127" fmla="*/ 2311741 h 4427921"/>
              <a:gd name="connsiteX128" fmla="*/ 29898 w 5855363"/>
              <a:gd name="connsiteY128" fmla="*/ 2238162 h 4427921"/>
              <a:gd name="connsiteX129" fmla="*/ 33322 w 5855363"/>
              <a:gd name="connsiteY129" fmla="*/ 2211640 h 4427921"/>
              <a:gd name="connsiteX130" fmla="*/ 34178 w 5855363"/>
              <a:gd name="connsiteY130" fmla="*/ 2184261 h 4427921"/>
              <a:gd name="connsiteX131" fmla="*/ 43595 w 5855363"/>
              <a:gd name="connsiteY131" fmla="*/ 2143194 h 4427921"/>
              <a:gd name="connsiteX132" fmla="*/ 1648 w 5855363"/>
              <a:gd name="connsiteY132" fmla="*/ 2022559 h 4427921"/>
              <a:gd name="connsiteX133" fmla="*/ 5928 w 5855363"/>
              <a:gd name="connsiteY133" fmla="*/ 1991759 h 4427921"/>
              <a:gd name="connsiteX134" fmla="*/ 14489 w 5855363"/>
              <a:gd name="connsiteY134" fmla="*/ 1957536 h 4427921"/>
              <a:gd name="connsiteX135" fmla="*/ 47019 w 5855363"/>
              <a:gd name="connsiteY135" fmla="*/ 1876258 h 4427921"/>
              <a:gd name="connsiteX136" fmla="*/ 138619 w 5855363"/>
              <a:gd name="connsiteY136" fmla="*/ 1757334 h 4427921"/>
              <a:gd name="connsiteX137" fmla="*/ 272165 w 5855363"/>
              <a:gd name="connsiteY137" fmla="*/ 1628999 h 4427921"/>
              <a:gd name="connsiteX138" fmla="*/ 333802 w 5855363"/>
              <a:gd name="connsiteY138" fmla="*/ 1585365 h 4427921"/>
              <a:gd name="connsiteX139" fmla="*/ 370613 w 5855363"/>
              <a:gd name="connsiteY139" fmla="*/ 1601621 h 4427921"/>
              <a:gd name="connsiteX140" fmla="*/ 522993 w 5855363"/>
              <a:gd name="connsiteY140" fmla="*/ 1610177 h 4427921"/>
              <a:gd name="connsiteX141" fmla="*/ 603463 w 5855363"/>
              <a:gd name="connsiteY141" fmla="*/ 1631566 h 4427921"/>
              <a:gd name="connsiteX142" fmla="*/ 808919 w 5855363"/>
              <a:gd name="connsiteY142" fmla="*/ 1611888 h 4427921"/>
              <a:gd name="connsiteX143" fmla="*/ 823472 w 5855363"/>
              <a:gd name="connsiteY143" fmla="*/ 1578521 h 4427921"/>
              <a:gd name="connsiteX144" fmla="*/ 868844 w 5855363"/>
              <a:gd name="connsiteY144" fmla="*/ 1582799 h 4427921"/>
              <a:gd name="connsiteX145" fmla="*/ 937329 w 5855363"/>
              <a:gd name="connsiteY145" fmla="*/ 1571676 h 4427921"/>
              <a:gd name="connsiteX146" fmla="*/ 959587 w 5855363"/>
              <a:gd name="connsiteY146" fmla="*/ 1506653 h 4427921"/>
              <a:gd name="connsiteX147" fmla="*/ 943322 w 5855363"/>
              <a:gd name="connsiteY147" fmla="*/ 1415108 h 4427921"/>
              <a:gd name="connsiteX148" fmla="*/ 926200 w 5855363"/>
              <a:gd name="connsiteY148" fmla="*/ 1373185 h 4427921"/>
              <a:gd name="connsiteX149" fmla="*/ 974140 w 5855363"/>
              <a:gd name="connsiteY149" fmla="*/ 1301317 h 4427921"/>
              <a:gd name="connsiteX150" fmla="*/ 1078580 w 5855363"/>
              <a:gd name="connsiteY150" fmla="*/ 1057481 h 4427921"/>
              <a:gd name="connsiteX151" fmla="*/ 1083717 w 5855363"/>
              <a:gd name="connsiteY151" fmla="*/ 1015558 h 4427921"/>
              <a:gd name="connsiteX152" fmla="*/ 1074300 w 5855363"/>
              <a:gd name="connsiteY152" fmla="*/ 878668 h 4427921"/>
              <a:gd name="connsiteX153" fmla="*/ 1091422 w 5855363"/>
              <a:gd name="connsiteY153" fmla="*/ 553553 h 4427921"/>
              <a:gd name="connsiteX154" fmla="*/ 1139361 w 5855363"/>
              <a:gd name="connsiteY154" fmla="*/ 392707 h 4427921"/>
              <a:gd name="connsiteX155" fmla="*/ 1171892 w 5855363"/>
              <a:gd name="connsiteY155" fmla="*/ 272927 h 4427921"/>
              <a:gd name="connsiteX156" fmla="*/ 1242089 w 5855363"/>
              <a:gd name="connsiteY156" fmla="*/ 78714 h 4427921"/>
              <a:gd name="connsiteX157" fmla="*/ 1284037 w 5855363"/>
              <a:gd name="connsiteY157" fmla="*/ -2565 h 4427921"/>
              <a:gd name="connsiteX158" fmla="*/ 1350810 w 5855363"/>
              <a:gd name="connsiteY158" fmla="*/ 6846 h 4427921"/>
              <a:gd name="connsiteX159" fmla="*/ 1432136 w 5855363"/>
              <a:gd name="connsiteY159" fmla="*/ 15402 h 4427921"/>
              <a:gd name="connsiteX160" fmla="*/ 1481788 w 5855363"/>
              <a:gd name="connsiteY160" fmla="*/ 23102 h 4427921"/>
              <a:gd name="connsiteX161" fmla="*/ 1531440 w 5855363"/>
              <a:gd name="connsiteY161" fmla="*/ 35936 h 4427921"/>
              <a:gd name="connsiteX162" fmla="*/ 1700941 w 5855363"/>
              <a:gd name="connsiteY162" fmla="*/ 195071 h 4427921"/>
              <a:gd name="connsiteX163" fmla="*/ 1763434 w 5855363"/>
              <a:gd name="connsiteY163" fmla="*/ 317417 h 4427921"/>
              <a:gd name="connsiteX164" fmla="*/ 1813086 w 5855363"/>
              <a:gd name="connsiteY164" fmla="*/ 393562 h 4427921"/>
              <a:gd name="connsiteX165" fmla="*/ 1862738 w 5855363"/>
              <a:gd name="connsiteY165" fmla="*/ 456018 h 4427921"/>
              <a:gd name="connsiteX166" fmla="*/ 1857602 w 5855363"/>
              <a:gd name="connsiteY166" fmla="*/ 544997 h 4427921"/>
              <a:gd name="connsiteX167" fmla="*/ 1846473 w 5855363"/>
              <a:gd name="connsiteY167" fmla="*/ 600609 h 4427921"/>
              <a:gd name="connsiteX168" fmla="*/ 1897837 w 5855363"/>
              <a:gd name="connsiteY168" fmla="*/ 647665 h 4427921"/>
              <a:gd name="connsiteX169" fmla="*/ 1986868 w 5855363"/>
              <a:gd name="connsiteY169" fmla="*/ 715255 h 4427921"/>
              <a:gd name="connsiteX170" fmla="*/ 2060490 w 5855363"/>
              <a:gd name="connsiteY170" fmla="*/ 844445 h 4427921"/>
              <a:gd name="connsiteX171" fmla="*/ 2038232 w 5855363"/>
              <a:gd name="connsiteY171" fmla="*/ 1019836 h 4427921"/>
              <a:gd name="connsiteX172" fmla="*/ 2035664 w 5855363"/>
              <a:gd name="connsiteY172" fmla="*/ 1244850 h 4427921"/>
              <a:gd name="connsiteX173" fmla="*/ 2240264 w 5855363"/>
              <a:gd name="connsiteY173" fmla="*/ 1491253 h 4427921"/>
              <a:gd name="connsiteX174" fmla="*/ 2411477 w 5855363"/>
              <a:gd name="connsiteY174" fmla="*/ 1750490 h 4427921"/>
              <a:gd name="connsiteX175" fmla="*/ 2412333 w 5855363"/>
              <a:gd name="connsiteY175" fmla="*/ 1893369 h 4427921"/>
              <a:gd name="connsiteX176" fmla="*/ 2350697 w 5855363"/>
              <a:gd name="connsiteY176" fmla="*/ 1876258 h 4427921"/>
              <a:gd name="connsiteX177" fmla="*/ 2250537 w 5855363"/>
              <a:gd name="connsiteY177" fmla="*/ 1851446 h 4427921"/>
              <a:gd name="connsiteX178" fmla="*/ 2201741 w 5855363"/>
              <a:gd name="connsiteY178" fmla="*/ 1835191 h 4427921"/>
              <a:gd name="connsiteX179" fmla="*/ 2179483 w 5855363"/>
              <a:gd name="connsiteY179" fmla="*/ 1858291 h 4427921"/>
              <a:gd name="connsiteX180" fmla="*/ 2162362 w 5855363"/>
              <a:gd name="connsiteY180" fmla="*/ 1894225 h 4427921"/>
              <a:gd name="connsiteX181" fmla="*/ 2036520 w 5855363"/>
              <a:gd name="connsiteY181" fmla="*/ 2048226 h 4427921"/>
              <a:gd name="connsiteX182" fmla="*/ 1986868 w 5855363"/>
              <a:gd name="connsiteY182" fmla="*/ 2118383 h 4427921"/>
              <a:gd name="connsiteX183" fmla="*/ 1956049 w 5855363"/>
              <a:gd name="connsiteY183" fmla="*/ 2175706 h 4427921"/>
              <a:gd name="connsiteX184" fmla="*/ 1935504 w 5855363"/>
              <a:gd name="connsiteY184" fmla="*/ 2226184 h 4427921"/>
              <a:gd name="connsiteX185" fmla="*/ 1893557 w 5855363"/>
              <a:gd name="connsiteY185" fmla="*/ 2330563 h 4427921"/>
              <a:gd name="connsiteX186" fmla="*/ 1821647 w 5855363"/>
              <a:gd name="connsiteY186" fmla="*/ 2472587 h 4427921"/>
              <a:gd name="connsiteX187" fmla="*/ 1809662 w 5855363"/>
              <a:gd name="connsiteY187" fmla="*/ 2547877 h 4427921"/>
              <a:gd name="connsiteX188" fmla="*/ 1919239 w 5855363"/>
              <a:gd name="connsiteY188" fmla="*/ 2429809 h 4427921"/>
              <a:gd name="connsiteX189" fmla="*/ 1960330 w 5855363"/>
              <a:gd name="connsiteY189" fmla="*/ 2367353 h 4427921"/>
              <a:gd name="connsiteX190" fmla="*/ 1978307 w 5855363"/>
              <a:gd name="connsiteY190" fmla="*/ 2316019 h 4427921"/>
              <a:gd name="connsiteX191" fmla="*/ 2021967 w 5855363"/>
              <a:gd name="connsiteY191" fmla="*/ 2237307 h 4427921"/>
              <a:gd name="connsiteX192" fmla="*/ 2060490 w 5855363"/>
              <a:gd name="connsiteY192" fmla="*/ 2188539 h 4427921"/>
              <a:gd name="connsiteX193" fmla="*/ 2094732 w 5855363"/>
              <a:gd name="connsiteY193" fmla="*/ 2138061 h 4427921"/>
              <a:gd name="connsiteX194" fmla="*/ 2106717 w 5855363"/>
              <a:gd name="connsiteY194" fmla="*/ 2093571 h 4427921"/>
              <a:gd name="connsiteX195" fmla="*/ 2089596 w 5855363"/>
              <a:gd name="connsiteY195" fmla="*/ 2096138 h 4427921"/>
              <a:gd name="connsiteX196" fmla="*/ 2106717 w 5855363"/>
              <a:gd name="connsiteY196" fmla="*/ 2067904 h 4427921"/>
              <a:gd name="connsiteX197" fmla="*/ 2141816 w 5855363"/>
              <a:gd name="connsiteY197" fmla="*/ 1996037 h 4427921"/>
              <a:gd name="connsiteX198" fmla="*/ 2170066 w 5855363"/>
              <a:gd name="connsiteY198" fmla="*/ 1933581 h 4427921"/>
              <a:gd name="connsiteX199" fmla="*/ 2240264 w 5855363"/>
              <a:gd name="connsiteY199" fmla="*/ 1948981 h 4427921"/>
              <a:gd name="connsiteX200" fmla="*/ 2277075 w 5855363"/>
              <a:gd name="connsiteY200" fmla="*/ 1960959 h 4427921"/>
              <a:gd name="connsiteX201" fmla="*/ 2354977 w 5855363"/>
              <a:gd name="connsiteY201" fmla="*/ 1988337 h 4427921"/>
              <a:gd name="connsiteX202" fmla="*/ 2420038 w 5855363"/>
              <a:gd name="connsiteY202" fmla="*/ 2021704 h 4427921"/>
              <a:gd name="connsiteX203" fmla="*/ 2476538 w 5855363"/>
              <a:gd name="connsiteY203" fmla="*/ 2061915 h 4427921"/>
              <a:gd name="connsiteX204" fmla="*/ 2528759 w 5855363"/>
              <a:gd name="connsiteY204" fmla="*/ 2091860 h 4427921"/>
              <a:gd name="connsiteX205" fmla="*/ 2581835 w 5855363"/>
              <a:gd name="connsiteY205" fmla="*/ 2123516 h 4427921"/>
              <a:gd name="connsiteX206" fmla="*/ 2598956 w 5855363"/>
              <a:gd name="connsiteY206" fmla="*/ 2140628 h 4427921"/>
              <a:gd name="connsiteX207" fmla="*/ 2663161 w 5855363"/>
              <a:gd name="connsiteY207" fmla="*/ 2213351 h 4427921"/>
              <a:gd name="connsiteX208" fmla="*/ 2681138 w 5855363"/>
              <a:gd name="connsiteY208" fmla="*/ 2237307 h 4427921"/>
              <a:gd name="connsiteX209" fmla="*/ 2693123 w 5855363"/>
              <a:gd name="connsiteY209" fmla="*/ 2250996 h 4427921"/>
              <a:gd name="connsiteX210" fmla="*/ 2705108 w 5855363"/>
              <a:gd name="connsiteY210" fmla="*/ 2285218 h 4427921"/>
              <a:gd name="connsiteX211" fmla="*/ 2723086 w 5855363"/>
              <a:gd name="connsiteY211" fmla="*/ 2319441 h 4427921"/>
              <a:gd name="connsiteX212" fmla="*/ 2650320 w 5855363"/>
              <a:gd name="connsiteY212" fmla="*/ 2380186 h 4427921"/>
              <a:gd name="connsiteX213" fmla="*/ 2594676 w 5855363"/>
              <a:gd name="connsiteY213" fmla="*/ 2452054 h 4427921"/>
              <a:gd name="connsiteX214" fmla="*/ 2547592 w 5855363"/>
              <a:gd name="connsiteY214" fmla="*/ 2440076 h 4427921"/>
              <a:gd name="connsiteX215" fmla="*/ 2440584 w 5855363"/>
              <a:gd name="connsiteY215" fmla="*/ 2393019 h 4427921"/>
              <a:gd name="connsiteX216" fmla="*/ 2432023 w 5855363"/>
              <a:gd name="connsiteY216" fmla="*/ 2416975 h 4427921"/>
              <a:gd name="connsiteX217" fmla="*/ 2417470 w 5855363"/>
              <a:gd name="connsiteY217" fmla="*/ 2456331 h 4427921"/>
              <a:gd name="connsiteX218" fmla="*/ 2392644 w 5855363"/>
              <a:gd name="connsiteY218" fmla="*/ 2462320 h 4427921"/>
              <a:gd name="connsiteX219" fmla="*/ 2368674 w 5855363"/>
              <a:gd name="connsiteY219" fmla="*/ 2467454 h 4427921"/>
              <a:gd name="connsiteX220" fmla="*/ 2354977 w 5855363"/>
              <a:gd name="connsiteY220" fmla="*/ 2497399 h 4427921"/>
              <a:gd name="connsiteX221" fmla="*/ 2325015 w 5855363"/>
              <a:gd name="connsiteY221" fmla="*/ 2541888 h 4427921"/>
              <a:gd name="connsiteX222" fmla="*/ 2311317 w 5855363"/>
              <a:gd name="connsiteY222" fmla="*/ 2628300 h 4427921"/>
              <a:gd name="connsiteX223" fmla="*/ 2390076 w 5855363"/>
              <a:gd name="connsiteY223" fmla="*/ 2588944 h 4427921"/>
              <a:gd name="connsiteX224" fmla="*/ 2469690 w 5855363"/>
              <a:gd name="connsiteY224" fmla="*/ 2512799 h 4427921"/>
              <a:gd name="connsiteX225" fmla="*/ 2572418 w 5855363"/>
              <a:gd name="connsiteY225" fmla="*/ 2505099 h 4427921"/>
              <a:gd name="connsiteX226" fmla="*/ 2616077 w 5855363"/>
              <a:gd name="connsiteY226" fmla="*/ 2491410 h 4427921"/>
              <a:gd name="connsiteX227" fmla="*/ 2847216 w 5855363"/>
              <a:gd name="connsiteY227" fmla="*/ 2434942 h 4427921"/>
              <a:gd name="connsiteX228" fmla="*/ 2949944 w 5855363"/>
              <a:gd name="connsiteY228" fmla="*/ 2430664 h 4427921"/>
              <a:gd name="connsiteX229" fmla="*/ 2984186 w 5855363"/>
              <a:gd name="connsiteY229" fmla="*/ 2398153 h 4427921"/>
              <a:gd name="connsiteX230" fmla="*/ 3048391 w 5855363"/>
              <a:gd name="connsiteY230" fmla="*/ 2349386 h 4427921"/>
              <a:gd name="connsiteX231" fmla="*/ 3068081 w 5855363"/>
              <a:gd name="connsiteY231" fmla="*/ 2331419 h 4427921"/>
              <a:gd name="connsiteX232" fmla="*/ 3086914 w 5855363"/>
              <a:gd name="connsiteY232" fmla="*/ 2278374 h 4427921"/>
              <a:gd name="connsiteX233" fmla="*/ 3138278 w 5855363"/>
              <a:gd name="connsiteY233" fmla="*/ 2262118 h 4427921"/>
              <a:gd name="connsiteX234" fmla="*/ 3159680 w 5855363"/>
              <a:gd name="connsiteY234" fmla="*/ 2286929 h 4427921"/>
              <a:gd name="connsiteX235" fmla="*/ 3167385 w 5855363"/>
              <a:gd name="connsiteY235" fmla="*/ 2307463 h 4427921"/>
              <a:gd name="connsiteX236" fmla="*/ 3189642 w 5855363"/>
              <a:gd name="connsiteY236" fmla="*/ 2217628 h 4427921"/>
              <a:gd name="connsiteX237" fmla="*/ 3287234 w 5855363"/>
              <a:gd name="connsiteY237" fmla="*/ 1931869 h 4427921"/>
              <a:gd name="connsiteX238" fmla="*/ 3348015 w 5855363"/>
              <a:gd name="connsiteY238" fmla="*/ 1780434 h 4427921"/>
              <a:gd name="connsiteX239" fmla="*/ 3416500 w 5855363"/>
              <a:gd name="connsiteY239" fmla="*/ 1764179 h 4427921"/>
              <a:gd name="connsiteX240" fmla="*/ 3455879 w 5855363"/>
              <a:gd name="connsiteY240" fmla="*/ 1781290 h 4427921"/>
              <a:gd name="connsiteX241" fmla="*/ 3473001 w 5855363"/>
              <a:gd name="connsiteY241" fmla="*/ 1723111 h 4427921"/>
              <a:gd name="connsiteX242" fmla="*/ 3490122 w 5855363"/>
              <a:gd name="connsiteY242" fmla="*/ 1664077 h 4427921"/>
              <a:gd name="connsiteX243" fmla="*/ 3520084 w 5855363"/>
              <a:gd name="connsiteY243" fmla="*/ 1666644 h 4427921"/>
              <a:gd name="connsiteX244" fmla="*/ 3544054 w 5855363"/>
              <a:gd name="connsiteY244" fmla="*/ 1704289 h 4427921"/>
              <a:gd name="connsiteX245" fmla="*/ 3527789 w 5855363"/>
              <a:gd name="connsiteY245" fmla="*/ 1762467 h 4427921"/>
              <a:gd name="connsiteX246" fmla="*/ 3476425 w 5855363"/>
              <a:gd name="connsiteY246" fmla="*/ 1798401 h 4427921"/>
              <a:gd name="connsiteX247" fmla="*/ 3450743 w 5855363"/>
              <a:gd name="connsiteY247" fmla="*/ 1811235 h 4427921"/>
              <a:gd name="connsiteX248" fmla="*/ 3462728 w 5855363"/>
              <a:gd name="connsiteY248" fmla="*/ 1826635 h 4427921"/>
              <a:gd name="connsiteX249" fmla="*/ 3473001 w 5855363"/>
              <a:gd name="connsiteY249" fmla="*/ 1940425 h 4427921"/>
              <a:gd name="connsiteX250" fmla="*/ 3472145 w 5855363"/>
              <a:gd name="connsiteY250" fmla="*/ 2049082 h 4427921"/>
              <a:gd name="connsiteX251" fmla="*/ 3495258 w 5855363"/>
              <a:gd name="connsiteY251" fmla="*/ 2056782 h 4427921"/>
              <a:gd name="connsiteX252" fmla="*/ 3523509 w 5855363"/>
              <a:gd name="connsiteY252" fmla="*/ 2079882 h 4427921"/>
              <a:gd name="connsiteX253" fmla="*/ 3574017 w 5855363"/>
              <a:gd name="connsiteY253" fmla="*/ 2134639 h 4427921"/>
              <a:gd name="connsiteX254" fmla="*/ 3626237 w 5855363"/>
              <a:gd name="connsiteY254" fmla="*/ 2191962 h 4427921"/>
              <a:gd name="connsiteX255" fmla="*/ 3657055 w 5855363"/>
              <a:gd name="connsiteY255" fmla="*/ 2221906 h 4427921"/>
              <a:gd name="connsiteX256" fmla="*/ 3681881 w 5855363"/>
              <a:gd name="connsiteY256" fmla="*/ 2255273 h 4427921"/>
              <a:gd name="connsiteX257" fmla="*/ 3754647 w 5855363"/>
              <a:gd name="connsiteY257" fmla="*/ 2292918 h 4427921"/>
              <a:gd name="connsiteX258" fmla="*/ 3819708 w 5855363"/>
              <a:gd name="connsiteY258" fmla="*/ 2310885 h 4427921"/>
              <a:gd name="connsiteX259" fmla="*/ 3857375 w 5855363"/>
              <a:gd name="connsiteY259" fmla="*/ 2286074 h 4427921"/>
              <a:gd name="connsiteX260" fmla="*/ 3918156 w 5855363"/>
              <a:gd name="connsiteY260" fmla="*/ 2215062 h 4427921"/>
              <a:gd name="connsiteX261" fmla="*/ 3925860 w 5855363"/>
              <a:gd name="connsiteY261" fmla="*/ 2201373 h 4427921"/>
              <a:gd name="connsiteX262" fmla="*/ 3942126 w 5855363"/>
              <a:gd name="connsiteY262" fmla="*/ 2165439 h 4427921"/>
              <a:gd name="connsiteX263" fmla="*/ 3964383 w 5855363"/>
              <a:gd name="connsiteY263" fmla="*/ 2101272 h 4427921"/>
              <a:gd name="connsiteX264" fmla="*/ 3986641 w 5855363"/>
              <a:gd name="connsiteY264" fmla="*/ 2049938 h 4427921"/>
              <a:gd name="connsiteX265" fmla="*/ 4026876 w 5855363"/>
              <a:gd name="connsiteY265" fmla="*/ 2061060 h 4427921"/>
              <a:gd name="connsiteX266" fmla="*/ 4100498 w 5855363"/>
              <a:gd name="connsiteY266" fmla="*/ 2014859 h 4427921"/>
              <a:gd name="connsiteX267" fmla="*/ 4137309 w 5855363"/>
              <a:gd name="connsiteY267" fmla="*/ 1845457 h 4427921"/>
              <a:gd name="connsiteX268" fmla="*/ 4131316 w 5855363"/>
              <a:gd name="connsiteY268" fmla="*/ 1781290 h 4427921"/>
              <a:gd name="connsiteX269" fmla="*/ 4145870 w 5855363"/>
              <a:gd name="connsiteY269" fmla="*/ 1728245 h 4427921"/>
              <a:gd name="connsiteX270" fmla="*/ 4223772 w 5855363"/>
              <a:gd name="connsiteY270" fmla="*/ 1599910 h 4427921"/>
              <a:gd name="connsiteX271" fmla="*/ 4294825 w 5855363"/>
              <a:gd name="connsiteY271" fmla="*/ 1493820 h 4427921"/>
              <a:gd name="connsiteX272" fmla="*/ 4337629 w 5855363"/>
              <a:gd name="connsiteY272" fmla="*/ 1458742 h 4427921"/>
              <a:gd name="connsiteX273" fmla="*/ 4349614 w 5855363"/>
              <a:gd name="connsiteY273" fmla="*/ 1507509 h 4427921"/>
              <a:gd name="connsiteX274" fmla="*/ 4332492 w 5855363"/>
              <a:gd name="connsiteY274" fmla="*/ 1570821 h 4427921"/>
              <a:gd name="connsiteX275" fmla="*/ 4234901 w 5855363"/>
              <a:gd name="connsiteY275" fmla="*/ 1700867 h 4427921"/>
              <a:gd name="connsiteX276" fmla="*/ 4204082 w 5855363"/>
              <a:gd name="connsiteY276" fmla="*/ 1742789 h 4427921"/>
              <a:gd name="connsiteX277" fmla="*/ 4181824 w 5855363"/>
              <a:gd name="connsiteY277" fmla="*/ 1788990 h 4427921"/>
              <a:gd name="connsiteX278" fmla="*/ 4159567 w 5855363"/>
              <a:gd name="connsiteY278" fmla="*/ 1815513 h 4427921"/>
              <a:gd name="connsiteX279" fmla="*/ 4174976 w 5855363"/>
              <a:gd name="connsiteY279" fmla="*/ 1877113 h 4427921"/>
              <a:gd name="connsiteX280" fmla="*/ 4192097 w 5855363"/>
              <a:gd name="connsiteY280" fmla="*/ 1950692 h 4427921"/>
              <a:gd name="connsiteX281" fmla="*/ 4215211 w 5855363"/>
              <a:gd name="connsiteY281" fmla="*/ 1931869 h 4427921"/>
              <a:gd name="connsiteX282" fmla="*/ 4231476 w 5855363"/>
              <a:gd name="connsiteY282" fmla="*/ 1913903 h 4427921"/>
              <a:gd name="connsiteX283" fmla="*/ 4286265 w 5855363"/>
              <a:gd name="connsiteY283" fmla="*/ 1882247 h 4427921"/>
              <a:gd name="connsiteX284" fmla="*/ 4323932 w 5855363"/>
              <a:gd name="connsiteY284" fmla="*/ 1835191 h 4427921"/>
              <a:gd name="connsiteX285" fmla="*/ 4343621 w 5855363"/>
              <a:gd name="connsiteY285" fmla="*/ 1822357 h 4427921"/>
              <a:gd name="connsiteX286" fmla="*/ 4363311 w 5855363"/>
              <a:gd name="connsiteY286" fmla="*/ 1802679 h 4427921"/>
              <a:gd name="connsiteX287" fmla="*/ 4365879 w 5855363"/>
              <a:gd name="connsiteY287" fmla="*/ 1770168 h 4427921"/>
              <a:gd name="connsiteX288" fmla="*/ 4400978 w 5855363"/>
              <a:gd name="connsiteY288" fmla="*/ 1781290 h 4427921"/>
              <a:gd name="connsiteX289" fmla="*/ 4435220 w 5855363"/>
              <a:gd name="connsiteY289" fmla="*/ 1820646 h 4427921"/>
              <a:gd name="connsiteX290" fmla="*/ 4455766 w 5855363"/>
              <a:gd name="connsiteY290" fmla="*/ 1837757 h 4427921"/>
              <a:gd name="connsiteX291" fmla="*/ 4499425 w 5855363"/>
              <a:gd name="connsiteY291" fmla="*/ 1866846 h 4427921"/>
              <a:gd name="connsiteX292" fmla="*/ 4518259 w 5855363"/>
              <a:gd name="connsiteY292" fmla="*/ 1937858 h 4427921"/>
              <a:gd name="connsiteX293" fmla="*/ 4422379 w 5855363"/>
              <a:gd name="connsiteY293" fmla="*/ 2105549 h 4427921"/>
              <a:gd name="connsiteX294" fmla="*/ 4358174 w 5855363"/>
              <a:gd name="connsiteY294" fmla="*/ 2195384 h 4427921"/>
              <a:gd name="connsiteX295" fmla="*/ 4458334 w 5855363"/>
              <a:gd name="connsiteY295" fmla="*/ 2286074 h 4427921"/>
              <a:gd name="connsiteX296" fmla="*/ 4488297 w 5855363"/>
              <a:gd name="connsiteY296" fmla="*/ 2262973 h 4427921"/>
              <a:gd name="connsiteX297" fmla="*/ 4520827 w 5855363"/>
              <a:gd name="connsiteY297" fmla="*/ 2253562 h 4427921"/>
              <a:gd name="connsiteX298" fmla="*/ 4577328 w 5855363"/>
              <a:gd name="connsiteY298" fmla="*/ 2288640 h 4427921"/>
              <a:gd name="connsiteX299" fmla="*/ 4604722 w 5855363"/>
              <a:gd name="connsiteY299" fmla="*/ 2295485 h 4427921"/>
              <a:gd name="connsiteX300" fmla="*/ 4696321 w 5855363"/>
              <a:gd name="connsiteY300" fmla="*/ 2342541 h 4427921"/>
              <a:gd name="connsiteX301" fmla="*/ 4815314 w 5855363"/>
              <a:gd name="connsiteY301" fmla="*/ 2499965 h 4427921"/>
              <a:gd name="connsiteX302" fmla="*/ 4836716 w 5855363"/>
              <a:gd name="connsiteY302" fmla="*/ 2647978 h 4427921"/>
              <a:gd name="connsiteX303" fmla="*/ 4806754 w 5855363"/>
              <a:gd name="connsiteY303" fmla="*/ 2649689 h 4427921"/>
              <a:gd name="connsiteX304" fmla="*/ 4817026 w 5855363"/>
              <a:gd name="connsiteY304" fmla="*/ 2675356 h 4427921"/>
              <a:gd name="connsiteX305" fmla="*/ 4807610 w 5855363"/>
              <a:gd name="connsiteY305" fmla="*/ 2688190 h 4427921"/>
              <a:gd name="connsiteX306" fmla="*/ 4798193 w 5855363"/>
              <a:gd name="connsiteY306" fmla="*/ 2701023 h 4427921"/>
              <a:gd name="connsiteX307" fmla="*/ 4692897 w 5855363"/>
              <a:gd name="connsiteY307" fmla="*/ 2825936 h 4427921"/>
              <a:gd name="connsiteX308" fmla="*/ 4672351 w 5855363"/>
              <a:gd name="connsiteY308" fmla="*/ 2838769 h 4427921"/>
              <a:gd name="connsiteX309" fmla="*/ 4699745 w 5855363"/>
              <a:gd name="connsiteY309" fmla="*/ 2878981 h 4427921"/>
              <a:gd name="connsiteX310" fmla="*/ 4743405 w 5855363"/>
              <a:gd name="connsiteY310" fmla="*/ 2919192 h 4427921"/>
              <a:gd name="connsiteX311" fmla="*/ 4760526 w 5855363"/>
              <a:gd name="connsiteY311" fmla="*/ 2931170 h 4427921"/>
              <a:gd name="connsiteX312" fmla="*/ 4665503 w 5855363"/>
              <a:gd name="connsiteY312" fmla="*/ 2937159 h 4427921"/>
              <a:gd name="connsiteX313" fmla="*/ 4620987 w 5855363"/>
              <a:gd name="connsiteY313" fmla="*/ 2948282 h 4427921"/>
              <a:gd name="connsiteX314" fmla="*/ 4585032 w 5855363"/>
              <a:gd name="connsiteY314" fmla="*/ 2970526 h 4427921"/>
              <a:gd name="connsiteX315" fmla="*/ 4614995 w 5855363"/>
              <a:gd name="connsiteY315" fmla="*/ 3030416 h 4427921"/>
              <a:gd name="connsiteX316" fmla="*/ 4672351 w 5855363"/>
              <a:gd name="connsiteY316" fmla="*/ 3046672 h 4427921"/>
              <a:gd name="connsiteX317" fmla="*/ 4693753 w 5855363"/>
              <a:gd name="connsiteY317" fmla="*/ 2987638 h 4427921"/>
              <a:gd name="connsiteX318" fmla="*/ 4708306 w 5855363"/>
              <a:gd name="connsiteY318" fmla="*/ 3003893 h 4427921"/>
              <a:gd name="connsiteX319" fmla="*/ 4781072 w 5855363"/>
              <a:gd name="connsiteY319" fmla="*/ 3021860 h 4427921"/>
              <a:gd name="connsiteX320" fmla="*/ 4803329 w 5855363"/>
              <a:gd name="connsiteY320" fmla="*/ 2984215 h 4427921"/>
              <a:gd name="connsiteX321" fmla="*/ 4846133 w 5855363"/>
              <a:gd name="connsiteY321" fmla="*/ 2944859 h 4427921"/>
              <a:gd name="connsiteX322" fmla="*/ 4883800 w 5855363"/>
              <a:gd name="connsiteY322" fmla="*/ 2917481 h 4427921"/>
              <a:gd name="connsiteX323" fmla="*/ 4894072 w 5855363"/>
              <a:gd name="connsiteY323" fmla="*/ 2890103 h 4427921"/>
              <a:gd name="connsiteX324" fmla="*/ 4908626 w 5855363"/>
              <a:gd name="connsiteY324" fmla="*/ 2849892 h 4427921"/>
              <a:gd name="connsiteX325" fmla="*/ 4955709 w 5855363"/>
              <a:gd name="connsiteY325" fmla="*/ 2813102 h 4427921"/>
              <a:gd name="connsiteX326" fmla="*/ 5001081 w 5855363"/>
              <a:gd name="connsiteY326" fmla="*/ 2838769 h 4427921"/>
              <a:gd name="connsiteX327" fmla="*/ 4997657 w 5855363"/>
              <a:gd name="connsiteY327" fmla="*/ 2895237 h 4427921"/>
              <a:gd name="connsiteX328" fmla="*/ 4930883 w 5855363"/>
              <a:gd name="connsiteY328" fmla="*/ 2971382 h 4427921"/>
              <a:gd name="connsiteX329" fmla="*/ 4876951 w 5855363"/>
              <a:gd name="connsiteY329" fmla="*/ 3011594 h 4427921"/>
              <a:gd name="connsiteX330" fmla="*/ 4893216 w 5855363"/>
              <a:gd name="connsiteY330" fmla="*/ 3038972 h 4427921"/>
              <a:gd name="connsiteX331" fmla="*/ 4914618 w 5855363"/>
              <a:gd name="connsiteY331" fmla="*/ 3092017 h 4427921"/>
              <a:gd name="connsiteX332" fmla="*/ 4962558 w 5855363"/>
              <a:gd name="connsiteY332" fmla="*/ 3155329 h 4427921"/>
              <a:gd name="connsiteX333" fmla="*/ 4986528 w 5855363"/>
              <a:gd name="connsiteY333" fmla="*/ 3145062 h 4427921"/>
              <a:gd name="connsiteX334" fmla="*/ 5055013 w 5855363"/>
              <a:gd name="connsiteY334" fmla="*/ 3228907 h 4427921"/>
              <a:gd name="connsiteX335" fmla="*/ 5068710 w 5855363"/>
              <a:gd name="connsiteY335" fmla="*/ 3335853 h 4427921"/>
              <a:gd name="connsiteX336" fmla="*/ 5031899 w 5855363"/>
              <a:gd name="connsiteY336" fmla="*/ 3463332 h 4427921"/>
              <a:gd name="connsiteX337" fmla="*/ 4932596 w 5855363"/>
              <a:gd name="connsiteY337" fmla="*/ 3587389 h 4427921"/>
              <a:gd name="connsiteX338" fmla="*/ 4859830 w 5855363"/>
              <a:gd name="connsiteY338" fmla="*/ 3590812 h 4427921"/>
              <a:gd name="connsiteX339" fmla="*/ 4821307 w 5855363"/>
              <a:gd name="connsiteY339" fmla="*/ 3610490 h 4427921"/>
              <a:gd name="connsiteX340" fmla="*/ 4807610 w 5855363"/>
              <a:gd name="connsiteY340" fmla="*/ 3616479 h 4427921"/>
              <a:gd name="connsiteX341" fmla="*/ 4796481 w 5855363"/>
              <a:gd name="connsiteY341" fmla="*/ 3606212 h 4427921"/>
              <a:gd name="connsiteX342" fmla="*/ 4766518 w 5855363"/>
              <a:gd name="connsiteY342" fmla="*/ 3620756 h 4427921"/>
              <a:gd name="connsiteX343" fmla="*/ 4758814 w 5855363"/>
              <a:gd name="connsiteY343" fmla="*/ 3659257 h 4427921"/>
              <a:gd name="connsiteX344" fmla="*/ 4781072 w 5855363"/>
              <a:gd name="connsiteY344" fmla="*/ 3712302 h 4427921"/>
              <a:gd name="connsiteX345" fmla="*/ 4843565 w 5855363"/>
              <a:gd name="connsiteY345" fmla="*/ 3795292 h 4427921"/>
              <a:gd name="connsiteX346" fmla="*/ 5060150 w 5855363"/>
              <a:gd name="connsiteY346" fmla="*/ 3791014 h 4427921"/>
              <a:gd name="connsiteX347" fmla="*/ 5108089 w 5855363"/>
              <a:gd name="connsiteY347" fmla="*/ 3785881 h 4427921"/>
              <a:gd name="connsiteX348" fmla="*/ 5157741 w 5855363"/>
              <a:gd name="connsiteY348" fmla="*/ 3806414 h 4427921"/>
              <a:gd name="connsiteX349" fmla="*/ 5130347 w 5855363"/>
              <a:gd name="connsiteY349" fmla="*/ 3862881 h 4427921"/>
              <a:gd name="connsiteX350" fmla="*/ 5170582 w 5855363"/>
              <a:gd name="connsiteY350" fmla="*/ 3894537 h 4427921"/>
              <a:gd name="connsiteX351" fmla="*/ 5228795 w 5855363"/>
              <a:gd name="connsiteY351" fmla="*/ 3867159 h 4427921"/>
              <a:gd name="connsiteX352" fmla="*/ 5257045 w 5855363"/>
              <a:gd name="connsiteY352" fmla="*/ 3839781 h 4427921"/>
              <a:gd name="connsiteX353" fmla="*/ 5277591 w 5855363"/>
              <a:gd name="connsiteY353" fmla="*/ 3859459 h 4427921"/>
              <a:gd name="connsiteX354" fmla="*/ 5288719 w 5855363"/>
              <a:gd name="connsiteY354" fmla="*/ 3895393 h 4427921"/>
              <a:gd name="connsiteX355" fmla="*/ 5298992 w 5855363"/>
              <a:gd name="connsiteY355" fmla="*/ 3915927 h 4427921"/>
              <a:gd name="connsiteX356" fmla="*/ 5321250 w 5855363"/>
              <a:gd name="connsiteY356" fmla="*/ 3885982 h 4427921"/>
              <a:gd name="connsiteX357" fmla="*/ 5321250 w 5855363"/>
              <a:gd name="connsiteY357" fmla="*/ 3826092 h 4427921"/>
              <a:gd name="connsiteX358" fmla="*/ 5308409 w 5855363"/>
              <a:gd name="connsiteY358" fmla="*/ 3773903 h 4427921"/>
              <a:gd name="connsiteX359" fmla="*/ 5293000 w 5855363"/>
              <a:gd name="connsiteY359" fmla="*/ 3748236 h 4427921"/>
              <a:gd name="connsiteX360" fmla="*/ 5288719 w 5855363"/>
              <a:gd name="connsiteY360" fmla="*/ 3702891 h 4427921"/>
              <a:gd name="connsiteX361" fmla="*/ 5336659 w 5855363"/>
              <a:gd name="connsiteY361" fmla="*/ 3637868 h 4427921"/>
              <a:gd name="connsiteX362" fmla="*/ 5443668 w 5855363"/>
              <a:gd name="connsiteY362" fmla="*/ 3541189 h 4427921"/>
              <a:gd name="connsiteX363" fmla="*/ 5523282 w 5855363"/>
              <a:gd name="connsiteY363" fmla="*/ 3479588 h 4427921"/>
              <a:gd name="connsiteX364" fmla="*/ 5520714 w 5855363"/>
              <a:gd name="connsiteY364" fmla="*/ 3540333 h 4427921"/>
              <a:gd name="connsiteX365" fmla="*/ 5526706 w 5855363"/>
              <a:gd name="connsiteY365" fmla="*/ 3557445 h 4427921"/>
              <a:gd name="connsiteX366" fmla="*/ 5527562 w 5855363"/>
              <a:gd name="connsiteY366" fmla="*/ 3585678 h 4427921"/>
              <a:gd name="connsiteX367" fmla="*/ 5524994 w 5855363"/>
              <a:gd name="connsiteY367" fmla="*/ 3613912 h 4427921"/>
              <a:gd name="connsiteX368" fmla="*/ 5521570 w 5855363"/>
              <a:gd name="connsiteY368" fmla="*/ 3645568 h 4427921"/>
              <a:gd name="connsiteX369" fmla="*/ 5513009 w 5855363"/>
              <a:gd name="connsiteY369" fmla="*/ 3676368 h 4427921"/>
              <a:gd name="connsiteX370" fmla="*/ 5525850 w 5855363"/>
              <a:gd name="connsiteY370" fmla="*/ 3678935 h 4427921"/>
              <a:gd name="connsiteX371" fmla="*/ 5501024 w 5855363"/>
              <a:gd name="connsiteY371" fmla="*/ 3700324 h 4427921"/>
              <a:gd name="connsiteX372" fmla="*/ 5471062 w 5855363"/>
              <a:gd name="connsiteY372" fmla="*/ 3727702 h 4427921"/>
              <a:gd name="connsiteX373" fmla="*/ 5447948 w 5855363"/>
              <a:gd name="connsiteY373" fmla="*/ 3745669 h 4427921"/>
              <a:gd name="connsiteX374" fmla="*/ 5404289 w 5855363"/>
              <a:gd name="connsiteY374" fmla="*/ 3773047 h 4427921"/>
              <a:gd name="connsiteX375" fmla="*/ 5395728 w 5855363"/>
              <a:gd name="connsiteY375" fmla="*/ 3802136 h 4427921"/>
              <a:gd name="connsiteX376" fmla="*/ 5411993 w 5855363"/>
              <a:gd name="connsiteY376" fmla="*/ 3826092 h 4427921"/>
              <a:gd name="connsiteX377" fmla="*/ 5455653 w 5855363"/>
              <a:gd name="connsiteY377" fmla="*/ 3826948 h 4427921"/>
              <a:gd name="connsiteX378" fmla="*/ 5489039 w 5855363"/>
              <a:gd name="connsiteY378" fmla="*/ 3831226 h 4427921"/>
              <a:gd name="connsiteX379" fmla="*/ 5536979 w 5855363"/>
              <a:gd name="connsiteY379" fmla="*/ 3833792 h 4427921"/>
              <a:gd name="connsiteX380" fmla="*/ 5568653 w 5855363"/>
              <a:gd name="connsiteY380" fmla="*/ 3821814 h 4427921"/>
              <a:gd name="connsiteX381" fmla="*/ 5586631 w 5855363"/>
              <a:gd name="connsiteY381" fmla="*/ 3856037 h 4427921"/>
              <a:gd name="connsiteX382" fmla="*/ 5693639 w 5855363"/>
              <a:gd name="connsiteY382" fmla="*/ 3914215 h 4427921"/>
              <a:gd name="connsiteX383" fmla="*/ 5687647 w 5855363"/>
              <a:gd name="connsiteY383" fmla="*/ 3937316 h 4427921"/>
              <a:gd name="connsiteX384" fmla="*/ 5619161 w 5855363"/>
              <a:gd name="connsiteY384" fmla="*/ 3968972 h 4427921"/>
              <a:gd name="connsiteX385" fmla="*/ 5608889 w 5855363"/>
              <a:gd name="connsiteY385" fmla="*/ 3995494 h 4427921"/>
              <a:gd name="connsiteX386" fmla="*/ 5621730 w 5855363"/>
              <a:gd name="connsiteY386" fmla="*/ 4020306 h 4427921"/>
              <a:gd name="connsiteX387" fmla="*/ 5661109 w 5855363"/>
              <a:gd name="connsiteY387" fmla="*/ 4027150 h 4427921"/>
              <a:gd name="connsiteX388" fmla="*/ 5733874 w 5855363"/>
              <a:gd name="connsiteY388" fmla="*/ 4004905 h 4427921"/>
              <a:gd name="connsiteX389" fmla="*/ 5847731 w 5855363"/>
              <a:gd name="connsiteY389" fmla="*/ 3986939 h 4427921"/>
              <a:gd name="connsiteX390" fmla="*/ 5833178 w 5855363"/>
              <a:gd name="connsiteY390" fmla="*/ 4004905 h 4427921"/>
              <a:gd name="connsiteX391" fmla="*/ 5830610 w 5855363"/>
              <a:gd name="connsiteY391" fmla="*/ 4022872 h 4427921"/>
              <a:gd name="connsiteX392" fmla="*/ 5751852 w 5855363"/>
              <a:gd name="connsiteY392" fmla="*/ 4064795 h 4427921"/>
              <a:gd name="connsiteX393" fmla="*/ 5526706 w 5855363"/>
              <a:gd name="connsiteY393" fmla="*/ 4116985 h 4427921"/>
              <a:gd name="connsiteX394" fmla="*/ 5257045 w 5855363"/>
              <a:gd name="connsiteY394" fmla="*/ 4172596 h 4427921"/>
              <a:gd name="connsiteX395" fmla="*/ 5133771 w 5855363"/>
              <a:gd name="connsiteY395" fmla="*/ 4189708 h 4427921"/>
              <a:gd name="connsiteX396" fmla="*/ 5142332 w 5855363"/>
              <a:gd name="connsiteY396" fmla="*/ 4167463 h 4427921"/>
              <a:gd name="connsiteX397" fmla="*/ 5167158 w 5855363"/>
              <a:gd name="connsiteY397" fmla="*/ 4140940 h 4427921"/>
              <a:gd name="connsiteX398" fmla="*/ 5145756 w 5855363"/>
              <a:gd name="connsiteY398" fmla="*/ 4146074 h 4427921"/>
              <a:gd name="connsiteX399" fmla="*/ 4941156 w 5855363"/>
              <a:gd name="connsiteY399" fmla="*/ 4168318 h 4427921"/>
              <a:gd name="connsiteX400" fmla="*/ 4834148 w 5855363"/>
              <a:gd name="connsiteY400" fmla="*/ 4184574 h 4427921"/>
              <a:gd name="connsiteX401" fmla="*/ 4644957 w 5855363"/>
              <a:gd name="connsiteY401" fmla="*/ 4218797 h 4427921"/>
              <a:gd name="connsiteX402" fmla="*/ 4486584 w 5855363"/>
              <a:gd name="connsiteY402" fmla="*/ 4239331 h 4427921"/>
              <a:gd name="connsiteX403" fmla="*/ 4214355 w 5855363"/>
              <a:gd name="connsiteY403" fmla="*/ 4266709 h 4427921"/>
              <a:gd name="connsiteX404" fmla="*/ 4229764 w 5855363"/>
              <a:gd name="connsiteY404" fmla="*/ 4244464 h 4427921"/>
              <a:gd name="connsiteX405" fmla="*/ 4251166 w 5855363"/>
              <a:gd name="connsiteY405" fmla="*/ 4226497 h 4427921"/>
              <a:gd name="connsiteX406" fmla="*/ 4171552 w 5855363"/>
              <a:gd name="connsiteY406" fmla="*/ 4232486 h 4427921"/>
              <a:gd name="connsiteX407" fmla="*/ 4079952 w 5855363"/>
              <a:gd name="connsiteY407" fmla="*/ 4241897 h 4427921"/>
              <a:gd name="connsiteX408" fmla="*/ 4067111 w 5855363"/>
              <a:gd name="connsiteY408" fmla="*/ 4224786 h 4427921"/>
              <a:gd name="connsiteX409" fmla="*/ 4063687 w 5855363"/>
              <a:gd name="connsiteY409" fmla="*/ 4202541 h 4427921"/>
              <a:gd name="connsiteX410" fmla="*/ 3955823 w 5855363"/>
              <a:gd name="connsiteY410" fmla="*/ 4259009 h 4427921"/>
              <a:gd name="connsiteX411" fmla="*/ 3787177 w 5855363"/>
              <a:gd name="connsiteY411" fmla="*/ 4305209 h 4427921"/>
              <a:gd name="connsiteX412" fmla="*/ 3776049 w 5855363"/>
              <a:gd name="connsiteY412" fmla="*/ 4292376 h 4427921"/>
              <a:gd name="connsiteX413" fmla="*/ 3726397 w 5855363"/>
              <a:gd name="connsiteY413" fmla="*/ 4279542 h 4427921"/>
              <a:gd name="connsiteX414" fmla="*/ 3660479 w 5855363"/>
              <a:gd name="connsiteY414" fmla="*/ 4288098 h 4427921"/>
              <a:gd name="connsiteX415" fmla="*/ 3594562 w 5855363"/>
              <a:gd name="connsiteY415" fmla="*/ 4296653 h 4427921"/>
              <a:gd name="connsiteX416" fmla="*/ 3510668 w 5855363"/>
              <a:gd name="connsiteY416" fmla="*/ 4313765 h 4427921"/>
              <a:gd name="connsiteX417" fmla="*/ 3442182 w 5855363"/>
              <a:gd name="connsiteY417" fmla="*/ 4309487 h 4427921"/>
              <a:gd name="connsiteX418" fmla="*/ 3373697 w 5855363"/>
              <a:gd name="connsiteY418" fmla="*/ 4292376 h 4427921"/>
              <a:gd name="connsiteX419" fmla="*/ 3416500 w 5855363"/>
              <a:gd name="connsiteY419" fmla="*/ 4318898 h 4427921"/>
              <a:gd name="connsiteX420" fmla="*/ 3452455 w 5855363"/>
              <a:gd name="connsiteY420" fmla="*/ 4369377 h 4427921"/>
              <a:gd name="connsiteX421" fmla="*/ 3306068 w 5855363"/>
              <a:gd name="connsiteY421" fmla="*/ 4399321 h 4427921"/>
              <a:gd name="connsiteX422" fmla="*/ 3241863 w 5855363"/>
              <a:gd name="connsiteY422" fmla="*/ 4412155 h 4427921"/>
              <a:gd name="connsiteX423" fmla="*/ 3125437 w 5855363"/>
              <a:gd name="connsiteY423" fmla="*/ 4417288 h 4427921"/>
              <a:gd name="connsiteX424" fmla="*/ 1387621 w 5855363"/>
              <a:gd name="connsiteY424" fmla="*/ 4020306 h 4427921"/>
              <a:gd name="connsiteX425" fmla="*/ 1336257 w 5855363"/>
              <a:gd name="connsiteY425" fmla="*/ 3975816 h 4427921"/>
              <a:gd name="connsiteX426" fmla="*/ 1285749 w 5855363"/>
              <a:gd name="connsiteY426" fmla="*/ 3941594 h 4427921"/>
              <a:gd name="connsiteX427" fmla="*/ 1286605 w 5855363"/>
              <a:gd name="connsiteY427" fmla="*/ 3892826 h 4427921"/>
              <a:gd name="connsiteX428" fmla="*/ 1393613 w 5855363"/>
              <a:gd name="connsiteY428" fmla="*/ 3826092 h 4427921"/>
              <a:gd name="connsiteX429" fmla="*/ 1508326 w 5855363"/>
              <a:gd name="connsiteY429" fmla="*/ 3814114 h 4427921"/>
              <a:gd name="connsiteX430" fmla="*/ 1444977 w 5855363"/>
              <a:gd name="connsiteY430" fmla="*/ 3802136 h 4427921"/>
              <a:gd name="connsiteX431" fmla="*/ 1371356 w 5855363"/>
              <a:gd name="connsiteY431" fmla="*/ 3791870 h 4427921"/>
              <a:gd name="connsiteX432" fmla="*/ 1349954 w 5855363"/>
              <a:gd name="connsiteY432" fmla="*/ 3780747 h 4427921"/>
              <a:gd name="connsiteX433" fmla="*/ 1369643 w 5855363"/>
              <a:gd name="connsiteY433" fmla="*/ 3765347 h 4427921"/>
              <a:gd name="connsiteX434" fmla="*/ 1384197 w 5855363"/>
              <a:gd name="connsiteY434" fmla="*/ 3727702 h 4427921"/>
              <a:gd name="connsiteX435" fmla="*/ 1353378 w 5855363"/>
              <a:gd name="connsiteY435" fmla="*/ 3719146 h 4427921"/>
              <a:gd name="connsiteX436" fmla="*/ 1327696 w 5855363"/>
              <a:gd name="connsiteY436" fmla="*/ 3731980 h 4427921"/>
              <a:gd name="connsiteX437" fmla="*/ 1296878 w 5855363"/>
              <a:gd name="connsiteY437" fmla="*/ 3672090 h 4427921"/>
              <a:gd name="connsiteX438" fmla="*/ 1268627 w 5855363"/>
              <a:gd name="connsiteY438" fmla="*/ 3620756 h 4427921"/>
              <a:gd name="connsiteX439" fmla="*/ 1223256 w 5855363"/>
              <a:gd name="connsiteY439" fmla="*/ 3619901 h 4427921"/>
              <a:gd name="connsiteX440" fmla="*/ 1165043 w 5855363"/>
              <a:gd name="connsiteY440" fmla="*/ 3615623 h 4427921"/>
              <a:gd name="connsiteX441" fmla="*/ 1081149 w 5855363"/>
              <a:gd name="connsiteY441" fmla="*/ 3608778 h 4427921"/>
              <a:gd name="connsiteX442" fmla="*/ 1046050 w 5855363"/>
              <a:gd name="connsiteY442" fmla="*/ 3607923 h 4427921"/>
              <a:gd name="connsiteX443" fmla="*/ 1028072 w 5855363"/>
              <a:gd name="connsiteY443" fmla="*/ 3616479 h 4427921"/>
              <a:gd name="connsiteX444" fmla="*/ 1045194 w 5855363"/>
              <a:gd name="connsiteY444" fmla="*/ 3643001 h 4427921"/>
              <a:gd name="connsiteX445" fmla="*/ 1111967 w 5855363"/>
              <a:gd name="connsiteY445" fmla="*/ 3635301 h 4427921"/>
              <a:gd name="connsiteX446" fmla="*/ 1122240 w 5855363"/>
              <a:gd name="connsiteY446" fmla="*/ 3636157 h 4427921"/>
              <a:gd name="connsiteX447" fmla="*/ 1113679 w 5855363"/>
              <a:gd name="connsiteY447" fmla="*/ 3650701 h 4427921"/>
              <a:gd name="connsiteX448" fmla="*/ 1135937 w 5855363"/>
              <a:gd name="connsiteY448" fmla="*/ 3672090 h 4427921"/>
              <a:gd name="connsiteX449" fmla="*/ 1168468 w 5855363"/>
              <a:gd name="connsiteY449" fmla="*/ 3728558 h 4427921"/>
              <a:gd name="connsiteX450" fmla="*/ 1206135 w 5855363"/>
              <a:gd name="connsiteY450" fmla="*/ 3782458 h 4427921"/>
              <a:gd name="connsiteX451" fmla="*/ 1233529 w 5855363"/>
              <a:gd name="connsiteY451" fmla="*/ 3807270 h 4427921"/>
              <a:gd name="connsiteX452" fmla="*/ 1207847 w 5855363"/>
              <a:gd name="connsiteY452" fmla="*/ 3827803 h 4427921"/>
              <a:gd name="connsiteX453" fmla="*/ 1261779 w 5855363"/>
              <a:gd name="connsiteY453" fmla="*/ 3961272 h 4427921"/>
              <a:gd name="connsiteX454" fmla="*/ 1284893 w 5855363"/>
              <a:gd name="connsiteY454" fmla="*/ 3982661 h 4427921"/>
              <a:gd name="connsiteX455" fmla="*/ 1298590 w 5855363"/>
              <a:gd name="connsiteY455" fmla="*/ 4012606 h 4427921"/>
              <a:gd name="connsiteX456" fmla="*/ 1349954 w 5855363"/>
              <a:gd name="connsiteY456" fmla="*/ 4031428 h 4427921"/>
              <a:gd name="connsiteX457" fmla="*/ 1387621 w 5855363"/>
              <a:gd name="connsiteY457" fmla="*/ 4020306 h 4427921"/>
              <a:gd name="connsiteX458" fmla="*/ 1866162 w 5855363"/>
              <a:gd name="connsiteY458" fmla="*/ 3291364 h 4427921"/>
              <a:gd name="connsiteX459" fmla="*/ 1840480 w 5855363"/>
              <a:gd name="connsiteY459" fmla="*/ 3261419 h 4427921"/>
              <a:gd name="connsiteX460" fmla="*/ 1882428 w 5855363"/>
              <a:gd name="connsiteY460" fmla="*/ 3218640 h 4427921"/>
              <a:gd name="connsiteX461" fmla="*/ 2003989 w 5855363"/>
              <a:gd name="connsiteY461" fmla="*/ 3110839 h 4427921"/>
              <a:gd name="connsiteX462" fmla="*/ 1989436 w 5855363"/>
              <a:gd name="connsiteY462" fmla="*/ 3088594 h 4427921"/>
              <a:gd name="connsiteX463" fmla="*/ 1819079 w 5855363"/>
              <a:gd name="connsiteY463" fmla="*/ 3105706 h 4427921"/>
              <a:gd name="connsiteX464" fmla="*/ 1730048 w 5855363"/>
              <a:gd name="connsiteY464" fmla="*/ 3110839 h 4427921"/>
              <a:gd name="connsiteX465" fmla="*/ 1664987 w 5855363"/>
              <a:gd name="connsiteY465" fmla="*/ 3089450 h 4427921"/>
              <a:gd name="connsiteX466" fmla="*/ 1574243 w 5855363"/>
              <a:gd name="connsiteY466" fmla="*/ 3105706 h 4427921"/>
              <a:gd name="connsiteX467" fmla="*/ 1556266 w 5855363"/>
              <a:gd name="connsiteY467" fmla="*/ 3145062 h 4427921"/>
              <a:gd name="connsiteX468" fmla="*/ 1568251 w 5855363"/>
              <a:gd name="connsiteY468" fmla="*/ 3175862 h 4427921"/>
              <a:gd name="connsiteX469" fmla="*/ 1580236 w 5855363"/>
              <a:gd name="connsiteY469" fmla="*/ 3203240 h 4427921"/>
              <a:gd name="connsiteX470" fmla="*/ 1598213 w 5855363"/>
              <a:gd name="connsiteY470" fmla="*/ 3230618 h 4427921"/>
              <a:gd name="connsiteX471" fmla="*/ 1610198 w 5855363"/>
              <a:gd name="connsiteY471" fmla="*/ 3246874 h 4427921"/>
              <a:gd name="connsiteX472" fmla="*/ 1629888 w 5855363"/>
              <a:gd name="connsiteY472" fmla="*/ 3276819 h 4427921"/>
              <a:gd name="connsiteX473" fmla="*/ 1681252 w 5855363"/>
              <a:gd name="connsiteY473" fmla="*/ 3289652 h 4427921"/>
              <a:gd name="connsiteX474" fmla="*/ 1704366 w 5855363"/>
              <a:gd name="connsiteY474" fmla="*/ 3265697 h 4427921"/>
              <a:gd name="connsiteX475" fmla="*/ 1718063 w 5855363"/>
              <a:gd name="connsiteY475" fmla="*/ 3238318 h 4427921"/>
              <a:gd name="connsiteX476" fmla="*/ 1759154 w 5855363"/>
              <a:gd name="connsiteY476" fmla="*/ 3225485 h 4427921"/>
              <a:gd name="connsiteX477" fmla="*/ 1798533 w 5855363"/>
              <a:gd name="connsiteY477" fmla="*/ 3242596 h 4427921"/>
              <a:gd name="connsiteX478" fmla="*/ 1805382 w 5855363"/>
              <a:gd name="connsiteY478" fmla="*/ 3252008 h 4427921"/>
              <a:gd name="connsiteX479" fmla="*/ 1826783 w 5855363"/>
              <a:gd name="connsiteY479" fmla="*/ 3311897 h 4427921"/>
              <a:gd name="connsiteX480" fmla="*/ 1866162 w 5855363"/>
              <a:gd name="connsiteY480" fmla="*/ 3291364 h 4427921"/>
              <a:gd name="connsiteX481" fmla="*/ 2315598 w 5855363"/>
              <a:gd name="connsiteY481" fmla="*/ 3308475 h 4427921"/>
              <a:gd name="connsiteX482" fmla="*/ 2338712 w 5855363"/>
              <a:gd name="connsiteY482" fmla="*/ 3253719 h 4427921"/>
              <a:gd name="connsiteX483" fmla="*/ 2322446 w 5855363"/>
              <a:gd name="connsiteY483" fmla="*/ 3247730 h 4427921"/>
              <a:gd name="connsiteX484" fmla="*/ 2286491 w 5855363"/>
              <a:gd name="connsiteY484" fmla="*/ 3231474 h 4427921"/>
              <a:gd name="connsiteX485" fmla="*/ 2277075 w 5855363"/>
              <a:gd name="connsiteY485" fmla="*/ 3216929 h 4427921"/>
              <a:gd name="connsiteX486" fmla="*/ 2315598 w 5855363"/>
              <a:gd name="connsiteY486" fmla="*/ 3171584 h 4427921"/>
              <a:gd name="connsiteX487" fmla="*/ 2363538 w 5855363"/>
              <a:gd name="connsiteY487" fmla="*/ 3109984 h 4427921"/>
              <a:gd name="connsiteX488" fmla="*/ 2385795 w 5855363"/>
              <a:gd name="connsiteY488" fmla="*/ 3105706 h 4427921"/>
              <a:gd name="connsiteX489" fmla="*/ 2414902 w 5855363"/>
              <a:gd name="connsiteY489" fmla="*/ 3099717 h 4427921"/>
              <a:gd name="connsiteX490" fmla="*/ 2407197 w 5855363"/>
              <a:gd name="connsiteY490" fmla="*/ 3064639 h 4427921"/>
              <a:gd name="connsiteX491" fmla="*/ 2400348 w 5855363"/>
              <a:gd name="connsiteY491" fmla="*/ 3020149 h 4427921"/>
              <a:gd name="connsiteX492" fmla="*/ 2434591 w 5855363"/>
              <a:gd name="connsiteY492" fmla="*/ 2951704 h 4427921"/>
              <a:gd name="connsiteX493" fmla="*/ 2439728 w 5855363"/>
              <a:gd name="connsiteY493" fmla="*/ 2912348 h 4427921"/>
              <a:gd name="connsiteX494" fmla="*/ 2398636 w 5855363"/>
              <a:gd name="connsiteY494" fmla="*/ 2906359 h 4427921"/>
              <a:gd name="connsiteX495" fmla="*/ 2320734 w 5855363"/>
              <a:gd name="connsiteY495" fmla="*/ 2927748 h 4427921"/>
              <a:gd name="connsiteX496" fmla="*/ 2298476 w 5855363"/>
              <a:gd name="connsiteY496" fmla="*/ 2938015 h 4427921"/>
              <a:gd name="connsiteX497" fmla="*/ 2271938 w 5855363"/>
              <a:gd name="connsiteY497" fmla="*/ 2985927 h 4427921"/>
              <a:gd name="connsiteX498" fmla="*/ 2286491 w 5855363"/>
              <a:gd name="connsiteY498" fmla="*/ 3019294 h 4427921"/>
              <a:gd name="connsiteX499" fmla="*/ 2297620 w 5855363"/>
              <a:gd name="connsiteY499" fmla="*/ 3041538 h 4427921"/>
              <a:gd name="connsiteX500" fmla="*/ 2250537 w 5855363"/>
              <a:gd name="connsiteY500" fmla="*/ 3098006 h 4427921"/>
              <a:gd name="connsiteX501" fmla="*/ 2192324 w 5855363"/>
              <a:gd name="connsiteY501" fmla="*/ 3176718 h 4427921"/>
              <a:gd name="connsiteX502" fmla="*/ 2179483 w 5855363"/>
              <a:gd name="connsiteY502" fmla="*/ 3201529 h 4427921"/>
              <a:gd name="connsiteX503" fmla="*/ 2166642 w 5855363"/>
              <a:gd name="connsiteY503" fmla="*/ 3216074 h 4427921"/>
              <a:gd name="connsiteX504" fmla="*/ 2212870 w 5855363"/>
              <a:gd name="connsiteY504" fmla="*/ 3269974 h 4427921"/>
              <a:gd name="connsiteX505" fmla="*/ 2252249 w 5855363"/>
              <a:gd name="connsiteY505" fmla="*/ 3295641 h 4427921"/>
              <a:gd name="connsiteX506" fmla="*/ 2283067 w 5855363"/>
              <a:gd name="connsiteY506" fmla="*/ 3321308 h 4427921"/>
              <a:gd name="connsiteX507" fmla="*/ 2315598 w 5855363"/>
              <a:gd name="connsiteY507" fmla="*/ 3308475 h 4427921"/>
              <a:gd name="connsiteX508" fmla="*/ 1151346 w 5855363"/>
              <a:gd name="connsiteY508" fmla="*/ 3180996 h 4427921"/>
              <a:gd name="connsiteX509" fmla="*/ 1231817 w 5855363"/>
              <a:gd name="connsiteY509" fmla="*/ 3128806 h 4427921"/>
              <a:gd name="connsiteX510" fmla="*/ 1284893 w 5855363"/>
              <a:gd name="connsiteY510" fmla="*/ 3068061 h 4427921"/>
              <a:gd name="connsiteX511" fmla="*/ 1333689 w 5855363"/>
              <a:gd name="connsiteY511" fmla="*/ 2977371 h 4427921"/>
              <a:gd name="connsiteX512" fmla="*/ 1363651 w 5855363"/>
              <a:gd name="connsiteY512" fmla="*/ 2938870 h 4427921"/>
              <a:gd name="connsiteX513" fmla="*/ 1378204 w 5855363"/>
              <a:gd name="connsiteY513" fmla="*/ 2910637 h 4427921"/>
              <a:gd name="connsiteX514" fmla="*/ 1399606 w 5855363"/>
              <a:gd name="connsiteY514" fmla="*/ 2905503 h 4427921"/>
              <a:gd name="connsiteX515" fmla="*/ 1413303 w 5855363"/>
              <a:gd name="connsiteY515" fmla="*/ 2914059 h 4427921"/>
              <a:gd name="connsiteX516" fmla="*/ 1434704 w 5855363"/>
              <a:gd name="connsiteY516" fmla="*/ 2941437 h 4427921"/>
              <a:gd name="connsiteX517" fmla="*/ 1430424 w 5855363"/>
              <a:gd name="connsiteY517" fmla="*/ 2996193 h 4427921"/>
              <a:gd name="connsiteX518" fmla="*/ 1404742 w 5855363"/>
              <a:gd name="connsiteY518" fmla="*/ 3034694 h 4427921"/>
              <a:gd name="connsiteX519" fmla="*/ 1428712 w 5855363"/>
              <a:gd name="connsiteY519" fmla="*/ 3037261 h 4427921"/>
              <a:gd name="connsiteX520" fmla="*/ 1454394 w 5855363"/>
              <a:gd name="connsiteY520" fmla="*/ 3047527 h 4427921"/>
              <a:gd name="connsiteX521" fmla="*/ 1518599 w 5855363"/>
              <a:gd name="connsiteY521" fmla="*/ 3006460 h 4427921"/>
              <a:gd name="connsiteX522" fmla="*/ 1570819 w 5855363"/>
              <a:gd name="connsiteY522" fmla="*/ 2910637 h 4427921"/>
              <a:gd name="connsiteX523" fmla="*/ 1620471 w 5855363"/>
              <a:gd name="connsiteY523" fmla="*/ 2891814 h 4427921"/>
              <a:gd name="connsiteX524" fmla="*/ 1662418 w 5855363"/>
              <a:gd name="connsiteY524" fmla="*/ 2887537 h 4427921"/>
              <a:gd name="connsiteX525" fmla="*/ 1718063 w 5855363"/>
              <a:gd name="connsiteY525" fmla="*/ 2889248 h 4427921"/>
              <a:gd name="connsiteX526" fmla="*/ 1751449 w 5855363"/>
              <a:gd name="connsiteY526" fmla="*/ 2877270 h 4427921"/>
              <a:gd name="connsiteX527" fmla="*/ 1784836 w 5855363"/>
              <a:gd name="connsiteY527" fmla="*/ 2889248 h 4427921"/>
              <a:gd name="connsiteX528" fmla="*/ 1825071 w 5855363"/>
              <a:gd name="connsiteY528" fmla="*/ 2902081 h 4427921"/>
              <a:gd name="connsiteX529" fmla="*/ 1852465 w 5855363"/>
              <a:gd name="connsiteY529" fmla="*/ 2872136 h 4427921"/>
              <a:gd name="connsiteX530" fmla="*/ 1783980 w 5855363"/>
              <a:gd name="connsiteY530" fmla="*/ 2689901 h 4427921"/>
              <a:gd name="connsiteX531" fmla="*/ 1719775 w 5855363"/>
              <a:gd name="connsiteY531" fmla="*/ 2686479 h 4427921"/>
              <a:gd name="connsiteX532" fmla="*/ 1636736 w 5855363"/>
              <a:gd name="connsiteY532" fmla="*/ 2679634 h 4427921"/>
              <a:gd name="connsiteX533" fmla="*/ 1494629 w 5855363"/>
              <a:gd name="connsiteY533" fmla="*/ 2713001 h 4427921"/>
              <a:gd name="connsiteX534" fmla="*/ 1355946 w 5855363"/>
              <a:gd name="connsiteY534" fmla="*/ 2747224 h 4427921"/>
              <a:gd name="connsiteX535" fmla="*/ 1302870 w 5855363"/>
              <a:gd name="connsiteY535" fmla="*/ 2677923 h 4427921"/>
              <a:gd name="connsiteX536" fmla="*/ 1260067 w 5855363"/>
              <a:gd name="connsiteY536" fmla="*/ 2657389 h 4427921"/>
              <a:gd name="connsiteX537" fmla="*/ 1210415 w 5855363"/>
              <a:gd name="connsiteY537" fmla="*/ 2673645 h 4427921"/>
              <a:gd name="connsiteX538" fmla="*/ 1157339 w 5855363"/>
              <a:gd name="connsiteY538" fmla="*/ 2694179 h 4427921"/>
              <a:gd name="connsiteX539" fmla="*/ 1060603 w 5855363"/>
              <a:gd name="connsiteY539" fmla="*/ 2748079 h 4427921"/>
              <a:gd name="connsiteX540" fmla="*/ 1004103 w 5855363"/>
              <a:gd name="connsiteY540" fmla="*/ 2772891 h 4427921"/>
              <a:gd name="connsiteX541" fmla="*/ 988693 w 5855363"/>
              <a:gd name="connsiteY541" fmla="*/ 2825936 h 4427921"/>
              <a:gd name="connsiteX542" fmla="*/ 963867 w 5855363"/>
              <a:gd name="connsiteY542" fmla="*/ 2923470 h 4427921"/>
              <a:gd name="connsiteX543" fmla="*/ 844018 w 5855363"/>
              <a:gd name="connsiteY543" fmla="*/ 2917481 h 4427921"/>
              <a:gd name="connsiteX544" fmla="*/ 730161 w 5855363"/>
              <a:gd name="connsiteY544" fmla="*/ 2901226 h 4427921"/>
              <a:gd name="connsiteX545" fmla="*/ 591478 w 5855363"/>
              <a:gd name="connsiteY545" fmla="*/ 2855025 h 4427921"/>
              <a:gd name="connsiteX546" fmla="*/ 511864 w 5855363"/>
              <a:gd name="connsiteY546" fmla="*/ 2839625 h 4427921"/>
              <a:gd name="connsiteX547" fmla="*/ 456220 w 5855363"/>
              <a:gd name="connsiteY547" fmla="*/ 2862725 h 4427921"/>
              <a:gd name="connsiteX548" fmla="*/ 537546 w 5855363"/>
              <a:gd name="connsiteY548" fmla="*/ 2910637 h 4427921"/>
              <a:gd name="connsiteX549" fmla="*/ 638562 w 5855363"/>
              <a:gd name="connsiteY549" fmla="*/ 2996193 h 4427921"/>
              <a:gd name="connsiteX550" fmla="*/ 707047 w 5855363"/>
              <a:gd name="connsiteY550" fmla="*/ 3092017 h 4427921"/>
              <a:gd name="connsiteX551" fmla="*/ 748995 w 5855363"/>
              <a:gd name="connsiteY551" fmla="*/ 3143351 h 4427921"/>
              <a:gd name="connsiteX552" fmla="*/ 821760 w 5855363"/>
              <a:gd name="connsiteY552" fmla="*/ 3168162 h 4427921"/>
              <a:gd name="connsiteX553" fmla="*/ 888534 w 5855363"/>
              <a:gd name="connsiteY553" fmla="*/ 3184418 h 4427921"/>
              <a:gd name="connsiteX554" fmla="*/ 975852 w 5855363"/>
              <a:gd name="connsiteY554" fmla="*/ 3176718 h 4427921"/>
              <a:gd name="connsiteX555" fmla="*/ 1085429 w 5855363"/>
              <a:gd name="connsiteY555" fmla="*/ 3080039 h 4427921"/>
              <a:gd name="connsiteX556" fmla="*/ 1165043 w 5855363"/>
              <a:gd name="connsiteY556" fmla="*/ 3005605 h 4427921"/>
              <a:gd name="connsiteX557" fmla="*/ 1147066 w 5855363"/>
              <a:gd name="connsiteY557" fmla="*/ 2976515 h 4427921"/>
              <a:gd name="connsiteX558" fmla="*/ 1093134 w 5855363"/>
              <a:gd name="connsiteY558" fmla="*/ 2958548 h 4427921"/>
              <a:gd name="connsiteX559" fmla="*/ 1093134 w 5855363"/>
              <a:gd name="connsiteY559" fmla="*/ 2923470 h 4427921"/>
              <a:gd name="connsiteX560" fmla="*/ 1144498 w 5855363"/>
              <a:gd name="connsiteY560" fmla="*/ 2902081 h 4427921"/>
              <a:gd name="connsiteX561" fmla="*/ 1147922 w 5855363"/>
              <a:gd name="connsiteY561" fmla="*/ 2927748 h 4427921"/>
              <a:gd name="connsiteX562" fmla="*/ 1163331 w 5855363"/>
              <a:gd name="connsiteY562" fmla="*/ 2953415 h 4427921"/>
              <a:gd name="connsiteX563" fmla="*/ 1193294 w 5855363"/>
              <a:gd name="connsiteY563" fmla="*/ 2979082 h 4427921"/>
              <a:gd name="connsiteX564" fmla="*/ 1199286 w 5855363"/>
              <a:gd name="connsiteY564" fmla="*/ 3022716 h 4427921"/>
              <a:gd name="connsiteX565" fmla="*/ 1229248 w 5855363"/>
              <a:gd name="connsiteY565" fmla="*/ 3049238 h 4427921"/>
              <a:gd name="connsiteX566" fmla="*/ 1250650 w 5855363"/>
              <a:gd name="connsiteY566" fmla="*/ 3052661 h 4427921"/>
              <a:gd name="connsiteX567" fmla="*/ 1210415 w 5855363"/>
              <a:gd name="connsiteY567" fmla="*/ 3082606 h 4427921"/>
              <a:gd name="connsiteX568" fmla="*/ 1162475 w 5855363"/>
              <a:gd name="connsiteY568" fmla="*/ 3112550 h 4427921"/>
              <a:gd name="connsiteX569" fmla="*/ 1139361 w 5855363"/>
              <a:gd name="connsiteY569" fmla="*/ 3124528 h 4427921"/>
              <a:gd name="connsiteX570" fmla="*/ 1045194 w 5855363"/>
              <a:gd name="connsiteY570" fmla="*/ 3234896 h 4427921"/>
              <a:gd name="connsiteX571" fmla="*/ 1058891 w 5855363"/>
              <a:gd name="connsiteY571" fmla="*/ 3262274 h 4427921"/>
              <a:gd name="connsiteX572" fmla="*/ 1099126 w 5855363"/>
              <a:gd name="connsiteY572" fmla="*/ 3239174 h 4427921"/>
              <a:gd name="connsiteX573" fmla="*/ 1151346 w 5855363"/>
              <a:gd name="connsiteY573" fmla="*/ 3180996 h 44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</a:cxnLst>
            <a:rect l="l" t="t" r="r" b="b"/>
            <a:pathLst>
              <a:path w="5855363" h="4427921">
                <a:moveTo>
                  <a:pt x="3125437" y="4417288"/>
                </a:moveTo>
                <a:cubicBezTo>
                  <a:pt x="3113452" y="4413866"/>
                  <a:pt x="3104036" y="4407021"/>
                  <a:pt x="3104036" y="4401032"/>
                </a:cubicBezTo>
                <a:cubicBezTo>
                  <a:pt x="3104036" y="4382210"/>
                  <a:pt x="3080066" y="4373654"/>
                  <a:pt x="3026134" y="4373654"/>
                </a:cubicBezTo>
                <a:cubicBezTo>
                  <a:pt x="2971345" y="4373654"/>
                  <a:pt x="2839511" y="4352265"/>
                  <a:pt x="2817253" y="4339432"/>
                </a:cubicBezTo>
                <a:cubicBezTo>
                  <a:pt x="2806124" y="4332587"/>
                  <a:pt x="2806124" y="4330876"/>
                  <a:pt x="2819821" y="4326598"/>
                </a:cubicBezTo>
                <a:cubicBezTo>
                  <a:pt x="2851496" y="4313765"/>
                  <a:pt x="2830950" y="4305209"/>
                  <a:pt x="2768457" y="4305209"/>
                </a:cubicBezTo>
                <a:lnTo>
                  <a:pt x="2701684" y="4304354"/>
                </a:lnTo>
                <a:lnTo>
                  <a:pt x="2731646" y="4279542"/>
                </a:lnTo>
                <a:cubicBezTo>
                  <a:pt x="2747912" y="4264998"/>
                  <a:pt x="2771026" y="4253875"/>
                  <a:pt x="2783010" y="4253875"/>
                </a:cubicBezTo>
                <a:cubicBezTo>
                  <a:pt x="2802700" y="4253020"/>
                  <a:pt x="2802700" y="4252164"/>
                  <a:pt x="2788147" y="4243608"/>
                </a:cubicBezTo>
                <a:cubicBezTo>
                  <a:pt x="2776162" y="4236764"/>
                  <a:pt x="2765033" y="4237619"/>
                  <a:pt x="2742775" y="4248742"/>
                </a:cubicBezTo>
                <a:cubicBezTo>
                  <a:pt x="2714525" y="4262431"/>
                  <a:pt x="2653744" y="4267564"/>
                  <a:pt x="2643472" y="4257297"/>
                </a:cubicBezTo>
                <a:cubicBezTo>
                  <a:pt x="2634055" y="4247031"/>
                  <a:pt x="2647752" y="4228208"/>
                  <a:pt x="2665729" y="4228208"/>
                </a:cubicBezTo>
                <a:cubicBezTo>
                  <a:pt x="2678570" y="4228208"/>
                  <a:pt x="2681138" y="4225642"/>
                  <a:pt x="2674290" y="4218797"/>
                </a:cubicBezTo>
                <a:cubicBezTo>
                  <a:pt x="2658025" y="4202541"/>
                  <a:pt x="2629774" y="4219653"/>
                  <a:pt x="2611797" y="4254731"/>
                </a:cubicBezTo>
                <a:cubicBezTo>
                  <a:pt x="2602380" y="4273553"/>
                  <a:pt x="2587827" y="4288098"/>
                  <a:pt x="2580123" y="4288098"/>
                </a:cubicBezTo>
                <a:cubicBezTo>
                  <a:pt x="2568138" y="4288098"/>
                  <a:pt x="2568994" y="4284676"/>
                  <a:pt x="2585259" y="4267564"/>
                </a:cubicBezTo>
                <a:cubicBezTo>
                  <a:pt x="2601524" y="4250453"/>
                  <a:pt x="2602380" y="4247031"/>
                  <a:pt x="2591251" y="4242753"/>
                </a:cubicBezTo>
                <a:cubicBezTo>
                  <a:pt x="2571562" y="4235053"/>
                  <a:pt x="2574986" y="4216230"/>
                  <a:pt x="2597244" y="4206819"/>
                </a:cubicBezTo>
                <a:cubicBezTo>
                  <a:pt x="2607517" y="4201686"/>
                  <a:pt x="2616933" y="4189708"/>
                  <a:pt x="2618646" y="4179441"/>
                </a:cubicBezTo>
                <a:cubicBezTo>
                  <a:pt x="2622926" y="4149496"/>
                  <a:pt x="2641759" y="4139229"/>
                  <a:pt x="2673434" y="4150352"/>
                </a:cubicBezTo>
                <a:cubicBezTo>
                  <a:pt x="2691411" y="4157196"/>
                  <a:pt x="2703396" y="4157196"/>
                  <a:pt x="2709389" y="4151207"/>
                </a:cubicBezTo>
                <a:cubicBezTo>
                  <a:pt x="2717949" y="4142652"/>
                  <a:pt x="2706821" y="4139229"/>
                  <a:pt x="2682851" y="4141796"/>
                </a:cubicBezTo>
                <a:cubicBezTo>
                  <a:pt x="2667441" y="4143507"/>
                  <a:pt x="2660593" y="4126396"/>
                  <a:pt x="2670866" y="4113562"/>
                </a:cubicBezTo>
                <a:cubicBezTo>
                  <a:pt x="2687987" y="4093029"/>
                  <a:pt x="2664873" y="4057095"/>
                  <a:pt x="2635767" y="4057095"/>
                </a:cubicBezTo>
                <a:cubicBezTo>
                  <a:pt x="2610085" y="4057095"/>
                  <a:pt x="2603236" y="4069073"/>
                  <a:pt x="2624638" y="4077629"/>
                </a:cubicBezTo>
                <a:cubicBezTo>
                  <a:pt x="2643472" y="4084473"/>
                  <a:pt x="2640903" y="4128107"/>
                  <a:pt x="2620358" y="4140940"/>
                </a:cubicBezTo>
                <a:cubicBezTo>
                  <a:pt x="2610941" y="4146074"/>
                  <a:pt x="2596388" y="4165752"/>
                  <a:pt x="2586971" y="4184574"/>
                </a:cubicBezTo>
                <a:cubicBezTo>
                  <a:pt x="2577554" y="4202541"/>
                  <a:pt x="2563857" y="4219653"/>
                  <a:pt x="2556153" y="4222219"/>
                </a:cubicBezTo>
                <a:cubicBezTo>
                  <a:pt x="2549304" y="4225642"/>
                  <a:pt x="2543312" y="4237619"/>
                  <a:pt x="2543312" y="4249597"/>
                </a:cubicBezTo>
                <a:cubicBezTo>
                  <a:pt x="2543312" y="4264998"/>
                  <a:pt x="2539031" y="4270986"/>
                  <a:pt x="2527046" y="4270986"/>
                </a:cubicBezTo>
                <a:cubicBezTo>
                  <a:pt x="2517630" y="4270986"/>
                  <a:pt x="2503933" y="4276975"/>
                  <a:pt x="2497084" y="4284676"/>
                </a:cubicBezTo>
                <a:cubicBezTo>
                  <a:pt x="2476538" y="4305209"/>
                  <a:pt x="2450856" y="4292376"/>
                  <a:pt x="2444008" y="4258153"/>
                </a:cubicBezTo>
                <a:cubicBezTo>
                  <a:pt x="2441440" y="4242753"/>
                  <a:pt x="2432879" y="4227353"/>
                  <a:pt x="2426030" y="4223930"/>
                </a:cubicBezTo>
                <a:cubicBezTo>
                  <a:pt x="2414045" y="4219653"/>
                  <a:pt x="2414045" y="4217941"/>
                  <a:pt x="2425174" y="4204252"/>
                </a:cubicBezTo>
                <a:cubicBezTo>
                  <a:pt x="2432023" y="4196552"/>
                  <a:pt x="2440584" y="4183719"/>
                  <a:pt x="2443152" y="4175163"/>
                </a:cubicBezTo>
                <a:cubicBezTo>
                  <a:pt x="2445720" y="4167463"/>
                  <a:pt x="2460273" y="4158907"/>
                  <a:pt x="2474826" y="4155485"/>
                </a:cubicBezTo>
                <a:cubicBezTo>
                  <a:pt x="2498796" y="4150352"/>
                  <a:pt x="2517630" y="4130674"/>
                  <a:pt x="2507357" y="4121262"/>
                </a:cubicBezTo>
                <a:cubicBezTo>
                  <a:pt x="2505645" y="4119551"/>
                  <a:pt x="2474826" y="4127251"/>
                  <a:pt x="2439728" y="4139229"/>
                </a:cubicBezTo>
                <a:cubicBezTo>
                  <a:pt x="2405485" y="4151207"/>
                  <a:pt x="2354977" y="4163185"/>
                  <a:pt x="2329295" y="4165752"/>
                </a:cubicBezTo>
                <a:cubicBezTo>
                  <a:pt x="2303613" y="4168318"/>
                  <a:pt x="2273650" y="4176019"/>
                  <a:pt x="2263378" y="4182008"/>
                </a:cubicBezTo>
                <a:cubicBezTo>
                  <a:pt x="2253105" y="4188852"/>
                  <a:pt x="2238552" y="4193985"/>
                  <a:pt x="2230847" y="4193985"/>
                </a:cubicBezTo>
                <a:cubicBezTo>
                  <a:pt x="2206877" y="4193985"/>
                  <a:pt x="2218006" y="4179441"/>
                  <a:pt x="2253105" y="4165752"/>
                </a:cubicBezTo>
                <a:cubicBezTo>
                  <a:pt x="2284779" y="4153774"/>
                  <a:pt x="2287348" y="4149496"/>
                  <a:pt x="2277931" y="4138374"/>
                </a:cubicBezTo>
                <a:cubicBezTo>
                  <a:pt x="2267658" y="4125540"/>
                  <a:pt x="2265090" y="4126396"/>
                  <a:pt x="2257385" y="4141796"/>
                </a:cubicBezTo>
                <a:cubicBezTo>
                  <a:pt x="2249681" y="4155485"/>
                  <a:pt x="2244544" y="4157196"/>
                  <a:pt x="2230847" y="4149496"/>
                </a:cubicBezTo>
                <a:cubicBezTo>
                  <a:pt x="2221430" y="4143507"/>
                  <a:pt x="2200885" y="4136663"/>
                  <a:pt x="2183763" y="4133240"/>
                </a:cubicBezTo>
                <a:cubicBezTo>
                  <a:pt x="2167498" y="4130674"/>
                  <a:pt x="2146953" y="4124685"/>
                  <a:pt x="2139248" y="4121262"/>
                </a:cubicBezTo>
                <a:cubicBezTo>
                  <a:pt x="2128119" y="4116985"/>
                  <a:pt x="2123839" y="4119551"/>
                  <a:pt x="2123839" y="4128962"/>
                </a:cubicBezTo>
                <a:cubicBezTo>
                  <a:pt x="2123839" y="4136663"/>
                  <a:pt x="2117846" y="4142652"/>
                  <a:pt x="2110142" y="4142652"/>
                </a:cubicBezTo>
                <a:cubicBezTo>
                  <a:pt x="2088740" y="4142652"/>
                  <a:pt x="1983444" y="4099018"/>
                  <a:pt x="1973171" y="4086184"/>
                </a:cubicBezTo>
                <a:cubicBezTo>
                  <a:pt x="1962898" y="4073351"/>
                  <a:pt x="1933792" y="4069928"/>
                  <a:pt x="1924375" y="4080195"/>
                </a:cubicBezTo>
                <a:cubicBezTo>
                  <a:pt x="1920951" y="4082762"/>
                  <a:pt x="1922663" y="4090462"/>
                  <a:pt x="1927799" y="4097307"/>
                </a:cubicBezTo>
                <a:cubicBezTo>
                  <a:pt x="1943208" y="4115273"/>
                  <a:pt x="1920951" y="4134096"/>
                  <a:pt x="1884140" y="4134096"/>
                </a:cubicBezTo>
                <a:lnTo>
                  <a:pt x="1851609" y="4134096"/>
                </a:lnTo>
                <a:lnTo>
                  <a:pt x="1872155" y="4094740"/>
                </a:lnTo>
                <a:cubicBezTo>
                  <a:pt x="1895269" y="4050250"/>
                  <a:pt x="1893557" y="4041695"/>
                  <a:pt x="1864450" y="4054528"/>
                </a:cubicBezTo>
                <a:cubicBezTo>
                  <a:pt x="1849041" y="4061373"/>
                  <a:pt x="1840480" y="4060517"/>
                  <a:pt x="1825071" y="4047684"/>
                </a:cubicBezTo>
                <a:cubicBezTo>
                  <a:pt x="1813942" y="4038272"/>
                  <a:pt x="1799389" y="4031428"/>
                  <a:pt x="1792541" y="4031428"/>
                </a:cubicBezTo>
                <a:cubicBezTo>
                  <a:pt x="1783980" y="4031428"/>
                  <a:pt x="1782268" y="4026295"/>
                  <a:pt x="1785692" y="4015172"/>
                </a:cubicBezTo>
                <a:cubicBezTo>
                  <a:pt x="1790828" y="3997205"/>
                  <a:pt x="1777131" y="3982661"/>
                  <a:pt x="1768571" y="3997205"/>
                </a:cubicBezTo>
                <a:cubicBezTo>
                  <a:pt x="1761722" y="4008328"/>
                  <a:pt x="1695805" y="4008328"/>
                  <a:pt x="1695805" y="3997205"/>
                </a:cubicBezTo>
                <a:cubicBezTo>
                  <a:pt x="1695805" y="3992927"/>
                  <a:pt x="1705222" y="3986939"/>
                  <a:pt x="1717207" y="3983516"/>
                </a:cubicBezTo>
                <a:cubicBezTo>
                  <a:pt x="1729192" y="3980950"/>
                  <a:pt x="1738608" y="3974105"/>
                  <a:pt x="1738608" y="3969827"/>
                </a:cubicBezTo>
                <a:cubicBezTo>
                  <a:pt x="1738608" y="3958705"/>
                  <a:pt x="1699229" y="3968116"/>
                  <a:pt x="1665843" y="3987794"/>
                </a:cubicBezTo>
                <a:cubicBezTo>
                  <a:pt x="1651290" y="3996350"/>
                  <a:pt x="1640161" y="4009183"/>
                  <a:pt x="1640161" y="4019450"/>
                </a:cubicBezTo>
                <a:cubicBezTo>
                  <a:pt x="1640161" y="4028006"/>
                  <a:pt x="1632456" y="4039984"/>
                  <a:pt x="1623039" y="4045973"/>
                </a:cubicBezTo>
                <a:cubicBezTo>
                  <a:pt x="1606774" y="4056239"/>
                  <a:pt x="1606774" y="4056239"/>
                  <a:pt x="1627320" y="4056239"/>
                </a:cubicBezTo>
                <a:cubicBezTo>
                  <a:pt x="1639305" y="4056239"/>
                  <a:pt x="1670123" y="4052817"/>
                  <a:pt x="1695805" y="4049395"/>
                </a:cubicBezTo>
                <a:cubicBezTo>
                  <a:pt x="1755730" y="4039984"/>
                  <a:pt x="1807094" y="4057095"/>
                  <a:pt x="1807094" y="4086184"/>
                </a:cubicBezTo>
                <a:cubicBezTo>
                  <a:pt x="1807094" y="4103295"/>
                  <a:pt x="1800245" y="4107573"/>
                  <a:pt x="1758298" y="4116129"/>
                </a:cubicBezTo>
                <a:cubicBezTo>
                  <a:pt x="1730904" y="4122118"/>
                  <a:pt x="1666699" y="4138374"/>
                  <a:pt x="1616191" y="4152063"/>
                </a:cubicBezTo>
                <a:cubicBezTo>
                  <a:pt x="1564827" y="4166607"/>
                  <a:pt x="1517743" y="4176019"/>
                  <a:pt x="1510038" y="4173452"/>
                </a:cubicBezTo>
                <a:cubicBezTo>
                  <a:pt x="1501478" y="4170030"/>
                  <a:pt x="1498910" y="4172596"/>
                  <a:pt x="1503190" y="4184574"/>
                </a:cubicBezTo>
                <a:cubicBezTo>
                  <a:pt x="1507470" y="4198263"/>
                  <a:pt x="1501478" y="4202541"/>
                  <a:pt x="1467235" y="4209386"/>
                </a:cubicBezTo>
                <a:cubicBezTo>
                  <a:pt x="1438985" y="4215375"/>
                  <a:pt x="1422720" y="4215375"/>
                  <a:pt x="1415871" y="4209386"/>
                </a:cubicBezTo>
                <a:cubicBezTo>
                  <a:pt x="1409022" y="4204252"/>
                  <a:pt x="1389333" y="4202541"/>
                  <a:pt x="1367931" y="4205108"/>
                </a:cubicBezTo>
                <a:cubicBezTo>
                  <a:pt x="1326840" y="4211097"/>
                  <a:pt x="1229248" y="4188852"/>
                  <a:pt x="1133369" y="4152918"/>
                </a:cubicBezTo>
                <a:cubicBezTo>
                  <a:pt x="1074300" y="4130674"/>
                  <a:pt x="1055467" y="4116985"/>
                  <a:pt x="1083717" y="4116985"/>
                </a:cubicBezTo>
                <a:cubicBezTo>
                  <a:pt x="1090565" y="4116985"/>
                  <a:pt x="1096558" y="4113562"/>
                  <a:pt x="1096558" y="4108429"/>
                </a:cubicBezTo>
                <a:cubicBezTo>
                  <a:pt x="1096558" y="4099873"/>
                  <a:pt x="1052898" y="4057095"/>
                  <a:pt x="1044338" y="4057095"/>
                </a:cubicBezTo>
                <a:cubicBezTo>
                  <a:pt x="1036633" y="4057095"/>
                  <a:pt x="1002390" y="3998916"/>
                  <a:pt x="1002390" y="3986939"/>
                </a:cubicBezTo>
                <a:cubicBezTo>
                  <a:pt x="1002390" y="3966405"/>
                  <a:pt x="974996" y="3945871"/>
                  <a:pt x="959587" y="3954427"/>
                </a:cubicBezTo>
                <a:cubicBezTo>
                  <a:pt x="915928" y="3977527"/>
                  <a:pt x="822616" y="3910793"/>
                  <a:pt x="822616" y="3855181"/>
                </a:cubicBezTo>
                <a:cubicBezTo>
                  <a:pt x="822616" y="3838926"/>
                  <a:pt x="827753" y="3823525"/>
                  <a:pt x="833745" y="3820959"/>
                </a:cubicBezTo>
                <a:cubicBezTo>
                  <a:pt x="840594" y="3818392"/>
                  <a:pt x="844018" y="3807270"/>
                  <a:pt x="841450" y="3792725"/>
                </a:cubicBezTo>
                <a:cubicBezTo>
                  <a:pt x="838882" y="3772192"/>
                  <a:pt x="842306" y="3767058"/>
                  <a:pt x="867988" y="3755080"/>
                </a:cubicBezTo>
                <a:cubicBezTo>
                  <a:pt x="906511" y="3736258"/>
                  <a:pt x="905655" y="3736258"/>
                  <a:pt x="950170" y="3766203"/>
                </a:cubicBezTo>
                <a:cubicBezTo>
                  <a:pt x="992974" y="3795292"/>
                  <a:pt x="1002390" y="3797858"/>
                  <a:pt x="1002390" y="3779036"/>
                </a:cubicBezTo>
                <a:cubicBezTo>
                  <a:pt x="1002390" y="3771336"/>
                  <a:pt x="1011807" y="3750802"/>
                  <a:pt x="1023792" y="3732835"/>
                </a:cubicBezTo>
                <a:cubicBezTo>
                  <a:pt x="1046050" y="3700324"/>
                  <a:pt x="1045194" y="3672090"/>
                  <a:pt x="1023792" y="3672090"/>
                </a:cubicBezTo>
                <a:cubicBezTo>
                  <a:pt x="1017800" y="3672090"/>
                  <a:pt x="1006671" y="3669524"/>
                  <a:pt x="999822" y="3666957"/>
                </a:cubicBezTo>
                <a:cubicBezTo>
                  <a:pt x="989549" y="3663535"/>
                  <a:pt x="987837" y="3666957"/>
                  <a:pt x="991262" y="3678935"/>
                </a:cubicBezTo>
                <a:cubicBezTo>
                  <a:pt x="992974" y="3688346"/>
                  <a:pt x="991262" y="3698613"/>
                  <a:pt x="986125" y="3701180"/>
                </a:cubicBezTo>
                <a:cubicBezTo>
                  <a:pt x="981845" y="3704602"/>
                  <a:pt x="979277" y="3712302"/>
                  <a:pt x="982701" y="3719146"/>
                </a:cubicBezTo>
                <a:cubicBezTo>
                  <a:pt x="990406" y="3740536"/>
                  <a:pt x="952739" y="3734547"/>
                  <a:pt x="929625" y="3710591"/>
                </a:cubicBezTo>
                <a:cubicBezTo>
                  <a:pt x="904799" y="3686635"/>
                  <a:pt x="903087" y="3664390"/>
                  <a:pt x="921920" y="3627601"/>
                </a:cubicBezTo>
                <a:cubicBezTo>
                  <a:pt x="938185" y="3595089"/>
                  <a:pt x="931337" y="3586534"/>
                  <a:pt x="881685" y="3580545"/>
                </a:cubicBezTo>
                <a:cubicBezTo>
                  <a:pt x="826041" y="3573700"/>
                  <a:pt x="798646" y="3556589"/>
                  <a:pt x="795222" y="3529211"/>
                </a:cubicBezTo>
                <a:cubicBezTo>
                  <a:pt x="793510" y="3509533"/>
                  <a:pt x="784093" y="3500977"/>
                  <a:pt x="747282" y="3483866"/>
                </a:cubicBezTo>
                <a:cubicBezTo>
                  <a:pt x="723313" y="3471888"/>
                  <a:pt x="700199" y="3455632"/>
                  <a:pt x="697631" y="3447077"/>
                </a:cubicBezTo>
                <a:cubicBezTo>
                  <a:pt x="695062" y="3438521"/>
                  <a:pt x="680509" y="3426543"/>
                  <a:pt x="665956" y="3420554"/>
                </a:cubicBezTo>
                <a:cubicBezTo>
                  <a:pt x="642842" y="3411143"/>
                  <a:pt x="635138" y="3411143"/>
                  <a:pt x="615448" y="3421410"/>
                </a:cubicBezTo>
                <a:cubicBezTo>
                  <a:pt x="588910" y="3434243"/>
                  <a:pt x="588054" y="3433387"/>
                  <a:pt x="599183" y="3404298"/>
                </a:cubicBezTo>
                <a:cubicBezTo>
                  <a:pt x="606887" y="3383765"/>
                  <a:pt x="606887" y="3382909"/>
                  <a:pt x="574357" y="3387187"/>
                </a:cubicBezTo>
                <a:cubicBezTo>
                  <a:pt x="536690" y="3392320"/>
                  <a:pt x="497311" y="3384620"/>
                  <a:pt x="497311" y="3372642"/>
                </a:cubicBezTo>
                <a:cubicBezTo>
                  <a:pt x="497311" y="3368364"/>
                  <a:pt x="515288" y="3354675"/>
                  <a:pt x="538402" y="3343553"/>
                </a:cubicBezTo>
                <a:cubicBezTo>
                  <a:pt x="589766" y="3317886"/>
                  <a:pt x="612024" y="3276819"/>
                  <a:pt x="603463" y="3222063"/>
                </a:cubicBezTo>
                <a:cubicBezTo>
                  <a:pt x="600039" y="3197251"/>
                  <a:pt x="593190" y="3183562"/>
                  <a:pt x="582918" y="3180140"/>
                </a:cubicBezTo>
                <a:cubicBezTo>
                  <a:pt x="560660" y="3173295"/>
                  <a:pt x="426257" y="3177573"/>
                  <a:pt x="409136" y="3186129"/>
                </a:cubicBezTo>
                <a:cubicBezTo>
                  <a:pt x="398863" y="3191262"/>
                  <a:pt x="384310" y="3190407"/>
                  <a:pt x="368045" y="3182707"/>
                </a:cubicBezTo>
                <a:cubicBezTo>
                  <a:pt x="343219" y="3171584"/>
                  <a:pt x="342363" y="3169873"/>
                  <a:pt x="347499" y="3128806"/>
                </a:cubicBezTo>
                <a:cubicBezTo>
                  <a:pt x="350923" y="3098006"/>
                  <a:pt x="348355" y="3073194"/>
                  <a:pt x="335514" y="3038972"/>
                </a:cubicBezTo>
                <a:cubicBezTo>
                  <a:pt x="324385" y="3007316"/>
                  <a:pt x="321817" y="2987638"/>
                  <a:pt x="326953" y="2977371"/>
                </a:cubicBezTo>
                <a:cubicBezTo>
                  <a:pt x="331234" y="2969671"/>
                  <a:pt x="334658" y="2952560"/>
                  <a:pt x="334658" y="2940582"/>
                </a:cubicBezTo>
                <a:cubicBezTo>
                  <a:pt x="334658" y="2919192"/>
                  <a:pt x="336370" y="2918337"/>
                  <a:pt x="368045" y="2923470"/>
                </a:cubicBezTo>
                <a:cubicBezTo>
                  <a:pt x="398863" y="2928604"/>
                  <a:pt x="402287" y="2926893"/>
                  <a:pt x="417697" y="2900370"/>
                </a:cubicBezTo>
                <a:cubicBezTo>
                  <a:pt x="433106" y="2873847"/>
                  <a:pt x="433962" y="2870425"/>
                  <a:pt x="420265" y="2840480"/>
                </a:cubicBezTo>
                <a:cubicBezTo>
                  <a:pt x="411704" y="2819947"/>
                  <a:pt x="388590" y="2795991"/>
                  <a:pt x="359484" y="2774602"/>
                </a:cubicBezTo>
                <a:cubicBezTo>
                  <a:pt x="307264" y="2736957"/>
                  <a:pt x="291855" y="2712146"/>
                  <a:pt x="291855" y="2663378"/>
                </a:cubicBezTo>
                <a:cubicBezTo>
                  <a:pt x="291855" y="2635145"/>
                  <a:pt x="285862" y="2624878"/>
                  <a:pt x="249051" y="2590655"/>
                </a:cubicBezTo>
                <a:cubicBezTo>
                  <a:pt x="225937" y="2569266"/>
                  <a:pt x="199399" y="2551299"/>
                  <a:pt x="189983" y="2551299"/>
                </a:cubicBezTo>
                <a:cubicBezTo>
                  <a:pt x="180566" y="2551299"/>
                  <a:pt x="167725" y="2542743"/>
                  <a:pt x="162588" y="2532477"/>
                </a:cubicBezTo>
                <a:cubicBezTo>
                  <a:pt x="156596" y="2521354"/>
                  <a:pt x="139475" y="2498254"/>
                  <a:pt x="123209" y="2480287"/>
                </a:cubicBezTo>
                <a:cubicBezTo>
                  <a:pt x="106944" y="2462320"/>
                  <a:pt x="95815" y="2441787"/>
                  <a:pt x="98383" y="2435798"/>
                </a:cubicBezTo>
                <a:cubicBezTo>
                  <a:pt x="100096" y="2429809"/>
                  <a:pt x="91535" y="2414409"/>
                  <a:pt x="77838" y="2401575"/>
                </a:cubicBezTo>
                <a:cubicBezTo>
                  <a:pt x="64997" y="2388742"/>
                  <a:pt x="51300" y="2365641"/>
                  <a:pt x="48732" y="2350241"/>
                </a:cubicBezTo>
                <a:cubicBezTo>
                  <a:pt x="45307" y="2334841"/>
                  <a:pt x="37603" y="2317730"/>
                  <a:pt x="30754" y="2311741"/>
                </a:cubicBezTo>
                <a:cubicBezTo>
                  <a:pt x="14489" y="2298052"/>
                  <a:pt x="14489" y="2260407"/>
                  <a:pt x="29898" y="2238162"/>
                </a:cubicBezTo>
                <a:cubicBezTo>
                  <a:pt x="38459" y="2227040"/>
                  <a:pt x="39315" y="2218484"/>
                  <a:pt x="33322" y="2211640"/>
                </a:cubicBezTo>
                <a:cubicBezTo>
                  <a:pt x="28186" y="2204795"/>
                  <a:pt x="28186" y="2196239"/>
                  <a:pt x="34178" y="2184261"/>
                </a:cubicBezTo>
                <a:cubicBezTo>
                  <a:pt x="39315" y="2174850"/>
                  <a:pt x="43595" y="2156883"/>
                  <a:pt x="43595" y="2143194"/>
                </a:cubicBezTo>
                <a:cubicBezTo>
                  <a:pt x="42739" y="2111538"/>
                  <a:pt x="13633" y="2026837"/>
                  <a:pt x="1648" y="2022559"/>
                </a:cubicBezTo>
                <a:cubicBezTo>
                  <a:pt x="-12905" y="2017426"/>
                  <a:pt x="-9481" y="1997748"/>
                  <a:pt x="5928" y="1991759"/>
                </a:cubicBezTo>
                <a:cubicBezTo>
                  <a:pt x="16201" y="1987481"/>
                  <a:pt x="18769" y="1979781"/>
                  <a:pt x="14489" y="1957536"/>
                </a:cubicBezTo>
                <a:cubicBezTo>
                  <a:pt x="7640" y="1919892"/>
                  <a:pt x="21337" y="1885669"/>
                  <a:pt x="47019" y="1876258"/>
                </a:cubicBezTo>
                <a:cubicBezTo>
                  <a:pt x="76126" y="1865135"/>
                  <a:pt x="125778" y="1800968"/>
                  <a:pt x="138619" y="1757334"/>
                </a:cubicBezTo>
                <a:cubicBezTo>
                  <a:pt x="149747" y="1717978"/>
                  <a:pt x="160876" y="1707711"/>
                  <a:pt x="272165" y="1628999"/>
                </a:cubicBezTo>
                <a:lnTo>
                  <a:pt x="333802" y="1585365"/>
                </a:lnTo>
                <a:lnTo>
                  <a:pt x="370613" y="1601621"/>
                </a:lnTo>
                <a:cubicBezTo>
                  <a:pt x="410848" y="1619588"/>
                  <a:pt x="496455" y="1624721"/>
                  <a:pt x="522993" y="1610177"/>
                </a:cubicBezTo>
                <a:cubicBezTo>
                  <a:pt x="535834" y="1603332"/>
                  <a:pt x="553811" y="1607610"/>
                  <a:pt x="603463" y="1631566"/>
                </a:cubicBezTo>
                <a:cubicBezTo>
                  <a:pt x="717320" y="1685467"/>
                  <a:pt x="778101" y="1679478"/>
                  <a:pt x="808919" y="1611888"/>
                </a:cubicBezTo>
                <a:lnTo>
                  <a:pt x="823472" y="1578521"/>
                </a:lnTo>
                <a:lnTo>
                  <a:pt x="868844" y="1582799"/>
                </a:lnTo>
                <a:cubicBezTo>
                  <a:pt x="902231" y="1585365"/>
                  <a:pt x="920208" y="1582799"/>
                  <a:pt x="937329" y="1571676"/>
                </a:cubicBezTo>
                <a:cubicBezTo>
                  <a:pt x="957019" y="1558843"/>
                  <a:pt x="959587" y="1551143"/>
                  <a:pt x="959587" y="1506653"/>
                </a:cubicBezTo>
                <a:cubicBezTo>
                  <a:pt x="959587" y="1477564"/>
                  <a:pt x="952739" y="1439064"/>
                  <a:pt x="943322" y="1415108"/>
                </a:cubicBezTo>
                <a:lnTo>
                  <a:pt x="926200" y="1373185"/>
                </a:lnTo>
                <a:lnTo>
                  <a:pt x="974140" y="1301317"/>
                </a:lnTo>
                <a:cubicBezTo>
                  <a:pt x="1031497" y="1216616"/>
                  <a:pt x="1092278" y="1073737"/>
                  <a:pt x="1078580" y="1057481"/>
                </a:cubicBezTo>
                <a:cubicBezTo>
                  <a:pt x="1072588" y="1049781"/>
                  <a:pt x="1074300" y="1037803"/>
                  <a:pt x="1083717" y="1015558"/>
                </a:cubicBezTo>
                <a:cubicBezTo>
                  <a:pt x="1101694" y="971069"/>
                  <a:pt x="1099982" y="938558"/>
                  <a:pt x="1074300" y="878668"/>
                </a:cubicBezTo>
                <a:cubicBezTo>
                  <a:pt x="1017800" y="745200"/>
                  <a:pt x="1020368" y="704133"/>
                  <a:pt x="1091422" y="553553"/>
                </a:cubicBezTo>
                <a:cubicBezTo>
                  <a:pt x="1135081" y="460296"/>
                  <a:pt x="1139361" y="445752"/>
                  <a:pt x="1139361" y="392707"/>
                </a:cubicBezTo>
                <a:cubicBezTo>
                  <a:pt x="1139361" y="342228"/>
                  <a:pt x="1143642" y="326828"/>
                  <a:pt x="1171892" y="272927"/>
                </a:cubicBezTo>
                <a:cubicBezTo>
                  <a:pt x="1239521" y="141170"/>
                  <a:pt x="1262635" y="78714"/>
                  <a:pt x="1242089" y="78714"/>
                </a:cubicBezTo>
                <a:cubicBezTo>
                  <a:pt x="1230960" y="78714"/>
                  <a:pt x="1269483" y="4280"/>
                  <a:pt x="1284037" y="-2565"/>
                </a:cubicBezTo>
                <a:cubicBezTo>
                  <a:pt x="1290029" y="-5132"/>
                  <a:pt x="1320848" y="-854"/>
                  <a:pt x="1350810" y="6846"/>
                </a:cubicBezTo>
                <a:cubicBezTo>
                  <a:pt x="1381628" y="14546"/>
                  <a:pt x="1417583" y="17969"/>
                  <a:pt x="1432136" y="15402"/>
                </a:cubicBezTo>
                <a:cubicBezTo>
                  <a:pt x="1447545" y="12835"/>
                  <a:pt x="1467235" y="15402"/>
                  <a:pt x="1481788" y="23102"/>
                </a:cubicBezTo>
                <a:cubicBezTo>
                  <a:pt x="1495485" y="29947"/>
                  <a:pt x="1517743" y="35936"/>
                  <a:pt x="1531440" y="35936"/>
                </a:cubicBezTo>
                <a:cubicBezTo>
                  <a:pt x="1557122" y="35936"/>
                  <a:pt x="1593077" y="70158"/>
                  <a:pt x="1700941" y="195071"/>
                </a:cubicBezTo>
                <a:cubicBezTo>
                  <a:pt x="1757442" y="260949"/>
                  <a:pt x="1757442" y="260949"/>
                  <a:pt x="1763434" y="317417"/>
                </a:cubicBezTo>
                <a:cubicBezTo>
                  <a:pt x="1768571" y="363617"/>
                  <a:pt x="1770283" y="366184"/>
                  <a:pt x="1813086" y="393562"/>
                </a:cubicBezTo>
                <a:cubicBezTo>
                  <a:pt x="1850753" y="418374"/>
                  <a:pt x="1858458" y="427785"/>
                  <a:pt x="1862738" y="456018"/>
                </a:cubicBezTo>
                <a:cubicBezTo>
                  <a:pt x="1866162" y="474841"/>
                  <a:pt x="1863594" y="515052"/>
                  <a:pt x="1857602" y="544997"/>
                </a:cubicBezTo>
                <a:lnTo>
                  <a:pt x="1846473" y="600609"/>
                </a:lnTo>
                <a:lnTo>
                  <a:pt x="1897837" y="647665"/>
                </a:lnTo>
                <a:cubicBezTo>
                  <a:pt x="1925231" y="673332"/>
                  <a:pt x="1965466" y="704133"/>
                  <a:pt x="1986868" y="715255"/>
                </a:cubicBezTo>
                <a:cubicBezTo>
                  <a:pt x="2047649" y="747766"/>
                  <a:pt x="2053641" y="758033"/>
                  <a:pt x="2060490" y="844445"/>
                </a:cubicBezTo>
                <a:cubicBezTo>
                  <a:pt x="2065626" y="915457"/>
                  <a:pt x="2063914" y="929146"/>
                  <a:pt x="2038232" y="1019836"/>
                </a:cubicBezTo>
                <a:cubicBezTo>
                  <a:pt x="2002277" y="1146460"/>
                  <a:pt x="2001421" y="1172127"/>
                  <a:pt x="2035664" y="1244850"/>
                </a:cubicBezTo>
                <a:cubicBezTo>
                  <a:pt x="2065626" y="1308162"/>
                  <a:pt x="2180339" y="1445908"/>
                  <a:pt x="2240264" y="1491253"/>
                </a:cubicBezTo>
                <a:cubicBezTo>
                  <a:pt x="2277931" y="1519487"/>
                  <a:pt x="2367818" y="1655522"/>
                  <a:pt x="2411477" y="1750490"/>
                </a:cubicBezTo>
                <a:cubicBezTo>
                  <a:pt x="2448288" y="1830913"/>
                  <a:pt x="2448288" y="1924169"/>
                  <a:pt x="2412333" y="1893369"/>
                </a:cubicBezTo>
                <a:cubicBezTo>
                  <a:pt x="2406341" y="1889091"/>
                  <a:pt x="2378091" y="1881391"/>
                  <a:pt x="2350697" y="1876258"/>
                </a:cubicBezTo>
                <a:cubicBezTo>
                  <a:pt x="2322446" y="1871980"/>
                  <a:pt x="2277075" y="1860858"/>
                  <a:pt x="2250537" y="1851446"/>
                </a:cubicBezTo>
                <a:lnTo>
                  <a:pt x="2201741" y="1835191"/>
                </a:lnTo>
                <a:lnTo>
                  <a:pt x="2179483" y="1858291"/>
                </a:lnTo>
                <a:cubicBezTo>
                  <a:pt x="2166642" y="1871980"/>
                  <a:pt x="2159794" y="1886524"/>
                  <a:pt x="2162362" y="1894225"/>
                </a:cubicBezTo>
                <a:cubicBezTo>
                  <a:pt x="2168354" y="1909625"/>
                  <a:pt x="2093020" y="2002026"/>
                  <a:pt x="2036520" y="2048226"/>
                </a:cubicBezTo>
                <a:cubicBezTo>
                  <a:pt x="2008270" y="2071327"/>
                  <a:pt x="1995429" y="2090149"/>
                  <a:pt x="1986868" y="2118383"/>
                </a:cubicBezTo>
                <a:cubicBezTo>
                  <a:pt x="1980875" y="2138916"/>
                  <a:pt x="1967178" y="2165439"/>
                  <a:pt x="1956049" y="2175706"/>
                </a:cubicBezTo>
                <a:cubicBezTo>
                  <a:pt x="1941496" y="2189395"/>
                  <a:pt x="1935504" y="2203939"/>
                  <a:pt x="1935504" y="2226184"/>
                </a:cubicBezTo>
                <a:cubicBezTo>
                  <a:pt x="1935504" y="2248429"/>
                  <a:pt x="1922663" y="2280085"/>
                  <a:pt x="1893557" y="2330563"/>
                </a:cubicBezTo>
                <a:cubicBezTo>
                  <a:pt x="1870443" y="2370775"/>
                  <a:pt x="1837912" y="2434942"/>
                  <a:pt x="1821647" y="2472587"/>
                </a:cubicBezTo>
                <a:cubicBezTo>
                  <a:pt x="1791685" y="2541032"/>
                  <a:pt x="1791685" y="2541888"/>
                  <a:pt x="1809662" y="2547877"/>
                </a:cubicBezTo>
                <a:cubicBezTo>
                  <a:pt x="1831920" y="2554721"/>
                  <a:pt x="1867875" y="2515365"/>
                  <a:pt x="1919239" y="2429809"/>
                </a:cubicBezTo>
                <a:cubicBezTo>
                  <a:pt x="1937216" y="2398153"/>
                  <a:pt x="1956049" y="2369919"/>
                  <a:pt x="1960330" y="2367353"/>
                </a:cubicBezTo>
                <a:cubicBezTo>
                  <a:pt x="1965466" y="2364786"/>
                  <a:pt x="1973171" y="2341686"/>
                  <a:pt x="1978307" y="2316019"/>
                </a:cubicBezTo>
                <a:cubicBezTo>
                  <a:pt x="1986012" y="2278374"/>
                  <a:pt x="1995429" y="2262118"/>
                  <a:pt x="2021967" y="2237307"/>
                </a:cubicBezTo>
                <a:cubicBezTo>
                  <a:pt x="2039944" y="2220195"/>
                  <a:pt x="2057065" y="2198806"/>
                  <a:pt x="2060490" y="2188539"/>
                </a:cubicBezTo>
                <a:cubicBezTo>
                  <a:pt x="2063914" y="2178272"/>
                  <a:pt x="2079323" y="2156028"/>
                  <a:pt x="2094732" y="2138061"/>
                </a:cubicBezTo>
                <a:cubicBezTo>
                  <a:pt x="2128119" y="2102127"/>
                  <a:pt x="2136680" y="2066193"/>
                  <a:pt x="2106717" y="2093571"/>
                </a:cubicBezTo>
                <a:cubicBezTo>
                  <a:pt x="2093020" y="2106405"/>
                  <a:pt x="2089596" y="2106405"/>
                  <a:pt x="2089596" y="2096138"/>
                </a:cubicBezTo>
                <a:cubicBezTo>
                  <a:pt x="2089596" y="2089294"/>
                  <a:pt x="2097301" y="2076460"/>
                  <a:pt x="2106717" y="2067904"/>
                </a:cubicBezTo>
                <a:cubicBezTo>
                  <a:pt x="2115278" y="2060204"/>
                  <a:pt x="2131543" y="2027693"/>
                  <a:pt x="2141816" y="1996037"/>
                </a:cubicBezTo>
                <a:cubicBezTo>
                  <a:pt x="2152089" y="1965237"/>
                  <a:pt x="2164930" y="1937003"/>
                  <a:pt x="2170066" y="1933581"/>
                </a:cubicBezTo>
                <a:cubicBezTo>
                  <a:pt x="2182907" y="1924169"/>
                  <a:pt x="2229135" y="1934436"/>
                  <a:pt x="2240264" y="1948981"/>
                </a:cubicBezTo>
                <a:cubicBezTo>
                  <a:pt x="2245400" y="1955825"/>
                  <a:pt x="2261666" y="1960959"/>
                  <a:pt x="2277075" y="1960959"/>
                </a:cubicBezTo>
                <a:cubicBezTo>
                  <a:pt x="2301045" y="1960959"/>
                  <a:pt x="2318166" y="1966948"/>
                  <a:pt x="2354977" y="1988337"/>
                </a:cubicBezTo>
                <a:cubicBezTo>
                  <a:pt x="2361825" y="1992615"/>
                  <a:pt x="2391788" y="2007159"/>
                  <a:pt x="2420038" y="2021704"/>
                </a:cubicBezTo>
                <a:cubicBezTo>
                  <a:pt x="2449144" y="2035393"/>
                  <a:pt x="2474826" y="2054215"/>
                  <a:pt x="2476538" y="2061915"/>
                </a:cubicBezTo>
                <a:cubicBezTo>
                  <a:pt x="2479107" y="2071327"/>
                  <a:pt x="2498796" y="2082449"/>
                  <a:pt x="2528759" y="2091860"/>
                </a:cubicBezTo>
                <a:cubicBezTo>
                  <a:pt x="2560433" y="2102127"/>
                  <a:pt x="2578410" y="2112394"/>
                  <a:pt x="2581835" y="2123516"/>
                </a:cubicBezTo>
                <a:cubicBezTo>
                  <a:pt x="2585259" y="2132927"/>
                  <a:pt x="2592107" y="2140628"/>
                  <a:pt x="2598956" y="2140628"/>
                </a:cubicBezTo>
                <a:cubicBezTo>
                  <a:pt x="2617790" y="2140628"/>
                  <a:pt x="2663161" y="2191962"/>
                  <a:pt x="2663161" y="2213351"/>
                </a:cubicBezTo>
                <a:cubicBezTo>
                  <a:pt x="2663161" y="2226184"/>
                  <a:pt x="2669154" y="2234740"/>
                  <a:pt x="2681138" y="2237307"/>
                </a:cubicBezTo>
                <a:cubicBezTo>
                  <a:pt x="2691411" y="2239873"/>
                  <a:pt x="2696548" y="2245862"/>
                  <a:pt x="2693123" y="2250996"/>
                </a:cubicBezTo>
                <a:cubicBezTo>
                  <a:pt x="2690555" y="2256129"/>
                  <a:pt x="2695692" y="2271529"/>
                  <a:pt x="2705108" y="2285218"/>
                </a:cubicBezTo>
                <a:cubicBezTo>
                  <a:pt x="2715381" y="2298907"/>
                  <a:pt x="2723086" y="2314307"/>
                  <a:pt x="2723086" y="2319441"/>
                </a:cubicBezTo>
                <a:cubicBezTo>
                  <a:pt x="2723086" y="2334841"/>
                  <a:pt x="2669154" y="2379330"/>
                  <a:pt x="2650320" y="2380186"/>
                </a:cubicBezTo>
                <a:cubicBezTo>
                  <a:pt x="2618646" y="2381042"/>
                  <a:pt x="2594676" y="2411842"/>
                  <a:pt x="2594676" y="2452054"/>
                </a:cubicBezTo>
                <a:cubicBezTo>
                  <a:pt x="2594676" y="2481998"/>
                  <a:pt x="2586971" y="2480287"/>
                  <a:pt x="2547592" y="2440076"/>
                </a:cubicBezTo>
                <a:cubicBezTo>
                  <a:pt x="2515061" y="2406709"/>
                  <a:pt x="2458561" y="2381897"/>
                  <a:pt x="2440584" y="2393019"/>
                </a:cubicBezTo>
                <a:cubicBezTo>
                  <a:pt x="2435447" y="2395586"/>
                  <a:pt x="2432023" y="2406709"/>
                  <a:pt x="2432023" y="2416975"/>
                </a:cubicBezTo>
                <a:cubicBezTo>
                  <a:pt x="2432023" y="2428098"/>
                  <a:pt x="2426030" y="2445209"/>
                  <a:pt x="2417470" y="2456331"/>
                </a:cubicBezTo>
                <a:cubicBezTo>
                  <a:pt x="2404629" y="2475154"/>
                  <a:pt x="2402917" y="2476009"/>
                  <a:pt x="2392644" y="2462320"/>
                </a:cubicBezTo>
                <a:cubicBezTo>
                  <a:pt x="2383227" y="2448631"/>
                  <a:pt x="2381515" y="2449487"/>
                  <a:pt x="2368674" y="2467454"/>
                </a:cubicBezTo>
                <a:cubicBezTo>
                  <a:pt x="2360969" y="2477720"/>
                  <a:pt x="2354977" y="2491410"/>
                  <a:pt x="2354977" y="2497399"/>
                </a:cubicBezTo>
                <a:cubicBezTo>
                  <a:pt x="2354977" y="2503387"/>
                  <a:pt x="2341280" y="2523065"/>
                  <a:pt x="2325015" y="2541888"/>
                </a:cubicBezTo>
                <a:cubicBezTo>
                  <a:pt x="2290772" y="2578677"/>
                  <a:pt x="2285635" y="2613755"/>
                  <a:pt x="2311317" y="2628300"/>
                </a:cubicBezTo>
                <a:cubicBezTo>
                  <a:pt x="2344704" y="2646267"/>
                  <a:pt x="2360113" y="2638567"/>
                  <a:pt x="2390076" y="2588944"/>
                </a:cubicBezTo>
                <a:cubicBezTo>
                  <a:pt x="2413189" y="2550444"/>
                  <a:pt x="2429455" y="2534188"/>
                  <a:pt x="2469690" y="2512799"/>
                </a:cubicBezTo>
                <a:cubicBezTo>
                  <a:pt x="2521054" y="2484565"/>
                  <a:pt x="2539887" y="2483709"/>
                  <a:pt x="2572418" y="2505099"/>
                </a:cubicBezTo>
                <a:cubicBezTo>
                  <a:pt x="2589539" y="2517077"/>
                  <a:pt x="2625494" y="2505954"/>
                  <a:pt x="2616077" y="2491410"/>
                </a:cubicBezTo>
                <a:cubicBezTo>
                  <a:pt x="2598956" y="2463176"/>
                  <a:pt x="2690555" y="2440931"/>
                  <a:pt x="2847216" y="2434942"/>
                </a:cubicBezTo>
                <a:lnTo>
                  <a:pt x="2949944" y="2430664"/>
                </a:lnTo>
                <a:lnTo>
                  <a:pt x="2984186" y="2398153"/>
                </a:lnTo>
                <a:cubicBezTo>
                  <a:pt x="3003020" y="2379330"/>
                  <a:pt x="3032126" y="2357941"/>
                  <a:pt x="3048391" y="2349386"/>
                </a:cubicBezTo>
                <a:cubicBezTo>
                  <a:pt x="3064657" y="2341686"/>
                  <a:pt x="3073217" y="2333130"/>
                  <a:pt x="3068081" y="2331419"/>
                </a:cubicBezTo>
                <a:cubicBezTo>
                  <a:pt x="3049247" y="2324574"/>
                  <a:pt x="3056096" y="2305752"/>
                  <a:pt x="3086914" y="2278374"/>
                </a:cubicBezTo>
                <a:cubicBezTo>
                  <a:pt x="3113452" y="2255273"/>
                  <a:pt x="3119445" y="2253562"/>
                  <a:pt x="3138278" y="2262118"/>
                </a:cubicBezTo>
                <a:cubicBezTo>
                  <a:pt x="3150263" y="2267251"/>
                  <a:pt x="3159680" y="2278374"/>
                  <a:pt x="3159680" y="2286929"/>
                </a:cubicBezTo>
                <a:cubicBezTo>
                  <a:pt x="3159680" y="2295485"/>
                  <a:pt x="3163104" y="2304041"/>
                  <a:pt x="3167385" y="2307463"/>
                </a:cubicBezTo>
                <a:cubicBezTo>
                  <a:pt x="3175945" y="2311741"/>
                  <a:pt x="3179370" y="2296341"/>
                  <a:pt x="3189642" y="2217628"/>
                </a:cubicBezTo>
                <a:cubicBezTo>
                  <a:pt x="3196491" y="2159450"/>
                  <a:pt x="3229878" y="2064482"/>
                  <a:pt x="3287234" y="1931869"/>
                </a:cubicBezTo>
                <a:cubicBezTo>
                  <a:pt x="3316340" y="1866846"/>
                  <a:pt x="3342878" y="1799257"/>
                  <a:pt x="3348015" y="1780434"/>
                </a:cubicBezTo>
                <a:cubicBezTo>
                  <a:pt x="3360856" y="1734234"/>
                  <a:pt x="3386538" y="1727389"/>
                  <a:pt x="3416500" y="1764179"/>
                </a:cubicBezTo>
                <a:cubicBezTo>
                  <a:pt x="3436190" y="1788134"/>
                  <a:pt x="3441326" y="1790701"/>
                  <a:pt x="3455879" y="1781290"/>
                </a:cubicBezTo>
                <a:cubicBezTo>
                  <a:pt x="3468720" y="1773590"/>
                  <a:pt x="3472145" y="1760756"/>
                  <a:pt x="3473001" y="1723111"/>
                </a:cubicBezTo>
                <a:cubicBezTo>
                  <a:pt x="3473857" y="1688033"/>
                  <a:pt x="3478137" y="1672633"/>
                  <a:pt x="3490122" y="1664077"/>
                </a:cubicBezTo>
                <a:cubicBezTo>
                  <a:pt x="3502963" y="1654666"/>
                  <a:pt x="3507243" y="1655522"/>
                  <a:pt x="3520084" y="1666644"/>
                </a:cubicBezTo>
                <a:cubicBezTo>
                  <a:pt x="3528645" y="1674344"/>
                  <a:pt x="3538918" y="1691455"/>
                  <a:pt x="3544054" y="1704289"/>
                </a:cubicBezTo>
                <a:cubicBezTo>
                  <a:pt x="3550903" y="1725678"/>
                  <a:pt x="3548335" y="1734234"/>
                  <a:pt x="3527789" y="1762467"/>
                </a:cubicBezTo>
                <a:cubicBezTo>
                  <a:pt x="3497827" y="1803535"/>
                  <a:pt x="3484986" y="1812946"/>
                  <a:pt x="3476425" y="1798401"/>
                </a:cubicBezTo>
                <a:cubicBezTo>
                  <a:pt x="3468720" y="1785568"/>
                  <a:pt x="3450743" y="1794123"/>
                  <a:pt x="3450743" y="1811235"/>
                </a:cubicBezTo>
                <a:cubicBezTo>
                  <a:pt x="3450743" y="1817224"/>
                  <a:pt x="3455879" y="1824068"/>
                  <a:pt x="3462728" y="1826635"/>
                </a:cubicBezTo>
                <a:cubicBezTo>
                  <a:pt x="3472145" y="1830057"/>
                  <a:pt x="3473857" y="1854869"/>
                  <a:pt x="3473001" y="1940425"/>
                </a:cubicBezTo>
                <a:lnTo>
                  <a:pt x="3472145" y="2049082"/>
                </a:lnTo>
                <a:lnTo>
                  <a:pt x="3495258" y="2056782"/>
                </a:lnTo>
                <a:cubicBezTo>
                  <a:pt x="3508099" y="2061060"/>
                  <a:pt x="3520940" y="2071327"/>
                  <a:pt x="3523509" y="2079882"/>
                </a:cubicBezTo>
                <a:cubicBezTo>
                  <a:pt x="3526077" y="2088438"/>
                  <a:pt x="3549191" y="2112394"/>
                  <a:pt x="3574017" y="2134639"/>
                </a:cubicBezTo>
                <a:cubicBezTo>
                  <a:pt x="3599699" y="2156883"/>
                  <a:pt x="3623669" y="2182550"/>
                  <a:pt x="3626237" y="2191962"/>
                </a:cubicBezTo>
                <a:cubicBezTo>
                  <a:pt x="3629661" y="2201373"/>
                  <a:pt x="3643358" y="2215062"/>
                  <a:pt x="3657055" y="2221906"/>
                </a:cubicBezTo>
                <a:cubicBezTo>
                  <a:pt x="3674177" y="2231318"/>
                  <a:pt x="3681881" y="2241584"/>
                  <a:pt x="3681881" y="2255273"/>
                </a:cubicBezTo>
                <a:cubicBezTo>
                  <a:pt x="3681881" y="2284363"/>
                  <a:pt x="3696434" y="2292063"/>
                  <a:pt x="3754647" y="2292918"/>
                </a:cubicBezTo>
                <a:cubicBezTo>
                  <a:pt x="3794882" y="2292918"/>
                  <a:pt x="3808579" y="2297196"/>
                  <a:pt x="3819708" y="2310885"/>
                </a:cubicBezTo>
                <a:cubicBezTo>
                  <a:pt x="3835973" y="2330563"/>
                  <a:pt x="3846246" y="2323719"/>
                  <a:pt x="3857375" y="2286074"/>
                </a:cubicBezTo>
                <a:cubicBezTo>
                  <a:pt x="3867648" y="2250140"/>
                  <a:pt x="3903603" y="2209073"/>
                  <a:pt x="3918156" y="2215062"/>
                </a:cubicBezTo>
                <a:cubicBezTo>
                  <a:pt x="3929285" y="2219340"/>
                  <a:pt x="3930997" y="2216773"/>
                  <a:pt x="3925860" y="2201373"/>
                </a:cubicBezTo>
                <a:cubicBezTo>
                  <a:pt x="3921580" y="2186828"/>
                  <a:pt x="3925860" y="2178272"/>
                  <a:pt x="3942126" y="2165439"/>
                </a:cubicBezTo>
                <a:cubicBezTo>
                  <a:pt x="3960959" y="2150039"/>
                  <a:pt x="3964383" y="2141483"/>
                  <a:pt x="3964383" y="2101272"/>
                </a:cubicBezTo>
                <a:cubicBezTo>
                  <a:pt x="3964383" y="2059349"/>
                  <a:pt x="3966095" y="2055071"/>
                  <a:pt x="3986641" y="2049938"/>
                </a:cubicBezTo>
                <a:cubicBezTo>
                  <a:pt x="4001194" y="2045660"/>
                  <a:pt x="4014035" y="2049082"/>
                  <a:pt x="4026876" y="2061060"/>
                </a:cubicBezTo>
                <a:cubicBezTo>
                  <a:pt x="4076528" y="2103838"/>
                  <a:pt x="4072248" y="2106405"/>
                  <a:pt x="4100498" y="2014859"/>
                </a:cubicBezTo>
                <a:cubicBezTo>
                  <a:pt x="4133885" y="1906202"/>
                  <a:pt x="4145014" y="1856580"/>
                  <a:pt x="4137309" y="1845457"/>
                </a:cubicBezTo>
                <a:cubicBezTo>
                  <a:pt x="4133885" y="1841179"/>
                  <a:pt x="4131316" y="1812090"/>
                  <a:pt x="4131316" y="1781290"/>
                </a:cubicBezTo>
                <a:cubicBezTo>
                  <a:pt x="4131316" y="1733378"/>
                  <a:pt x="4133029" y="1725678"/>
                  <a:pt x="4145870" y="1728245"/>
                </a:cubicBezTo>
                <a:cubicBezTo>
                  <a:pt x="4168983" y="1731667"/>
                  <a:pt x="4229764" y="1631566"/>
                  <a:pt x="4223772" y="1599910"/>
                </a:cubicBezTo>
                <a:cubicBezTo>
                  <a:pt x="4217779" y="1569110"/>
                  <a:pt x="4252878" y="1516064"/>
                  <a:pt x="4294825" y="1493820"/>
                </a:cubicBezTo>
                <a:cubicBezTo>
                  <a:pt x="4311091" y="1484409"/>
                  <a:pt x="4330780" y="1469008"/>
                  <a:pt x="4337629" y="1458742"/>
                </a:cubicBezTo>
                <a:cubicBezTo>
                  <a:pt x="4367591" y="1412541"/>
                  <a:pt x="4377864" y="1452753"/>
                  <a:pt x="4349614" y="1507509"/>
                </a:cubicBezTo>
                <a:cubicBezTo>
                  <a:pt x="4340197" y="1526331"/>
                  <a:pt x="4332492" y="1554565"/>
                  <a:pt x="4332492" y="1570821"/>
                </a:cubicBezTo>
                <a:cubicBezTo>
                  <a:pt x="4332492" y="1604188"/>
                  <a:pt x="4286265" y="1665789"/>
                  <a:pt x="4234901" y="1700867"/>
                </a:cubicBezTo>
                <a:cubicBezTo>
                  <a:pt x="4214355" y="1715411"/>
                  <a:pt x="4204082" y="1728245"/>
                  <a:pt x="4204082" y="1742789"/>
                </a:cubicBezTo>
                <a:cubicBezTo>
                  <a:pt x="4204082" y="1753912"/>
                  <a:pt x="4193809" y="1774445"/>
                  <a:pt x="4181824" y="1788990"/>
                </a:cubicBezTo>
                <a:lnTo>
                  <a:pt x="4159567" y="1815513"/>
                </a:lnTo>
                <a:lnTo>
                  <a:pt x="4174976" y="1877113"/>
                </a:lnTo>
                <a:cubicBezTo>
                  <a:pt x="4182680" y="1911336"/>
                  <a:pt x="4190385" y="1944703"/>
                  <a:pt x="4192097" y="1950692"/>
                </a:cubicBezTo>
                <a:cubicBezTo>
                  <a:pt x="4198090" y="1971225"/>
                  <a:pt x="4216923" y="1955825"/>
                  <a:pt x="4215211" y="1931869"/>
                </a:cubicBezTo>
                <a:cubicBezTo>
                  <a:pt x="4213499" y="1912191"/>
                  <a:pt x="4216067" y="1909625"/>
                  <a:pt x="4231476" y="1913903"/>
                </a:cubicBezTo>
                <a:cubicBezTo>
                  <a:pt x="4244317" y="1918180"/>
                  <a:pt x="4258015" y="1910480"/>
                  <a:pt x="4286265" y="1882247"/>
                </a:cubicBezTo>
                <a:cubicBezTo>
                  <a:pt x="4306810" y="1862569"/>
                  <a:pt x="4323932" y="1841179"/>
                  <a:pt x="4323932" y="1835191"/>
                </a:cubicBezTo>
                <a:cubicBezTo>
                  <a:pt x="4323932" y="1830057"/>
                  <a:pt x="4332492" y="1824068"/>
                  <a:pt x="4343621" y="1822357"/>
                </a:cubicBezTo>
                <a:cubicBezTo>
                  <a:pt x="4355606" y="1820646"/>
                  <a:pt x="4363311" y="1813801"/>
                  <a:pt x="4363311" y="1802679"/>
                </a:cubicBezTo>
                <a:cubicBezTo>
                  <a:pt x="4364167" y="1793268"/>
                  <a:pt x="4365023" y="1778723"/>
                  <a:pt x="4365879" y="1770168"/>
                </a:cubicBezTo>
                <a:cubicBezTo>
                  <a:pt x="4366735" y="1756478"/>
                  <a:pt x="4371871" y="1758190"/>
                  <a:pt x="4400978" y="1781290"/>
                </a:cubicBezTo>
                <a:cubicBezTo>
                  <a:pt x="4419811" y="1795835"/>
                  <a:pt x="4435220" y="1813801"/>
                  <a:pt x="4435220" y="1820646"/>
                </a:cubicBezTo>
                <a:cubicBezTo>
                  <a:pt x="4435220" y="1826635"/>
                  <a:pt x="4444637" y="1834335"/>
                  <a:pt x="4455766" y="1837757"/>
                </a:cubicBezTo>
                <a:cubicBezTo>
                  <a:pt x="4466895" y="1840324"/>
                  <a:pt x="4486584" y="1854013"/>
                  <a:pt x="4499425" y="1866846"/>
                </a:cubicBezTo>
                <a:cubicBezTo>
                  <a:pt x="4520827" y="1889947"/>
                  <a:pt x="4522539" y="1895936"/>
                  <a:pt x="4518259" y="1937858"/>
                </a:cubicBezTo>
                <a:cubicBezTo>
                  <a:pt x="4512266" y="2000315"/>
                  <a:pt x="4497713" y="2025126"/>
                  <a:pt x="4422379" y="2105549"/>
                </a:cubicBezTo>
                <a:cubicBezTo>
                  <a:pt x="4378720" y="2152605"/>
                  <a:pt x="4358174" y="2180839"/>
                  <a:pt x="4358174" y="2195384"/>
                </a:cubicBezTo>
                <a:cubicBezTo>
                  <a:pt x="4358174" y="2227040"/>
                  <a:pt x="4423235" y="2286074"/>
                  <a:pt x="4458334" y="2286074"/>
                </a:cubicBezTo>
                <a:cubicBezTo>
                  <a:pt x="4481448" y="2286074"/>
                  <a:pt x="4485728" y="2282651"/>
                  <a:pt x="4488297" y="2262973"/>
                </a:cubicBezTo>
                <a:cubicBezTo>
                  <a:pt x="4491721" y="2232173"/>
                  <a:pt x="4520827" y="2224473"/>
                  <a:pt x="4520827" y="2253562"/>
                </a:cubicBezTo>
                <a:cubicBezTo>
                  <a:pt x="4520827" y="2274951"/>
                  <a:pt x="4555926" y="2297196"/>
                  <a:pt x="4577328" y="2288640"/>
                </a:cubicBezTo>
                <a:cubicBezTo>
                  <a:pt x="4584176" y="2286074"/>
                  <a:pt x="4596161" y="2289496"/>
                  <a:pt x="4604722" y="2295485"/>
                </a:cubicBezTo>
                <a:cubicBezTo>
                  <a:pt x="4617563" y="2306607"/>
                  <a:pt x="4648381" y="2322008"/>
                  <a:pt x="4696321" y="2342541"/>
                </a:cubicBezTo>
                <a:cubicBezTo>
                  <a:pt x="4736556" y="2359652"/>
                  <a:pt x="4793057" y="2434942"/>
                  <a:pt x="4815314" y="2499965"/>
                </a:cubicBezTo>
                <a:cubicBezTo>
                  <a:pt x="4841852" y="2578677"/>
                  <a:pt x="4853837" y="2663378"/>
                  <a:pt x="4836716" y="2647978"/>
                </a:cubicBezTo>
                <a:cubicBezTo>
                  <a:pt x="4821307" y="2632578"/>
                  <a:pt x="4799905" y="2634289"/>
                  <a:pt x="4806754" y="2649689"/>
                </a:cubicBezTo>
                <a:cubicBezTo>
                  <a:pt x="4809322" y="2656534"/>
                  <a:pt x="4814458" y="2668512"/>
                  <a:pt x="4817026" y="2675356"/>
                </a:cubicBezTo>
                <a:cubicBezTo>
                  <a:pt x="4820451" y="2683912"/>
                  <a:pt x="4817026" y="2688190"/>
                  <a:pt x="4807610" y="2688190"/>
                </a:cubicBezTo>
                <a:cubicBezTo>
                  <a:pt x="4798193" y="2688190"/>
                  <a:pt x="4794769" y="2692468"/>
                  <a:pt x="4798193" y="2701023"/>
                </a:cubicBezTo>
                <a:cubicBezTo>
                  <a:pt x="4804185" y="2717279"/>
                  <a:pt x="4735700" y="2797702"/>
                  <a:pt x="4692897" y="2825936"/>
                </a:cubicBezTo>
                <a:lnTo>
                  <a:pt x="4672351" y="2838769"/>
                </a:lnTo>
                <a:lnTo>
                  <a:pt x="4699745" y="2878981"/>
                </a:lnTo>
                <a:cubicBezTo>
                  <a:pt x="4716867" y="2903792"/>
                  <a:pt x="4733132" y="2919192"/>
                  <a:pt x="4743405" y="2919192"/>
                </a:cubicBezTo>
                <a:cubicBezTo>
                  <a:pt x="4752821" y="2919192"/>
                  <a:pt x="4760526" y="2924326"/>
                  <a:pt x="4760526" y="2931170"/>
                </a:cubicBezTo>
                <a:cubicBezTo>
                  <a:pt x="4760526" y="2948282"/>
                  <a:pt x="4694609" y="2952560"/>
                  <a:pt x="4665503" y="2937159"/>
                </a:cubicBezTo>
                <a:cubicBezTo>
                  <a:pt x="4644957" y="2926893"/>
                  <a:pt x="4641533" y="2927748"/>
                  <a:pt x="4620987" y="2948282"/>
                </a:cubicBezTo>
                <a:cubicBezTo>
                  <a:pt x="4609002" y="2960260"/>
                  <a:pt x="4592737" y="2970526"/>
                  <a:pt x="4585032" y="2970526"/>
                </a:cubicBezTo>
                <a:cubicBezTo>
                  <a:pt x="4563631" y="2970526"/>
                  <a:pt x="4570479" y="2984215"/>
                  <a:pt x="4614995" y="3030416"/>
                </a:cubicBezTo>
                <a:cubicBezTo>
                  <a:pt x="4656086" y="3073194"/>
                  <a:pt x="4680912" y="3080039"/>
                  <a:pt x="4672351" y="3046672"/>
                </a:cubicBezTo>
                <a:cubicBezTo>
                  <a:pt x="4668071" y="3029560"/>
                  <a:pt x="4683480" y="2987638"/>
                  <a:pt x="4693753" y="2987638"/>
                </a:cubicBezTo>
                <a:cubicBezTo>
                  <a:pt x="4697177" y="2987638"/>
                  <a:pt x="4704026" y="2994482"/>
                  <a:pt x="4708306" y="3003893"/>
                </a:cubicBezTo>
                <a:cubicBezTo>
                  <a:pt x="4719435" y="3024427"/>
                  <a:pt x="4752821" y="3032983"/>
                  <a:pt x="4781072" y="3021860"/>
                </a:cubicBezTo>
                <a:cubicBezTo>
                  <a:pt x="4799049" y="3015016"/>
                  <a:pt x="4803329" y="3008171"/>
                  <a:pt x="4803329" y="2984215"/>
                </a:cubicBezTo>
                <a:cubicBezTo>
                  <a:pt x="4803329" y="2955982"/>
                  <a:pt x="4805041" y="2955126"/>
                  <a:pt x="4846133" y="2944859"/>
                </a:cubicBezTo>
                <a:cubicBezTo>
                  <a:pt x="4883800" y="2936304"/>
                  <a:pt x="4888936" y="2932026"/>
                  <a:pt x="4883800" y="2917481"/>
                </a:cubicBezTo>
                <a:cubicBezTo>
                  <a:pt x="4880375" y="2906359"/>
                  <a:pt x="4883800" y="2896948"/>
                  <a:pt x="4894072" y="2890103"/>
                </a:cubicBezTo>
                <a:cubicBezTo>
                  <a:pt x="4903489" y="2883259"/>
                  <a:pt x="4908626" y="2867858"/>
                  <a:pt x="4908626" y="2849892"/>
                </a:cubicBezTo>
                <a:cubicBezTo>
                  <a:pt x="4908626" y="2805402"/>
                  <a:pt x="4918898" y="2797702"/>
                  <a:pt x="4955709" y="2813102"/>
                </a:cubicBezTo>
                <a:cubicBezTo>
                  <a:pt x="4972831" y="2819947"/>
                  <a:pt x="4993376" y="2831925"/>
                  <a:pt x="5001081" y="2838769"/>
                </a:cubicBezTo>
                <a:cubicBezTo>
                  <a:pt x="5014778" y="2851603"/>
                  <a:pt x="5014778" y="2855025"/>
                  <a:pt x="4997657" y="2895237"/>
                </a:cubicBezTo>
                <a:cubicBezTo>
                  <a:pt x="4983960" y="2928604"/>
                  <a:pt x="4970262" y="2944859"/>
                  <a:pt x="4930883" y="2971382"/>
                </a:cubicBezTo>
                <a:cubicBezTo>
                  <a:pt x="4903489" y="2989349"/>
                  <a:pt x="4879519" y="3008171"/>
                  <a:pt x="4876951" y="3011594"/>
                </a:cubicBezTo>
                <a:cubicBezTo>
                  <a:pt x="4874383" y="3015871"/>
                  <a:pt x="4882088" y="3028705"/>
                  <a:pt x="4893216" y="3038972"/>
                </a:cubicBezTo>
                <a:cubicBezTo>
                  <a:pt x="4908626" y="3053516"/>
                  <a:pt x="4914618" y="3068061"/>
                  <a:pt x="4914618" y="3092017"/>
                </a:cubicBezTo>
                <a:cubicBezTo>
                  <a:pt x="4914618" y="3127950"/>
                  <a:pt x="4941156" y="3163884"/>
                  <a:pt x="4962558" y="3155329"/>
                </a:cubicBezTo>
                <a:cubicBezTo>
                  <a:pt x="4969406" y="3152762"/>
                  <a:pt x="4979679" y="3147628"/>
                  <a:pt x="4986528" y="3145062"/>
                </a:cubicBezTo>
                <a:cubicBezTo>
                  <a:pt x="5007073" y="3137362"/>
                  <a:pt x="5041316" y="3177573"/>
                  <a:pt x="5055013" y="3228907"/>
                </a:cubicBezTo>
                <a:cubicBezTo>
                  <a:pt x="5062718" y="3255430"/>
                  <a:pt x="5068710" y="3303341"/>
                  <a:pt x="5068710" y="3335853"/>
                </a:cubicBezTo>
                <a:cubicBezTo>
                  <a:pt x="5068710" y="3389754"/>
                  <a:pt x="5065286" y="3401732"/>
                  <a:pt x="5031899" y="3463332"/>
                </a:cubicBezTo>
                <a:cubicBezTo>
                  <a:pt x="4977111" y="3564289"/>
                  <a:pt x="4973687" y="3568567"/>
                  <a:pt x="4932596" y="3587389"/>
                </a:cubicBezTo>
                <a:cubicBezTo>
                  <a:pt x="4888080" y="3607067"/>
                  <a:pt x="4866678" y="3607923"/>
                  <a:pt x="4859830" y="3590812"/>
                </a:cubicBezTo>
                <a:cubicBezTo>
                  <a:pt x="4852125" y="3570278"/>
                  <a:pt x="4842708" y="3575411"/>
                  <a:pt x="4821307" y="3610490"/>
                </a:cubicBezTo>
                <a:cubicBezTo>
                  <a:pt x="4802473" y="3641290"/>
                  <a:pt x="4802473" y="3641290"/>
                  <a:pt x="4807610" y="3616479"/>
                </a:cubicBezTo>
                <a:cubicBezTo>
                  <a:pt x="4812746" y="3592523"/>
                  <a:pt x="4812746" y="3591667"/>
                  <a:pt x="4796481" y="3606212"/>
                </a:cubicBezTo>
                <a:cubicBezTo>
                  <a:pt x="4787920" y="3613912"/>
                  <a:pt x="4774223" y="3620756"/>
                  <a:pt x="4766518" y="3620756"/>
                </a:cubicBezTo>
                <a:cubicBezTo>
                  <a:pt x="4744261" y="3620756"/>
                  <a:pt x="4740836" y="3636157"/>
                  <a:pt x="4758814" y="3659257"/>
                </a:cubicBezTo>
                <a:cubicBezTo>
                  <a:pt x="4768231" y="3671235"/>
                  <a:pt x="4778503" y="3695191"/>
                  <a:pt x="4781072" y="3712302"/>
                </a:cubicBezTo>
                <a:cubicBezTo>
                  <a:pt x="4793057" y="3778180"/>
                  <a:pt x="4800761" y="3789303"/>
                  <a:pt x="4843565" y="3795292"/>
                </a:cubicBezTo>
                <a:cubicBezTo>
                  <a:pt x="4912050" y="3804703"/>
                  <a:pt x="5060150" y="3801281"/>
                  <a:pt x="5060150" y="3791014"/>
                </a:cubicBezTo>
                <a:cubicBezTo>
                  <a:pt x="5060150" y="3784169"/>
                  <a:pt x="5074703" y="3782458"/>
                  <a:pt x="5108089" y="3785881"/>
                </a:cubicBezTo>
                <a:cubicBezTo>
                  <a:pt x="5155173" y="3791014"/>
                  <a:pt x="5176575" y="3799570"/>
                  <a:pt x="5157741" y="3806414"/>
                </a:cubicBezTo>
                <a:cubicBezTo>
                  <a:pt x="5126067" y="3817537"/>
                  <a:pt x="5120074" y="3829514"/>
                  <a:pt x="5130347" y="3862881"/>
                </a:cubicBezTo>
                <a:cubicBezTo>
                  <a:pt x="5138908" y="3891971"/>
                  <a:pt x="5143188" y="3894537"/>
                  <a:pt x="5170582" y="3894537"/>
                </a:cubicBezTo>
                <a:cubicBezTo>
                  <a:pt x="5192840" y="3894537"/>
                  <a:pt x="5208249" y="3887693"/>
                  <a:pt x="5228795" y="3867159"/>
                </a:cubicBezTo>
                <a:lnTo>
                  <a:pt x="5257045" y="3839781"/>
                </a:lnTo>
                <a:lnTo>
                  <a:pt x="5277591" y="3859459"/>
                </a:lnTo>
                <a:cubicBezTo>
                  <a:pt x="5294712" y="3875715"/>
                  <a:pt x="5297280" y="3881704"/>
                  <a:pt x="5288719" y="3895393"/>
                </a:cubicBezTo>
                <a:cubicBezTo>
                  <a:pt x="5278447" y="3912504"/>
                  <a:pt x="5284439" y="3925338"/>
                  <a:pt x="5298992" y="3915927"/>
                </a:cubicBezTo>
                <a:cubicBezTo>
                  <a:pt x="5304129" y="3913360"/>
                  <a:pt x="5314402" y="3899671"/>
                  <a:pt x="5321250" y="3885982"/>
                </a:cubicBezTo>
                <a:cubicBezTo>
                  <a:pt x="5332379" y="3864593"/>
                  <a:pt x="5332379" y="3857748"/>
                  <a:pt x="5321250" y="3826092"/>
                </a:cubicBezTo>
                <a:cubicBezTo>
                  <a:pt x="5314402" y="3805559"/>
                  <a:pt x="5308409" y="3782458"/>
                  <a:pt x="5308409" y="3773903"/>
                </a:cubicBezTo>
                <a:cubicBezTo>
                  <a:pt x="5308409" y="3765347"/>
                  <a:pt x="5301561" y="3753369"/>
                  <a:pt x="5293000" y="3748236"/>
                </a:cubicBezTo>
                <a:cubicBezTo>
                  <a:pt x="5278447" y="3738824"/>
                  <a:pt x="5277591" y="3735402"/>
                  <a:pt x="5288719" y="3702891"/>
                </a:cubicBezTo>
                <a:cubicBezTo>
                  <a:pt x="5296424" y="3682357"/>
                  <a:pt x="5315258" y="3656690"/>
                  <a:pt x="5336659" y="3637868"/>
                </a:cubicBezTo>
                <a:cubicBezTo>
                  <a:pt x="5356349" y="3621612"/>
                  <a:pt x="5404289" y="3577978"/>
                  <a:pt x="5443668" y="3541189"/>
                </a:cubicBezTo>
                <a:cubicBezTo>
                  <a:pt x="5483047" y="3504399"/>
                  <a:pt x="5518146" y="3477021"/>
                  <a:pt x="5523282" y="3479588"/>
                </a:cubicBezTo>
                <a:cubicBezTo>
                  <a:pt x="5534411" y="3487288"/>
                  <a:pt x="5532699" y="3532633"/>
                  <a:pt x="5520714" y="3540333"/>
                </a:cubicBezTo>
                <a:cubicBezTo>
                  <a:pt x="5513865" y="3544611"/>
                  <a:pt x="5516433" y="3549744"/>
                  <a:pt x="5526706" y="3557445"/>
                </a:cubicBezTo>
                <a:cubicBezTo>
                  <a:pt x="5541259" y="3568567"/>
                  <a:pt x="5541259" y="3570278"/>
                  <a:pt x="5527562" y="3585678"/>
                </a:cubicBezTo>
                <a:cubicBezTo>
                  <a:pt x="5514721" y="3599367"/>
                  <a:pt x="5514721" y="3603645"/>
                  <a:pt x="5524994" y="3613912"/>
                </a:cubicBezTo>
                <a:cubicBezTo>
                  <a:pt x="5535267" y="3624179"/>
                  <a:pt x="5535267" y="3628456"/>
                  <a:pt x="5521570" y="3645568"/>
                </a:cubicBezTo>
                <a:cubicBezTo>
                  <a:pt x="5504448" y="3666101"/>
                  <a:pt x="5499312" y="3684924"/>
                  <a:pt x="5513009" y="3676368"/>
                </a:cubicBezTo>
                <a:cubicBezTo>
                  <a:pt x="5517289" y="3673801"/>
                  <a:pt x="5523282" y="3675513"/>
                  <a:pt x="5525850" y="3678935"/>
                </a:cubicBezTo>
                <a:cubicBezTo>
                  <a:pt x="5528418" y="3683213"/>
                  <a:pt x="5517289" y="3692624"/>
                  <a:pt x="5501024" y="3700324"/>
                </a:cubicBezTo>
                <a:cubicBezTo>
                  <a:pt x="5484759" y="3708024"/>
                  <a:pt x="5471062" y="3720002"/>
                  <a:pt x="5471062" y="3727702"/>
                </a:cubicBezTo>
                <a:cubicBezTo>
                  <a:pt x="5471062" y="3734547"/>
                  <a:pt x="5460789" y="3742247"/>
                  <a:pt x="5447948" y="3745669"/>
                </a:cubicBezTo>
                <a:cubicBezTo>
                  <a:pt x="5406001" y="3754225"/>
                  <a:pt x="5401720" y="3757647"/>
                  <a:pt x="5404289" y="3773047"/>
                </a:cubicBezTo>
                <a:cubicBezTo>
                  <a:pt x="5406001" y="3782458"/>
                  <a:pt x="5401720" y="3795292"/>
                  <a:pt x="5395728" y="3802136"/>
                </a:cubicBezTo>
                <a:cubicBezTo>
                  <a:pt x="5387167" y="3813259"/>
                  <a:pt x="5388879" y="3816681"/>
                  <a:pt x="5411993" y="3826092"/>
                </a:cubicBezTo>
                <a:cubicBezTo>
                  <a:pt x="5433395" y="3835503"/>
                  <a:pt x="5441956" y="3835503"/>
                  <a:pt x="5455653" y="3826948"/>
                </a:cubicBezTo>
                <a:cubicBezTo>
                  <a:pt x="5469350" y="3818392"/>
                  <a:pt x="5475342" y="3819248"/>
                  <a:pt x="5489039" y="3831226"/>
                </a:cubicBezTo>
                <a:cubicBezTo>
                  <a:pt x="5503592" y="3844059"/>
                  <a:pt x="5508729" y="3844059"/>
                  <a:pt x="5536979" y="3833792"/>
                </a:cubicBezTo>
                <a:lnTo>
                  <a:pt x="5568653" y="3821814"/>
                </a:lnTo>
                <a:lnTo>
                  <a:pt x="5586631" y="3856037"/>
                </a:lnTo>
                <a:cubicBezTo>
                  <a:pt x="5611457" y="3902238"/>
                  <a:pt x="5657684" y="3927904"/>
                  <a:pt x="5693639" y="3914215"/>
                </a:cubicBezTo>
                <a:cubicBezTo>
                  <a:pt x="5737299" y="3897960"/>
                  <a:pt x="5732162" y="3919349"/>
                  <a:pt x="5687647" y="3937316"/>
                </a:cubicBezTo>
                <a:cubicBezTo>
                  <a:pt x="5665389" y="3946727"/>
                  <a:pt x="5634571" y="3961272"/>
                  <a:pt x="5619161" y="3968972"/>
                </a:cubicBezTo>
                <a:cubicBezTo>
                  <a:pt x="5592623" y="3982661"/>
                  <a:pt x="5592623" y="3983516"/>
                  <a:pt x="5608889" y="3995494"/>
                </a:cubicBezTo>
                <a:cubicBezTo>
                  <a:pt x="5619161" y="4002339"/>
                  <a:pt x="5624298" y="4012606"/>
                  <a:pt x="5621730" y="4020306"/>
                </a:cubicBezTo>
                <a:cubicBezTo>
                  <a:pt x="5617449" y="4031428"/>
                  <a:pt x="5623442" y="4032284"/>
                  <a:pt x="5661109" y="4027150"/>
                </a:cubicBezTo>
                <a:cubicBezTo>
                  <a:pt x="5685935" y="4023728"/>
                  <a:pt x="5718465" y="4013461"/>
                  <a:pt x="5733874" y="4004905"/>
                </a:cubicBezTo>
                <a:cubicBezTo>
                  <a:pt x="5765549" y="3985227"/>
                  <a:pt x="5847731" y="3972394"/>
                  <a:pt x="5847731" y="3986939"/>
                </a:cubicBezTo>
                <a:cubicBezTo>
                  <a:pt x="5847731" y="3992072"/>
                  <a:pt x="5840883" y="4000628"/>
                  <a:pt x="5833178" y="4004905"/>
                </a:cubicBezTo>
                <a:cubicBezTo>
                  <a:pt x="5819481" y="4012606"/>
                  <a:pt x="5819481" y="4015172"/>
                  <a:pt x="5830610" y="4022872"/>
                </a:cubicBezTo>
                <a:cubicBezTo>
                  <a:pt x="5852012" y="4037417"/>
                  <a:pt x="5822049" y="4052817"/>
                  <a:pt x="5751852" y="4064795"/>
                </a:cubicBezTo>
                <a:cubicBezTo>
                  <a:pt x="5717609" y="4069928"/>
                  <a:pt x="5616593" y="4093884"/>
                  <a:pt x="5526706" y="4116985"/>
                </a:cubicBezTo>
                <a:cubicBezTo>
                  <a:pt x="5437675" y="4140085"/>
                  <a:pt x="5316114" y="4164896"/>
                  <a:pt x="5257045" y="4172596"/>
                </a:cubicBezTo>
                <a:cubicBezTo>
                  <a:pt x="5197976" y="4180296"/>
                  <a:pt x="5143188" y="4187996"/>
                  <a:pt x="5133771" y="4189708"/>
                </a:cubicBezTo>
                <a:cubicBezTo>
                  <a:pt x="5120930" y="4192274"/>
                  <a:pt x="5122642" y="4187996"/>
                  <a:pt x="5142332" y="4167463"/>
                </a:cubicBezTo>
                <a:lnTo>
                  <a:pt x="5167158" y="4140940"/>
                </a:lnTo>
                <a:lnTo>
                  <a:pt x="5145756" y="4146074"/>
                </a:lnTo>
                <a:cubicBezTo>
                  <a:pt x="5058437" y="4164041"/>
                  <a:pt x="5022483" y="4168318"/>
                  <a:pt x="4941156" y="4168318"/>
                </a:cubicBezTo>
                <a:cubicBezTo>
                  <a:pt x="4861542" y="4168318"/>
                  <a:pt x="4846989" y="4170885"/>
                  <a:pt x="4834148" y="4184574"/>
                </a:cubicBezTo>
                <a:cubicBezTo>
                  <a:pt x="4814458" y="4205963"/>
                  <a:pt x="4794769" y="4209386"/>
                  <a:pt x="4644957" y="4218797"/>
                </a:cubicBezTo>
                <a:cubicBezTo>
                  <a:pt x="4571335" y="4223930"/>
                  <a:pt x="4503706" y="4232486"/>
                  <a:pt x="4486584" y="4239331"/>
                </a:cubicBezTo>
                <a:cubicBezTo>
                  <a:pt x="4453198" y="4253020"/>
                  <a:pt x="4223772" y="4276120"/>
                  <a:pt x="4214355" y="4266709"/>
                </a:cubicBezTo>
                <a:cubicBezTo>
                  <a:pt x="4210931" y="4264142"/>
                  <a:pt x="4217779" y="4253875"/>
                  <a:pt x="4229764" y="4244464"/>
                </a:cubicBezTo>
                <a:lnTo>
                  <a:pt x="4251166" y="4226497"/>
                </a:lnTo>
                <a:lnTo>
                  <a:pt x="4171552" y="4232486"/>
                </a:lnTo>
                <a:cubicBezTo>
                  <a:pt x="4127892" y="4235053"/>
                  <a:pt x="4086801" y="4239331"/>
                  <a:pt x="4079952" y="4241897"/>
                </a:cubicBezTo>
                <a:cubicBezTo>
                  <a:pt x="4070536" y="4246175"/>
                  <a:pt x="4067111" y="4241042"/>
                  <a:pt x="4067111" y="4224786"/>
                </a:cubicBezTo>
                <a:cubicBezTo>
                  <a:pt x="4067111" y="4212808"/>
                  <a:pt x="4065399" y="4202541"/>
                  <a:pt x="4063687" y="4202541"/>
                </a:cubicBezTo>
                <a:cubicBezTo>
                  <a:pt x="4049990" y="4202541"/>
                  <a:pt x="3972944" y="4242753"/>
                  <a:pt x="3955823" y="4259009"/>
                </a:cubicBezTo>
                <a:cubicBezTo>
                  <a:pt x="3934421" y="4278687"/>
                  <a:pt x="3837685" y="4305209"/>
                  <a:pt x="3787177" y="4305209"/>
                </a:cubicBezTo>
                <a:cubicBezTo>
                  <a:pt x="3769200" y="4305209"/>
                  <a:pt x="3766632" y="4303498"/>
                  <a:pt x="3776049" y="4292376"/>
                </a:cubicBezTo>
                <a:cubicBezTo>
                  <a:pt x="3785465" y="4281253"/>
                  <a:pt x="3778617" y="4279542"/>
                  <a:pt x="3726397" y="4279542"/>
                </a:cubicBezTo>
                <a:cubicBezTo>
                  <a:pt x="3693010" y="4279542"/>
                  <a:pt x="3663048" y="4283820"/>
                  <a:pt x="3660479" y="4288098"/>
                </a:cubicBezTo>
                <a:cubicBezTo>
                  <a:pt x="3657911" y="4293231"/>
                  <a:pt x="3627949" y="4296653"/>
                  <a:pt x="3594562" y="4296653"/>
                </a:cubicBezTo>
                <a:cubicBezTo>
                  <a:pt x="3548335" y="4296653"/>
                  <a:pt x="3529501" y="4300931"/>
                  <a:pt x="3510668" y="4313765"/>
                </a:cubicBezTo>
                <a:cubicBezTo>
                  <a:pt x="3486698" y="4330876"/>
                  <a:pt x="3467864" y="4330021"/>
                  <a:pt x="3442182" y="4309487"/>
                </a:cubicBezTo>
                <a:cubicBezTo>
                  <a:pt x="3429341" y="4299220"/>
                  <a:pt x="3373697" y="4284676"/>
                  <a:pt x="3373697" y="4292376"/>
                </a:cubicBezTo>
                <a:cubicBezTo>
                  <a:pt x="3373697" y="4294087"/>
                  <a:pt x="3393386" y="4306065"/>
                  <a:pt x="3416500" y="4318898"/>
                </a:cubicBezTo>
                <a:cubicBezTo>
                  <a:pt x="3458448" y="4341998"/>
                  <a:pt x="3465296" y="4351410"/>
                  <a:pt x="3452455" y="4369377"/>
                </a:cubicBezTo>
                <a:cubicBezTo>
                  <a:pt x="3442182" y="4383921"/>
                  <a:pt x="3367704" y="4399321"/>
                  <a:pt x="3306068" y="4399321"/>
                </a:cubicBezTo>
                <a:cubicBezTo>
                  <a:pt x="3261552" y="4399321"/>
                  <a:pt x="3246143" y="4402744"/>
                  <a:pt x="3241863" y="4412155"/>
                </a:cubicBezTo>
                <a:cubicBezTo>
                  <a:pt x="3236726" y="4425844"/>
                  <a:pt x="3167385" y="4429266"/>
                  <a:pt x="3125437" y="4417288"/>
                </a:cubicBezTo>
                <a:close/>
                <a:moveTo>
                  <a:pt x="1387621" y="4020306"/>
                </a:moveTo>
                <a:cubicBezTo>
                  <a:pt x="1387621" y="4015172"/>
                  <a:pt x="1364507" y="3994639"/>
                  <a:pt x="1336257" y="3975816"/>
                </a:cubicBezTo>
                <a:lnTo>
                  <a:pt x="1285749" y="3941594"/>
                </a:lnTo>
                <a:lnTo>
                  <a:pt x="1286605" y="3892826"/>
                </a:lnTo>
                <a:cubicBezTo>
                  <a:pt x="1287461" y="3819248"/>
                  <a:pt x="1298590" y="3811548"/>
                  <a:pt x="1393613" y="3826092"/>
                </a:cubicBezTo>
                <a:cubicBezTo>
                  <a:pt x="1503190" y="3842348"/>
                  <a:pt x="1529728" y="3839781"/>
                  <a:pt x="1508326" y="3814114"/>
                </a:cubicBezTo>
                <a:cubicBezTo>
                  <a:pt x="1501478" y="3805559"/>
                  <a:pt x="1481788" y="3802136"/>
                  <a:pt x="1444977" y="3802136"/>
                </a:cubicBezTo>
                <a:cubicBezTo>
                  <a:pt x="1415871" y="3802992"/>
                  <a:pt x="1382484" y="3798714"/>
                  <a:pt x="1371356" y="3791870"/>
                </a:cubicBezTo>
                <a:lnTo>
                  <a:pt x="1349954" y="3780747"/>
                </a:lnTo>
                <a:lnTo>
                  <a:pt x="1369643" y="3765347"/>
                </a:lnTo>
                <a:cubicBezTo>
                  <a:pt x="1384197" y="3753369"/>
                  <a:pt x="1388477" y="3743958"/>
                  <a:pt x="1384197" y="3727702"/>
                </a:cubicBezTo>
                <a:cubicBezTo>
                  <a:pt x="1378204" y="3702891"/>
                  <a:pt x="1368787" y="3700324"/>
                  <a:pt x="1353378" y="3719146"/>
                </a:cubicBezTo>
                <a:cubicBezTo>
                  <a:pt x="1347386" y="3725991"/>
                  <a:pt x="1336257" y="3731980"/>
                  <a:pt x="1327696" y="3731980"/>
                </a:cubicBezTo>
                <a:cubicBezTo>
                  <a:pt x="1302014" y="3731980"/>
                  <a:pt x="1290885" y="3709735"/>
                  <a:pt x="1296878" y="3672090"/>
                </a:cubicBezTo>
                <a:cubicBezTo>
                  <a:pt x="1302014" y="3639579"/>
                  <a:pt x="1301158" y="3637868"/>
                  <a:pt x="1268627" y="3620756"/>
                </a:cubicBezTo>
                <a:cubicBezTo>
                  <a:pt x="1235241" y="3604501"/>
                  <a:pt x="1234385" y="3604501"/>
                  <a:pt x="1223256" y="3619901"/>
                </a:cubicBezTo>
                <a:cubicBezTo>
                  <a:pt x="1212127" y="3636157"/>
                  <a:pt x="1210415" y="3635301"/>
                  <a:pt x="1165043" y="3615623"/>
                </a:cubicBezTo>
                <a:cubicBezTo>
                  <a:pt x="1109399" y="3591667"/>
                  <a:pt x="1091422" y="3590812"/>
                  <a:pt x="1081149" y="3608778"/>
                </a:cubicBezTo>
                <a:cubicBezTo>
                  <a:pt x="1074300" y="3621612"/>
                  <a:pt x="1070876" y="3621612"/>
                  <a:pt x="1046050" y="3607923"/>
                </a:cubicBezTo>
                <a:cubicBezTo>
                  <a:pt x="1012663" y="3590812"/>
                  <a:pt x="1004103" y="3595089"/>
                  <a:pt x="1028072" y="3616479"/>
                </a:cubicBezTo>
                <a:cubicBezTo>
                  <a:pt x="1037489" y="3625034"/>
                  <a:pt x="1045194" y="3637012"/>
                  <a:pt x="1045194" y="3643001"/>
                </a:cubicBezTo>
                <a:cubicBezTo>
                  <a:pt x="1045194" y="3655835"/>
                  <a:pt x="1092278" y="3650701"/>
                  <a:pt x="1111967" y="3635301"/>
                </a:cubicBezTo>
                <a:cubicBezTo>
                  <a:pt x="1118816" y="3630168"/>
                  <a:pt x="1122240" y="3630168"/>
                  <a:pt x="1122240" y="3636157"/>
                </a:cubicBezTo>
                <a:cubicBezTo>
                  <a:pt x="1122240" y="3641290"/>
                  <a:pt x="1117960" y="3648134"/>
                  <a:pt x="1113679" y="3650701"/>
                </a:cubicBezTo>
                <a:cubicBezTo>
                  <a:pt x="1099982" y="3659257"/>
                  <a:pt x="1112823" y="3672090"/>
                  <a:pt x="1135937" y="3672090"/>
                </a:cubicBezTo>
                <a:cubicBezTo>
                  <a:pt x="1159051" y="3672090"/>
                  <a:pt x="1175316" y="3701180"/>
                  <a:pt x="1168468" y="3728558"/>
                </a:cubicBezTo>
                <a:cubicBezTo>
                  <a:pt x="1164187" y="3748236"/>
                  <a:pt x="1170180" y="3757647"/>
                  <a:pt x="1206135" y="3782458"/>
                </a:cubicBezTo>
                <a:cubicBezTo>
                  <a:pt x="1220688" y="3792725"/>
                  <a:pt x="1233529" y="3803847"/>
                  <a:pt x="1233529" y="3807270"/>
                </a:cubicBezTo>
                <a:cubicBezTo>
                  <a:pt x="1233529" y="3810692"/>
                  <a:pt x="1221544" y="3820103"/>
                  <a:pt x="1207847" y="3827803"/>
                </a:cubicBezTo>
                <a:cubicBezTo>
                  <a:pt x="1156483" y="3856893"/>
                  <a:pt x="1185589" y="3929616"/>
                  <a:pt x="1261779" y="3961272"/>
                </a:cubicBezTo>
                <a:cubicBezTo>
                  <a:pt x="1274620" y="3966405"/>
                  <a:pt x="1284893" y="3975816"/>
                  <a:pt x="1284893" y="3982661"/>
                </a:cubicBezTo>
                <a:cubicBezTo>
                  <a:pt x="1284893" y="3988650"/>
                  <a:pt x="1290885" y="4002339"/>
                  <a:pt x="1298590" y="4012606"/>
                </a:cubicBezTo>
                <a:cubicBezTo>
                  <a:pt x="1308863" y="4027150"/>
                  <a:pt x="1319991" y="4031428"/>
                  <a:pt x="1349954" y="4031428"/>
                </a:cubicBezTo>
                <a:cubicBezTo>
                  <a:pt x="1374780" y="4031428"/>
                  <a:pt x="1387621" y="4028006"/>
                  <a:pt x="1387621" y="4020306"/>
                </a:cubicBezTo>
                <a:close/>
                <a:moveTo>
                  <a:pt x="1866162" y="3291364"/>
                </a:moveTo>
                <a:cubicBezTo>
                  <a:pt x="1855890" y="3275108"/>
                  <a:pt x="1844761" y="3261419"/>
                  <a:pt x="1840480" y="3261419"/>
                </a:cubicBezTo>
                <a:cubicBezTo>
                  <a:pt x="1819935" y="3261419"/>
                  <a:pt x="1837912" y="3243452"/>
                  <a:pt x="1882428" y="3218640"/>
                </a:cubicBezTo>
                <a:cubicBezTo>
                  <a:pt x="1933792" y="3189551"/>
                  <a:pt x="2003989" y="3127950"/>
                  <a:pt x="2003989" y="3110839"/>
                </a:cubicBezTo>
                <a:cubicBezTo>
                  <a:pt x="2003989" y="3105706"/>
                  <a:pt x="1997141" y="3095439"/>
                  <a:pt x="1989436" y="3088594"/>
                </a:cubicBezTo>
                <a:cubicBezTo>
                  <a:pt x="1968890" y="3070628"/>
                  <a:pt x="1867018" y="3080894"/>
                  <a:pt x="1819079" y="3105706"/>
                </a:cubicBezTo>
                <a:cubicBezTo>
                  <a:pt x="1785692" y="3122817"/>
                  <a:pt x="1781412" y="3122817"/>
                  <a:pt x="1730048" y="3110839"/>
                </a:cubicBezTo>
                <a:cubicBezTo>
                  <a:pt x="1700085" y="3103995"/>
                  <a:pt x="1670979" y="3094583"/>
                  <a:pt x="1664987" y="3089450"/>
                </a:cubicBezTo>
                <a:cubicBezTo>
                  <a:pt x="1651290" y="3078328"/>
                  <a:pt x="1606774" y="3086883"/>
                  <a:pt x="1574243" y="3105706"/>
                </a:cubicBezTo>
                <a:cubicBezTo>
                  <a:pt x="1554554" y="3116828"/>
                  <a:pt x="1551986" y="3122817"/>
                  <a:pt x="1556266" y="3145062"/>
                </a:cubicBezTo>
                <a:cubicBezTo>
                  <a:pt x="1558834" y="3159606"/>
                  <a:pt x="1564827" y="3173295"/>
                  <a:pt x="1568251" y="3175862"/>
                </a:cubicBezTo>
                <a:cubicBezTo>
                  <a:pt x="1571675" y="3178429"/>
                  <a:pt x="1576812" y="3190407"/>
                  <a:pt x="1580236" y="3203240"/>
                </a:cubicBezTo>
                <a:cubicBezTo>
                  <a:pt x="1583660" y="3216074"/>
                  <a:pt x="1591365" y="3228052"/>
                  <a:pt x="1598213" y="3230618"/>
                </a:cubicBezTo>
                <a:cubicBezTo>
                  <a:pt x="1605062" y="3233185"/>
                  <a:pt x="1610198" y="3240030"/>
                  <a:pt x="1610198" y="3246874"/>
                </a:cubicBezTo>
                <a:cubicBezTo>
                  <a:pt x="1610198" y="3252863"/>
                  <a:pt x="1618759" y="3266552"/>
                  <a:pt x="1629888" y="3276819"/>
                </a:cubicBezTo>
                <a:cubicBezTo>
                  <a:pt x="1645297" y="3291364"/>
                  <a:pt x="1655570" y="3293930"/>
                  <a:pt x="1681252" y="3289652"/>
                </a:cubicBezTo>
                <a:cubicBezTo>
                  <a:pt x="1712926" y="3284519"/>
                  <a:pt x="1720631" y="3275963"/>
                  <a:pt x="1704366" y="3265697"/>
                </a:cubicBezTo>
                <a:cubicBezTo>
                  <a:pt x="1698373" y="3262274"/>
                  <a:pt x="1704366" y="3251152"/>
                  <a:pt x="1718063" y="3238318"/>
                </a:cubicBezTo>
                <a:cubicBezTo>
                  <a:pt x="1736040" y="3221207"/>
                  <a:pt x="1744601" y="3218640"/>
                  <a:pt x="1759154" y="3225485"/>
                </a:cubicBezTo>
                <a:cubicBezTo>
                  <a:pt x="1769427" y="3229763"/>
                  <a:pt x="1786548" y="3237463"/>
                  <a:pt x="1798533" y="3242596"/>
                </a:cubicBezTo>
                <a:cubicBezTo>
                  <a:pt x="1813086" y="3248585"/>
                  <a:pt x="1814798" y="3252008"/>
                  <a:pt x="1805382" y="3252008"/>
                </a:cubicBezTo>
                <a:cubicBezTo>
                  <a:pt x="1767715" y="3253719"/>
                  <a:pt x="1783980" y="3299064"/>
                  <a:pt x="1826783" y="3311897"/>
                </a:cubicBezTo>
                <a:cubicBezTo>
                  <a:pt x="1880716" y="3327297"/>
                  <a:pt x="1885852" y="3324731"/>
                  <a:pt x="1866162" y="3291364"/>
                </a:cubicBezTo>
                <a:close/>
                <a:moveTo>
                  <a:pt x="2315598" y="3308475"/>
                </a:moveTo>
                <a:cubicBezTo>
                  <a:pt x="2346416" y="3295641"/>
                  <a:pt x="2354121" y="3277674"/>
                  <a:pt x="2338712" y="3253719"/>
                </a:cubicBezTo>
                <a:cubicBezTo>
                  <a:pt x="2334431" y="3247730"/>
                  <a:pt x="2327583" y="3244307"/>
                  <a:pt x="2322446" y="3247730"/>
                </a:cubicBezTo>
                <a:cubicBezTo>
                  <a:pt x="2309605" y="3255430"/>
                  <a:pt x="2286491" y="3244307"/>
                  <a:pt x="2286491" y="3231474"/>
                </a:cubicBezTo>
                <a:cubicBezTo>
                  <a:pt x="2286491" y="3225485"/>
                  <a:pt x="2282211" y="3218640"/>
                  <a:pt x="2277075" y="3216929"/>
                </a:cubicBezTo>
                <a:cubicBezTo>
                  <a:pt x="2271938" y="3215218"/>
                  <a:pt x="2289060" y="3194685"/>
                  <a:pt x="2315598" y="3171584"/>
                </a:cubicBezTo>
                <a:cubicBezTo>
                  <a:pt x="2348128" y="3143351"/>
                  <a:pt x="2363538" y="3123673"/>
                  <a:pt x="2363538" y="3109984"/>
                </a:cubicBezTo>
                <a:cubicBezTo>
                  <a:pt x="2363538" y="3086883"/>
                  <a:pt x="2370386" y="3085172"/>
                  <a:pt x="2385795" y="3105706"/>
                </a:cubicBezTo>
                <a:cubicBezTo>
                  <a:pt x="2396924" y="3119395"/>
                  <a:pt x="2398636" y="3119395"/>
                  <a:pt x="2414902" y="3099717"/>
                </a:cubicBezTo>
                <a:cubicBezTo>
                  <a:pt x="2438015" y="3072339"/>
                  <a:pt x="2436303" y="3064639"/>
                  <a:pt x="2407197" y="3064639"/>
                </a:cubicBezTo>
                <a:cubicBezTo>
                  <a:pt x="2369530" y="3064639"/>
                  <a:pt x="2367818" y="3050950"/>
                  <a:pt x="2400348" y="3020149"/>
                </a:cubicBezTo>
                <a:cubicBezTo>
                  <a:pt x="2423462" y="2997904"/>
                  <a:pt x="2431167" y="2982504"/>
                  <a:pt x="2434591" y="2951704"/>
                </a:cubicBezTo>
                <a:lnTo>
                  <a:pt x="2439728" y="2912348"/>
                </a:lnTo>
                <a:lnTo>
                  <a:pt x="2398636" y="2906359"/>
                </a:lnTo>
                <a:cubicBezTo>
                  <a:pt x="2357545" y="2901226"/>
                  <a:pt x="2320734" y="2910637"/>
                  <a:pt x="2320734" y="2927748"/>
                </a:cubicBezTo>
                <a:cubicBezTo>
                  <a:pt x="2320734" y="2932026"/>
                  <a:pt x="2310461" y="2936304"/>
                  <a:pt x="2298476" y="2938015"/>
                </a:cubicBezTo>
                <a:cubicBezTo>
                  <a:pt x="2265946" y="2941437"/>
                  <a:pt x="2253105" y="2965393"/>
                  <a:pt x="2271938" y="2985927"/>
                </a:cubicBezTo>
                <a:cubicBezTo>
                  <a:pt x="2279643" y="2994482"/>
                  <a:pt x="2286491" y="3009882"/>
                  <a:pt x="2286491" y="3019294"/>
                </a:cubicBezTo>
                <a:cubicBezTo>
                  <a:pt x="2286491" y="3029560"/>
                  <a:pt x="2291628" y="3038972"/>
                  <a:pt x="2297620" y="3041538"/>
                </a:cubicBezTo>
                <a:cubicBezTo>
                  <a:pt x="2303613" y="3043249"/>
                  <a:pt x="2283923" y="3067205"/>
                  <a:pt x="2250537" y="3098006"/>
                </a:cubicBezTo>
                <a:cubicBezTo>
                  <a:pt x="2204309" y="3140784"/>
                  <a:pt x="2192324" y="3157040"/>
                  <a:pt x="2192324" y="3176718"/>
                </a:cubicBezTo>
                <a:cubicBezTo>
                  <a:pt x="2192324" y="3192973"/>
                  <a:pt x="2188044" y="3201529"/>
                  <a:pt x="2179483" y="3201529"/>
                </a:cubicBezTo>
                <a:cubicBezTo>
                  <a:pt x="2172635" y="3201529"/>
                  <a:pt x="2166642" y="3208374"/>
                  <a:pt x="2166642" y="3216074"/>
                </a:cubicBezTo>
                <a:cubicBezTo>
                  <a:pt x="2166642" y="3232330"/>
                  <a:pt x="2199173" y="3269974"/>
                  <a:pt x="2212870" y="3269974"/>
                </a:cubicBezTo>
                <a:cubicBezTo>
                  <a:pt x="2218006" y="3270830"/>
                  <a:pt x="2235984" y="3281952"/>
                  <a:pt x="2252249" y="3295641"/>
                </a:cubicBezTo>
                <a:cubicBezTo>
                  <a:pt x="2268514" y="3310186"/>
                  <a:pt x="2282211" y="3321308"/>
                  <a:pt x="2283067" y="3321308"/>
                </a:cubicBezTo>
                <a:cubicBezTo>
                  <a:pt x="2283923" y="3321308"/>
                  <a:pt x="2298476" y="3315319"/>
                  <a:pt x="2315598" y="3308475"/>
                </a:cubicBezTo>
                <a:close/>
                <a:moveTo>
                  <a:pt x="1151346" y="3180996"/>
                </a:moveTo>
                <a:cubicBezTo>
                  <a:pt x="1165899" y="3169873"/>
                  <a:pt x="1201854" y="3146773"/>
                  <a:pt x="1231817" y="3128806"/>
                </a:cubicBezTo>
                <a:cubicBezTo>
                  <a:pt x="1280612" y="3100572"/>
                  <a:pt x="1284893" y="3095439"/>
                  <a:pt x="1284893" y="3068061"/>
                </a:cubicBezTo>
                <a:cubicBezTo>
                  <a:pt x="1284893" y="3028705"/>
                  <a:pt x="1304582" y="2991060"/>
                  <a:pt x="1333689" y="2977371"/>
                </a:cubicBezTo>
                <a:cubicBezTo>
                  <a:pt x="1348242" y="2970526"/>
                  <a:pt x="1359371" y="2955982"/>
                  <a:pt x="1363651" y="2938870"/>
                </a:cubicBezTo>
                <a:cubicBezTo>
                  <a:pt x="1367931" y="2923470"/>
                  <a:pt x="1374780" y="2910637"/>
                  <a:pt x="1378204" y="2910637"/>
                </a:cubicBezTo>
                <a:cubicBezTo>
                  <a:pt x="1382484" y="2910637"/>
                  <a:pt x="1391901" y="2908070"/>
                  <a:pt x="1399606" y="2905503"/>
                </a:cubicBezTo>
                <a:cubicBezTo>
                  <a:pt x="1409022" y="2902081"/>
                  <a:pt x="1413303" y="2904648"/>
                  <a:pt x="1413303" y="2914059"/>
                </a:cubicBezTo>
                <a:cubicBezTo>
                  <a:pt x="1413303" y="2920904"/>
                  <a:pt x="1422720" y="2933737"/>
                  <a:pt x="1434704" y="2941437"/>
                </a:cubicBezTo>
                <a:cubicBezTo>
                  <a:pt x="1462099" y="2959404"/>
                  <a:pt x="1461243" y="2964537"/>
                  <a:pt x="1430424" y="2996193"/>
                </a:cubicBezTo>
                <a:cubicBezTo>
                  <a:pt x="1416727" y="3010738"/>
                  <a:pt x="1404742" y="3027849"/>
                  <a:pt x="1404742" y="3034694"/>
                </a:cubicBezTo>
                <a:cubicBezTo>
                  <a:pt x="1404742" y="3050094"/>
                  <a:pt x="1415015" y="3050950"/>
                  <a:pt x="1428712" y="3037261"/>
                </a:cubicBezTo>
                <a:cubicBezTo>
                  <a:pt x="1435561" y="3030416"/>
                  <a:pt x="1442409" y="3032127"/>
                  <a:pt x="1454394" y="3047527"/>
                </a:cubicBezTo>
                <a:cubicBezTo>
                  <a:pt x="1479220" y="3078328"/>
                  <a:pt x="1501478" y="3064639"/>
                  <a:pt x="1518599" y="3006460"/>
                </a:cubicBezTo>
                <a:cubicBezTo>
                  <a:pt x="1542569" y="2930315"/>
                  <a:pt x="1552842" y="2910637"/>
                  <a:pt x="1570819" y="2910637"/>
                </a:cubicBezTo>
                <a:cubicBezTo>
                  <a:pt x="1579380" y="2910637"/>
                  <a:pt x="1601638" y="2902081"/>
                  <a:pt x="1620471" y="2891814"/>
                </a:cubicBezTo>
                <a:cubicBezTo>
                  <a:pt x="1652146" y="2873847"/>
                  <a:pt x="1654714" y="2873847"/>
                  <a:pt x="1662418" y="2887537"/>
                </a:cubicBezTo>
                <a:cubicBezTo>
                  <a:pt x="1672691" y="2905503"/>
                  <a:pt x="1695805" y="2906359"/>
                  <a:pt x="1718063" y="2889248"/>
                </a:cubicBezTo>
                <a:cubicBezTo>
                  <a:pt x="1726623" y="2882403"/>
                  <a:pt x="1742033" y="2877270"/>
                  <a:pt x="1751449" y="2877270"/>
                </a:cubicBezTo>
                <a:cubicBezTo>
                  <a:pt x="1760866" y="2877270"/>
                  <a:pt x="1776275" y="2882403"/>
                  <a:pt x="1784836" y="2889248"/>
                </a:cubicBezTo>
                <a:cubicBezTo>
                  <a:pt x="1794253" y="2896092"/>
                  <a:pt x="1812230" y="2902081"/>
                  <a:pt x="1825071" y="2902081"/>
                </a:cubicBezTo>
                <a:cubicBezTo>
                  <a:pt x="1843905" y="2902081"/>
                  <a:pt x="1848185" y="2897803"/>
                  <a:pt x="1852465" y="2872136"/>
                </a:cubicBezTo>
                <a:cubicBezTo>
                  <a:pt x="1860170" y="2823369"/>
                  <a:pt x="1817367" y="2707868"/>
                  <a:pt x="1783980" y="2689901"/>
                </a:cubicBezTo>
                <a:cubicBezTo>
                  <a:pt x="1776275" y="2684767"/>
                  <a:pt x="1747169" y="2683912"/>
                  <a:pt x="1719775" y="2686479"/>
                </a:cubicBezTo>
                <a:cubicBezTo>
                  <a:pt x="1689813" y="2689045"/>
                  <a:pt x="1656426" y="2686479"/>
                  <a:pt x="1636736" y="2679634"/>
                </a:cubicBezTo>
                <a:cubicBezTo>
                  <a:pt x="1605918" y="2670223"/>
                  <a:pt x="1598213" y="2671934"/>
                  <a:pt x="1494629" y="2713001"/>
                </a:cubicBezTo>
                <a:cubicBezTo>
                  <a:pt x="1395325" y="2752357"/>
                  <a:pt x="1380772" y="2755779"/>
                  <a:pt x="1355946" y="2747224"/>
                </a:cubicBezTo>
                <a:cubicBezTo>
                  <a:pt x="1316567" y="2734390"/>
                  <a:pt x="1290885" y="2700168"/>
                  <a:pt x="1302870" y="2677923"/>
                </a:cubicBezTo>
                <a:cubicBezTo>
                  <a:pt x="1317423" y="2650545"/>
                  <a:pt x="1280612" y="2632578"/>
                  <a:pt x="1260067" y="2657389"/>
                </a:cubicBezTo>
                <a:cubicBezTo>
                  <a:pt x="1254930" y="2663378"/>
                  <a:pt x="1232673" y="2671078"/>
                  <a:pt x="1210415" y="2673645"/>
                </a:cubicBezTo>
                <a:cubicBezTo>
                  <a:pt x="1185589" y="2676212"/>
                  <a:pt x="1165899" y="2683912"/>
                  <a:pt x="1157339" y="2694179"/>
                </a:cubicBezTo>
                <a:cubicBezTo>
                  <a:pt x="1133369" y="2724123"/>
                  <a:pt x="1090565" y="2748079"/>
                  <a:pt x="1060603" y="2748079"/>
                </a:cubicBezTo>
                <a:cubicBezTo>
                  <a:pt x="1042626" y="2748935"/>
                  <a:pt x="1022936" y="2757491"/>
                  <a:pt x="1004103" y="2772891"/>
                </a:cubicBezTo>
                <a:cubicBezTo>
                  <a:pt x="976708" y="2795991"/>
                  <a:pt x="976708" y="2796847"/>
                  <a:pt x="988693" y="2825936"/>
                </a:cubicBezTo>
                <a:cubicBezTo>
                  <a:pt x="1004103" y="2862725"/>
                  <a:pt x="991262" y="2914915"/>
                  <a:pt x="963867" y="2923470"/>
                </a:cubicBezTo>
                <a:cubicBezTo>
                  <a:pt x="940754" y="2931170"/>
                  <a:pt x="885965" y="2928604"/>
                  <a:pt x="844018" y="2917481"/>
                </a:cubicBezTo>
                <a:cubicBezTo>
                  <a:pt x="825185" y="2913203"/>
                  <a:pt x="773821" y="2905503"/>
                  <a:pt x="730161" y="2901226"/>
                </a:cubicBezTo>
                <a:cubicBezTo>
                  <a:pt x="646266" y="2893525"/>
                  <a:pt x="626577" y="2886681"/>
                  <a:pt x="591478" y="2855025"/>
                </a:cubicBezTo>
                <a:cubicBezTo>
                  <a:pt x="571789" y="2837058"/>
                  <a:pt x="564084" y="2835347"/>
                  <a:pt x="511864" y="2839625"/>
                </a:cubicBezTo>
                <a:cubicBezTo>
                  <a:pt x="458788" y="2843903"/>
                  <a:pt x="453651" y="2846469"/>
                  <a:pt x="456220" y="2862725"/>
                </a:cubicBezTo>
                <a:cubicBezTo>
                  <a:pt x="458788" y="2882403"/>
                  <a:pt x="485326" y="2897803"/>
                  <a:pt x="537546" y="2910637"/>
                </a:cubicBezTo>
                <a:cubicBezTo>
                  <a:pt x="576069" y="2920048"/>
                  <a:pt x="647979" y="2980793"/>
                  <a:pt x="638562" y="2996193"/>
                </a:cubicBezTo>
                <a:cubicBezTo>
                  <a:pt x="628289" y="3013305"/>
                  <a:pt x="671949" y="3074905"/>
                  <a:pt x="707047" y="3092017"/>
                </a:cubicBezTo>
                <a:cubicBezTo>
                  <a:pt x="746426" y="3112550"/>
                  <a:pt x="755843" y="3122817"/>
                  <a:pt x="748995" y="3143351"/>
                </a:cubicBezTo>
                <a:cubicBezTo>
                  <a:pt x="742146" y="3165595"/>
                  <a:pt x="784093" y="3180140"/>
                  <a:pt x="821760" y="3168162"/>
                </a:cubicBezTo>
                <a:cubicBezTo>
                  <a:pt x="848298" y="3160462"/>
                  <a:pt x="855147" y="3162173"/>
                  <a:pt x="888534" y="3184418"/>
                </a:cubicBezTo>
                <a:cubicBezTo>
                  <a:pt x="939042" y="3218640"/>
                  <a:pt x="955307" y="3217785"/>
                  <a:pt x="975852" y="3176718"/>
                </a:cubicBezTo>
                <a:cubicBezTo>
                  <a:pt x="996398" y="3137362"/>
                  <a:pt x="1034065" y="3103995"/>
                  <a:pt x="1085429" y="3080039"/>
                </a:cubicBezTo>
                <a:cubicBezTo>
                  <a:pt x="1119672" y="3063783"/>
                  <a:pt x="1165043" y="3021005"/>
                  <a:pt x="1165043" y="3005605"/>
                </a:cubicBezTo>
                <a:cubicBezTo>
                  <a:pt x="1165043" y="3001327"/>
                  <a:pt x="1157339" y="2988493"/>
                  <a:pt x="1147066" y="2976515"/>
                </a:cubicBezTo>
                <a:cubicBezTo>
                  <a:pt x="1131657" y="2956837"/>
                  <a:pt x="1125664" y="2954271"/>
                  <a:pt x="1093134" y="2958548"/>
                </a:cubicBezTo>
                <a:cubicBezTo>
                  <a:pt x="1035777" y="2967104"/>
                  <a:pt x="1035777" y="2948282"/>
                  <a:pt x="1093134" y="2923470"/>
                </a:cubicBezTo>
                <a:cubicBezTo>
                  <a:pt x="1119672" y="2911492"/>
                  <a:pt x="1142786" y="2902081"/>
                  <a:pt x="1144498" y="2902081"/>
                </a:cubicBezTo>
                <a:cubicBezTo>
                  <a:pt x="1146210" y="2902081"/>
                  <a:pt x="1147922" y="2914059"/>
                  <a:pt x="1147922" y="2927748"/>
                </a:cubicBezTo>
                <a:cubicBezTo>
                  <a:pt x="1147922" y="2946571"/>
                  <a:pt x="1152202" y="2953415"/>
                  <a:pt x="1163331" y="2953415"/>
                </a:cubicBezTo>
                <a:cubicBezTo>
                  <a:pt x="1171892" y="2953415"/>
                  <a:pt x="1185589" y="2964537"/>
                  <a:pt x="1193294" y="2979082"/>
                </a:cubicBezTo>
                <a:cubicBezTo>
                  <a:pt x="1205278" y="2999616"/>
                  <a:pt x="1206991" y="3008171"/>
                  <a:pt x="1199286" y="3022716"/>
                </a:cubicBezTo>
                <a:cubicBezTo>
                  <a:pt x="1184733" y="3048383"/>
                  <a:pt x="1200142" y="3062072"/>
                  <a:pt x="1229248" y="3049238"/>
                </a:cubicBezTo>
                <a:cubicBezTo>
                  <a:pt x="1247226" y="3040683"/>
                  <a:pt x="1250650" y="3041538"/>
                  <a:pt x="1250650" y="3052661"/>
                </a:cubicBezTo>
                <a:cubicBezTo>
                  <a:pt x="1250650" y="3059505"/>
                  <a:pt x="1232673" y="3073194"/>
                  <a:pt x="1210415" y="3082606"/>
                </a:cubicBezTo>
                <a:cubicBezTo>
                  <a:pt x="1187301" y="3092017"/>
                  <a:pt x="1165899" y="3105706"/>
                  <a:pt x="1162475" y="3112550"/>
                </a:cubicBezTo>
                <a:cubicBezTo>
                  <a:pt x="1159051" y="3119395"/>
                  <a:pt x="1147922" y="3124528"/>
                  <a:pt x="1139361" y="3124528"/>
                </a:cubicBezTo>
                <a:cubicBezTo>
                  <a:pt x="1121384" y="3124528"/>
                  <a:pt x="1045194" y="3214363"/>
                  <a:pt x="1045194" y="3234896"/>
                </a:cubicBezTo>
                <a:cubicBezTo>
                  <a:pt x="1045194" y="3241741"/>
                  <a:pt x="1051186" y="3254574"/>
                  <a:pt x="1058891" y="3262274"/>
                </a:cubicBezTo>
                <a:cubicBezTo>
                  <a:pt x="1072588" y="3277674"/>
                  <a:pt x="1074300" y="3275963"/>
                  <a:pt x="1099126" y="3239174"/>
                </a:cubicBezTo>
                <a:cubicBezTo>
                  <a:pt x="1112823" y="3217785"/>
                  <a:pt x="1136793" y="3192118"/>
                  <a:pt x="1151346" y="31809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605D56D-9ACB-F89C-F214-4051006BB66F}"/>
              </a:ext>
            </a:extLst>
          </p:cNvPr>
          <p:cNvSpPr/>
          <p:nvPr/>
        </p:nvSpPr>
        <p:spPr>
          <a:xfrm flipV="1">
            <a:off x="3560446" y="2003858"/>
            <a:ext cx="366378" cy="148008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B57DFA7-0681-B09F-44B3-47D499F79A86}"/>
              </a:ext>
            </a:extLst>
          </p:cNvPr>
          <p:cNvSpPr/>
          <p:nvPr/>
        </p:nvSpPr>
        <p:spPr>
          <a:xfrm flipV="1">
            <a:off x="3986236" y="2015722"/>
            <a:ext cx="104209" cy="56656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B1EEB4B2-8AA3-FB31-9C31-C38103379E53}"/>
              </a:ext>
            </a:extLst>
          </p:cNvPr>
          <p:cNvSpPr/>
          <p:nvPr/>
        </p:nvSpPr>
        <p:spPr>
          <a:xfrm flipV="1">
            <a:off x="2255480" y="2014434"/>
            <a:ext cx="2562218" cy="356939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A11FBB2D-830D-F82A-974C-936CD82D52CD}"/>
              </a:ext>
            </a:extLst>
          </p:cNvPr>
          <p:cNvSpPr/>
          <p:nvPr/>
        </p:nvSpPr>
        <p:spPr>
          <a:xfrm flipV="1">
            <a:off x="5274070" y="2194720"/>
            <a:ext cx="196071" cy="74601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EABC626-E36C-A728-C8AB-F6727BCD0F7B}"/>
              </a:ext>
            </a:extLst>
          </p:cNvPr>
          <p:cNvSpPr/>
          <p:nvPr/>
        </p:nvSpPr>
        <p:spPr>
          <a:xfrm flipV="1">
            <a:off x="5592184" y="2377585"/>
            <a:ext cx="162134" cy="245844"/>
          </a:xfrm>
          <a:custGeom>
            <a:avLst/>
            <a:gdLst>
              <a:gd name="connsiteX0" fmla="*/ 94164 w 233837"/>
              <a:gd name="connsiteY0" fmla="*/ 336619 h 354568"/>
              <a:gd name="connsiteX1" fmla="*/ 71050 w 233837"/>
              <a:gd name="connsiteY1" fmla="*/ 327208 h 354568"/>
              <a:gd name="connsiteX2" fmla="*/ 32527 w 233837"/>
              <a:gd name="connsiteY2" fmla="*/ 312663 h 354568"/>
              <a:gd name="connsiteX3" fmla="*/ 853 w 233837"/>
              <a:gd name="connsiteY3" fmla="*/ 241651 h 354568"/>
              <a:gd name="connsiteX4" fmla="*/ -860 w 233837"/>
              <a:gd name="connsiteY4" fmla="*/ 229673 h 354568"/>
              <a:gd name="connsiteX5" fmla="*/ 6845 w 233837"/>
              <a:gd name="connsiteY5" fmla="*/ 213418 h 354568"/>
              <a:gd name="connsiteX6" fmla="*/ 25678 w 233837"/>
              <a:gd name="connsiteY6" fmla="*/ 187751 h 354568"/>
              <a:gd name="connsiteX7" fmla="*/ 46224 w 233837"/>
              <a:gd name="connsiteY7" fmla="*/ 178339 h 354568"/>
              <a:gd name="connsiteX8" fmla="*/ 75330 w 233837"/>
              <a:gd name="connsiteY8" fmla="*/ 153528 h 354568"/>
              <a:gd name="connsiteX9" fmla="*/ 59065 w 233837"/>
              <a:gd name="connsiteY9" fmla="*/ 123583 h 354568"/>
              <a:gd name="connsiteX10" fmla="*/ 42800 w 233837"/>
              <a:gd name="connsiteY10" fmla="*/ 101338 h 354568"/>
              <a:gd name="connsiteX11" fmla="*/ 29959 w 233837"/>
              <a:gd name="connsiteY11" fmla="*/ 80805 h 354568"/>
              <a:gd name="connsiteX12" fmla="*/ 29103 w 233837"/>
              <a:gd name="connsiteY12" fmla="*/ 58560 h 354568"/>
              <a:gd name="connsiteX13" fmla="*/ 55641 w 233837"/>
              <a:gd name="connsiteY13" fmla="*/ 50004 h 354568"/>
              <a:gd name="connsiteX14" fmla="*/ 48792 w 233837"/>
              <a:gd name="connsiteY14" fmla="*/ 41449 h 354568"/>
              <a:gd name="connsiteX15" fmla="*/ -4 w 233837"/>
              <a:gd name="connsiteY15" fmla="*/ -3041 h 354568"/>
              <a:gd name="connsiteX16" fmla="*/ 64201 w 233837"/>
              <a:gd name="connsiteY16" fmla="*/ 15782 h 354568"/>
              <a:gd name="connsiteX17" fmla="*/ 134399 w 233837"/>
              <a:gd name="connsiteY17" fmla="*/ 22626 h 354568"/>
              <a:gd name="connsiteX18" fmla="*/ 210589 w 233837"/>
              <a:gd name="connsiteY18" fmla="*/ 47438 h 354568"/>
              <a:gd name="connsiteX19" fmla="*/ 218294 w 233837"/>
              <a:gd name="connsiteY19" fmla="*/ 73105 h 354568"/>
              <a:gd name="connsiteX20" fmla="*/ 204597 w 233837"/>
              <a:gd name="connsiteY20" fmla="*/ 109894 h 354568"/>
              <a:gd name="connsiteX21" fmla="*/ 181483 w 233837"/>
              <a:gd name="connsiteY21" fmla="*/ 126150 h 354568"/>
              <a:gd name="connsiteX22" fmla="*/ 112141 w 233837"/>
              <a:gd name="connsiteY22" fmla="*/ 227107 h 354568"/>
              <a:gd name="connsiteX23" fmla="*/ 113853 w 233837"/>
              <a:gd name="connsiteY23" fmla="*/ 252774 h 354568"/>
              <a:gd name="connsiteX24" fmla="*/ 107861 w 233837"/>
              <a:gd name="connsiteY24" fmla="*/ 289563 h 354568"/>
              <a:gd name="connsiteX25" fmla="*/ 89027 w 233837"/>
              <a:gd name="connsiteY25" fmla="*/ 309241 h 354568"/>
              <a:gd name="connsiteX26" fmla="*/ 112997 w 233837"/>
              <a:gd name="connsiteY26" fmla="*/ 349452 h 354568"/>
              <a:gd name="connsiteX27" fmla="*/ 94164 w 233837"/>
              <a:gd name="connsiteY27" fmla="*/ 336619 h 35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837" h="354568">
                <a:moveTo>
                  <a:pt x="94164" y="336619"/>
                </a:moveTo>
                <a:cubicBezTo>
                  <a:pt x="88171" y="328919"/>
                  <a:pt x="77899" y="324641"/>
                  <a:pt x="71050" y="327208"/>
                </a:cubicBezTo>
                <a:cubicBezTo>
                  <a:pt x="64201" y="329774"/>
                  <a:pt x="47080" y="323785"/>
                  <a:pt x="32527" y="312663"/>
                </a:cubicBezTo>
                <a:cubicBezTo>
                  <a:pt x="853" y="289563"/>
                  <a:pt x="-12845" y="257907"/>
                  <a:pt x="853" y="241651"/>
                </a:cubicBezTo>
                <a:cubicBezTo>
                  <a:pt x="8557" y="232240"/>
                  <a:pt x="7701" y="229673"/>
                  <a:pt x="-860" y="229673"/>
                </a:cubicBezTo>
                <a:cubicBezTo>
                  <a:pt x="-8564" y="228818"/>
                  <a:pt x="-5996" y="222829"/>
                  <a:pt x="6845" y="213418"/>
                </a:cubicBezTo>
                <a:cubicBezTo>
                  <a:pt x="17118" y="204006"/>
                  <a:pt x="25678" y="192884"/>
                  <a:pt x="25678" y="187751"/>
                </a:cubicBezTo>
                <a:cubicBezTo>
                  <a:pt x="25678" y="182617"/>
                  <a:pt x="35095" y="178339"/>
                  <a:pt x="46224" y="178339"/>
                </a:cubicBezTo>
                <a:cubicBezTo>
                  <a:pt x="61633" y="178339"/>
                  <a:pt x="69338" y="171495"/>
                  <a:pt x="75330" y="153528"/>
                </a:cubicBezTo>
                <a:cubicBezTo>
                  <a:pt x="83891" y="130428"/>
                  <a:pt x="82179" y="128716"/>
                  <a:pt x="59065" y="123583"/>
                </a:cubicBezTo>
                <a:cubicBezTo>
                  <a:pt x="35951" y="119305"/>
                  <a:pt x="23110" y="101338"/>
                  <a:pt x="42800" y="101338"/>
                </a:cubicBezTo>
                <a:cubicBezTo>
                  <a:pt x="59921" y="101338"/>
                  <a:pt x="50504" y="85938"/>
                  <a:pt x="29959" y="80805"/>
                </a:cubicBezTo>
                <a:cubicBezTo>
                  <a:pt x="2565" y="73960"/>
                  <a:pt x="2565" y="58560"/>
                  <a:pt x="29103" y="58560"/>
                </a:cubicBezTo>
                <a:cubicBezTo>
                  <a:pt x="41088" y="58560"/>
                  <a:pt x="53073" y="55138"/>
                  <a:pt x="55641" y="50004"/>
                </a:cubicBezTo>
                <a:cubicBezTo>
                  <a:pt x="58209" y="45727"/>
                  <a:pt x="55641" y="41449"/>
                  <a:pt x="48792" y="41449"/>
                </a:cubicBezTo>
                <a:cubicBezTo>
                  <a:pt x="37663" y="41449"/>
                  <a:pt x="-4" y="7226"/>
                  <a:pt x="-4" y="-3041"/>
                </a:cubicBezTo>
                <a:cubicBezTo>
                  <a:pt x="-4" y="-10741"/>
                  <a:pt x="50504" y="4659"/>
                  <a:pt x="64201" y="15782"/>
                </a:cubicBezTo>
                <a:cubicBezTo>
                  <a:pt x="70194" y="20915"/>
                  <a:pt x="101868" y="23482"/>
                  <a:pt x="134399" y="22626"/>
                </a:cubicBezTo>
                <a:cubicBezTo>
                  <a:pt x="198604" y="20915"/>
                  <a:pt x="218294" y="27760"/>
                  <a:pt x="210589" y="47438"/>
                </a:cubicBezTo>
                <a:cubicBezTo>
                  <a:pt x="208021" y="54282"/>
                  <a:pt x="211445" y="65405"/>
                  <a:pt x="218294" y="73105"/>
                </a:cubicBezTo>
                <a:cubicBezTo>
                  <a:pt x="236271" y="90216"/>
                  <a:pt x="230279" y="104761"/>
                  <a:pt x="204597" y="109894"/>
                </a:cubicBezTo>
                <a:cubicBezTo>
                  <a:pt x="193468" y="112461"/>
                  <a:pt x="183195" y="119305"/>
                  <a:pt x="181483" y="126150"/>
                </a:cubicBezTo>
                <a:cubicBezTo>
                  <a:pt x="178058" y="142406"/>
                  <a:pt x="128407" y="214273"/>
                  <a:pt x="112141" y="227107"/>
                </a:cubicBezTo>
                <a:cubicBezTo>
                  <a:pt x="100156" y="235662"/>
                  <a:pt x="100156" y="238229"/>
                  <a:pt x="113853" y="252774"/>
                </a:cubicBezTo>
                <a:cubicBezTo>
                  <a:pt x="134399" y="275874"/>
                  <a:pt x="131831" y="289563"/>
                  <a:pt x="107861" y="289563"/>
                </a:cubicBezTo>
                <a:cubicBezTo>
                  <a:pt x="83035" y="289563"/>
                  <a:pt x="71050" y="302396"/>
                  <a:pt x="89027" y="309241"/>
                </a:cubicBezTo>
                <a:cubicBezTo>
                  <a:pt x="103581" y="315230"/>
                  <a:pt x="124126" y="349452"/>
                  <a:pt x="112997" y="349452"/>
                </a:cubicBezTo>
                <a:cubicBezTo>
                  <a:pt x="108717" y="349452"/>
                  <a:pt x="100156" y="343464"/>
                  <a:pt x="94164" y="3366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B77428E-8E76-6F6D-AF94-3CD0C2F67120}"/>
              </a:ext>
            </a:extLst>
          </p:cNvPr>
          <p:cNvSpPr/>
          <p:nvPr/>
        </p:nvSpPr>
        <p:spPr>
          <a:xfrm flipV="1">
            <a:off x="5494121" y="2478871"/>
            <a:ext cx="108338" cy="101443"/>
          </a:xfrm>
          <a:custGeom>
            <a:avLst/>
            <a:gdLst>
              <a:gd name="connsiteX0" fmla="*/ 62860 w 156251"/>
              <a:gd name="connsiteY0" fmla="*/ 119633 h 146306"/>
              <a:gd name="connsiteX1" fmla="*/ 36322 w 156251"/>
              <a:gd name="connsiteY1" fmla="*/ 102521 h 146306"/>
              <a:gd name="connsiteX2" fmla="*/ 20057 w 156251"/>
              <a:gd name="connsiteY2" fmla="*/ 58032 h 146306"/>
              <a:gd name="connsiteX3" fmla="*/ 14920 w 156251"/>
              <a:gd name="connsiteY3" fmla="*/ 34076 h 146306"/>
              <a:gd name="connsiteX4" fmla="*/ 73989 w 156251"/>
              <a:gd name="connsiteY4" fmla="*/ 4987 h 146306"/>
              <a:gd name="connsiteX5" fmla="*/ 133058 w 156251"/>
              <a:gd name="connsiteY5" fmla="*/ 66588 h 146306"/>
              <a:gd name="connsiteX6" fmla="*/ 141618 w 156251"/>
              <a:gd name="connsiteY6" fmla="*/ 94821 h 146306"/>
              <a:gd name="connsiteX7" fmla="*/ 123641 w 156251"/>
              <a:gd name="connsiteY7" fmla="*/ 136744 h 146306"/>
              <a:gd name="connsiteX8" fmla="*/ 62860 w 156251"/>
              <a:gd name="connsiteY8" fmla="*/ 119633 h 14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251" h="146306">
                <a:moveTo>
                  <a:pt x="62860" y="119633"/>
                </a:moveTo>
                <a:cubicBezTo>
                  <a:pt x="56011" y="104232"/>
                  <a:pt x="48307" y="99099"/>
                  <a:pt x="36322" y="102521"/>
                </a:cubicBezTo>
                <a:cubicBezTo>
                  <a:pt x="14064" y="107655"/>
                  <a:pt x="1223" y="73432"/>
                  <a:pt x="20057" y="58032"/>
                </a:cubicBezTo>
                <a:cubicBezTo>
                  <a:pt x="32898" y="48621"/>
                  <a:pt x="32042" y="46054"/>
                  <a:pt x="14920" y="34076"/>
                </a:cubicBezTo>
                <a:cubicBezTo>
                  <a:pt x="-31307" y="1565"/>
                  <a:pt x="8928" y="-18113"/>
                  <a:pt x="73989" y="4987"/>
                </a:cubicBezTo>
                <a:cubicBezTo>
                  <a:pt x="122785" y="21243"/>
                  <a:pt x="133058" y="32365"/>
                  <a:pt x="133058" y="66588"/>
                </a:cubicBezTo>
                <a:cubicBezTo>
                  <a:pt x="133058" y="79421"/>
                  <a:pt x="137338" y="92255"/>
                  <a:pt x="141618" y="94821"/>
                </a:cubicBezTo>
                <a:cubicBezTo>
                  <a:pt x="160452" y="106799"/>
                  <a:pt x="150179" y="131611"/>
                  <a:pt x="123641" y="136744"/>
                </a:cubicBezTo>
                <a:cubicBezTo>
                  <a:pt x="80837" y="145300"/>
                  <a:pt x="73133" y="142733"/>
                  <a:pt x="62860" y="11963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036E818-A940-1CF4-4914-E571E19C7478}"/>
              </a:ext>
            </a:extLst>
          </p:cNvPr>
          <p:cNvSpPr/>
          <p:nvPr/>
        </p:nvSpPr>
        <p:spPr>
          <a:xfrm flipV="1">
            <a:off x="8611733" y="3316961"/>
            <a:ext cx="38790" cy="95195"/>
          </a:xfrm>
          <a:custGeom>
            <a:avLst/>
            <a:gdLst>
              <a:gd name="connsiteX0" fmla="*/ 3100 w 55946"/>
              <a:gd name="connsiteY0" fmla="*/ 111988 h 137295"/>
              <a:gd name="connsiteX1" fmla="*/ 6525 w 55946"/>
              <a:gd name="connsiteY1" fmla="*/ 22153 h 137295"/>
              <a:gd name="connsiteX2" fmla="*/ 22790 w 55946"/>
              <a:gd name="connsiteY2" fmla="*/ -3514 h 137295"/>
              <a:gd name="connsiteX3" fmla="*/ 31350 w 55946"/>
              <a:gd name="connsiteY3" fmla="*/ 19586 h 137295"/>
              <a:gd name="connsiteX4" fmla="*/ 42479 w 55946"/>
              <a:gd name="connsiteY4" fmla="*/ 105999 h 137295"/>
              <a:gd name="connsiteX5" fmla="*/ 3100 w 55946"/>
              <a:gd name="connsiteY5" fmla="*/ 111988 h 13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6" h="137295">
                <a:moveTo>
                  <a:pt x="3100" y="111988"/>
                </a:moveTo>
                <a:cubicBezTo>
                  <a:pt x="-14877" y="77765"/>
                  <a:pt x="-14021" y="52098"/>
                  <a:pt x="6525" y="22153"/>
                </a:cubicBezTo>
                <a:lnTo>
                  <a:pt x="22790" y="-3514"/>
                </a:lnTo>
                <a:lnTo>
                  <a:pt x="31350" y="19586"/>
                </a:lnTo>
                <a:cubicBezTo>
                  <a:pt x="47616" y="60654"/>
                  <a:pt x="49328" y="80332"/>
                  <a:pt x="42479" y="105999"/>
                </a:cubicBezTo>
                <a:cubicBezTo>
                  <a:pt x="33063" y="141077"/>
                  <a:pt x="18509" y="142788"/>
                  <a:pt x="3100" y="11198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172BF0-7448-8C96-ACEC-8546A1501A36}"/>
              </a:ext>
            </a:extLst>
          </p:cNvPr>
          <p:cNvSpPr/>
          <p:nvPr/>
        </p:nvSpPr>
        <p:spPr>
          <a:xfrm flipV="1">
            <a:off x="3619209" y="3381700"/>
            <a:ext cx="246986" cy="93337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A72E3C86-DEC3-0B40-3594-01C7C455B5C5}"/>
              </a:ext>
            </a:extLst>
          </p:cNvPr>
          <p:cNvSpPr/>
          <p:nvPr/>
        </p:nvSpPr>
        <p:spPr>
          <a:xfrm flipV="1">
            <a:off x="3851868" y="3463653"/>
            <a:ext cx="153158" cy="67445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47D6B869-260F-CAFA-A246-40428990A093}"/>
              </a:ext>
            </a:extLst>
          </p:cNvPr>
          <p:cNvSpPr/>
          <p:nvPr/>
        </p:nvSpPr>
        <p:spPr>
          <a:xfrm flipV="1">
            <a:off x="8352375" y="3463653"/>
            <a:ext cx="48923" cy="46955"/>
          </a:xfrm>
          <a:custGeom>
            <a:avLst/>
            <a:gdLst>
              <a:gd name="connsiteX0" fmla="*/ 23132 w 70560"/>
              <a:gd name="connsiteY0" fmla="*/ 59139 h 67721"/>
              <a:gd name="connsiteX1" fmla="*/ -4262 w 70560"/>
              <a:gd name="connsiteY1" fmla="*/ 39461 h 67721"/>
              <a:gd name="connsiteX2" fmla="*/ 52239 w 70560"/>
              <a:gd name="connsiteY2" fmla="*/ 18071 h 67721"/>
              <a:gd name="connsiteX3" fmla="*/ 49671 w 70560"/>
              <a:gd name="connsiteY3" fmla="*/ 64272 h 67721"/>
              <a:gd name="connsiteX4" fmla="*/ 23132 w 70560"/>
              <a:gd name="connsiteY4" fmla="*/ 59139 h 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60" h="67721">
                <a:moveTo>
                  <a:pt x="23132" y="59139"/>
                </a:moveTo>
                <a:cubicBezTo>
                  <a:pt x="12860" y="57428"/>
                  <a:pt x="19" y="48016"/>
                  <a:pt x="-4262" y="39461"/>
                </a:cubicBezTo>
                <a:cubicBezTo>
                  <a:pt x="-25663" y="-1607"/>
                  <a:pt x="26557" y="-21285"/>
                  <a:pt x="52239" y="18071"/>
                </a:cubicBezTo>
                <a:cubicBezTo>
                  <a:pt x="65080" y="38605"/>
                  <a:pt x="64224" y="66839"/>
                  <a:pt x="49671" y="64272"/>
                </a:cubicBezTo>
                <a:cubicBezTo>
                  <a:pt x="46246" y="63416"/>
                  <a:pt x="34261" y="60850"/>
                  <a:pt x="23132" y="5913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7BEB0CE3-3545-BD90-86B1-27E2058000DE}"/>
              </a:ext>
            </a:extLst>
          </p:cNvPr>
          <p:cNvSpPr/>
          <p:nvPr/>
        </p:nvSpPr>
        <p:spPr>
          <a:xfrm flipV="1">
            <a:off x="8638156" y="3496555"/>
            <a:ext cx="187725" cy="382465"/>
          </a:xfrm>
          <a:custGeom>
            <a:avLst/>
            <a:gdLst>
              <a:gd name="connsiteX0" fmla="*/ 25618 w 270745"/>
              <a:gd name="connsiteY0" fmla="*/ 544648 h 551608"/>
              <a:gd name="connsiteX1" fmla="*/ 11065 w 270745"/>
              <a:gd name="connsiteY1" fmla="*/ 508714 h 551608"/>
              <a:gd name="connsiteX2" fmla="*/ -1776 w 270745"/>
              <a:gd name="connsiteY2" fmla="*/ 457380 h 551608"/>
              <a:gd name="connsiteX3" fmla="*/ 12777 w 270745"/>
              <a:gd name="connsiteY3" fmla="*/ 373534 h 551608"/>
              <a:gd name="connsiteX4" fmla="*/ 24762 w 270745"/>
              <a:gd name="connsiteY4" fmla="*/ 346156 h 551608"/>
              <a:gd name="connsiteX5" fmla="*/ 36747 w 270745"/>
              <a:gd name="connsiteY5" fmla="*/ 308511 h 551608"/>
              <a:gd name="connsiteX6" fmla="*/ 62429 w 270745"/>
              <a:gd name="connsiteY6" fmla="*/ 314500 h 551608"/>
              <a:gd name="connsiteX7" fmla="*/ 85543 w 270745"/>
              <a:gd name="connsiteY7" fmla="*/ 329045 h 551608"/>
              <a:gd name="connsiteX8" fmla="*/ 140331 w 270745"/>
              <a:gd name="connsiteY8" fmla="*/ 284556 h 551608"/>
              <a:gd name="connsiteX9" fmla="*/ 159165 w 270745"/>
              <a:gd name="connsiteY9" fmla="*/ 242633 h 551608"/>
              <a:gd name="connsiteX10" fmla="*/ 122354 w 270745"/>
              <a:gd name="connsiteY10" fmla="*/ 249477 h 551608"/>
              <a:gd name="connsiteX11" fmla="*/ 93247 w 270745"/>
              <a:gd name="connsiteY11" fmla="*/ 263166 h 551608"/>
              <a:gd name="connsiteX12" fmla="*/ 103520 w 270745"/>
              <a:gd name="connsiteY12" fmla="*/ 204988 h 551608"/>
              <a:gd name="connsiteX13" fmla="*/ 124922 w 270745"/>
              <a:gd name="connsiteY13" fmla="*/ 175043 h 551608"/>
              <a:gd name="connsiteX14" fmla="*/ 168581 w 270745"/>
              <a:gd name="connsiteY14" fmla="*/ 165632 h 551608"/>
              <a:gd name="connsiteX15" fmla="*/ 167725 w 270745"/>
              <a:gd name="connsiteY15" fmla="*/ 204988 h 551608"/>
              <a:gd name="connsiteX16" fmla="*/ 165157 w 270745"/>
              <a:gd name="connsiteY16" fmla="*/ 228944 h 551608"/>
              <a:gd name="connsiteX17" fmla="*/ 204536 w 270745"/>
              <a:gd name="connsiteY17" fmla="*/ 193866 h 551608"/>
              <a:gd name="connsiteX18" fmla="*/ 197688 w 270745"/>
              <a:gd name="connsiteY18" fmla="*/ 142532 h 551608"/>
              <a:gd name="connsiteX19" fmla="*/ 164301 w 270745"/>
              <a:gd name="connsiteY19" fmla="*/ 132265 h 551608"/>
              <a:gd name="connsiteX20" fmla="*/ 110369 w 270745"/>
              <a:gd name="connsiteY20" fmla="*/ 78364 h 551608"/>
              <a:gd name="connsiteX21" fmla="*/ 118073 w 270745"/>
              <a:gd name="connsiteY21" fmla="*/ 69809 h 551608"/>
              <a:gd name="connsiteX22" fmla="*/ 151460 w 270745"/>
              <a:gd name="connsiteY22" fmla="*/ 88631 h 551608"/>
              <a:gd name="connsiteX23" fmla="*/ 177142 w 270745"/>
              <a:gd name="connsiteY23" fmla="*/ 62109 h 551608"/>
              <a:gd name="connsiteX24" fmla="*/ 207960 w 270745"/>
              <a:gd name="connsiteY24" fmla="*/ 15052 h 551608"/>
              <a:gd name="connsiteX25" fmla="*/ 233642 w 270745"/>
              <a:gd name="connsiteY25" fmla="*/ -2915 h 551608"/>
              <a:gd name="connsiteX26" fmla="*/ 233642 w 270745"/>
              <a:gd name="connsiteY26" fmla="*/ 27886 h 551608"/>
              <a:gd name="connsiteX27" fmla="*/ 249052 w 270745"/>
              <a:gd name="connsiteY27" fmla="*/ 56120 h 551608"/>
              <a:gd name="connsiteX28" fmla="*/ 260181 w 270745"/>
              <a:gd name="connsiteY28" fmla="*/ 66386 h 551608"/>
              <a:gd name="connsiteX29" fmla="*/ 255900 w 270745"/>
              <a:gd name="connsiteY29" fmla="*/ 123709 h 551608"/>
              <a:gd name="connsiteX30" fmla="*/ 235355 w 270745"/>
              <a:gd name="connsiteY30" fmla="*/ 188732 h 551608"/>
              <a:gd name="connsiteX31" fmla="*/ 216521 w 270745"/>
              <a:gd name="connsiteY31" fmla="*/ 232366 h 551608"/>
              <a:gd name="connsiteX32" fmla="*/ 173718 w 270745"/>
              <a:gd name="connsiteY32" fmla="*/ 293111 h 551608"/>
              <a:gd name="connsiteX33" fmla="*/ 153172 w 270745"/>
              <a:gd name="connsiteY33" fmla="*/ 323056 h 551608"/>
              <a:gd name="connsiteX34" fmla="*/ 121498 w 270745"/>
              <a:gd name="connsiteY34" fmla="*/ 357279 h 551608"/>
              <a:gd name="connsiteX35" fmla="*/ 73558 w 270745"/>
              <a:gd name="connsiteY35" fmla="*/ 370968 h 551608"/>
              <a:gd name="connsiteX36" fmla="*/ 70990 w 270745"/>
              <a:gd name="connsiteY36" fmla="*/ 452247 h 551608"/>
              <a:gd name="connsiteX37" fmla="*/ 70134 w 270745"/>
              <a:gd name="connsiteY37" fmla="*/ 502725 h 551608"/>
              <a:gd name="connsiteX38" fmla="*/ 25618 w 270745"/>
              <a:gd name="connsiteY38" fmla="*/ 544648 h 55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0745" h="551608">
                <a:moveTo>
                  <a:pt x="25618" y="544648"/>
                </a:moveTo>
                <a:cubicBezTo>
                  <a:pt x="17057" y="539514"/>
                  <a:pt x="11065" y="525825"/>
                  <a:pt x="11065" y="508714"/>
                </a:cubicBezTo>
                <a:cubicBezTo>
                  <a:pt x="11065" y="493314"/>
                  <a:pt x="5072" y="470213"/>
                  <a:pt x="-1776" y="457380"/>
                </a:cubicBezTo>
                <a:cubicBezTo>
                  <a:pt x="-17185" y="427435"/>
                  <a:pt x="-9481" y="385512"/>
                  <a:pt x="12777" y="373534"/>
                </a:cubicBezTo>
                <a:cubicBezTo>
                  <a:pt x="24762" y="367545"/>
                  <a:pt x="28186" y="358990"/>
                  <a:pt x="24762" y="346156"/>
                </a:cubicBezTo>
                <a:cubicBezTo>
                  <a:pt x="22194" y="335034"/>
                  <a:pt x="27330" y="319634"/>
                  <a:pt x="36747" y="308511"/>
                </a:cubicBezTo>
                <a:cubicBezTo>
                  <a:pt x="57293" y="282844"/>
                  <a:pt x="62429" y="283700"/>
                  <a:pt x="62429" y="314500"/>
                </a:cubicBezTo>
                <a:cubicBezTo>
                  <a:pt x="62429" y="339312"/>
                  <a:pt x="63285" y="339312"/>
                  <a:pt x="85543" y="329045"/>
                </a:cubicBezTo>
                <a:cubicBezTo>
                  <a:pt x="98384" y="323912"/>
                  <a:pt x="123210" y="303378"/>
                  <a:pt x="140331" y="284556"/>
                </a:cubicBezTo>
                <a:cubicBezTo>
                  <a:pt x="167725" y="255466"/>
                  <a:pt x="170293" y="249477"/>
                  <a:pt x="159165" y="242633"/>
                </a:cubicBezTo>
                <a:cubicBezTo>
                  <a:pt x="150604" y="237499"/>
                  <a:pt x="137763" y="240066"/>
                  <a:pt x="122354" y="249477"/>
                </a:cubicBezTo>
                <a:cubicBezTo>
                  <a:pt x="108657" y="257178"/>
                  <a:pt x="95816" y="263166"/>
                  <a:pt x="93247" y="263166"/>
                </a:cubicBezTo>
                <a:cubicBezTo>
                  <a:pt x="81262" y="263166"/>
                  <a:pt x="88967" y="219533"/>
                  <a:pt x="103520" y="204988"/>
                </a:cubicBezTo>
                <a:cubicBezTo>
                  <a:pt x="112081" y="196432"/>
                  <a:pt x="121498" y="182743"/>
                  <a:pt x="124922" y="175043"/>
                </a:cubicBezTo>
                <a:cubicBezTo>
                  <a:pt x="130914" y="159643"/>
                  <a:pt x="145467" y="157076"/>
                  <a:pt x="168581" y="165632"/>
                </a:cubicBezTo>
                <a:cubicBezTo>
                  <a:pt x="186559" y="172476"/>
                  <a:pt x="185703" y="185310"/>
                  <a:pt x="167725" y="204988"/>
                </a:cubicBezTo>
                <a:cubicBezTo>
                  <a:pt x="154884" y="219533"/>
                  <a:pt x="154884" y="222099"/>
                  <a:pt x="165157" y="228944"/>
                </a:cubicBezTo>
                <a:cubicBezTo>
                  <a:pt x="184847" y="241777"/>
                  <a:pt x="192551" y="234933"/>
                  <a:pt x="204536" y="193866"/>
                </a:cubicBezTo>
                <a:cubicBezTo>
                  <a:pt x="215665" y="158787"/>
                  <a:pt x="214809" y="155365"/>
                  <a:pt x="197688" y="142532"/>
                </a:cubicBezTo>
                <a:cubicBezTo>
                  <a:pt x="188271" y="134832"/>
                  <a:pt x="172862" y="130554"/>
                  <a:pt x="164301" y="132265"/>
                </a:cubicBezTo>
                <a:cubicBezTo>
                  <a:pt x="145467" y="137398"/>
                  <a:pt x="118073" y="110020"/>
                  <a:pt x="110369" y="78364"/>
                </a:cubicBezTo>
                <a:cubicBezTo>
                  <a:pt x="105232" y="55264"/>
                  <a:pt x="106088" y="54408"/>
                  <a:pt x="118073" y="69809"/>
                </a:cubicBezTo>
                <a:cubicBezTo>
                  <a:pt x="124922" y="79220"/>
                  <a:pt x="139475" y="86920"/>
                  <a:pt x="151460" y="88631"/>
                </a:cubicBezTo>
                <a:cubicBezTo>
                  <a:pt x="168581" y="90342"/>
                  <a:pt x="172862" y="86064"/>
                  <a:pt x="177142" y="62109"/>
                </a:cubicBezTo>
                <a:cubicBezTo>
                  <a:pt x="180566" y="43286"/>
                  <a:pt x="192551" y="26175"/>
                  <a:pt x="207960" y="15052"/>
                </a:cubicBezTo>
                <a:lnTo>
                  <a:pt x="233642" y="-2915"/>
                </a:lnTo>
                <a:lnTo>
                  <a:pt x="233642" y="27886"/>
                </a:lnTo>
                <a:cubicBezTo>
                  <a:pt x="233642" y="52697"/>
                  <a:pt x="237067" y="57831"/>
                  <a:pt x="249052" y="56120"/>
                </a:cubicBezTo>
                <a:cubicBezTo>
                  <a:pt x="258468" y="54408"/>
                  <a:pt x="262749" y="57831"/>
                  <a:pt x="260181" y="66386"/>
                </a:cubicBezTo>
                <a:cubicBezTo>
                  <a:pt x="259324" y="73231"/>
                  <a:pt x="256756" y="98898"/>
                  <a:pt x="255900" y="123709"/>
                </a:cubicBezTo>
                <a:cubicBezTo>
                  <a:pt x="255044" y="156221"/>
                  <a:pt x="249908" y="173332"/>
                  <a:pt x="235355" y="188732"/>
                </a:cubicBezTo>
                <a:cubicBezTo>
                  <a:pt x="225082" y="199855"/>
                  <a:pt x="216521" y="219533"/>
                  <a:pt x="216521" y="232366"/>
                </a:cubicBezTo>
                <a:cubicBezTo>
                  <a:pt x="216521" y="266589"/>
                  <a:pt x="202824" y="287122"/>
                  <a:pt x="173718" y="293111"/>
                </a:cubicBezTo>
                <a:cubicBezTo>
                  <a:pt x="151460" y="298245"/>
                  <a:pt x="148892" y="301667"/>
                  <a:pt x="153172" y="323056"/>
                </a:cubicBezTo>
                <a:cubicBezTo>
                  <a:pt x="158309" y="346156"/>
                  <a:pt x="155740" y="347867"/>
                  <a:pt x="121498" y="357279"/>
                </a:cubicBezTo>
                <a:cubicBezTo>
                  <a:pt x="100952" y="363268"/>
                  <a:pt x="78694" y="369257"/>
                  <a:pt x="73558" y="370968"/>
                </a:cubicBezTo>
                <a:cubicBezTo>
                  <a:pt x="59861" y="374390"/>
                  <a:pt x="59005" y="429146"/>
                  <a:pt x="70990" y="452247"/>
                </a:cubicBezTo>
                <a:cubicBezTo>
                  <a:pt x="77838" y="463369"/>
                  <a:pt x="76982" y="478769"/>
                  <a:pt x="70134" y="502725"/>
                </a:cubicBezTo>
                <a:cubicBezTo>
                  <a:pt x="57293" y="544648"/>
                  <a:pt x="46164" y="555770"/>
                  <a:pt x="25618" y="54464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A55EED36-D426-D706-158D-EC2C49465947}"/>
              </a:ext>
            </a:extLst>
          </p:cNvPr>
          <p:cNvSpPr/>
          <p:nvPr/>
        </p:nvSpPr>
        <p:spPr>
          <a:xfrm flipV="1">
            <a:off x="8397745" y="3825036"/>
            <a:ext cx="248965" cy="320074"/>
          </a:xfrm>
          <a:custGeom>
            <a:avLst/>
            <a:gdLst>
              <a:gd name="connsiteX0" fmla="*/ 252820 w 359068"/>
              <a:gd name="connsiteY0" fmla="*/ 425041 h 461626"/>
              <a:gd name="connsiteX1" fmla="*/ 208305 w 359068"/>
              <a:gd name="connsiteY1" fmla="*/ 373707 h 461626"/>
              <a:gd name="connsiteX2" fmla="*/ 155228 w 359068"/>
              <a:gd name="connsiteY2" fmla="*/ 328362 h 461626"/>
              <a:gd name="connsiteX3" fmla="*/ 108145 w 359068"/>
              <a:gd name="connsiteY3" fmla="*/ 290717 h 461626"/>
              <a:gd name="connsiteX4" fmla="*/ 71334 w 359068"/>
              <a:gd name="connsiteY4" fmla="*/ 253072 h 461626"/>
              <a:gd name="connsiteX5" fmla="*/ 26818 w 359068"/>
              <a:gd name="connsiteY5" fmla="*/ 230828 h 461626"/>
              <a:gd name="connsiteX6" fmla="*/ 1992 w 359068"/>
              <a:gd name="connsiteY6" fmla="*/ 223983 h 461626"/>
              <a:gd name="connsiteX7" fmla="*/ -1432 w 359068"/>
              <a:gd name="connsiteY7" fmla="*/ 206872 h 461626"/>
              <a:gd name="connsiteX8" fmla="*/ 7129 w 359068"/>
              <a:gd name="connsiteY8" fmla="*/ 127304 h 461626"/>
              <a:gd name="connsiteX9" fmla="*/ 24250 w 359068"/>
              <a:gd name="connsiteY9" fmla="*/ 72548 h 461626"/>
              <a:gd name="connsiteX10" fmla="*/ 82463 w 359068"/>
              <a:gd name="connsiteY10" fmla="*/ 20358 h 461626"/>
              <a:gd name="connsiteX11" fmla="*/ 147524 w 359068"/>
              <a:gd name="connsiteY11" fmla="*/ 10947 h 461626"/>
              <a:gd name="connsiteX12" fmla="*/ 252820 w 359068"/>
              <a:gd name="connsiteY12" fmla="*/ 46881 h 461626"/>
              <a:gd name="connsiteX13" fmla="*/ 272510 w 359068"/>
              <a:gd name="connsiteY13" fmla="*/ 99926 h 461626"/>
              <a:gd name="connsiteX14" fmla="*/ 298192 w 359068"/>
              <a:gd name="connsiteY14" fmla="*/ 155538 h 461626"/>
              <a:gd name="connsiteX15" fmla="*/ 319593 w 359068"/>
              <a:gd name="connsiteY15" fmla="*/ 190616 h 461626"/>
              <a:gd name="connsiteX16" fmla="*/ 323874 w 359068"/>
              <a:gd name="connsiteY16" fmla="*/ 230828 h 461626"/>
              <a:gd name="connsiteX17" fmla="*/ 328154 w 359068"/>
              <a:gd name="connsiteY17" fmla="*/ 332640 h 461626"/>
              <a:gd name="connsiteX18" fmla="*/ 349556 w 359068"/>
              <a:gd name="connsiteY18" fmla="*/ 375418 h 461626"/>
              <a:gd name="connsiteX19" fmla="*/ 272510 w 359068"/>
              <a:gd name="connsiteY19" fmla="*/ 459264 h 461626"/>
              <a:gd name="connsiteX20" fmla="*/ 252820 w 359068"/>
              <a:gd name="connsiteY20" fmla="*/ 425041 h 4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9068" h="461626">
                <a:moveTo>
                  <a:pt x="252820" y="425041"/>
                </a:moveTo>
                <a:cubicBezTo>
                  <a:pt x="244259" y="407074"/>
                  <a:pt x="224570" y="383974"/>
                  <a:pt x="208305" y="373707"/>
                </a:cubicBezTo>
                <a:cubicBezTo>
                  <a:pt x="192895" y="364296"/>
                  <a:pt x="168925" y="343762"/>
                  <a:pt x="155228" y="328362"/>
                </a:cubicBezTo>
                <a:cubicBezTo>
                  <a:pt x="141531" y="312962"/>
                  <a:pt x="120986" y="296706"/>
                  <a:pt x="108145" y="290717"/>
                </a:cubicBezTo>
                <a:cubicBezTo>
                  <a:pt x="95304" y="284728"/>
                  <a:pt x="79038" y="268472"/>
                  <a:pt x="71334" y="253072"/>
                </a:cubicBezTo>
                <a:cubicBezTo>
                  <a:pt x="58493" y="229116"/>
                  <a:pt x="54212" y="226550"/>
                  <a:pt x="26818" y="230828"/>
                </a:cubicBezTo>
                <a:cubicBezTo>
                  <a:pt x="3704" y="235105"/>
                  <a:pt x="-2288" y="233394"/>
                  <a:pt x="1992" y="223983"/>
                </a:cubicBezTo>
                <a:cubicBezTo>
                  <a:pt x="4560" y="217138"/>
                  <a:pt x="2848" y="209438"/>
                  <a:pt x="-1432" y="206872"/>
                </a:cubicBezTo>
                <a:cubicBezTo>
                  <a:pt x="-15129" y="198316"/>
                  <a:pt x="-10849" y="157249"/>
                  <a:pt x="7129" y="127304"/>
                </a:cubicBezTo>
                <a:cubicBezTo>
                  <a:pt x="16545" y="111904"/>
                  <a:pt x="24250" y="87092"/>
                  <a:pt x="24250" y="72548"/>
                </a:cubicBezTo>
                <a:cubicBezTo>
                  <a:pt x="24250" y="33192"/>
                  <a:pt x="43940" y="15225"/>
                  <a:pt x="82463" y="20358"/>
                </a:cubicBezTo>
                <a:cubicBezTo>
                  <a:pt x="102152" y="22925"/>
                  <a:pt x="127834" y="19503"/>
                  <a:pt x="147524" y="10947"/>
                </a:cubicBezTo>
                <a:cubicBezTo>
                  <a:pt x="214297" y="-16431"/>
                  <a:pt x="262237" y="-175"/>
                  <a:pt x="252820" y="46881"/>
                </a:cubicBezTo>
                <a:cubicBezTo>
                  <a:pt x="248540" y="69126"/>
                  <a:pt x="251964" y="78537"/>
                  <a:pt x="272510" y="99926"/>
                </a:cubicBezTo>
                <a:cubicBezTo>
                  <a:pt x="291343" y="118748"/>
                  <a:pt x="298192" y="134149"/>
                  <a:pt x="298192" y="155538"/>
                </a:cubicBezTo>
                <a:cubicBezTo>
                  <a:pt x="298192" y="180349"/>
                  <a:pt x="301616" y="186338"/>
                  <a:pt x="319593" y="190616"/>
                </a:cubicBezTo>
                <a:cubicBezTo>
                  <a:pt x="345275" y="196605"/>
                  <a:pt x="346131" y="202594"/>
                  <a:pt x="323874" y="230828"/>
                </a:cubicBezTo>
                <a:cubicBezTo>
                  <a:pt x="300760" y="259917"/>
                  <a:pt x="302472" y="294995"/>
                  <a:pt x="328154" y="332640"/>
                </a:cubicBezTo>
                <a:cubicBezTo>
                  <a:pt x="340139" y="349751"/>
                  <a:pt x="349556" y="369429"/>
                  <a:pt x="349556" y="375418"/>
                </a:cubicBezTo>
                <a:cubicBezTo>
                  <a:pt x="349556" y="385685"/>
                  <a:pt x="281926" y="459264"/>
                  <a:pt x="272510" y="459264"/>
                </a:cubicBezTo>
                <a:cubicBezTo>
                  <a:pt x="269941" y="459264"/>
                  <a:pt x="261381" y="443863"/>
                  <a:pt x="252820" y="42504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6999A2D4-1133-DD30-FC5B-9C5BB63C8917}"/>
              </a:ext>
            </a:extLst>
          </p:cNvPr>
          <p:cNvSpPr/>
          <p:nvPr/>
        </p:nvSpPr>
        <p:spPr>
          <a:xfrm flipV="1">
            <a:off x="8047169" y="3876441"/>
            <a:ext cx="290886" cy="320244"/>
          </a:xfrm>
          <a:custGeom>
            <a:avLst/>
            <a:gdLst>
              <a:gd name="connsiteX0" fmla="*/ -3821 w 419529"/>
              <a:gd name="connsiteY0" fmla="*/ 459310 h 461871"/>
              <a:gd name="connsiteX1" fmla="*/ 15869 w 419529"/>
              <a:gd name="connsiteY1" fmla="*/ 420809 h 461871"/>
              <a:gd name="connsiteX2" fmla="*/ 62952 w 419529"/>
              <a:gd name="connsiteY2" fmla="*/ 372898 h 461871"/>
              <a:gd name="connsiteX3" fmla="*/ 101475 w 419529"/>
              <a:gd name="connsiteY3" fmla="*/ 332686 h 461871"/>
              <a:gd name="connsiteX4" fmla="*/ 131438 w 419529"/>
              <a:gd name="connsiteY4" fmla="*/ 304453 h 461871"/>
              <a:gd name="connsiteX5" fmla="*/ 205060 w 419529"/>
              <a:gd name="connsiteY5" fmla="*/ 137617 h 461871"/>
              <a:gd name="connsiteX6" fmla="*/ 324909 w 419529"/>
              <a:gd name="connsiteY6" fmla="*/ 6716 h 461871"/>
              <a:gd name="connsiteX7" fmla="*/ 370281 w 419529"/>
              <a:gd name="connsiteY7" fmla="*/ 12705 h 461871"/>
              <a:gd name="connsiteX8" fmla="*/ 381409 w 419529"/>
              <a:gd name="connsiteY8" fmla="*/ 50349 h 461871"/>
              <a:gd name="connsiteX9" fmla="*/ 393394 w 419529"/>
              <a:gd name="connsiteY9" fmla="*/ 99972 h 461871"/>
              <a:gd name="connsiteX10" fmla="*/ 410516 w 419529"/>
              <a:gd name="connsiteY10" fmla="*/ 131628 h 461871"/>
              <a:gd name="connsiteX11" fmla="*/ 389114 w 419529"/>
              <a:gd name="connsiteY11" fmla="*/ 131628 h 461871"/>
              <a:gd name="connsiteX12" fmla="*/ 367712 w 419529"/>
              <a:gd name="connsiteY12" fmla="*/ 140184 h 461871"/>
              <a:gd name="connsiteX13" fmla="*/ 332614 w 419529"/>
              <a:gd name="connsiteY13" fmla="*/ 182962 h 461871"/>
              <a:gd name="connsiteX14" fmla="*/ 306076 w 419529"/>
              <a:gd name="connsiteY14" fmla="*/ 228307 h 461871"/>
              <a:gd name="connsiteX15" fmla="*/ 279537 w 419529"/>
              <a:gd name="connsiteY15" fmla="*/ 269374 h 461871"/>
              <a:gd name="connsiteX16" fmla="*/ 211908 w 419529"/>
              <a:gd name="connsiteY16" fmla="*/ 318997 h 461871"/>
              <a:gd name="connsiteX17" fmla="*/ 164824 w 419529"/>
              <a:gd name="connsiteY17" fmla="*/ 364342 h 461871"/>
              <a:gd name="connsiteX18" fmla="*/ 75793 w 419529"/>
              <a:gd name="connsiteY18" fmla="*/ 427654 h 461871"/>
              <a:gd name="connsiteX19" fmla="*/ -3821 w 419529"/>
              <a:gd name="connsiteY19" fmla="*/ 459310 h 46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9529" h="461871">
                <a:moveTo>
                  <a:pt x="-3821" y="459310"/>
                </a:moveTo>
                <a:cubicBezTo>
                  <a:pt x="-14950" y="448188"/>
                  <a:pt x="-8101" y="434499"/>
                  <a:pt x="15869" y="420809"/>
                </a:cubicBezTo>
                <a:cubicBezTo>
                  <a:pt x="30422" y="413109"/>
                  <a:pt x="50967" y="391720"/>
                  <a:pt x="62952" y="372898"/>
                </a:cubicBezTo>
                <a:cubicBezTo>
                  <a:pt x="74937" y="354075"/>
                  <a:pt x="92059" y="336108"/>
                  <a:pt x="101475" y="332686"/>
                </a:cubicBezTo>
                <a:cubicBezTo>
                  <a:pt x="110892" y="330119"/>
                  <a:pt x="124589" y="317286"/>
                  <a:pt x="131438" y="304453"/>
                </a:cubicBezTo>
                <a:cubicBezTo>
                  <a:pt x="164824" y="240285"/>
                  <a:pt x="190506" y="182107"/>
                  <a:pt x="205060" y="137617"/>
                </a:cubicBezTo>
                <a:cubicBezTo>
                  <a:pt x="222181" y="83717"/>
                  <a:pt x="270121" y="30671"/>
                  <a:pt x="324909" y="6716"/>
                </a:cubicBezTo>
                <a:cubicBezTo>
                  <a:pt x="353159" y="-6118"/>
                  <a:pt x="354871" y="-6118"/>
                  <a:pt x="370281" y="12705"/>
                </a:cubicBezTo>
                <a:cubicBezTo>
                  <a:pt x="379697" y="23827"/>
                  <a:pt x="383978" y="39227"/>
                  <a:pt x="381409" y="50349"/>
                </a:cubicBezTo>
                <a:cubicBezTo>
                  <a:pt x="378841" y="60616"/>
                  <a:pt x="383978" y="82861"/>
                  <a:pt x="393394" y="99972"/>
                </a:cubicBezTo>
                <a:lnTo>
                  <a:pt x="410516" y="131628"/>
                </a:lnTo>
                <a:lnTo>
                  <a:pt x="389114" y="131628"/>
                </a:lnTo>
                <a:cubicBezTo>
                  <a:pt x="377129" y="131628"/>
                  <a:pt x="367712" y="135906"/>
                  <a:pt x="367712" y="140184"/>
                </a:cubicBezTo>
                <a:cubicBezTo>
                  <a:pt x="367712" y="145317"/>
                  <a:pt x="351447" y="164140"/>
                  <a:pt x="332614" y="182962"/>
                </a:cubicBezTo>
                <a:cubicBezTo>
                  <a:pt x="305219" y="209485"/>
                  <a:pt x="299227" y="219751"/>
                  <a:pt x="306076" y="228307"/>
                </a:cubicBezTo>
                <a:cubicBezTo>
                  <a:pt x="313780" y="236863"/>
                  <a:pt x="307788" y="246274"/>
                  <a:pt x="279537" y="269374"/>
                </a:cubicBezTo>
                <a:cubicBezTo>
                  <a:pt x="259848" y="285630"/>
                  <a:pt x="229029" y="307875"/>
                  <a:pt x="211908" y="318997"/>
                </a:cubicBezTo>
                <a:cubicBezTo>
                  <a:pt x="193931" y="329264"/>
                  <a:pt x="172529" y="349797"/>
                  <a:pt x="164824" y="364342"/>
                </a:cubicBezTo>
                <a:cubicBezTo>
                  <a:pt x="153696" y="382309"/>
                  <a:pt x="126301" y="401131"/>
                  <a:pt x="75793" y="427654"/>
                </a:cubicBezTo>
                <a:cubicBezTo>
                  <a:pt x="34702" y="447332"/>
                  <a:pt x="-397" y="461877"/>
                  <a:pt x="-3821" y="45931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815ADB18-14B5-6374-2AF8-E8FF4CE974B3}"/>
              </a:ext>
            </a:extLst>
          </p:cNvPr>
          <p:cNvSpPr/>
          <p:nvPr/>
        </p:nvSpPr>
        <p:spPr>
          <a:xfrm flipV="1">
            <a:off x="8644559" y="3984309"/>
            <a:ext cx="155644" cy="208522"/>
          </a:xfrm>
          <a:custGeom>
            <a:avLst/>
            <a:gdLst>
              <a:gd name="connsiteX0" fmla="*/ 185900 w 224477"/>
              <a:gd name="connsiteY0" fmla="*/ 287865 h 300740"/>
              <a:gd name="connsiteX1" fmla="*/ 117415 w 224477"/>
              <a:gd name="connsiteY1" fmla="*/ 280165 h 300740"/>
              <a:gd name="connsiteX2" fmla="*/ 29240 w 224477"/>
              <a:gd name="connsiteY2" fmla="*/ 267332 h 300740"/>
              <a:gd name="connsiteX3" fmla="*/ 18967 w 224477"/>
              <a:gd name="connsiteY3" fmla="*/ 224554 h 300740"/>
              <a:gd name="connsiteX4" fmla="*/ 1846 w 224477"/>
              <a:gd name="connsiteY4" fmla="*/ 165520 h 300740"/>
              <a:gd name="connsiteX5" fmla="*/ -5859 w 224477"/>
              <a:gd name="connsiteY5" fmla="*/ 102208 h 300740"/>
              <a:gd name="connsiteX6" fmla="*/ 2702 w 224477"/>
              <a:gd name="connsiteY6" fmla="*/ 38896 h 300740"/>
              <a:gd name="connsiteX7" fmla="*/ 18967 w 224477"/>
              <a:gd name="connsiteY7" fmla="*/ -2171 h 300740"/>
              <a:gd name="connsiteX8" fmla="*/ 48073 w 224477"/>
              <a:gd name="connsiteY8" fmla="*/ 74830 h 300740"/>
              <a:gd name="connsiteX9" fmla="*/ 51498 w 224477"/>
              <a:gd name="connsiteY9" fmla="*/ 117608 h 300740"/>
              <a:gd name="connsiteX10" fmla="*/ 74612 w 224477"/>
              <a:gd name="connsiteY10" fmla="*/ 87663 h 300740"/>
              <a:gd name="connsiteX11" fmla="*/ 102006 w 224477"/>
              <a:gd name="connsiteY11" fmla="*/ 17507 h 300740"/>
              <a:gd name="connsiteX12" fmla="*/ 124263 w 224477"/>
              <a:gd name="connsiteY12" fmla="*/ 93652 h 300740"/>
              <a:gd name="connsiteX13" fmla="*/ 102862 w 224477"/>
              <a:gd name="connsiteY13" fmla="*/ 137286 h 300740"/>
              <a:gd name="connsiteX14" fmla="*/ 116559 w 224477"/>
              <a:gd name="connsiteY14" fmla="*/ 169797 h 300740"/>
              <a:gd name="connsiteX15" fmla="*/ 138817 w 224477"/>
              <a:gd name="connsiteY15" fmla="*/ 195464 h 300740"/>
              <a:gd name="connsiteX16" fmla="*/ 78036 w 224477"/>
              <a:gd name="connsiteY16" fmla="*/ 192898 h 300740"/>
              <a:gd name="connsiteX17" fmla="*/ 48073 w 224477"/>
              <a:gd name="connsiteY17" fmla="*/ 198887 h 300740"/>
              <a:gd name="connsiteX18" fmla="*/ 97725 w 224477"/>
              <a:gd name="connsiteY18" fmla="*/ 254498 h 300740"/>
              <a:gd name="connsiteX19" fmla="*/ 214151 w 224477"/>
              <a:gd name="connsiteY19" fmla="*/ 286154 h 300740"/>
              <a:gd name="connsiteX20" fmla="*/ 185900 w 224477"/>
              <a:gd name="connsiteY20" fmla="*/ 287865 h 30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477" h="300740">
                <a:moveTo>
                  <a:pt x="185900" y="287865"/>
                </a:moveTo>
                <a:cubicBezTo>
                  <a:pt x="165355" y="275888"/>
                  <a:pt x="151658" y="274176"/>
                  <a:pt x="117415" y="280165"/>
                </a:cubicBezTo>
                <a:cubicBezTo>
                  <a:pt x="48930" y="292143"/>
                  <a:pt x="39513" y="290432"/>
                  <a:pt x="29240" y="267332"/>
                </a:cubicBezTo>
                <a:cubicBezTo>
                  <a:pt x="23248" y="255354"/>
                  <a:pt x="18967" y="235676"/>
                  <a:pt x="18967" y="224554"/>
                </a:cubicBezTo>
                <a:cubicBezTo>
                  <a:pt x="18967" y="213431"/>
                  <a:pt x="11263" y="186909"/>
                  <a:pt x="1846" y="165520"/>
                </a:cubicBezTo>
                <a:cubicBezTo>
                  <a:pt x="-10995" y="133864"/>
                  <a:pt x="-12707" y="121030"/>
                  <a:pt x="-5859" y="102208"/>
                </a:cubicBezTo>
                <a:cubicBezTo>
                  <a:pt x="-722" y="89374"/>
                  <a:pt x="3558" y="61141"/>
                  <a:pt x="2702" y="38896"/>
                </a:cubicBezTo>
                <a:cubicBezTo>
                  <a:pt x="1846" y="3818"/>
                  <a:pt x="4414" y="-2171"/>
                  <a:pt x="18967" y="-2171"/>
                </a:cubicBezTo>
                <a:cubicBezTo>
                  <a:pt x="43793" y="-2171"/>
                  <a:pt x="54922" y="26062"/>
                  <a:pt x="48073" y="74830"/>
                </a:cubicBezTo>
                <a:cubicBezTo>
                  <a:pt x="44649" y="103063"/>
                  <a:pt x="45505" y="117608"/>
                  <a:pt x="51498" y="117608"/>
                </a:cubicBezTo>
                <a:cubicBezTo>
                  <a:pt x="61771" y="117608"/>
                  <a:pt x="73756" y="101352"/>
                  <a:pt x="74612" y="87663"/>
                </a:cubicBezTo>
                <a:cubicBezTo>
                  <a:pt x="77180" y="62852"/>
                  <a:pt x="90877" y="26918"/>
                  <a:pt x="102006" y="17507"/>
                </a:cubicBezTo>
                <a:cubicBezTo>
                  <a:pt x="136248" y="-9871"/>
                  <a:pt x="150802" y="40607"/>
                  <a:pt x="124263" y="93652"/>
                </a:cubicBezTo>
                <a:cubicBezTo>
                  <a:pt x="116559" y="109052"/>
                  <a:pt x="107142" y="128730"/>
                  <a:pt x="102862" y="137286"/>
                </a:cubicBezTo>
                <a:cubicBezTo>
                  <a:pt x="96869" y="149264"/>
                  <a:pt x="100294" y="156964"/>
                  <a:pt x="116559" y="169797"/>
                </a:cubicBezTo>
                <a:cubicBezTo>
                  <a:pt x="129400" y="179209"/>
                  <a:pt x="138817" y="191187"/>
                  <a:pt x="138817" y="195464"/>
                </a:cubicBezTo>
                <a:cubicBezTo>
                  <a:pt x="138817" y="206587"/>
                  <a:pt x="98581" y="204876"/>
                  <a:pt x="78036" y="192898"/>
                </a:cubicBezTo>
                <a:cubicBezTo>
                  <a:pt x="63483" y="183486"/>
                  <a:pt x="59202" y="184342"/>
                  <a:pt x="48073" y="198887"/>
                </a:cubicBezTo>
                <a:cubicBezTo>
                  <a:pt x="18967" y="238243"/>
                  <a:pt x="51498" y="275032"/>
                  <a:pt x="97725" y="254498"/>
                </a:cubicBezTo>
                <a:cubicBezTo>
                  <a:pt x="157650" y="228831"/>
                  <a:pt x="220999" y="245943"/>
                  <a:pt x="214151" y="286154"/>
                </a:cubicBezTo>
                <a:cubicBezTo>
                  <a:pt x="211582" y="302410"/>
                  <a:pt x="210726" y="302410"/>
                  <a:pt x="185900" y="287865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8A9906D7-0EBC-EC23-FDA5-A491B5901661}"/>
              </a:ext>
            </a:extLst>
          </p:cNvPr>
          <p:cNvSpPr/>
          <p:nvPr/>
        </p:nvSpPr>
        <p:spPr>
          <a:xfrm flipV="1">
            <a:off x="8931621" y="4044943"/>
            <a:ext cx="476625" cy="277438"/>
          </a:xfrm>
          <a:custGeom>
            <a:avLst/>
            <a:gdLst>
              <a:gd name="connsiteX0" fmla="*/ 9194 w 687410"/>
              <a:gd name="connsiteY0" fmla="*/ 392752 h 400134"/>
              <a:gd name="connsiteX1" fmla="*/ -10495 w 687410"/>
              <a:gd name="connsiteY1" fmla="*/ 382486 h 400134"/>
              <a:gd name="connsiteX2" fmla="*/ 29740 w 687410"/>
              <a:gd name="connsiteY2" fmla="*/ 347407 h 400134"/>
              <a:gd name="connsiteX3" fmla="*/ 63983 w 687410"/>
              <a:gd name="connsiteY3" fmla="*/ 308051 h 400134"/>
              <a:gd name="connsiteX4" fmla="*/ 99081 w 687410"/>
              <a:gd name="connsiteY4" fmla="*/ 255862 h 400134"/>
              <a:gd name="connsiteX5" fmla="*/ 248037 w 687410"/>
              <a:gd name="connsiteY5" fmla="*/ 204528 h 400134"/>
              <a:gd name="connsiteX6" fmla="*/ 260022 w 687410"/>
              <a:gd name="connsiteY6" fmla="*/ 114694 h 400134"/>
              <a:gd name="connsiteX7" fmla="*/ 267727 w 687410"/>
              <a:gd name="connsiteY7" fmla="*/ 90738 h 400134"/>
              <a:gd name="connsiteX8" fmla="*/ 331932 w 687410"/>
              <a:gd name="connsiteY8" fmla="*/ 69349 h 400134"/>
              <a:gd name="connsiteX9" fmla="*/ 452637 w 687410"/>
              <a:gd name="connsiteY9" fmla="*/ 82182 h 400134"/>
              <a:gd name="connsiteX10" fmla="*/ 495440 w 687410"/>
              <a:gd name="connsiteY10" fmla="*/ 116405 h 400134"/>
              <a:gd name="connsiteX11" fmla="*/ 542524 w 687410"/>
              <a:gd name="connsiteY11" fmla="*/ 69349 h 400134"/>
              <a:gd name="connsiteX12" fmla="*/ 624707 w 687410"/>
              <a:gd name="connsiteY12" fmla="*/ 8603 h 400134"/>
              <a:gd name="connsiteX13" fmla="*/ 676071 w 687410"/>
              <a:gd name="connsiteY13" fmla="*/ -1663 h 400134"/>
              <a:gd name="connsiteX14" fmla="*/ 634123 w 687410"/>
              <a:gd name="connsiteY14" fmla="*/ 55660 h 400134"/>
              <a:gd name="connsiteX15" fmla="*/ 589608 w 687410"/>
              <a:gd name="connsiteY15" fmla="*/ 142072 h 400134"/>
              <a:gd name="connsiteX16" fmla="*/ 605873 w 687410"/>
              <a:gd name="connsiteY16" fmla="*/ 154050 h 400134"/>
              <a:gd name="connsiteX17" fmla="*/ 545092 w 687410"/>
              <a:gd name="connsiteY17" fmla="*/ 201961 h 400134"/>
              <a:gd name="connsiteX18" fmla="*/ 528827 w 687410"/>
              <a:gd name="connsiteY18" fmla="*/ 218217 h 400134"/>
              <a:gd name="connsiteX19" fmla="*/ 417538 w 687410"/>
              <a:gd name="connsiteY19" fmla="*/ 304629 h 400134"/>
              <a:gd name="connsiteX20" fmla="*/ 255742 w 687410"/>
              <a:gd name="connsiteY20" fmla="*/ 364519 h 400134"/>
              <a:gd name="connsiteX21" fmla="*/ 207802 w 687410"/>
              <a:gd name="connsiteY21" fmla="*/ 324307 h 400134"/>
              <a:gd name="connsiteX22" fmla="*/ 170991 w 687410"/>
              <a:gd name="connsiteY22" fmla="*/ 284951 h 400134"/>
              <a:gd name="connsiteX23" fmla="*/ 140173 w 687410"/>
              <a:gd name="connsiteY23" fmla="*/ 318318 h 400134"/>
              <a:gd name="connsiteX24" fmla="*/ 114490 w 687410"/>
              <a:gd name="connsiteY24" fmla="*/ 375641 h 400134"/>
              <a:gd name="connsiteX25" fmla="*/ 73399 w 687410"/>
              <a:gd name="connsiteY25" fmla="*/ 397886 h 400134"/>
              <a:gd name="connsiteX26" fmla="*/ 9194 w 687410"/>
              <a:gd name="connsiteY26" fmla="*/ 392752 h 4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7410" h="400134">
                <a:moveTo>
                  <a:pt x="9194" y="392752"/>
                </a:moveTo>
                <a:cubicBezTo>
                  <a:pt x="-1935" y="391041"/>
                  <a:pt x="-10495" y="385908"/>
                  <a:pt x="-10495" y="382486"/>
                </a:cubicBezTo>
                <a:cubicBezTo>
                  <a:pt x="-10495" y="373074"/>
                  <a:pt x="18611" y="347407"/>
                  <a:pt x="29740" y="347407"/>
                </a:cubicBezTo>
                <a:cubicBezTo>
                  <a:pt x="41725" y="347407"/>
                  <a:pt x="70831" y="314040"/>
                  <a:pt x="63983" y="308051"/>
                </a:cubicBezTo>
                <a:cubicBezTo>
                  <a:pt x="53710" y="297785"/>
                  <a:pt x="83672" y="253295"/>
                  <a:pt x="99081" y="255862"/>
                </a:cubicBezTo>
                <a:cubicBezTo>
                  <a:pt x="118771" y="258429"/>
                  <a:pt x="230060" y="219928"/>
                  <a:pt x="248037" y="204528"/>
                </a:cubicBezTo>
                <a:cubicBezTo>
                  <a:pt x="269439" y="185706"/>
                  <a:pt x="277999" y="124960"/>
                  <a:pt x="260022" y="114694"/>
                </a:cubicBezTo>
                <a:cubicBezTo>
                  <a:pt x="239476" y="102716"/>
                  <a:pt x="243757" y="90738"/>
                  <a:pt x="267727" y="90738"/>
                </a:cubicBezTo>
                <a:cubicBezTo>
                  <a:pt x="279711" y="90738"/>
                  <a:pt x="308818" y="81327"/>
                  <a:pt x="331932" y="69349"/>
                </a:cubicBezTo>
                <a:cubicBezTo>
                  <a:pt x="391000" y="39404"/>
                  <a:pt x="410690" y="41970"/>
                  <a:pt x="452637" y="82182"/>
                </a:cubicBezTo>
                <a:cubicBezTo>
                  <a:pt x="472327" y="101005"/>
                  <a:pt x="491160" y="116405"/>
                  <a:pt x="495440" y="116405"/>
                </a:cubicBezTo>
                <a:cubicBezTo>
                  <a:pt x="498865" y="116405"/>
                  <a:pt x="520266" y="95016"/>
                  <a:pt x="542524" y="69349"/>
                </a:cubicBezTo>
                <a:cubicBezTo>
                  <a:pt x="572486" y="34270"/>
                  <a:pt x="593888" y="18870"/>
                  <a:pt x="624707" y="8603"/>
                </a:cubicBezTo>
                <a:cubicBezTo>
                  <a:pt x="646964" y="1759"/>
                  <a:pt x="670078" y="-3374"/>
                  <a:pt x="676071" y="-1663"/>
                </a:cubicBezTo>
                <a:cubicBezTo>
                  <a:pt x="681207" y="48"/>
                  <a:pt x="662374" y="25715"/>
                  <a:pt x="634123" y="55660"/>
                </a:cubicBezTo>
                <a:cubicBezTo>
                  <a:pt x="576767" y="113838"/>
                  <a:pt x="562214" y="142072"/>
                  <a:pt x="589608" y="142072"/>
                </a:cubicBezTo>
                <a:cubicBezTo>
                  <a:pt x="598169" y="142072"/>
                  <a:pt x="605873" y="147205"/>
                  <a:pt x="605873" y="154050"/>
                </a:cubicBezTo>
                <a:cubicBezTo>
                  <a:pt x="605873" y="170305"/>
                  <a:pt x="565638" y="201961"/>
                  <a:pt x="545092" y="201961"/>
                </a:cubicBezTo>
                <a:cubicBezTo>
                  <a:pt x="534820" y="201961"/>
                  <a:pt x="528827" y="207950"/>
                  <a:pt x="528827" y="218217"/>
                </a:cubicBezTo>
                <a:cubicBezTo>
                  <a:pt x="528827" y="238751"/>
                  <a:pt x="491160" y="267840"/>
                  <a:pt x="417538" y="304629"/>
                </a:cubicBezTo>
                <a:cubicBezTo>
                  <a:pt x="361894" y="332863"/>
                  <a:pt x="277143" y="363663"/>
                  <a:pt x="255742" y="364519"/>
                </a:cubicBezTo>
                <a:cubicBezTo>
                  <a:pt x="249749" y="364519"/>
                  <a:pt x="228347" y="346552"/>
                  <a:pt x="207802" y="324307"/>
                </a:cubicBezTo>
                <a:lnTo>
                  <a:pt x="170991" y="284951"/>
                </a:lnTo>
                <a:lnTo>
                  <a:pt x="140173" y="318318"/>
                </a:lnTo>
                <a:cubicBezTo>
                  <a:pt x="115347" y="344841"/>
                  <a:pt x="110210" y="355963"/>
                  <a:pt x="114490" y="375641"/>
                </a:cubicBezTo>
                <a:cubicBezTo>
                  <a:pt x="119627" y="398741"/>
                  <a:pt x="118771" y="398741"/>
                  <a:pt x="73399" y="397886"/>
                </a:cubicBezTo>
                <a:cubicBezTo>
                  <a:pt x="48573" y="397030"/>
                  <a:pt x="19467" y="394464"/>
                  <a:pt x="9194" y="39275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1EDCBA1-3BF0-9BC8-2E53-559DDD6934D9}"/>
              </a:ext>
            </a:extLst>
          </p:cNvPr>
          <p:cNvSpPr/>
          <p:nvPr/>
        </p:nvSpPr>
        <p:spPr>
          <a:xfrm flipV="1">
            <a:off x="8303457" y="4193424"/>
            <a:ext cx="531708" cy="131011"/>
          </a:xfrm>
          <a:custGeom>
            <a:avLst/>
            <a:gdLst>
              <a:gd name="connsiteX0" fmla="*/ 27475 w 766854"/>
              <a:gd name="connsiteY0" fmla="*/ 181963 h 188951"/>
              <a:gd name="connsiteX1" fmla="*/ 13778 w 766854"/>
              <a:gd name="connsiteY1" fmla="*/ 145174 h 188951"/>
              <a:gd name="connsiteX2" fmla="*/ 64286 w 766854"/>
              <a:gd name="connsiteY2" fmla="*/ 123784 h 188951"/>
              <a:gd name="connsiteX3" fmla="*/ 140476 w 766854"/>
              <a:gd name="connsiteY3" fmla="*/ 93840 h 188951"/>
              <a:gd name="connsiteX4" fmla="*/ 315969 w 766854"/>
              <a:gd name="connsiteY4" fmla="*/ 58761 h 188951"/>
              <a:gd name="connsiteX5" fmla="*/ 366477 w 766854"/>
              <a:gd name="connsiteY5" fmla="*/ 63039 h 188951"/>
              <a:gd name="connsiteX6" fmla="*/ 417841 w 766854"/>
              <a:gd name="connsiteY6" fmla="*/ 68173 h 188951"/>
              <a:gd name="connsiteX7" fmla="*/ 496600 w 766854"/>
              <a:gd name="connsiteY7" fmla="*/ 61328 h 188951"/>
              <a:gd name="connsiteX8" fmla="*/ 570221 w 766854"/>
              <a:gd name="connsiteY8" fmla="*/ 56195 h 188951"/>
              <a:gd name="connsiteX9" fmla="*/ 607888 w 766854"/>
              <a:gd name="connsiteY9" fmla="*/ 57906 h 188951"/>
              <a:gd name="connsiteX10" fmla="*/ 665245 w 766854"/>
              <a:gd name="connsiteY10" fmla="*/ 71595 h 188951"/>
              <a:gd name="connsiteX11" fmla="*/ 695207 w 766854"/>
              <a:gd name="connsiteY11" fmla="*/ 76728 h 188951"/>
              <a:gd name="connsiteX12" fmla="*/ 674662 w 766854"/>
              <a:gd name="connsiteY12" fmla="*/ 58761 h 188951"/>
              <a:gd name="connsiteX13" fmla="*/ 643843 w 766854"/>
              <a:gd name="connsiteY13" fmla="*/ 35661 h 188951"/>
              <a:gd name="connsiteX14" fmla="*/ 626722 w 766854"/>
              <a:gd name="connsiteY14" fmla="*/ 9139 h 188951"/>
              <a:gd name="connsiteX15" fmla="*/ 666957 w 766854"/>
              <a:gd name="connsiteY15" fmla="*/ 27961 h 188951"/>
              <a:gd name="connsiteX16" fmla="*/ 738011 w 766854"/>
              <a:gd name="connsiteY16" fmla="*/ 76728 h 188951"/>
              <a:gd name="connsiteX17" fmla="*/ 748283 w 766854"/>
              <a:gd name="connsiteY17" fmla="*/ 94695 h 188951"/>
              <a:gd name="connsiteX18" fmla="*/ 686647 w 766854"/>
              <a:gd name="connsiteY18" fmla="*/ 92984 h 188951"/>
              <a:gd name="connsiteX19" fmla="*/ 618161 w 766854"/>
              <a:gd name="connsiteY19" fmla="*/ 92128 h 188951"/>
              <a:gd name="connsiteX20" fmla="*/ 569365 w 766854"/>
              <a:gd name="connsiteY20" fmla="*/ 90417 h 188951"/>
              <a:gd name="connsiteX21" fmla="*/ 494031 w 766854"/>
              <a:gd name="connsiteY21" fmla="*/ 86995 h 188951"/>
              <a:gd name="connsiteX22" fmla="*/ 395584 w 766854"/>
              <a:gd name="connsiteY22" fmla="*/ 98117 h 188951"/>
              <a:gd name="connsiteX23" fmla="*/ 284295 w 766854"/>
              <a:gd name="connsiteY23" fmla="*/ 133196 h 188951"/>
              <a:gd name="connsiteX24" fmla="*/ 253477 w 766854"/>
              <a:gd name="connsiteY24" fmla="*/ 153729 h 188951"/>
              <a:gd name="connsiteX25" fmla="*/ 197832 w 766854"/>
              <a:gd name="connsiteY25" fmla="*/ 168274 h 188951"/>
              <a:gd name="connsiteX26" fmla="*/ 171294 w 766854"/>
              <a:gd name="connsiteY26" fmla="*/ 163996 h 188951"/>
              <a:gd name="connsiteX27" fmla="*/ 81407 w 766854"/>
              <a:gd name="connsiteY27" fmla="*/ 166563 h 188951"/>
              <a:gd name="connsiteX28" fmla="*/ 50589 w 766854"/>
              <a:gd name="connsiteY28" fmla="*/ 187096 h 188951"/>
              <a:gd name="connsiteX29" fmla="*/ 27475 w 766854"/>
              <a:gd name="connsiteY29" fmla="*/ 181963 h 1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6854" h="188951">
                <a:moveTo>
                  <a:pt x="27475" y="181963"/>
                </a:moveTo>
                <a:cubicBezTo>
                  <a:pt x="-13616" y="171696"/>
                  <a:pt x="-23889" y="145174"/>
                  <a:pt x="13778" y="145174"/>
                </a:cubicBezTo>
                <a:cubicBezTo>
                  <a:pt x="28331" y="145174"/>
                  <a:pt x="49733" y="135762"/>
                  <a:pt x="64286" y="123784"/>
                </a:cubicBezTo>
                <a:cubicBezTo>
                  <a:pt x="81407" y="110095"/>
                  <a:pt x="107945" y="98973"/>
                  <a:pt x="140476" y="93840"/>
                </a:cubicBezTo>
                <a:cubicBezTo>
                  <a:pt x="257757" y="74162"/>
                  <a:pt x="302272" y="65606"/>
                  <a:pt x="315969" y="58761"/>
                </a:cubicBezTo>
                <a:cubicBezTo>
                  <a:pt x="325386" y="53628"/>
                  <a:pt x="344220" y="55339"/>
                  <a:pt x="366477" y="63039"/>
                </a:cubicBezTo>
                <a:cubicBezTo>
                  <a:pt x="390447" y="71595"/>
                  <a:pt x="407569" y="73306"/>
                  <a:pt x="417841" y="68173"/>
                </a:cubicBezTo>
                <a:cubicBezTo>
                  <a:pt x="426402" y="63039"/>
                  <a:pt x="461501" y="60473"/>
                  <a:pt x="496600" y="61328"/>
                </a:cubicBezTo>
                <a:cubicBezTo>
                  <a:pt x="531698" y="61328"/>
                  <a:pt x="564229" y="59617"/>
                  <a:pt x="570221" y="56195"/>
                </a:cubicBezTo>
                <a:cubicBezTo>
                  <a:pt x="575358" y="52772"/>
                  <a:pt x="592479" y="53628"/>
                  <a:pt x="607888" y="57906"/>
                </a:cubicBezTo>
                <a:cubicBezTo>
                  <a:pt x="622442" y="63039"/>
                  <a:pt x="648980" y="69028"/>
                  <a:pt x="665245" y="71595"/>
                </a:cubicBezTo>
                <a:lnTo>
                  <a:pt x="695207" y="76728"/>
                </a:lnTo>
                <a:lnTo>
                  <a:pt x="674662" y="58761"/>
                </a:lnTo>
                <a:cubicBezTo>
                  <a:pt x="663533" y="49350"/>
                  <a:pt x="648980" y="39083"/>
                  <a:pt x="643843" y="35661"/>
                </a:cubicBezTo>
                <a:cubicBezTo>
                  <a:pt x="637851" y="32239"/>
                  <a:pt x="630146" y="20261"/>
                  <a:pt x="626722" y="9139"/>
                </a:cubicBezTo>
                <a:cubicBezTo>
                  <a:pt x="621585" y="-8828"/>
                  <a:pt x="626722" y="-6262"/>
                  <a:pt x="666957" y="27961"/>
                </a:cubicBezTo>
                <a:cubicBezTo>
                  <a:pt x="692639" y="49350"/>
                  <a:pt x="724314" y="71595"/>
                  <a:pt x="738011" y="76728"/>
                </a:cubicBezTo>
                <a:cubicBezTo>
                  <a:pt x="761124" y="85284"/>
                  <a:pt x="761981" y="87851"/>
                  <a:pt x="748283" y="94695"/>
                </a:cubicBezTo>
                <a:cubicBezTo>
                  <a:pt x="738011" y="100684"/>
                  <a:pt x="718321" y="99829"/>
                  <a:pt x="686647" y="92984"/>
                </a:cubicBezTo>
                <a:cubicBezTo>
                  <a:pt x="651548" y="85284"/>
                  <a:pt x="634427" y="85284"/>
                  <a:pt x="618161" y="92128"/>
                </a:cubicBezTo>
                <a:cubicBezTo>
                  <a:pt x="601896" y="99829"/>
                  <a:pt x="590767" y="98973"/>
                  <a:pt x="569365" y="90417"/>
                </a:cubicBezTo>
                <a:cubicBezTo>
                  <a:pt x="547108" y="81006"/>
                  <a:pt x="530842" y="80151"/>
                  <a:pt x="494031" y="86995"/>
                </a:cubicBezTo>
                <a:cubicBezTo>
                  <a:pt x="468349" y="92128"/>
                  <a:pt x="423834" y="97262"/>
                  <a:pt x="395584" y="98117"/>
                </a:cubicBezTo>
                <a:cubicBezTo>
                  <a:pt x="301416" y="100684"/>
                  <a:pt x="244916" y="118651"/>
                  <a:pt x="284295" y="133196"/>
                </a:cubicBezTo>
                <a:cubicBezTo>
                  <a:pt x="306553" y="141751"/>
                  <a:pt x="288575" y="153729"/>
                  <a:pt x="253477" y="153729"/>
                </a:cubicBezTo>
                <a:cubicBezTo>
                  <a:pt x="234643" y="153729"/>
                  <a:pt x="209817" y="159718"/>
                  <a:pt x="197832" y="168274"/>
                </a:cubicBezTo>
                <a:cubicBezTo>
                  <a:pt x="177287" y="181107"/>
                  <a:pt x="176430" y="181107"/>
                  <a:pt x="171294" y="163996"/>
                </a:cubicBezTo>
                <a:cubicBezTo>
                  <a:pt x="164446" y="136618"/>
                  <a:pt x="114794" y="138329"/>
                  <a:pt x="81407" y="166563"/>
                </a:cubicBezTo>
                <a:cubicBezTo>
                  <a:pt x="67710" y="178541"/>
                  <a:pt x="53157" y="187096"/>
                  <a:pt x="50589" y="187096"/>
                </a:cubicBezTo>
                <a:cubicBezTo>
                  <a:pt x="47164" y="186241"/>
                  <a:pt x="36892" y="183674"/>
                  <a:pt x="27475" y="18196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E06B943C-B589-5B4C-3FAF-F2A3DF9468CE}"/>
              </a:ext>
            </a:extLst>
          </p:cNvPr>
          <p:cNvSpPr/>
          <p:nvPr/>
        </p:nvSpPr>
        <p:spPr>
          <a:xfrm flipV="1">
            <a:off x="8402883" y="4334579"/>
            <a:ext cx="995874" cy="797011"/>
          </a:xfrm>
          <a:custGeom>
            <a:avLst/>
            <a:gdLst>
              <a:gd name="connsiteX0" fmla="*/ 789294 w 1436294"/>
              <a:gd name="connsiteY0" fmla="*/ 1121943 h 1149486"/>
              <a:gd name="connsiteX1" fmla="*/ 771316 w 1436294"/>
              <a:gd name="connsiteY1" fmla="*/ 1091998 h 1149486"/>
              <a:gd name="connsiteX2" fmla="*/ 735361 w 1436294"/>
              <a:gd name="connsiteY2" fmla="*/ 1080020 h 1149486"/>
              <a:gd name="connsiteX3" fmla="*/ 689134 w 1436294"/>
              <a:gd name="connsiteY3" fmla="*/ 1000453 h 1149486"/>
              <a:gd name="connsiteX4" fmla="*/ 690846 w 1436294"/>
              <a:gd name="connsiteY4" fmla="*/ 993608 h 1149486"/>
              <a:gd name="connsiteX5" fmla="*/ 660027 w 1436294"/>
              <a:gd name="connsiteY5" fmla="*/ 985908 h 1149486"/>
              <a:gd name="connsiteX6" fmla="*/ 622361 w 1436294"/>
              <a:gd name="connsiteY6" fmla="*/ 998741 h 1149486"/>
              <a:gd name="connsiteX7" fmla="*/ 545314 w 1436294"/>
              <a:gd name="connsiteY7" fmla="*/ 991041 h 1149486"/>
              <a:gd name="connsiteX8" fmla="*/ 529049 w 1436294"/>
              <a:gd name="connsiteY8" fmla="*/ 972219 h 1149486"/>
              <a:gd name="connsiteX9" fmla="*/ 480253 w 1436294"/>
              <a:gd name="connsiteY9" fmla="*/ 935430 h 1149486"/>
              <a:gd name="connsiteX10" fmla="*/ 439162 w 1436294"/>
              <a:gd name="connsiteY10" fmla="*/ 911474 h 1149486"/>
              <a:gd name="connsiteX11" fmla="*/ 417760 w 1436294"/>
              <a:gd name="connsiteY11" fmla="*/ 907196 h 1149486"/>
              <a:gd name="connsiteX12" fmla="*/ 401495 w 1436294"/>
              <a:gd name="connsiteY12" fmla="*/ 871262 h 1149486"/>
              <a:gd name="connsiteX13" fmla="*/ 268805 w 1436294"/>
              <a:gd name="connsiteY13" fmla="*/ 768594 h 1149486"/>
              <a:gd name="connsiteX14" fmla="*/ 189190 w 1436294"/>
              <a:gd name="connsiteY14" fmla="*/ 745494 h 1149486"/>
              <a:gd name="connsiteX15" fmla="*/ 137826 w 1436294"/>
              <a:gd name="connsiteY15" fmla="*/ 718116 h 1149486"/>
              <a:gd name="connsiteX16" fmla="*/ 84750 w 1436294"/>
              <a:gd name="connsiteY16" fmla="*/ 689882 h 1149486"/>
              <a:gd name="connsiteX17" fmla="*/ 69341 w 1436294"/>
              <a:gd name="connsiteY17" fmla="*/ 655660 h 1149486"/>
              <a:gd name="connsiteX18" fmla="*/ 53932 w 1436294"/>
              <a:gd name="connsiteY18" fmla="*/ 607748 h 1149486"/>
              <a:gd name="connsiteX19" fmla="*/ 49651 w 1436294"/>
              <a:gd name="connsiteY19" fmla="*/ 571814 h 1149486"/>
              <a:gd name="connsiteX20" fmla="*/ 40235 w 1436294"/>
              <a:gd name="connsiteY20" fmla="*/ 538447 h 1149486"/>
              <a:gd name="connsiteX21" fmla="*/ 32530 w 1436294"/>
              <a:gd name="connsiteY21" fmla="*/ 506791 h 1149486"/>
              <a:gd name="connsiteX22" fmla="*/ 44515 w 1436294"/>
              <a:gd name="connsiteY22" fmla="*/ 387012 h 1149486"/>
              <a:gd name="connsiteX23" fmla="*/ 29962 w 1436294"/>
              <a:gd name="connsiteY23" fmla="*/ 250977 h 1149486"/>
              <a:gd name="connsiteX24" fmla="*/ 1712 w 1436294"/>
              <a:gd name="connsiteY24" fmla="*/ 215043 h 1149486"/>
              <a:gd name="connsiteX25" fmla="*/ 16265 w 1436294"/>
              <a:gd name="connsiteY25" fmla="*/ 167987 h 1149486"/>
              <a:gd name="connsiteX26" fmla="*/ 121561 w 1436294"/>
              <a:gd name="connsiteY26" fmla="*/ 180821 h 1149486"/>
              <a:gd name="connsiteX27" fmla="*/ 229426 w 1436294"/>
              <a:gd name="connsiteY27" fmla="*/ 206488 h 1149486"/>
              <a:gd name="connsiteX28" fmla="*/ 296199 w 1436294"/>
              <a:gd name="connsiteY28" fmla="*/ 218465 h 1149486"/>
              <a:gd name="connsiteX29" fmla="*/ 548739 w 1436294"/>
              <a:gd name="connsiteY29" fmla="*/ 294611 h 1149486"/>
              <a:gd name="connsiteX30" fmla="*/ 678861 w 1436294"/>
              <a:gd name="connsiteY30" fmla="*/ 194510 h 1149486"/>
              <a:gd name="connsiteX31" fmla="*/ 720808 w 1436294"/>
              <a:gd name="connsiteY31" fmla="*/ 191087 h 1149486"/>
              <a:gd name="connsiteX32" fmla="*/ 786725 w 1436294"/>
              <a:gd name="connsiteY32" fmla="*/ 232155 h 1149486"/>
              <a:gd name="connsiteX33" fmla="*/ 761043 w 1436294"/>
              <a:gd name="connsiteY33" fmla="*/ 200499 h 1149486"/>
              <a:gd name="connsiteX34" fmla="*/ 756763 w 1436294"/>
              <a:gd name="connsiteY34" fmla="*/ 175687 h 1149486"/>
              <a:gd name="connsiteX35" fmla="*/ 780733 w 1436294"/>
              <a:gd name="connsiteY35" fmla="*/ 172265 h 1149486"/>
              <a:gd name="connsiteX36" fmla="*/ 743066 w 1436294"/>
              <a:gd name="connsiteY36" fmla="*/ 140609 h 1149486"/>
              <a:gd name="connsiteX37" fmla="*/ 721664 w 1436294"/>
              <a:gd name="connsiteY37" fmla="*/ 109809 h 1149486"/>
              <a:gd name="connsiteX38" fmla="*/ 753339 w 1436294"/>
              <a:gd name="connsiteY38" fmla="*/ 126064 h 1149486"/>
              <a:gd name="connsiteX39" fmla="*/ 784157 w 1436294"/>
              <a:gd name="connsiteY39" fmla="*/ 113231 h 1149486"/>
              <a:gd name="connsiteX40" fmla="*/ 844082 w 1436294"/>
              <a:gd name="connsiteY40" fmla="*/ 19119 h 1149486"/>
              <a:gd name="connsiteX41" fmla="*/ 923696 w 1436294"/>
              <a:gd name="connsiteY41" fmla="*/ 22541 h 1149486"/>
              <a:gd name="connsiteX42" fmla="*/ 949378 w 1436294"/>
              <a:gd name="connsiteY42" fmla="*/ 23396 h 1149486"/>
              <a:gd name="connsiteX43" fmla="*/ 960507 w 1436294"/>
              <a:gd name="connsiteY43" fmla="*/ 2007 h 1149486"/>
              <a:gd name="connsiteX44" fmla="*/ 1010159 w 1436294"/>
              <a:gd name="connsiteY44" fmla="*/ 21685 h 1149486"/>
              <a:gd name="connsiteX45" fmla="*/ 1081213 w 1436294"/>
              <a:gd name="connsiteY45" fmla="*/ 55052 h 1149486"/>
              <a:gd name="connsiteX46" fmla="*/ 1119736 w 1436294"/>
              <a:gd name="connsiteY46" fmla="*/ 67030 h 1149486"/>
              <a:gd name="connsiteX47" fmla="*/ 1285813 w 1436294"/>
              <a:gd name="connsiteY47" fmla="*/ 256966 h 1149486"/>
              <a:gd name="connsiteX48" fmla="*/ 1403094 w 1436294"/>
              <a:gd name="connsiteY48" fmla="*/ 475991 h 1149486"/>
              <a:gd name="connsiteX49" fmla="*/ 1426208 w 1436294"/>
              <a:gd name="connsiteY49" fmla="*/ 562403 h 1149486"/>
              <a:gd name="connsiteX50" fmla="*/ 1402238 w 1436294"/>
              <a:gd name="connsiteY50" fmla="*/ 595770 h 1149486"/>
              <a:gd name="connsiteX51" fmla="*/ 1373132 w 1436294"/>
              <a:gd name="connsiteY51" fmla="*/ 653093 h 1149486"/>
              <a:gd name="connsiteX52" fmla="*/ 1350018 w 1436294"/>
              <a:gd name="connsiteY52" fmla="*/ 689027 h 1149486"/>
              <a:gd name="connsiteX53" fmla="*/ 1330328 w 1436294"/>
              <a:gd name="connsiteY53" fmla="*/ 730094 h 1149486"/>
              <a:gd name="connsiteX54" fmla="*/ 1296085 w 1436294"/>
              <a:gd name="connsiteY54" fmla="*/ 795117 h 1149486"/>
              <a:gd name="connsiteX55" fmla="*/ 1240441 w 1436294"/>
              <a:gd name="connsiteY55" fmla="*/ 938852 h 1149486"/>
              <a:gd name="connsiteX56" fmla="*/ 1207054 w 1436294"/>
              <a:gd name="connsiteY56" fmla="*/ 1006442 h 1149486"/>
              <a:gd name="connsiteX57" fmla="*/ 1184797 w 1436294"/>
              <a:gd name="connsiteY57" fmla="*/ 1038098 h 1149486"/>
              <a:gd name="connsiteX58" fmla="*/ 1117167 w 1436294"/>
              <a:gd name="connsiteY58" fmla="*/ 1032109 h 1149486"/>
              <a:gd name="connsiteX59" fmla="*/ 1041833 w 1436294"/>
              <a:gd name="connsiteY59" fmla="*/ 873829 h 1149486"/>
              <a:gd name="connsiteX60" fmla="*/ 937393 w 1436294"/>
              <a:gd name="connsiteY60" fmla="*/ 949119 h 1149486"/>
              <a:gd name="connsiteX61" fmla="*/ 892022 w 1436294"/>
              <a:gd name="connsiteY61" fmla="*/ 996175 h 1149486"/>
              <a:gd name="connsiteX62" fmla="*/ 916848 w 1436294"/>
              <a:gd name="connsiteY62" fmla="*/ 1032964 h 1149486"/>
              <a:gd name="connsiteX63" fmla="*/ 950234 w 1436294"/>
              <a:gd name="connsiteY63" fmla="*/ 1074887 h 1149486"/>
              <a:gd name="connsiteX64" fmla="*/ 950234 w 1436294"/>
              <a:gd name="connsiteY64" fmla="*/ 1103976 h 1149486"/>
              <a:gd name="connsiteX65" fmla="*/ 913423 w 1436294"/>
              <a:gd name="connsiteY65" fmla="*/ 1104832 h 1149486"/>
              <a:gd name="connsiteX66" fmla="*/ 849218 w 1436294"/>
              <a:gd name="connsiteY66" fmla="*/ 1112532 h 1149486"/>
              <a:gd name="connsiteX67" fmla="*/ 808127 w 1436294"/>
              <a:gd name="connsiteY67" fmla="*/ 1139054 h 1149486"/>
              <a:gd name="connsiteX68" fmla="*/ 789294 w 1436294"/>
              <a:gd name="connsiteY68" fmla="*/ 1121943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36294" h="1149486">
                <a:moveTo>
                  <a:pt x="789294" y="1121943"/>
                </a:moveTo>
                <a:cubicBezTo>
                  <a:pt x="794430" y="1099698"/>
                  <a:pt x="791862" y="1096276"/>
                  <a:pt x="771316" y="1091998"/>
                </a:cubicBezTo>
                <a:cubicBezTo>
                  <a:pt x="758475" y="1088576"/>
                  <a:pt x="742210" y="1083443"/>
                  <a:pt x="735361" y="1080020"/>
                </a:cubicBezTo>
                <a:cubicBezTo>
                  <a:pt x="719096" y="1071465"/>
                  <a:pt x="683997" y="1009864"/>
                  <a:pt x="689134" y="1000453"/>
                </a:cubicBezTo>
                <a:cubicBezTo>
                  <a:pt x="691702" y="997030"/>
                  <a:pt x="692558" y="993608"/>
                  <a:pt x="690846" y="993608"/>
                </a:cubicBezTo>
                <a:cubicBezTo>
                  <a:pt x="689134" y="993608"/>
                  <a:pt x="675437" y="990186"/>
                  <a:pt x="660027" y="985908"/>
                </a:cubicBezTo>
                <a:cubicBezTo>
                  <a:pt x="634345" y="978208"/>
                  <a:pt x="630921" y="979919"/>
                  <a:pt x="622361" y="998741"/>
                </a:cubicBezTo>
                <a:cubicBezTo>
                  <a:pt x="603527" y="1038953"/>
                  <a:pt x="551307" y="1033820"/>
                  <a:pt x="545314" y="991041"/>
                </a:cubicBezTo>
                <a:cubicBezTo>
                  <a:pt x="543602" y="980775"/>
                  <a:pt x="536754" y="972219"/>
                  <a:pt x="529049" y="972219"/>
                </a:cubicBezTo>
                <a:cubicBezTo>
                  <a:pt x="521345" y="972219"/>
                  <a:pt x="499943" y="955963"/>
                  <a:pt x="480253" y="935430"/>
                </a:cubicBezTo>
                <a:cubicBezTo>
                  <a:pt x="451147" y="905485"/>
                  <a:pt x="443442" y="901207"/>
                  <a:pt x="439162" y="911474"/>
                </a:cubicBezTo>
                <a:cubicBezTo>
                  <a:pt x="434882" y="923452"/>
                  <a:pt x="431458" y="922596"/>
                  <a:pt x="417760" y="907196"/>
                </a:cubicBezTo>
                <a:cubicBezTo>
                  <a:pt x="408344" y="896929"/>
                  <a:pt x="401495" y="880673"/>
                  <a:pt x="401495" y="871262"/>
                </a:cubicBezTo>
                <a:cubicBezTo>
                  <a:pt x="401495" y="838751"/>
                  <a:pt x="341570" y="792550"/>
                  <a:pt x="268805" y="768594"/>
                </a:cubicBezTo>
                <a:cubicBezTo>
                  <a:pt x="231138" y="755761"/>
                  <a:pt x="195183" y="745494"/>
                  <a:pt x="189190" y="745494"/>
                </a:cubicBezTo>
                <a:cubicBezTo>
                  <a:pt x="183198" y="745494"/>
                  <a:pt x="160084" y="732661"/>
                  <a:pt x="137826" y="718116"/>
                </a:cubicBezTo>
                <a:cubicBezTo>
                  <a:pt x="115569" y="702716"/>
                  <a:pt x="91599" y="689882"/>
                  <a:pt x="84750" y="689882"/>
                </a:cubicBezTo>
                <a:cubicBezTo>
                  <a:pt x="76190" y="689882"/>
                  <a:pt x="71053" y="678760"/>
                  <a:pt x="69341" y="655660"/>
                </a:cubicBezTo>
                <a:cubicBezTo>
                  <a:pt x="67629" y="636837"/>
                  <a:pt x="60780" y="615448"/>
                  <a:pt x="53932" y="607748"/>
                </a:cubicBezTo>
                <a:cubicBezTo>
                  <a:pt x="44515" y="597481"/>
                  <a:pt x="43659" y="588070"/>
                  <a:pt x="49651" y="571814"/>
                </a:cubicBezTo>
                <a:cubicBezTo>
                  <a:pt x="56500" y="553847"/>
                  <a:pt x="54788" y="547858"/>
                  <a:pt x="40235" y="538447"/>
                </a:cubicBezTo>
                <a:cubicBezTo>
                  <a:pt x="24826" y="528180"/>
                  <a:pt x="23969" y="523902"/>
                  <a:pt x="32530" y="506791"/>
                </a:cubicBezTo>
                <a:cubicBezTo>
                  <a:pt x="39379" y="494813"/>
                  <a:pt x="43659" y="447757"/>
                  <a:pt x="44515" y="387012"/>
                </a:cubicBezTo>
                <a:cubicBezTo>
                  <a:pt x="46227" y="305733"/>
                  <a:pt x="43659" y="280922"/>
                  <a:pt x="29962" y="250977"/>
                </a:cubicBezTo>
                <a:cubicBezTo>
                  <a:pt x="21401" y="231299"/>
                  <a:pt x="8560" y="215043"/>
                  <a:pt x="1712" y="215043"/>
                </a:cubicBezTo>
                <a:cubicBezTo>
                  <a:pt x="-19690" y="215043"/>
                  <a:pt x="-10273" y="181676"/>
                  <a:pt x="16265" y="167987"/>
                </a:cubicBezTo>
                <a:cubicBezTo>
                  <a:pt x="51364" y="150020"/>
                  <a:pt x="67629" y="151731"/>
                  <a:pt x="121561" y="180821"/>
                </a:cubicBezTo>
                <a:cubicBezTo>
                  <a:pt x="161796" y="202210"/>
                  <a:pt x="179774" y="206488"/>
                  <a:pt x="229426" y="206488"/>
                </a:cubicBezTo>
                <a:cubicBezTo>
                  <a:pt x="271373" y="206488"/>
                  <a:pt x="291062" y="209910"/>
                  <a:pt x="296199" y="218465"/>
                </a:cubicBezTo>
                <a:cubicBezTo>
                  <a:pt x="315888" y="251833"/>
                  <a:pt x="462276" y="296322"/>
                  <a:pt x="548739" y="294611"/>
                </a:cubicBezTo>
                <a:cubicBezTo>
                  <a:pt x="623217" y="293755"/>
                  <a:pt x="695982" y="238143"/>
                  <a:pt x="678861" y="194510"/>
                </a:cubicBezTo>
                <a:cubicBezTo>
                  <a:pt x="669444" y="170554"/>
                  <a:pt x="700263" y="167132"/>
                  <a:pt x="720808" y="191087"/>
                </a:cubicBezTo>
                <a:cubicBezTo>
                  <a:pt x="743922" y="217610"/>
                  <a:pt x="786725" y="244132"/>
                  <a:pt x="786725" y="232155"/>
                </a:cubicBezTo>
                <a:cubicBezTo>
                  <a:pt x="786725" y="227877"/>
                  <a:pt x="775597" y="213332"/>
                  <a:pt x="761043" y="200499"/>
                </a:cubicBezTo>
                <a:cubicBezTo>
                  <a:pt x="730225" y="173120"/>
                  <a:pt x="726801" y="156009"/>
                  <a:pt x="756763" y="175687"/>
                </a:cubicBezTo>
                <a:cubicBezTo>
                  <a:pt x="783301" y="193654"/>
                  <a:pt x="785869" y="192799"/>
                  <a:pt x="780733" y="172265"/>
                </a:cubicBezTo>
                <a:cubicBezTo>
                  <a:pt x="778165" y="162854"/>
                  <a:pt x="761043" y="149165"/>
                  <a:pt x="743066" y="140609"/>
                </a:cubicBezTo>
                <a:cubicBezTo>
                  <a:pt x="707967" y="124353"/>
                  <a:pt x="702831" y="116653"/>
                  <a:pt x="721664" y="109809"/>
                </a:cubicBezTo>
                <a:cubicBezTo>
                  <a:pt x="728513" y="107242"/>
                  <a:pt x="742210" y="114086"/>
                  <a:pt x="753339" y="126064"/>
                </a:cubicBezTo>
                <a:cubicBezTo>
                  <a:pt x="780733" y="155154"/>
                  <a:pt x="789294" y="151731"/>
                  <a:pt x="784157" y="113231"/>
                </a:cubicBezTo>
                <a:cubicBezTo>
                  <a:pt x="778165" y="67030"/>
                  <a:pt x="801279" y="31097"/>
                  <a:pt x="844082" y="19119"/>
                </a:cubicBezTo>
                <a:cubicBezTo>
                  <a:pt x="888597" y="6285"/>
                  <a:pt x="910855" y="7141"/>
                  <a:pt x="923696" y="22541"/>
                </a:cubicBezTo>
                <a:cubicBezTo>
                  <a:pt x="937393" y="38797"/>
                  <a:pt x="949378" y="38797"/>
                  <a:pt x="949378" y="23396"/>
                </a:cubicBezTo>
                <a:cubicBezTo>
                  <a:pt x="949378" y="17408"/>
                  <a:pt x="954515" y="7141"/>
                  <a:pt x="960507" y="2007"/>
                </a:cubicBezTo>
                <a:cubicBezTo>
                  <a:pt x="969924" y="-4837"/>
                  <a:pt x="981053" y="-559"/>
                  <a:pt x="1010159" y="21685"/>
                </a:cubicBezTo>
                <a:cubicBezTo>
                  <a:pt x="1032417" y="38797"/>
                  <a:pt x="1061523" y="52486"/>
                  <a:pt x="1081213" y="55052"/>
                </a:cubicBezTo>
                <a:cubicBezTo>
                  <a:pt x="1099190" y="57619"/>
                  <a:pt x="1116311" y="62752"/>
                  <a:pt x="1119736" y="67030"/>
                </a:cubicBezTo>
                <a:cubicBezTo>
                  <a:pt x="1147130" y="108953"/>
                  <a:pt x="1269547" y="248410"/>
                  <a:pt x="1285813" y="256966"/>
                </a:cubicBezTo>
                <a:cubicBezTo>
                  <a:pt x="1320911" y="275788"/>
                  <a:pt x="1377412" y="381879"/>
                  <a:pt x="1403094" y="475991"/>
                </a:cubicBezTo>
                <a:lnTo>
                  <a:pt x="1426208" y="562403"/>
                </a:lnTo>
                <a:lnTo>
                  <a:pt x="1402238" y="595770"/>
                </a:lnTo>
                <a:cubicBezTo>
                  <a:pt x="1389397" y="614592"/>
                  <a:pt x="1375700" y="640259"/>
                  <a:pt x="1373132" y="653093"/>
                </a:cubicBezTo>
                <a:cubicBezTo>
                  <a:pt x="1369707" y="666782"/>
                  <a:pt x="1359434" y="682182"/>
                  <a:pt x="1350018" y="689027"/>
                </a:cubicBezTo>
                <a:cubicBezTo>
                  <a:pt x="1339745" y="696727"/>
                  <a:pt x="1332040" y="712983"/>
                  <a:pt x="1330328" y="730094"/>
                </a:cubicBezTo>
                <a:cubicBezTo>
                  <a:pt x="1328616" y="748061"/>
                  <a:pt x="1316631" y="771161"/>
                  <a:pt x="1296085" y="795117"/>
                </a:cubicBezTo>
                <a:cubicBezTo>
                  <a:pt x="1262699" y="833617"/>
                  <a:pt x="1240441" y="890940"/>
                  <a:pt x="1240441" y="938852"/>
                </a:cubicBezTo>
                <a:cubicBezTo>
                  <a:pt x="1240441" y="983341"/>
                  <a:pt x="1225888" y="1012431"/>
                  <a:pt x="1207054" y="1006442"/>
                </a:cubicBezTo>
                <a:cubicBezTo>
                  <a:pt x="1193357" y="1002164"/>
                  <a:pt x="1189933" y="1007297"/>
                  <a:pt x="1184797" y="1038098"/>
                </a:cubicBezTo>
                <a:cubicBezTo>
                  <a:pt x="1161683" y="1183544"/>
                  <a:pt x="1142849" y="1182688"/>
                  <a:pt x="1117167" y="1032109"/>
                </a:cubicBezTo>
                <a:cubicBezTo>
                  <a:pt x="1102614" y="948263"/>
                  <a:pt x="1066659" y="873829"/>
                  <a:pt x="1041833" y="873829"/>
                </a:cubicBezTo>
                <a:cubicBezTo>
                  <a:pt x="1018720" y="873829"/>
                  <a:pt x="988757" y="895218"/>
                  <a:pt x="937393" y="949119"/>
                </a:cubicBezTo>
                <a:lnTo>
                  <a:pt x="892022" y="996175"/>
                </a:lnTo>
                <a:lnTo>
                  <a:pt x="916848" y="1032964"/>
                </a:lnTo>
                <a:cubicBezTo>
                  <a:pt x="930545" y="1053498"/>
                  <a:pt x="945098" y="1072320"/>
                  <a:pt x="950234" y="1074887"/>
                </a:cubicBezTo>
                <a:cubicBezTo>
                  <a:pt x="959651" y="1081731"/>
                  <a:pt x="959651" y="1088576"/>
                  <a:pt x="950234" y="1103976"/>
                </a:cubicBezTo>
                <a:cubicBezTo>
                  <a:pt x="944242" y="1113387"/>
                  <a:pt x="937393" y="1113387"/>
                  <a:pt x="913423" y="1104832"/>
                </a:cubicBezTo>
                <a:cubicBezTo>
                  <a:pt x="887741" y="1095420"/>
                  <a:pt x="880037" y="1096276"/>
                  <a:pt x="849218" y="1112532"/>
                </a:cubicBezTo>
                <a:cubicBezTo>
                  <a:pt x="829529" y="1121943"/>
                  <a:pt x="811551" y="1133921"/>
                  <a:pt x="808127" y="1139054"/>
                </a:cubicBezTo>
                <a:cubicBezTo>
                  <a:pt x="796142" y="1157877"/>
                  <a:pt x="785013" y="1146754"/>
                  <a:pt x="789294" y="112194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845486FA-B663-640B-F02B-51AB3AF0330C}"/>
              </a:ext>
            </a:extLst>
          </p:cNvPr>
          <p:cNvSpPr/>
          <p:nvPr/>
        </p:nvSpPr>
        <p:spPr>
          <a:xfrm flipV="1">
            <a:off x="6739854" y="4369610"/>
            <a:ext cx="185516" cy="386777"/>
          </a:xfrm>
          <a:custGeom>
            <a:avLst/>
            <a:gdLst>
              <a:gd name="connsiteX0" fmla="*/ 207532 w 267559"/>
              <a:gd name="connsiteY0" fmla="*/ 519748 h 557828"/>
              <a:gd name="connsiteX1" fmla="*/ 159592 w 267559"/>
              <a:gd name="connsiteY1" fmla="*/ 455581 h 557828"/>
              <a:gd name="connsiteX2" fmla="*/ 94531 w 267559"/>
              <a:gd name="connsiteY2" fmla="*/ 408524 h 557828"/>
              <a:gd name="connsiteX3" fmla="*/ 29470 w 267559"/>
              <a:gd name="connsiteY3" fmla="*/ 298156 h 557828"/>
              <a:gd name="connsiteX4" fmla="*/ 17485 w 267559"/>
              <a:gd name="connsiteY4" fmla="*/ 183511 h 557828"/>
              <a:gd name="connsiteX5" fmla="*/ -5629 w 267559"/>
              <a:gd name="connsiteY5" fmla="*/ 51753 h 557828"/>
              <a:gd name="connsiteX6" fmla="*/ 64568 w 267559"/>
              <a:gd name="connsiteY6" fmla="*/ -1292 h 557828"/>
              <a:gd name="connsiteX7" fmla="*/ 167296 w 267559"/>
              <a:gd name="connsiteY7" fmla="*/ 139877 h 557828"/>
              <a:gd name="connsiteX8" fmla="*/ 201539 w 267559"/>
              <a:gd name="connsiteY8" fmla="*/ 268212 h 557828"/>
              <a:gd name="connsiteX9" fmla="*/ 222085 w 267559"/>
              <a:gd name="connsiteY9" fmla="*/ 335801 h 557828"/>
              <a:gd name="connsiteX10" fmla="*/ 231501 w 267559"/>
              <a:gd name="connsiteY10" fmla="*/ 386280 h 557828"/>
              <a:gd name="connsiteX11" fmla="*/ 244343 w 267559"/>
              <a:gd name="connsiteY11" fmla="*/ 406813 h 557828"/>
              <a:gd name="connsiteX12" fmla="*/ 260608 w 267559"/>
              <a:gd name="connsiteY12" fmla="*/ 464136 h 557828"/>
              <a:gd name="connsiteX13" fmla="*/ 248623 w 267559"/>
              <a:gd name="connsiteY13" fmla="*/ 536859 h 557828"/>
              <a:gd name="connsiteX14" fmla="*/ 237494 w 267559"/>
              <a:gd name="connsiteY14" fmla="*/ 556537 h 557828"/>
              <a:gd name="connsiteX15" fmla="*/ 207532 w 267559"/>
              <a:gd name="connsiteY15" fmla="*/ 519748 h 5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559" h="557828">
                <a:moveTo>
                  <a:pt x="207532" y="519748"/>
                </a:moveTo>
                <a:cubicBezTo>
                  <a:pt x="191266" y="499214"/>
                  <a:pt x="169865" y="470125"/>
                  <a:pt x="159592" y="455581"/>
                </a:cubicBezTo>
                <a:cubicBezTo>
                  <a:pt x="148463" y="439325"/>
                  <a:pt x="122781" y="420502"/>
                  <a:pt x="94531" y="408524"/>
                </a:cubicBezTo>
                <a:cubicBezTo>
                  <a:pt x="36318" y="383713"/>
                  <a:pt x="14916" y="346924"/>
                  <a:pt x="29470" y="298156"/>
                </a:cubicBezTo>
                <a:cubicBezTo>
                  <a:pt x="43167" y="251956"/>
                  <a:pt x="39742" y="221156"/>
                  <a:pt x="17485" y="183511"/>
                </a:cubicBezTo>
                <a:cubicBezTo>
                  <a:pt x="-493" y="152710"/>
                  <a:pt x="-10766" y="97098"/>
                  <a:pt x="-5629" y="51753"/>
                </a:cubicBezTo>
                <a:cubicBezTo>
                  <a:pt x="-3917" y="31220"/>
                  <a:pt x="39742" y="-1292"/>
                  <a:pt x="64568" y="-1292"/>
                </a:cubicBezTo>
                <a:cubicBezTo>
                  <a:pt x="109940" y="-1292"/>
                  <a:pt x="136478" y="35498"/>
                  <a:pt x="167296" y="139877"/>
                </a:cubicBezTo>
                <a:cubicBezTo>
                  <a:pt x="181850" y="192066"/>
                  <a:pt x="197259" y="249389"/>
                  <a:pt x="201539" y="268212"/>
                </a:cubicBezTo>
                <a:cubicBezTo>
                  <a:pt x="204963" y="287034"/>
                  <a:pt x="214380" y="317834"/>
                  <a:pt x="222085" y="335801"/>
                </a:cubicBezTo>
                <a:cubicBezTo>
                  <a:pt x="229789" y="353768"/>
                  <a:pt x="234070" y="376868"/>
                  <a:pt x="231501" y="386280"/>
                </a:cubicBezTo>
                <a:cubicBezTo>
                  <a:pt x="228933" y="397402"/>
                  <a:pt x="232358" y="404247"/>
                  <a:pt x="244343" y="406813"/>
                </a:cubicBezTo>
                <a:cubicBezTo>
                  <a:pt x="258040" y="411091"/>
                  <a:pt x="260608" y="418791"/>
                  <a:pt x="260608" y="464136"/>
                </a:cubicBezTo>
                <a:cubicBezTo>
                  <a:pt x="259752" y="492370"/>
                  <a:pt x="254615" y="525737"/>
                  <a:pt x="248623" y="536859"/>
                </a:cubicBezTo>
                <a:lnTo>
                  <a:pt x="237494" y="556537"/>
                </a:lnTo>
                <a:lnTo>
                  <a:pt x="207532" y="519748"/>
                </a:ln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15C6FC-385D-7CAB-D145-DFA12BF36805}"/>
              </a:ext>
            </a:extLst>
          </p:cNvPr>
          <p:cNvSpPr/>
          <p:nvPr/>
        </p:nvSpPr>
        <p:spPr>
          <a:xfrm flipV="1">
            <a:off x="9411222" y="5009469"/>
            <a:ext cx="428554" cy="337176"/>
          </a:xfrm>
          <a:custGeom>
            <a:avLst/>
            <a:gdLst>
              <a:gd name="connsiteX0" fmla="*/ 492181 w 618080"/>
              <a:gd name="connsiteY0" fmla="*/ 459296 h 486290"/>
              <a:gd name="connsiteX1" fmla="*/ 487045 w 618080"/>
              <a:gd name="connsiteY1" fmla="*/ 404540 h 486290"/>
              <a:gd name="connsiteX2" fmla="*/ 433969 w 618080"/>
              <a:gd name="connsiteY2" fmla="*/ 311283 h 486290"/>
              <a:gd name="connsiteX3" fmla="*/ 422840 w 618080"/>
              <a:gd name="connsiteY3" fmla="*/ 286471 h 486290"/>
              <a:gd name="connsiteX4" fmla="*/ 416848 w 618080"/>
              <a:gd name="connsiteY4" fmla="*/ 240271 h 486290"/>
              <a:gd name="connsiteX5" fmla="*/ 384317 w 618080"/>
              <a:gd name="connsiteY5" fmla="*/ 239415 h 486290"/>
              <a:gd name="connsiteX6" fmla="*/ 367196 w 618080"/>
              <a:gd name="connsiteY6" fmla="*/ 243693 h 486290"/>
              <a:gd name="connsiteX7" fmla="*/ 338945 w 618080"/>
              <a:gd name="connsiteY7" fmla="*/ 236849 h 486290"/>
              <a:gd name="connsiteX8" fmla="*/ 294430 w 618080"/>
              <a:gd name="connsiteY8" fmla="*/ 212893 h 486290"/>
              <a:gd name="connsiteX9" fmla="*/ 203687 w 618080"/>
              <a:gd name="connsiteY9" fmla="*/ 156425 h 486290"/>
              <a:gd name="connsiteX10" fmla="*/ 68428 w 618080"/>
              <a:gd name="connsiteY10" fmla="*/ 76858 h 486290"/>
              <a:gd name="connsiteX11" fmla="*/ -11186 w 618080"/>
              <a:gd name="connsiteY11" fmla="*/ 28091 h 486290"/>
              <a:gd name="connsiteX12" fmla="*/ 15352 w 618080"/>
              <a:gd name="connsiteY12" fmla="*/ 11835 h 486290"/>
              <a:gd name="connsiteX13" fmla="*/ 78701 w 618080"/>
              <a:gd name="connsiteY13" fmla="*/ 13546 h 486290"/>
              <a:gd name="connsiteX14" fmla="*/ 161739 w 618080"/>
              <a:gd name="connsiteY14" fmla="*/ 68302 h 486290"/>
              <a:gd name="connsiteX15" fmla="*/ 236217 w 618080"/>
              <a:gd name="connsiteY15" fmla="*/ 111080 h 486290"/>
              <a:gd name="connsiteX16" fmla="*/ 268748 w 618080"/>
              <a:gd name="connsiteY16" fmla="*/ 133325 h 486290"/>
              <a:gd name="connsiteX17" fmla="*/ 301278 w 618080"/>
              <a:gd name="connsiteY17" fmla="*/ 163270 h 486290"/>
              <a:gd name="connsiteX18" fmla="*/ 347506 w 618080"/>
              <a:gd name="connsiteY18" fmla="*/ 194070 h 486290"/>
              <a:gd name="connsiteX19" fmla="*/ 398870 w 618080"/>
              <a:gd name="connsiteY19" fmla="*/ 212893 h 486290"/>
              <a:gd name="connsiteX20" fmla="*/ 517007 w 618080"/>
              <a:gd name="connsiteY20" fmla="*/ 286471 h 486290"/>
              <a:gd name="connsiteX21" fmla="*/ 538409 w 618080"/>
              <a:gd name="connsiteY21" fmla="*/ 303583 h 486290"/>
              <a:gd name="connsiteX22" fmla="*/ 606894 w 618080"/>
              <a:gd name="connsiteY22" fmla="*/ 365184 h 486290"/>
              <a:gd name="connsiteX23" fmla="*/ 592341 w 618080"/>
              <a:gd name="connsiteY23" fmla="*/ 367750 h 486290"/>
              <a:gd name="connsiteX24" fmla="*/ 542689 w 618080"/>
              <a:gd name="connsiteY24" fmla="*/ 378873 h 486290"/>
              <a:gd name="connsiteX25" fmla="*/ 527280 w 618080"/>
              <a:gd name="connsiteY25" fmla="*/ 397695 h 486290"/>
              <a:gd name="connsiteX26" fmla="*/ 525568 w 618080"/>
              <a:gd name="connsiteY26" fmla="*/ 435340 h 486290"/>
              <a:gd name="connsiteX27" fmla="*/ 514439 w 618080"/>
              <a:gd name="connsiteY27" fmla="*/ 482396 h 486290"/>
              <a:gd name="connsiteX28" fmla="*/ 492181 w 618080"/>
              <a:gd name="connsiteY28" fmla="*/ 459296 h 48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080" h="486290">
                <a:moveTo>
                  <a:pt x="492181" y="459296"/>
                </a:moveTo>
                <a:cubicBezTo>
                  <a:pt x="489613" y="442184"/>
                  <a:pt x="487045" y="417373"/>
                  <a:pt x="487045" y="404540"/>
                </a:cubicBezTo>
                <a:cubicBezTo>
                  <a:pt x="487045" y="367750"/>
                  <a:pt x="461363" y="322405"/>
                  <a:pt x="433969" y="311283"/>
                </a:cubicBezTo>
                <a:cubicBezTo>
                  <a:pt x="411711" y="301872"/>
                  <a:pt x="410855" y="300161"/>
                  <a:pt x="422840" y="286471"/>
                </a:cubicBezTo>
                <a:cubicBezTo>
                  <a:pt x="440817" y="266793"/>
                  <a:pt x="439105" y="255671"/>
                  <a:pt x="416848" y="240271"/>
                </a:cubicBezTo>
                <a:cubicBezTo>
                  <a:pt x="392878" y="223160"/>
                  <a:pt x="384317" y="223160"/>
                  <a:pt x="384317" y="239415"/>
                </a:cubicBezTo>
                <a:cubicBezTo>
                  <a:pt x="384317" y="250538"/>
                  <a:pt x="380893" y="251393"/>
                  <a:pt x="367196" y="243693"/>
                </a:cubicBezTo>
                <a:cubicBezTo>
                  <a:pt x="357779" y="238560"/>
                  <a:pt x="344938" y="235138"/>
                  <a:pt x="338945" y="236849"/>
                </a:cubicBezTo>
                <a:cubicBezTo>
                  <a:pt x="332953" y="238560"/>
                  <a:pt x="312407" y="227437"/>
                  <a:pt x="294430" y="212893"/>
                </a:cubicBezTo>
                <a:cubicBezTo>
                  <a:pt x="275596" y="198348"/>
                  <a:pt x="234505" y="173537"/>
                  <a:pt x="203687" y="156425"/>
                </a:cubicBezTo>
                <a:cubicBezTo>
                  <a:pt x="172868" y="139314"/>
                  <a:pt x="112088" y="104236"/>
                  <a:pt x="68428" y="76858"/>
                </a:cubicBezTo>
                <a:lnTo>
                  <a:pt x="-11186" y="28091"/>
                </a:lnTo>
                <a:lnTo>
                  <a:pt x="15352" y="11835"/>
                </a:lnTo>
                <a:cubicBezTo>
                  <a:pt x="41890" y="-4421"/>
                  <a:pt x="42746" y="-4421"/>
                  <a:pt x="78701" y="13546"/>
                </a:cubicBezTo>
                <a:cubicBezTo>
                  <a:pt x="98391" y="23813"/>
                  <a:pt x="136057" y="48624"/>
                  <a:pt x="161739" y="68302"/>
                </a:cubicBezTo>
                <a:cubicBezTo>
                  <a:pt x="187422" y="88836"/>
                  <a:pt x="220808" y="107658"/>
                  <a:pt x="236217" y="111080"/>
                </a:cubicBezTo>
                <a:cubicBezTo>
                  <a:pt x="252483" y="114503"/>
                  <a:pt x="266180" y="123058"/>
                  <a:pt x="268748" y="133325"/>
                </a:cubicBezTo>
                <a:cubicBezTo>
                  <a:pt x="272172" y="141881"/>
                  <a:pt x="286725" y="155570"/>
                  <a:pt x="301278" y="163270"/>
                </a:cubicBezTo>
                <a:cubicBezTo>
                  <a:pt x="316688" y="170970"/>
                  <a:pt x="337233" y="184659"/>
                  <a:pt x="347506" y="194070"/>
                </a:cubicBezTo>
                <a:cubicBezTo>
                  <a:pt x="358635" y="204337"/>
                  <a:pt x="380037" y="212037"/>
                  <a:pt x="398870" y="212893"/>
                </a:cubicBezTo>
                <a:cubicBezTo>
                  <a:pt x="436537" y="214604"/>
                  <a:pt x="508447" y="259093"/>
                  <a:pt x="517007" y="286471"/>
                </a:cubicBezTo>
                <a:cubicBezTo>
                  <a:pt x="519576" y="295883"/>
                  <a:pt x="529848" y="303583"/>
                  <a:pt x="538409" y="303583"/>
                </a:cubicBezTo>
                <a:cubicBezTo>
                  <a:pt x="554674" y="303583"/>
                  <a:pt x="606894" y="349783"/>
                  <a:pt x="606894" y="365184"/>
                </a:cubicBezTo>
                <a:cubicBezTo>
                  <a:pt x="606894" y="370317"/>
                  <a:pt x="600046" y="371172"/>
                  <a:pt x="592341" y="367750"/>
                </a:cubicBezTo>
                <a:cubicBezTo>
                  <a:pt x="564091" y="356628"/>
                  <a:pt x="551250" y="359195"/>
                  <a:pt x="542689" y="378873"/>
                </a:cubicBezTo>
                <a:cubicBezTo>
                  <a:pt x="538409" y="389139"/>
                  <a:pt x="531561" y="397695"/>
                  <a:pt x="527280" y="397695"/>
                </a:cubicBezTo>
                <a:cubicBezTo>
                  <a:pt x="523000" y="397695"/>
                  <a:pt x="523000" y="414806"/>
                  <a:pt x="525568" y="435340"/>
                </a:cubicBezTo>
                <a:cubicBezTo>
                  <a:pt x="530705" y="467851"/>
                  <a:pt x="528992" y="474696"/>
                  <a:pt x="514439" y="482396"/>
                </a:cubicBezTo>
                <a:cubicBezTo>
                  <a:pt x="499886" y="490096"/>
                  <a:pt x="497318" y="487529"/>
                  <a:pt x="492181" y="4592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81ED48F7-8005-D5BD-4F45-5775A3FA10B2}"/>
              </a:ext>
            </a:extLst>
          </p:cNvPr>
          <p:cNvSpPr/>
          <p:nvPr/>
        </p:nvSpPr>
        <p:spPr>
          <a:xfrm flipV="1">
            <a:off x="8992012" y="5169505"/>
            <a:ext cx="100465" cy="86865"/>
          </a:xfrm>
          <a:custGeom>
            <a:avLst/>
            <a:gdLst>
              <a:gd name="connsiteX0" fmla="*/ 6184 w 144895"/>
              <a:gd name="connsiteY0" fmla="*/ 75060 h 125281"/>
              <a:gd name="connsiteX1" fmla="*/ 7896 w 144895"/>
              <a:gd name="connsiteY1" fmla="*/ 625 h 125281"/>
              <a:gd name="connsiteX2" fmla="*/ 112336 w 144895"/>
              <a:gd name="connsiteY2" fmla="*/ 71637 h 125281"/>
              <a:gd name="connsiteX3" fmla="*/ 134594 w 144895"/>
              <a:gd name="connsiteY3" fmla="*/ 113560 h 125281"/>
              <a:gd name="connsiteX4" fmla="*/ 95215 w 144895"/>
              <a:gd name="connsiteY4" fmla="*/ 108427 h 125281"/>
              <a:gd name="connsiteX5" fmla="*/ 40426 w 144895"/>
              <a:gd name="connsiteY5" fmla="*/ 117838 h 125281"/>
              <a:gd name="connsiteX6" fmla="*/ 6184 w 144895"/>
              <a:gd name="connsiteY6" fmla="*/ 75060 h 1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895" h="125281">
                <a:moveTo>
                  <a:pt x="6184" y="75060"/>
                </a:moveTo>
                <a:cubicBezTo>
                  <a:pt x="-16074" y="4048"/>
                  <a:pt x="-16074" y="4048"/>
                  <a:pt x="7896" y="625"/>
                </a:cubicBezTo>
                <a:cubicBezTo>
                  <a:pt x="40426" y="-5364"/>
                  <a:pt x="87510" y="27148"/>
                  <a:pt x="112336" y="71637"/>
                </a:cubicBezTo>
                <a:lnTo>
                  <a:pt x="134594" y="113560"/>
                </a:lnTo>
                <a:lnTo>
                  <a:pt x="95215" y="108427"/>
                </a:lnTo>
                <a:cubicBezTo>
                  <a:pt x="65252" y="104149"/>
                  <a:pt x="52411" y="105860"/>
                  <a:pt x="40426" y="117838"/>
                </a:cubicBezTo>
                <a:cubicBezTo>
                  <a:pt x="24161" y="131527"/>
                  <a:pt x="23305" y="130671"/>
                  <a:pt x="6184" y="750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25AB285C-4B30-FFD0-9747-9A174FAA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1" t="-7" r="-3163" b="7"/>
          <a:stretch/>
        </p:blipFill>
        <p:spPr>
          <a:xfrm>
            <a:off x="9344580" y="1941194"/>
            <a:ext cx="84150" cy="3074549"/>
          </a:xfrm>
          <a:prstGeom prst="rect">
            <a:avLst/>
          </a:prstGeom>
        </p:spPr>
      </p:pic>
      <p:pic>
        <p:nvPicPr>
          <p:cNvPr id="44" name="Immagine 43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D682643-BA9E-ACD3-AF0A-66D5A143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2774419"/>
            <a:ext cx="472806" cy="472806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F6AE7425-CC81-BE5D-DE59-29F8DDD3498B}"/>
              </a:ext>
            </a:extLst>
          </p:cNvPr>
          <p:cNvGrpSpPr/>
          <p:nvPr/>
        </p:nvGrpSpPr>
        <p:grpSpPr>
          <a:xfrm>
            <a:off x="7906578" y="175976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838315E4-85D2-C27C-5422-ED3A676E4710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BAF5081D-E8A6-BA27-ADC6-027F306B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68387E1-388A-BD33-6270-6818E4113B9D}"/>
              </a:ext>
            </a:extLst>
          </p:cNvPr>
          <p:cNvGrpSpPr/>
          <p:nvPr/>
        </p:nvGrpSpPr>
        <p:grpSpPr>
          <a:xfrm>
            <a:off x="3010461" y="1423114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31660B7-4160-A459-FB61-D96B597A414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D09CB1D-8C17-428E-C1D9-3E8201D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54601143-DFF9-D2F1-0122-7C53D360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2422666"/>
            <a:ext cx="472806" cy="47280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335456" y="381059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7AC437-5ED3-0467-B59A-C93FC7913E1E}"/>
              </a:ext>
            </a:extLst>
          </p:cNvPr>
          <p:cNvSpPr txBox="1"/>
          <p:nvPr/>
        </p:nvSpPr>
        <p:spPr>
          <a:xfrm>
            <a:off x="3122795" y="883431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0C5D07-9B85-3CA1-AC89-46B4836A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32" y="199540"/>
            <a:ext cx="1367782" cy="1367782"/>
          </a:xfrm>
          <a:prstGeom prst="rect">
            <a:avLst/>
          </a:prstGeom>
        </p:spPr>
      </p:pic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2234078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SO, WHAT’S THE </a:t>
            </a:r>
            <a:r>
              <a:rPr lang="en-US" sz="2400" b="1" dirty="0">
                <a:solidFill>
                  <a:schemeClr val="bg1"/>
                </a:solidFill>
              </a:rPr>
              <a:t>PROBLEM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1234</Words>
  <Application>Microsoft Office PowerPoint</Application>
  <PresentationFormat>Widescreen</PresentationFormat>
  <Paragraphs>140</Paragraphs>
  <Slides>16</Slides>
  <Notes>15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12</cp:revision>
  <dcterms:created xsi:type="dcterms:W3CDTF">2024-11-07T14:33:39Z</dcterms:created>
  <dcterms:modified xsi:type="dcterms:W3CDTF">2024-11-15T11:21:59Z</dcterms:modified>
</cp:coreProperties>
</file>