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3" r:id="rId4"/>
    <p:sldId id="258" r:id="rId5"/>
    <p:sldId id="259" r:id="rId6"/>
    <p:sldId id="265" r:id="rId7"/>
    <p:sldId id="261" r:id="rId8"/>
    <p:sldId id="266" r:id="rId9"/>
    <p:sldId id="264" r:id="rId10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AD76F6F-022A-D6A4-1A59-E48DADCD34D9}" name="Giovanni Ligato" initials="GL" userId="S::g.ligato@studenti.unipi.it::90e7272d-0971-494a-8475-1571944bce44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CE9F40-A0DD-49B9-8404-294183421330}" v="138" dt="2023-12-01T22:36:05.0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79" autoAdjust="0"/>
    <p:restoredTop sz="76277" autoAdjust="0"/>
  </p:normalViewPr>
  <p:slideViewPr>
    <p:cSldViewPr snapToGrid="0" snapToObjects="1">
      <p:cViewPr varScale="1">
        <p:scale>
          <a:sx n="111" d="100"/>
          <a:sy n="111" d="100"/>
        </p:scale>
        <p:origin x="3222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microsoft.com/office/2018/10/relationships/authors" Target="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ovanni Ligato" userId="7875cec0db90cc51" providerId="LiveId" clId="{01CE9F40-A0DD-49B9-8404-294183421330}"/>
    <pc:docChg chg="undo custSel modSld">
      <pc:chgData name="Giovanni Ligato" userId="7875cec0db90cc51" providerId="LiveId" clId="{01CE9F40-A0DD-49B9-8404-294183421330}" dt="2023-12-01T22:42:25.331" v="2592" actId="1076"/>
      <pc:docMkLst>
        <pc:docMk/>
      </pc:docMkLst>
      <pc:sldChg chg="addSp delSp modSp mod">
        <pc:chgData name="Giovanni Ligato" userId="7875cec0db90cc51" providerId="LiveId" clId="{01CE9F40-A0DD-49B9-8404-294183421330}" dt="2023-12-01T22:24:23.115" v="2276" actId="1036"/>
        <pc:sldMkLst>
          <pc:docMk/>
          <pc:sldMk cId="1621469791" sldId="256"/>
        </pc:sldMkLst>
        <pc:spChg chg="mod">
          <ac:chgData name="Giovanni Ligato" userId="7875cec0db90cc51" providerId="LiveId" clId="{01CE9F40-A0DD-49B9-8404-294183421330}" dt="2023-12-01T22:08:24.617" v="2273" actId="1036"/>
          <ac:spMkLst>
            <pc:docMk/>
            <pc:sldMk cId="1621469791" sldId="256"/>
            <ac:spMk id="2" creationId="{00000000-0000-0000-0000-000000000000}"/>
          </ac:spMkLst>
        </pc:spChg>
        <pc:spChg chg="mod">
          <ac:chgData name="Giovanni Ligato" userId="7875cec0db90cc51" providerId="LiveId" clId="{01CE9F40-A0DD-49B9-8404-294183421330}" dt="2023-12-01T21:19:26.012" v="2147" actId="20577"/>
          <ac:spMkLst>
            <pc:docMk/>
            <pc:sldMk cId="1621469791" sldId="256"/>
            <ac:spMk id="3" creationId="{00000000-0000-0000-0000-000000000000}"/>
          </ac:spMkLst>
        </pc:spChg>
        <pc:picChg chg="add del mod">
          <ac:chgData name="Giovanni Ligato" userId="7875cec0db90cc51" providerId="LiveId" clId="{01CE9F40-A0DD-49B9-8404-294183421330}" dt="2023-12-01T22:05:47.249" v="2243" actId="478"/>
          <ac:picMkLst>
            <pc:docMk/>
            <pc:sldMk cId="1621469791" sldId="256"/>
            <ac:picMk id="5" creationId="{C03317A1-8C0D-2B87-7E19-13982A802702}"/>
          </ac:picMkLst>
        </pc:picChg>
        <pc:picChg chg="add del mod">
          <ac:chgData name="Giovanni Ligato" userId="7875cec0db90cc51" providerId="LiveId" clId="{01CE9F40-A0DD-49B9-8404-294183421330}" dt="2023-12-01T22:07:51.581" v="2250" actId="478"/>
          <ac:picMkLst>
            <pc:docMk/>
            <pc:sldMk cId="1621469791" sldId="256"/>
            <ac:picMk id="7" creationId="{52EDADD9-6DBD-76E9-1969-0475B808E7E5}"/>
          </ac:picMkLst>
        </pc:picChg>
        <pc:picChg chg="add mod">
          <ac:chgData name="Giovanni Ligato" userId="7875cec0db90cc51" providerId="LiveId" clId="{01CE9F40-A0DD-49B9-8404-294183421330}" dt="2023-12-01T22:24:23.115" v="2276" actId="1036"/>
          <ac:picMkLst>
            <pc:docMk/>
            <pc:sldMk cId="1621469791" sldId="256"/>
            <ac:picMk id="9" creationId="{403401CD-E75C-9725-3394-7EFA6A029DDA}"/>
          </ac:picMkLst>
        </pc:picChg>
      </pc:sldChg>
      <pc:sldChg chg="addSp delSp mod">
        <pc:chgData name="Giovanni Ligato" userId="7875cec0db90cc51" providerId="LiveId" clId="{01CE9F40-A0DD-49B9-8404-294183421330}" dt="2023-12-01T20:16:15.778" v="205" actId="21"/>
        <pc:sldMkLst>
          <pc:docMk/>
          <pc:sldMk cId="1042111262" sldId="257"/>
        </pc:sldMkLst>
        <pc:spChg chg="add del">
          <ac:chgData name="Giovanni Ligato" userId="7875cec0db90cc51" providerId="LiveId" clId="{01CE9F40-A0DD-49B9-8404-294183421330}" dt="2023-12-01T20:16:15.778" v="205" actId="21"/>
          <ac:spMkLst>
            <pc:docMk/>
            <pc:sldMk cId="1042111262" sldId="257"/>
            <ac:spMk id="3" creationId="{A701C8F0-FB4C-4E4E-804F-9EE05D7441C4}"/>
          </ac:spMkLst>
        </pc:spChg>
      </pc:sldChg>
      <pc:sldChg chg="modSp mod">
        <pc:chgData name="Giovanni Ligato" userId="7875cec0db90cc51" providerId="LiveId" clId="{01CE9F40-A0DD-49B9-8404-294183421330}" dt="2023-12-01T20:21:01.795" v="228" actId="1076"/>
        <pc:sldMkLst>
          <pc:docMk/>
          <pc:sldMk cId="773792551" sldId="259"/>
        </pc:sldMkLst>
        <pc:picChg chg="mod">
          <ac:chgData name="Giovanni Ligato" userId="7875cec0db90cc51" providerId="LiveId" clId="{01CE9F40-A0DD-49B9-8404-294183421330}" dt="2023-12-01T20:21:01.795" v="228" actId="1076"/>
          <ac:picMkLst>
            <pc:docMk/>
            <pc:sldMk cId="773792551" sldId="259"/>
            <ac:picMk id="5" creationId="{F7E0E792-0662-D991-4A67-CB1D02DD6982}"/>
          </ac:picMkLst>
        </pc:picChg>
      </pc:sldChg>
      <pc:sldChg chg="addSp delSp modSp mod">
        <pc:chgData name="Giovanni Ligato" userId="7875cec0db90cc51" providerId="LiveId" clId="{01CE9F40-A0DD-49B9-8404-294183421330}" dt="2023-12-01T21:23:49.651" v="2155" actId="20577"/>
        <pc:sldMkLst>
          <pc:docMk/>
          <pc:sldMk cId="877565826" sldId="260"/>
        </pc:sldMkLst>
        <pc:spChg chg="add mod">
          <ac:chgData name="Giovanni Ligato" userId="7875cec0db90cc51" providerId="LiveId" clId="{01CE9F40-A0DD-49B9-8404-294183421330}" dt="2023-12-01T21:23:49.651" v="2155" actId="20577"/>
          <ac:spMkLst>
            <pc:docMk/>
            <pc:sldMk cId="877565826" sldId="260"/>
            <ac:spMk id="3" creationId="{2ECA794E-1FEE-3C41-1971-718B09D508E5}"/>
          </ac:spMkLst>
        </pc:spChg>
        <pc:picChg chg="add del mod">
          <ac:chgData name="Giovanni Ligato" userId="7875cec0db90cc51" providerId="LiveId" clId="{01CE9F40-A0DD-49B9-8404-294183421330}" dt="2023-12-01T20:52:06.132" v="1431" actId="478"/>
          <ac:picMkLst>
            <pc:docMk/>
            <pc:sldMk cId="877565826" sldId="260"/>
            <ac:picMk id="4" creationId="{47DAB202-7EBE-C936-039A-505CB11B8828}"/>
          </ac:picMkLst>
        </pc:picChg>
      </pc:sldChg>
      <pc:sldChg chg="addSp modSp mod">
        <pc:chgData name="Giovanni Ligato" userId="7875cec0db90cc51" providerId="LiveId" clId="{01CE9F40-A0DD-49B9-8404-294183421330}" dt="2023-12-01T22:42:25.331" v="2592" actId="1076"/>
        <pc:sldMkLst>
          <pc:docMk/>
          <pc:sldMk cId="4165861081" sldId="261"/>
        </pc:sldMkLst>
        <pc:spChg chg="add mod">
          <ac:chgData name="Giovanni Ligato" userId="7875cec0db90cc51" providerId="LiveId" clId="{01CE9F40-A0DD-49B9-8404-294183421330}" dt="2023-12-01T22:42:25.331" v="2592" actId="1076"/>
          <ac:spMkLst>
            <pc:docMk/>
            <pc:sldMk cId="4165861081" sldId="261"/>
            <ac:spMk id="3" creationId="{62616BBE-7266-C4B4-554D-952FACBEABC6}"/>
          </ac:spMkLst>
        </pc:spChg>
      </pc:sldChg>
      <pc:sldChg chg="addSp modSp mod">
        <pc:chgData name="Giovanni Ligato" userId="7875cec0db90cc51" providerId="LiveId" clId="{01CE9F40-A0DD-49B9-8404-294183421330}" dt="2023-12-01T21:06:14.505" v="2033" actId="1035"/>
        <pc:sldMkLst>
          <pc:docMk/>
          <pc:sldMk cId="1127430590" sldId="262"/>
        </pc:sldMkLst>
        <pc:spChg chg="add mod">
          <ac:chgData name="Giovanni Ligato" userId="7875cec0db90cc51" providerId="LiveId" clId="{01CE9F40-A0DD-49B9-8404-294183421330}" dt="2023-12-01T21:06:14.505" v="2033" actId="1035"/>
          <ac:spMkLst>
            <pc:docMk/>
            <pc:sldMk cId="1127430590" sldId="262"/>
            <ac:spMk id="3" creationId="{F8F48637-DAED-B41D-99C0-FC39F0B96E66}"/>
          </ac:spMkLst>
        </pc:spChg>
      </pc:sldChg>
      <pc:sldChg chg="addSp delSp modSp mod">
        <pc:chgData name="Giovanni Ligato" userId="7875cec0db90cc51" providerId="LiveId" clId="{01CE9F40-A0DD-49B9-8404-294183421330}" dt="2023-12-01T20:13:58.760" v="203" actId="1035"/>
        <pc:sldMkLst>
          <pc:docMk/>
          <pc:sldMk cId="3582088358" sldId="264"/>
        </pc:sldMkLst>
        <pc:spChg chg="mod">
          <ac:chgData name="Giovanni Ligato" userId="7875cec0db90cc51" providerId="LiveId" clId="{01CE9F40-A0DD-49B9-8404-294183421330}" dt="2023-12-01T20:09:54.734" v="46" actId="1036"/>
          <ac:spMkLst>
            <pc:docMk/>
            <pc:sldMk cId="3582088358" sldId="264"/>
            <ac:spMk id="3" creationId="{1106BE54-4991-7B40-B605-26279527E87B}"/>
          </ac:spMkLst>
        </pc:spChg>
        <pc:spChg chg="add del mod">
          <ac:chgData name="Giovanni Ligato" userId="7875cec0db90cc51" providerId="LiveId" clId="{01CE9F40-A0DD-49B9-8404-294183421330}" dt="2023-12-01T20:10:58.814" v="83" actId="478"/>
          <ac:spMkLst>
            <pc:docMk/>
            <pc:sldMk cId="3582088358" sldId="264"/>
            <ac:spMk id="4" creationId="{C4D12657-36EA-DFDB-907B-7B1FF6F4D68D}"/>
          </ac:spMkLst>
        </pc:spChg>
        <pc:grpChg chg="add mod">
          <ac:chgData name="Giovanni Ligato" userId="7875cec0db90cc51" providerId="LiveId" clId="{01CE9F40-A0DD-49B9-8404-294183421330}" dt="2023-12-01T20:13:44.741" v="197" actId="1036"/>
          <ac:grpSpMkLst>
            <pc:docMk/>
            <pc:sldMk cId="3582088358" sldId="264"/>
            <ac:grpSpMk id="5" creationId="{AC4C92E4-4608-1694-82EF-48A31859242F}"/>
          </ac:grpSpMkLst>
        </pc:grpChg>
        <pc:grpChg chg="add mod">
          <ac:chgData name="Giovanni Ligato" userId="7875cec0db90cc51" providerId="LiveId" clId="{01CE9F40-A0DD-49B9-8404-294183421330}" dt="2023-12-01T20:13:58.760" v="203" actId="1035"/>
          <ac:grpSpMkLst>
            <pc:docMk/>
            <pc:sldMk cId="3582088358" sldId="264"/>
            <ac:grpSpMk id="6" creationId="{373FE596-AC5F-5AA4-004A-69DB961A8DE1}"/>
          </ac:grpSpMkLst>
        </pc:grpChg>
        <pc:picChg chg="mod">
          <ac:chgData name="Giovanni Ligato" userId="7875cec0db90cc51" providerId="LiveId" clId="{01CE9F40-A0DD-49B9-8404-294183421330}" dt="2023-12-01T20:13:58.760" v="203" actId="1035"/>
          <ac:picMkLst>
            <pc:docMk/>
            <pc:sldMk cId="3582088358" sldId="264"/>
            <ac:picMk id="1026" creationId="{2F368345-675A-091C-EB67-71F7DB6B0AEA}"/>
          </ac:picMkLst>
        </pc:picChg>
        <pc:picChg chg="mod">
          <ac:chgData name="Giovanni Ligato" userId="7875cec0db90cc51" providerId="LiveId" clId="{01CE9F40-A0DD-49B9-8404-294183421330}" dt="2023-12-01T20:13:44.741" v="197" actId="1036"/>
          <ac:picMkLst>
            <pc:docMk/>
            <pc:sldMk cId="3582088358" sldId="264"/>
            <ac:picMk id="1028" creationId="{A87F1727-1DE7-3CEB-B8B2-11CB350055BA}"/>
          </ac:picMkLst>
        </pc:picChg>
        <pc:picChg chg="mod">
          <ac:chgData name="Giovanni Ligato" userId="7875cec0db90cc51" providerId="LiveId" clId="{01CE9F40-A0DD-49B9-8404-294183421330}" dt="2023-12-01T20:13:44.741" v="197" actId="1036"/>
          <ac:picMkLst>
            <pc:docMk/>
            <pc:sldMk cId="3582088358" sldId="264"/>
            <ac:picMk id="1030" creationId="{84EFABA0-F9B1-166F-86CE-92BCBA442032}"/>
          </ac:picMkLst>
        </pc:picChg>
        <pc:picChg chg="mod">
          <ac:chgData name="Giovanni Ligato" userId="7875cec0db90cc51" providerId="LiveId" clId="{01CE9F40-A0DD-49B9-8404-294183421330}" dt="2023-12-01T20:13:50.886" v="199" actId="1035"/>
          <ac:picMkLst>
            <pc:docMk/>
            <pc:sldMk cId="3582088358" sldId="264"/>
            <ac:picMk id="1034" creationId="{947E5EF8-AE2D-A7FD-9EFA-94B0D6E0FFB8}"/>
          </ac:picMkLst>
        </pc:picChg>
        <pc:picChg chg="mod">
          <ac:chgData name="Giovanni Ligato" userId="7875cec0db90cc51" providerId="LiveId" clId="{01CE9F40-A0DD-49B9-8404-294183421330}" dt="2023-12-01T20:13:50.886" v="199" actId="1035"/>
          <ac:picMkLst>
            <pc:docMk/>
            <pc:sldMk cId="3582088358" sldId="264"/>
            <ac:picMk id="1036" creationId="{2D0F3A38-4950-B078-F7FB-52B10E1FA061}"/>
          </ac:picMkLst>
        </pc:picChg>
        <pc:picChg chg="mod">
          <ac:chgData name="Giovanni Ligato" userId="7875cec0db90cc51" providerId="LiveId" clId="{01CE9F40-A0DD-49B9-8404-294183421330}" dt="2023-12-01T20:13:58.760" v="203" actId="1035"/>
          <ac:picMkLst>
            <pc:docMk/>
            <pc:sldMk cId="3582088358" sldId="264"/>
            <ac:picMk id="1038" creationId="{55352277-ECF0-A037-B0A5-4A25068B22C5}"/>
          </ac:picMkLst>
        </pc:picChg>
      </pc:sldChg>
    </pc:docChg>
  </pc:docChgLst>
  <pc:docChgLst>
    <pc:chgData name="Pietro Ducange" userId="3881275a-5346-4624-88aa-cc4682e089e6" providerId="ADAL" clId="{51DA83A5-9DAC-2E4E-98CB-0F60CD469263}"/>
    <pc:docChg chg="modSld">
      <pc:chgData name="Pietro Ducange" userId="3881275a-5346-4624-88aa-cc4682e089e6" providerId="ADAL" clId="{51DA83A5-9DAC-2E4E-98CB-0F60CD469263}" dt="2020-11-23T15:19:35.337" v="73" actId="14100"/>
      <pc:docMkLst>
        <pc:docMk/>
      </pc:docMkLst>
      <pc:sldChg chg="modSp mod">
        <pc:chgData name="Pietro Ducange" userId="3881275a-5346-4624-88aa-cc4682e089e6" providerId="ADAL" clId="{51DA83A5-9DAC-2E4E-98CB-0F60CD469263}" dt="2020-11-23T15:19:35.337" v="73" actId="14100"/>
        <pc:sldMkLst>
          <pc:docMk/>
          <pc:sldMk cId="1621469791" sldId="256"/>
        </pc:sldMkLst>
        <pc:spChg chg="mod">
          <ac:chgData name="Pietro Ducange" userId="3881275a-5346-4624-88aa-cc4682e089e6" providerId="ADAL" clId="{51DA83A5-9DAC-2E4E-98CB-0F60CD469263}" dt="2020-11-23T15:19:35.337" v="73" actId="14100"/>
          <ac:spMkLst>
            <pc:docMk/>
            <pc:sldMk cId="1621469791" sldId="256"/>
            <ac:spMk id="2" creationId="{00000000-0000-0000-0000-000000000000}"/>
          </ac:spMkLst>
        </pc:spChg>
      </pc:sldChg>
      <pc:sldChg chg="addSp modSp mod">
        <pc:chgData name="Pietro Ducange" userId="3881275a-5346-4624-88aa-cc4682e089e6" providerId="ADAL" clId="{51DA83A5-9DAC-2E4E-98CB-0F60CD469263}" dt="2020-11-23T10:48:14.343" v="71" actId="20577"/>
        <pc:sldMkLst>
          <pc:docMk/>
          <pc:sldMk cId="710998634" sldId="263"/>
        </pc:sldMkLst>
        <pc:spChg chg="add mod">
          <ac:chgData name="Pietro Ducange" userId="3881275a-5346-4624-88aa-cc4682e089e6" providerId="ADAL" clId="{51DA83A5-9DAC-2E4E-98CB-0F60CD469263}" dt="2020-11-23T10:48:14.343" v="71" actId="20577"/>
          <ac:spMkLst>
            <pc:docMk/>
            <pc:sldMk cId="710998634" sldId="263"/>
            <ac:spMk id="3" creationId="{391F4034-971B-8A4B-888B-5902E8333D6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F95162-6873-F647-B392-BF6A1F606277}" type="datetimeFigureOut">
              <a:rPr lang="it-IT" smtClean="0"/>
              <a:t>14/12/2023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FDF8BA-B6A2-CC4D-B552-37BF044E104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46860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14/12/2023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80815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14/12/2023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9310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14/12/2023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82130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14/12/2023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1116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14/12/2023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7685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14/12/2023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38557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14/12/2023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5088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14/12/2023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6758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14/12/2023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24255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14/12/2023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24671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14/12/2023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54062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182741" y="90093"/>
            <a:ext cx="876179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dirty="0"/>
              <a:t>Fare </a:t>
            </a:r>
            <a:r>
              <a:rPr lang="en-US" noProof="0" dirty="0" err="1"/>
              <a:t>clic</a:t>
            </a:r>
            <a:r>
              <a:rPr lang="en-US" noProof="0" dirty="0"/>
              <a:t> per </a:t>
            </a:r>
            <a:r>
              <a:rPr lang="en-US" noProof="0" dirty="0" err="1"/>
              <a:t>modificare</a:t>
            </a:r>
            <a:r>
              <a:rPr lang="en-US" noProof="0" dirty="0"/>
              <a:t>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82741" y="1350522"/>
            <a:ext cx="8761797" cy="4794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/>
              <a:t>Fare </a:t>
            </a:r>
            <a:r>
              <a:rPr lang="en-US" noProof="0" dirty="0" err="1"/>
              <a:t>clic</a:t>
            </a:r>
            <a:r>
              <a:rPr lang="en-US" noProof="0" dirty="0"/>
              <a:t> per </a:t>
            </a:r>
            <a:r>
              <a:rPr lang="en-US" noProof="0" dirty="0" err="1"/>
              <a:t>modificare</a:t>
            </a:r>
            <a:r>
              <a:rPr lang="en-US" noProof="0" dirty="0"/>
              <a:t> </a:t>
            </a:r>
            <a:r>
              <a:rPr lang="en-US" noProof="0" dirty="0" err="1"/>
              <a:t>gli</a:t>
            </a:r>
            <a:r>
              <a:rPr lang="en-US" noProof="0" dirty="0"/>
              <a:t> </a:t>
            </a:r>
            <a:r>
              <a:rPr lang="en-US" noProof="0" dirty="0" err="1"/>
              <a:t>stili</a:t>
            </a:r>
            <a:r>
              <a:rPr lang="en-US" noProof="0" dirty="0"/>
              <a:t> del </a:t>
            </a:r>
            <a:r>
              <a:rPr lang="en-US" noProof="0" dirty="0" err="1"/>
              <a:t>testo</a:t>
            </a:r>
            <a:r>
              <a:rPr lang="en-US" noProof="0" dirty="0"/>
              <a:t> </a:t>
            </a:r>
            <a:r>
              <a:rPr lang="en-US" noProof="0" dirty="0" err="1"/>
              <a:t>dello</a:t>
            </a:r>
            <a:r>
              <a:rPr lang="en-US" noProof="0" dirty="0"/>
              <a:t> schema</a:t>
            </a:r>
          </a:p>
          <a:p>
            <a:pPr lvl="1"/>
            <a:r>
              <a:rPr lang="en-US" noProof="0" dirty="0"/>
              <a:t>Secondo </a:t>
            </a:r>
            <a:r>
              <a:rPr lang="en-US" noProof="0" dirty="0" err="1"/>
              <a:t>livello</a:t>
            </a:r>
            <a:endParaRPr lang="en-US" noProof="0" dirty="0"/>
          </a:p>
          <a:p>
            <a:pPr lvl="2"/>
            <a:r>
              <a:rPr lang="en-US" noProof="0" dirty="0" err="1"/>
              <a:t>Terzo</a:t>
            </a:r>
            <a:r>
              <a:rPr lang="en-US" noProof="0" dirty="0"/>
              <a:t> </a:t>
            </a:r>
            <a:r>
              <a:rPr lang="en-US" noProof="0" dirty="0" err="1"/>
              <a:t>livello</a:t>
            </a:r>
            <a:endParaRPr lang="en-US" noProof="0" dirty="0"/>
          </a:p>
          <a:p>
            <a:pPr lvl="3"/>
            <a:r>
              <a:rPr lang="en-US" noProof="0" dirty="0"/>
              <a:t>Quarto </a:t>
            </a:r>
            <a:r>
              <a:rPr lang="en-US" noProof="0" dirty="0" err="1"/>
              <a:t>livello</a:t>
            </a:r>
            <a:endParaRPr lang="en-US" noProof="0" dirty="0"/>
          </a:p>
          <a:p>
            <a:pPr lvl="4"/>
            <a:r>
              <a:rPr lang="en-US" noProof="0" dirty="0" err="1"/>
              <a:t>Quinto</a:t>
            </a:r>
            <a:r>
              <a:rPr lang="en-US" noProof="0" dirty="0"/>
              <a:t> </a:t>
            </a:r>
            <a:r>
              <a:rPr lang="en-US" noProof="0" dirty="0" err="1"/>
              <a:t>livello</a:t>
            </a:r>
            <a:endParaRPr lang="en-US" noProof="0" dirty="0"/>
          </a:p>
        </p:txBody>
      </p:sp>
      <p:pic>
        <p:nvPicPr>
          <p:cNvPr id="9" name="Immagine 8" descr="crossLabLogo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0101" y="6226140"/>
            <a:ext cx="1556700" cy="511003"/>
          </a:xfrm>
          <a:prstGeom prst="rect">
            <a:avLst/>
          </a:prstGeom>
        </p:spPr>
      </p:pic>
      <p:pic>
        <p:nvPicPr>
          <p:cNvPr id="10" name="Immagine 9" descr="Schermata 2019-07-02 alle 11.33.44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42" y="6226140"/>
            <a:ext cx="2392045" cy="548860"/>
          </a:xfrm>
          <a:prstGeom prst="rect">
            <a:avLst/>
          </a:prstGeom>
        </p:spPr>
      </p:pic>
      <p:pic>
        <p:nvPicPr>
          <p:cNvPr id="12" name="Immagine 11" descr="logoUnipi.png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848" y="6144979"/>
            <a:ext cx="1307462" cy="696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882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shuyangli94/food-com-recipes-and-user-interactions?select=PP_recipes.csv" TargetMode="External"/><Relationship Id="rId2" Type="http://schemas.openxmlformats.org/officeDocument/2006/relationships/hyperlink" Target="https://www.kaggle.com/datasets/kkhandekar/calories-in-food-items-per-100-grams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food.com/" TargetMode="External"/><Relationship Id="rId5" Type="http://schemas.openxmlformats.org/officeDocument/2006/relationships/hyperlink" Target="https://www.calories.info/" TargetMode="External"/><Relationship Id="rId4" Type="http://schemas.openxmlformats.org/officeDocument/2006/relationships/hyperlink" Target="https://www.kaggle.com/datasets/irkaal/foodcom-recipes-and-reviews?select=reviews.csv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0" y="776377"/>
            <a:ext cx="9144000" cy="2842408"/>
          </a:xfrm>
        </p:spPr>
        <p:txBody>
          <a:bodyPr>
            <a:normAutofit fontScale="90000"/>
          </a:bodyPr>
          <a:lstStyle/>
          <a:p>
            <a:r>
              <a:rPr lang="en-US" sz="3900" dirty="0"/>
              <a:t>Large-Scale and Multi-Structured Databases</a:t>
            </a:r>
            <a:br>
              <a:rPr lang="en-US" dirty="0"/>
            </a:br>
            <a:r>
              <a:rPr lang="en-US" b="1" i="1" dirty="0"/>
              <a:t>Project Design</a:t>
            </a:r>
            <a:br>
              <a:rPr lang="en-US" b="1" i="1" dirty="0"/>
            </a:br>
            <a:br>
              <a:rPr lang="en-US" b="1" i="1" dirty="0"/>
            </a:br>
            <a:br>
              <a:rPr lang="en-US" b="1" i="1" dirty="0"/>
            </a:br>
            <a:r>
              <a:rPr lang="en-US" b="1" i="1" dirty="0" err="1"/>
              <a:t>WeFood</a:t>
            </a:r>
            <a:endParaRPr lang="en-US" sz="3300" i="1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903452"/>
            <a:ext cx="6400800" cy="1752600"/>
          </a:xfrm>
        </p:spPr>
        <p:txBody>
          <a:bodyPr/>
          <a:lstStyle/>
          <a:p>
            <a:r>
              <a:rPr lang="it-IT" sz="2800" dirty="0"/>
              <a:t>Cleto Pellegrino</a:t>
            </a:r>
          </a:p>
          <a:p>
            <a:r>
              <a:rPr lang="it-IT" sz="2800" dirty="0"/>
              <a:t>Giovanni Ligato</a:t>
            </a:r>
          </a:p>
          <a:p>
            <a:r>
              <a:rPr lang="it-IT" sz="2800" dirty="0"/>
              <a:t>Giuseppe Soriano</a:t>
            </a:r>
          </a:p>
          <a:p>
            <a:endParaRPr lang="it-IT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403401CD-E75C-9725-3394-7EFA6A029D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0909" y="2035835"/>
            <a:ext cx="1062182" cy="1062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469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B33632E-76E6-2A49-A199-3826627DF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Highlights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A701C8F0-FB4C-4E4E-804F-9EE05D7441C4}"/>
              </a:ext>
            </a:extLst>
          </p:cNvPr>
          <p:cNvSpPr txBox="1"/>
          <p:nvPr/>
        </p:nvSpPr>
        <p:spPr>
          <a:xfrm>
            <a:off x="424543" y="1404256"/>
            <a:ext cx="83439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This is a snapshot of the main features of the proposed application: </a:t>
            </a:r>
          </a:p>
          <a:p>
            <a:endParaRPr lang="en-US" i="1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i="1" dirty="0"/>
              <a:t>Upload recipes with ingredients and pictures;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i="1" dirty="0"/>
              <a:t>Review other users’ recipes with stars and comments;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i="1" dirty="0"/>
              <a:t>Follow other users to see their recipes;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i="1" dirty="0"/>
              <a:t>Search for new recipes applying filters like ingredients;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i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111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11D8A20-7DC5-3042-A86D-62CF3361A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Actors and main supported functionalities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391F4034-971B-8A4B-888B-5902E8333D6B}"/>
              </a:ext>
            </a:extLst>
          </p:cNvPr>
          <p:cNvSpPr txBox="1"/>
          <p:nvPr/>
        </p:nvSpPr>
        <p:spPr>
          <a:xfrm>
            <a:off x="457200" y="1403165"/>
            <a:ext cx="8213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Here’s a simplified use case diagram.</a:t>
            </a:r>
          </a:p>
        </p:txBody>
      </p:sp>
      <p:pic>
        <p:nvPicPr>
          <p:cNvPr id="5" name="Immagine 4" descr="Immagine che contiene diagramma, linea, cerchio, schizzo&#10;&#10;Descrizione generata automaticamente">
            <a:extLst>
              <a:ext uri="{FF2B5EF4-FFF2-40B4-BE49-F238E27FC236}">
                <a16:creationId xmlns:a16="http://schemas.microsoft.com/office/drawing/2014/main" id="{902A76C1-986B-4A49-5D17-73EC33D463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5027" y="1763787"/>
            <a:ext cx="4453946" cy="4331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998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FA93700-7F87-6E45-9902-A8B2384A3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Description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068E8217-0879-6045-A028-80534F620714}"/>
              </a:ext>
            </a:extLst>
          </p:cNvPr>
          <p:cNvSpPr txBox="1"/>
          <p:nvPr/>
        </p:nvSpPr>
        <p:spPr>
          <a:xfrm>
            <a:off x="397485" y="1197882"/>
            <a:ext cx="834902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000" b="1" i="1" dirty="0"/>
              <a:t>Source: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i="1" dirty="0">
                <a:hlinkClick r:id="rId2"/>
              </a:rPr>
              <a:t>Calories.info - Calories in Food Items (per 100 grams)</a:t>
            </a:r>
            <a:endParaRPr lang="en-US" sz="2000" i="1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i="1" dirty="0">
                <a:hlinkClick r:id="rId3"/>
              </a:rPr>
              <a:t>Food.com - Recipes and Interactions</a:t>
            </a:r>
            <a:endParaRPr lang="en-US" sz="2000" i="1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i="1" dirty="0">
                <a:hlinkClick r:id="rId4"/>
              </a:rPr>
              <a:t>Food.com - Recipes and Reviews</a:t>
            </a:r>
            <a:endParaRPr lang="en-US" sz="2000" i="1" dirty="0"/>
          </a:p>
          <a:p>
            <a:pPr lvl="0"/>
            <a:endParaRPr lang="en-US" sz="2000" b="1" i="1" dirty="0"/>
          </a:p>
          <a:p>
            <a:pPr lvl="0"/>
            <a:r>
              <a:rPr lang="en-US" sz="2000" b="1" i="1" dirty="0"/>
              <a:t>Description: </a:t>
            </a:r>
            <a:r>
              <a:rPr lang="en-US" sz="2000" i="1" dirty="0"/>
              <a:t>A group of datasets which contains recipes posted by users with their respective reviews and interactions done by other users. There is also a list of food with some info about calories.</a:t>
            </a:r>
          </a:p>
          <a:p>
            <a:pPr lvl="0"/>
            <a:endParaRPr lang="en-US" sz="2000" b="1" i="1" dirty="0"/>
          </a:p>
          <a:p>
            <a:pPr lvl="0"/>
            <a:r>
              <a:rPr lang="en-US" sz="2000" b="1" i="1" dirty="0"/>
              <a:t>Volume: </a:t>
            </a:r>
            <a:r>
              <a:rPr lang="en-US" sz="2000" i="1" dirty="0"/>
              <a:t>Around 1 GB. Specifically: 2225 food items; 180K+ recipes and 700K+ recipe reviews; over 500,000 recipes and 1,400,000 reviews.</a:t>
            </a:r>
          </a:p>
          <a:p>
            <a:pPr lvl="0"/>
            <a:endParaRPr lang="en-US" sz="2000" i="1" dirty="0"/>
          </a:p>
          <a:p>
            <a:pPr lvl="0"/>
            <a:r>
              <a:rPr lang="en-US" sz="2000" b="1" i="1" dirty="0"/>
              <a:t>Variety</a:t>
            </a:r>
            <a:r>
              <a:rPr lang="en-US" sz="2000" dirty="0"/>
              <a:t>: </a:t>
            </a:r>
            <a:r>
              <a:rPr lang="en-US" sz="2000" i="1" dirty="0">
                <a:hlinkClick r:id="rId5"/>
              </a:rPr>
              <a:t>Calories.info </a:t>
            </a:r>
            <a:r>
              <a:rPr lang="en-US" sz="2000" i="1" dirty="0"/>
              <a:t>and</a:t>
            </a:r>
            <a:r>
              <a:rPr lang="en-US" sz="2000" i="1" dirty="0">
                <a:hlinkClick r:id="rId6"/>
              </a:rPr>
              <a:t> Food.com</a:t>
            </a:r>
            <a:endParaRPr lang="en-US" sz="2000" dirty="0"/>
          </a:p>
          <a:p>
            <a:pPr lvl="0"/>
            <a:endParaRPr lang="en-US" sz="2000" b="1" i="1" dirty="0"/>
          </a:p>
          <a:p>
            <a:pPr lvl="0"/>
            <a:r>
              <a:rPr lang="en-US" sz="2000" b="1" i="1" dirty="0"/>
              <a:t>Velocity/Variability</a:t>
            </a:r>
            <a:r>
              <a:rPr lang="en-US" sz="2000" dirty="0"/>
              <a:t>: N/A</a:t>
            </a:r>
            <a:endParaRPr lang="it-IT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56679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1A7364-9B4E-DC49-AA70-BE5A302DE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UML Class Diagram</a:t>
            </a:r>
          </a:p>
        </p:txBody>
      </p:sp>
      <p:pic>
        <p:nvPicPr>
          <p:cNvPr id="4" name="Immagine 3" descr="Immagine che contiene diagramma, Piano, Disegno tecnico, schematico&#10;&#10;Descrizione generata automaticamente">
            <a:extLst>
              <a:ext uri="{FF2B5EF4-FFF2-40B4-BE49-F238E27FC236}">
                <a16:creationId xmlns:a16="http://schemas.microsoft.com/office/drawing/2014/main" id="{5733305E-31EA-9962-8173-E2CE887CFA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488" y="1130705"/>
            <a:ext cx="5689025" cy="4829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792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C7EEC7-48BB-B542-9A2A-E3C09D99B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Requirements and Entities </a:t>
            </a:r>
            <a:br>
              <a:rPr lang="en-US" dirty="0"/>
            </a:br>
            <a:r>
              <a:rPr lang="en-US" dirty="0"/>
              <a:t>handled by Document DB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2ECA794E-1FEE-3C41-1971-718B09D508E5}"/>
              </a:ext>
            </a:extLst>
          </p:cNvPr>
          <p:cNvSpPr txBox="1"/>
          <p:nvPr/>
        </p:nvSpPr>
        <p:spPr>
          <a:xfrm>
            <a:off x="546965" y="1448538"/>
            <a:ext cx="20754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Entities: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User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Post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Recipe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Ingredient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Comment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Star Ranking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i="1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1C0BEBFB-45D7-3AAA-B720-80080CFE58D6}"/>
              </a:ext>
            </a:extLst>
          </p:cNvPr>
          <p:cNvSpPr txBox="1"/>
          <p:nvPr/>
        </p:nvSpPr>
        <p:spPr>
          <a:xfrm>
            <a:off x="2639683" y="1226331"/>
            <a:ext cx="59401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i="1" dirty="0"/>
              <a:t>Requirements:</a:t>
            </a:r>
            <a:endParaRPr lang="en-US" sz="400" i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i="1" dirty="0"/>
              <a:t>Analyze best posts (recipes) based on the average star ranking, given a specific set of ingredients.</a:t>
            </a:r>
          </a:p>
          <a:p>
            <a:pPr algn="just"/>
            <a:endParaRPr lang="en-US" sz="400" i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i="1" dirty="0"/>
              <a:t>Discover recipes with the lowest/highest calorie content while featuring the greatest variety of ingredients.</a:t>
            </a:r>
          </a:p>
          <a:p>
            <a:pPr algn="just"/>
            <a:endParaRPr lang="en-US" sz="400" i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i="1" dirty="0"/>
              <a:t>Average amount of grams of ingredients used in equal set of ingredients.</a:t>
            </a:r>
          </a:p>
          <a:p>
            <a:pPr algn="just"/>
            <a:endParaRPr lang="en-US" sz="400" i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i="1" dirty="0"/>
              <a:t>Allow users to look for new recipes filtering by the ingredients.</a:t>
            </a:r>
          </a:p>
          <a:p>
            <a:pPr algn="just"/>
            <a:endParaRPr lang="en-US" sz="400" i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i="1" dirty="0"/>
              <a:t>Find top users based on their number of actions (ranking or comments) on other users’ posts.</a:t>
            </a:r>
          </a:p>
          <a:p>
            <a:pPr algn="just"/>
            <a:endParaRPr lang="en-US" sz="400" i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i="1" dirty="0"/>
              <a:t>Find users filtering by different settings defined by the admin.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i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161350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C7EEC7-48BB-B542-9A2A-E3C09D99B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Requirements and Entities </a:t>
            </a:r>
            <a:br>
              <a:rPr lang="en-US" dirty="0"/>
            </a:br>
            <a:r>
              <a:rPr lang="en-US" dirty="0"/>
              <a:t>handled by Key-Value DB</a:t>
            </a:r>
          </a:p>
        </p:txBody>
      </p:sp>
    </p:spTree>
    <p:extLst>
      <p:ext uri="{BB962C8B-B14F-4D97-AF65-F5344CB8AC3E}">
        <p14:creationId xmlns:p14="http://schemas.microsoft.com/office/powerpoint/2010/main" val="4165861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C7EEC7-48BB-B542-9A2A-E3C09D99B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Requirements and Entities </a:t>
            </a:r>
            <a:br>
              <a:rPr lang="en-US" dirty="0"/>
            </a:br>
            <a:r>
              <a:rPr lang="en-US" dirty="0"/>
              <a:t>handled by Graph DB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F8F48637-DAED-B41D-99C0-FC39F0B96E66}"/>
              </a:ext>
            </a:extLst>
          </p:cNvPr>
          <p:cNvSpPr txBox="1"/>
          <p:nvPr/>
        </p:nvSpPr>
        <p:spPr>
          <a:xfrm>
            <a:off x="400050" y="1654420"/>
            <a:ext cx="83439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Entities: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User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Ingredient</a:t>
            </a:r>
          </a:p>
          <a:p>
            <a:pPr>
              <a:lnSpc>
                <a:spcPct val="200000"/>
              </a:lnSpc>
            </a:pPr>
            <a:r>
              <a:rPr lang="en-US" i="1" dirty="0"/>
              <a:t>Requirements: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i="1" dirty="0"/>
              <a:t>New friend suggestions based on common friends.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i="1" dirty="0"/>
              <a:t>Suggesting most popular combinations of ingredients.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i="1" dirty="0"/>
              <a:t>Suggest new set of ingredients based on friends’ usage.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i="1" dirty="0"/>
              <a:t>Find the users that have used the greatest number of ingredients.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i="1" dirty="0"/>
              <a:t>Retrieve influencers (most followed users).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977945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91C834-1531-EF45-9F75-1C146E72C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Software Architecture Preliminary Idea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1106BE54-4991-7B40-B605-26279527E87B}"/>
              </a:ext>
            </a:extLst>
          </p:cNvPr>
          <p:cNvSpPr txBox="1"/>
          <p:nvPr/>
        </p:nvSpPr>
        <p:spPr>
          <a:xfrm>
            <a:off x="620486" y="1293920"/>
            <a:ext cx="81806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 are the frameworks and tools that the group would like to use (programming languages, DBMSs, etc..)</a:t>
            </a:r>
          </a:p>
        </p:txBody>
      </p:sp>
      <p:grpSp>
        <p:nvGrpSpPr>
          <p:cNvPr id="5" name="Gruppo 4">
            <a:extLst>
              <a:ext uri="{FF2B5EF4-FFF2-40B4-BE49-F238E27FC236}">
                <a16:creationId xmlns:a16="http://schemas.microsoft.com/office/drawing/2014/main" id="{AC4C92E4-4608-1694-82EF-48A31859242F}"/>
              </a:ext>
            </a:extLst>
          </p:cNvPr>
          <p:cNvGrpSpPr/>
          <p:nvPr/>
        </p:nvGrpSpPr>
        <p:grpSpPr>
          <a:xfrm>
            <a:off x="1956461" y="5132274"/>
            <a:ext cx="5231078" cy="725594"/>
            <a:chOff x="1752821" y="5201282"/>
            <a:chExt cx="5231078" cy="725594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A87F1727-1DE7-3CEB-B8B2-11CB350055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52821" y="5201282"/>
              <a:ext cx="2691193" cy="7255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Neo4j - Wikipedia">
              <a:extLst>
                <a:ext uri="{FF2B5EF4-FFF2-40B4-BE49-F238E27FC236}">
                  <a16:creationId xmlns:a16="http://schemas.microsoft.com/office/drawing/2014/main" id="{84EFABA0-F9B1-166F-86CE-92BCBA4420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57862" y="5277719"/>
              <a:ext cx="1526037" cy="5727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34" name="Picture 10" descr="Angular — Basic to Advance — Every Concept Explained! — part 1 | by Rushabh  Dabhade | Medium">
            <a:extLst>
              <a:ext uri="{FF2B5EF4-FFF2-40B4-BE49-F238E27FC236}">
                <a16:creationId xmlns:a16="http://schemas.microsoft.com/office/drawing/2014/main" id="{947E5EF8-AE2D-A7FD-9EFA-94B0D6E0FF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338" b="20956"/>
          <a:stretch/>
        </p:blipFill>
        <p:spPr bwMode="auto">
          <a:xfrm>
            <a:off x="3147623" y="2271454"/>
            <a:ext cx="2344850" cy="675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Tailwind CSS Basics. I spent the past week building a… | by starrdev |  Medium">
            <a:extLst>
              <a:ext uri="{FF2B5EF4-FFF2-40B4-BE49-F238E27FC236}">
                <a16:creationId xmlns:a16="http://schemas.microsoft.com/office/drawing/2014/main" id="{2D0F3A38-4950-B078-F7FB-52B10E1FA0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523" b="22044"/>
          <a:stretch/>
        </p:blipFill>
        <p:spPr bwMode="auto">
          <a:xfrm>
            <a:off x="2848215" y="2903137"/>
            <a:ext cx="2943666" cy="801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uppo 5">
            <a:extLst>
              <a:ext uri="{FF2B5EF4-FFF2-40B4-BE49-F238E27FC236}">
                <a16:creationId xmlns:a16="http://schemas.microsoft.com/office/drawing/2014/main" id="{373FE596-AC5F-5AA4-004A-69DB961A8DE1}"/>
              </a:ext>
            </a:extLst>
          </p:cNvPr>
          <p:cNvGrpSpPr/>
          <p:nvPr/>
        </p:nvGrpSpPr>
        <p:grpSpPr>
          <a:xfrm>
            <a:off x="2908949" y="4003718"/>
            <a:ext cx="3326102" cy="801170"/>
            <a:chOff x="3098418" y="4124482"/>
            <a:chExt cx="3326102" cy="801170"/>
          </a:xfrm>
        </p:grpSpPr>
        <p:pic>
          <p:nvPicPr>
            <p:cNvPr id="1026" name="Picture 2" descr="IntelliJ IDEA - Myti - Share the Path">
              <a:extLst>
                <a:ext uri="{FF2B5EF4-FFF2-40B4-BE49-F238E27FC236}">
                  <a16:creationId xmlns:a16="http://schemas.microsoft.com/office/drawing/2014/main" id="{2F368345-675A-091C-EB67-71F7DB6B0A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98418" y="4124483"/>
              <a:ext cx="801169" cy="8011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8" name="Picture 14" descr="Spring Boot Developer Guide">
              <a:extLst>
                <a:ext uri="{FF2B5EF4-FFF2-40B4-BE49-F238E27FC236}">
                  <a16:creationId xmlns:a16="http://schemas.microsoft.com/office/drawing/2014/main" id="{55352277-ECF0-A037-B0A5-4A25068B22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98484" y="4124482"/>
              <a:ext cx="1526036" cy="8011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820883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4094</TotalTime>
  <Words>397</Words>
  <Application>Microsoft Office PowerPoint</Application>
  <PresentationFormat>Presentazione su schermo (4:3)</PresentationFormat>
  <Paragraphs>60</Paragraphs>
  <Slides>9</Slides>
  <Notes>0</Notes>
  <HiddenSlides>1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2" baseType="lpstr">
      <vt:lpstr>Arial</vt:lpstr>
      <vt:lpstr>Calibri</vt:lpstr>
      <vt:lpstr>Tema di Office</vt:lpstr>
      <vt:lpstr>Large-Scale and Multi-Structured Databases Project Design   WeFood</vt:lpstr>
      <vt:lpstr>Application Highlights</vt:lpstr>
      <vt:lpstr>Actors and main supported functionalities</vt:lpstr>
      <vt:lpstr>Dataset Description</vt:lpstr>
      <vt:lpstr>Preliminary UML Class Diagram</vt:lpstr>
      <vt:lpstr>Requirements and Entities  handled by Document DB</vt:lpstr>
      <vt:lpstr>Requirements and Entities  handled by Key-Value DB</vt:lpstr>
      <vt:lpstr>Requirements and Entities  handled by Graph DB</vt:lpstr>
      <vt:lpstr>Software Architecture Preliminary Idea</vt:lpstr>
    </vt:vector>
  </TitlesOfParts>
  <Company>Università di Pisa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Large Scale and Non-Structured Databases The Database Revolutions</dc:title>
  <dc:creator>Francesco  Marcelloni</dc:creator>
  <cp:lastModifiedBy>Giovanni Ligato</cp:lastModifiedBy>
  <cp:revision>157</cp:revision>
  <dcterms:created xsi:type="dcterms:W3CDTF">2019-07-02T09:26:30Z</dcterms:created>
  <dcterms:modified xsi:type="dcterms:W3CDTF">2023-12-14T13:52:46Z</dcterms:modified>
</cp:coreProperties>
</file>