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E9F40-A0DD-49B9-8404-294183421330}" v="138" dt="2023-12-01T22:36:0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87530" autoAdjust="0"/>
  </p:normalViewPr>
  <p:slideViewPr>
    <p:cSldViewPr snapToGrid="0" snapToObjects="1">
      <p:cViewPr varScale="1">
        <p:scale>
          <a:sx n="111" d="100"/>
          <a:sy n="111" d="100"/>
        </p:scale>
        <p:origin x="31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01CE9F40-A0DD-49B9-8404-294183421330}"/>
    <pc:docChg chg="undo custSel modSld">
      <pc:chgData name="Giovanni Ligato" userId="7875cec0db90cc51" providerId="LiveId" clId="{01CE9F40-A0DD-49B9-8404-294183421330}" dt="2023-12-01T22:42:25.331" v="2592" actId="1076"/>
      <pc:docMkLst>
        <pc:docMk/>
      </pc:docMkLst>
      <pc:sldChg chg="addSp delSp modSp mod">
        <pc:chgData name="Giovanni Ligato" userId="7875cec0db90cc51" providerId="LiveId" clId="{01CE9F40-A0DD-49B9-8404-294183421330}" dt="2023-12-01T22:24:23.115" v="2276" actId="1036"/>
        <pc:sldMkLst>
          <pc:docMk/>
          <pc:sldMk cId="1621469791" sldId="256"/>
        </pc:sldMkLst>
        <pc:spChg chg="mod">
          <ac:chgData name="Giovanni Ligato" userId="7875cec0db90cc51" providerId="LiveId" clId="{01CE9F40-A0DD-49B9-8404-294183421330}" dt="2023-12-01T22:08:24.617" v="2273" actId="103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Giovanni Ligato" userId="7875cec0db90cc51" providerId="LiveId" clId="{01CE9F40-A0DD-49B9-8404-294183421330}" dt="2023-12-01T21:19:26.012" v="2147" actId="20577"/>
          <ac:spMkLst>
            <pc:docMk/>
            <pc:sldMk cId="1621469791" sldId="256"/>
            <ac:spMk id="3" creationId="{00000000-0000-0000-0000-000000000000}"/>
          </ac:spMkLst>
        </pc:spChg>
        <pc:picChg chg="add del mod">
          <ac:chgData name="Giovanni Ligato" userId="7875cec0db90cc51" providerId="LiveId" clId="{01CE9F40-A0DD-49B9-8404-294183421330}" dt="2023-12-01T22:05:47.249" v="2243" actId="478"/>
          <ac:picMkLst>
            <pc:docMk/>
            <pc:sldMk cId="1621469791" sldId="256"/>
            <ac:picMk id="5" creationId="{C03317A1-8C0D-2B87-7E19-13982A802702}"/>
          </ac:picMkLst>
        </pc:picChg>
        <pc:picChg chg="add del mod">
          <ac:chgData name="Giovanni Ligato" userId="7875cec0db90cc51" providerId="LiveId" clId="{01CE9F40-A0DD-49B9-8404-294183421330}" dt="2023-12-01T22:07:51.581" v="2250" actId="478"/>
          <ac:picMkLst>
            <pc:docMk/>
            <pc:sldMk cId="1621469791" sldId="256"/>
            <ac:picMk id="7" creationId="{52EDADD9-6DBD-76E9-1969-0475B808E7E5}"/>
          </ac:picMkLst>
        </pc:picChg>
        <pc:picChg chg="add mod">
          <ac:chgData name="Giovanni Ligato" userId="7875cec0db90cc51" providerId="LiveId" clId="{01CE9F40-A0DD-49B9-8404-294183421330}" dt="2023-12-01T22:24:23.115" v="2276" actId="1036"/>
          <ac:picMkLst>
            <pc:docMk/>
            <pc:sldMk cId="1621469791" sldId="256"/>
            <ac:picMk id="9" creationId="{403401CD-E75C-9725-3394-7EFA6A029DDA}"/>
          </ac:picMkLst>
        </pc:picChg>
      </pc:sldChg>
      <pc:sldChg chg="addSp delSp mod">
        <pc:chgData name="Giovanni Ligato" userId="7875cec0db90cc51" providerId="LiveId" clId="{01CE9F40-A0DD-49B9-8404-294183421330}" dt="2023-12-01T20:16:15.778" v="205" actId="21"/>
        <pc:sldMkLst>
          <pc:docMk/>
          <pc:sldMk cId="1042111262" sldId="257"/>
        </pc:sldMkLst>
        <pc:spChg chg="add del">
          <ac:chgData name="Giovanni Ligato" userId="7875cec0db90cc51" providerId="LiveId" clId="{01CE9F40-A0DD-49B9-8404-294183421330}" dt="2023-12-01T20:16:15.778" v="205" actId="21"/>
          <ac:spMkLst>
            <pc:docMk/>
            <pc:sldMk cId="1042111262" sldId="257"/>
            <ac:spMk id="3" creationId="{A701C8F0-FB4C-4E4E-804F-9EE05D7441C4}"/>
          </ac:spMkLst>
        </pc:spChg>
      </pc:sldChg>
      <pc:sldChg chg="modSp mod">
        <pc:chgData name="Giovanni Ligato" userId="7875cec0db90cc51" providerId="LiveId" clId="{01CE9F40-A0DD-49B9-8404-294183421330}" dt="2023-12-01T20:21:01.795" v="228" actId="1076"/>
        <pc:sldMkLst>
          <pc:docMk/>
          <pc:sldMk cId="773792551" sldId="259"/>
        </pc:sldMkLst>
        <pc:picChg chg="mod">
          <ac:chgData name="Giovanni Ligato" userId="7875cec0db90cc51" providerId="LiveId" clId="{01CE9F40-A0DD-49B9-8404-294183421330}" dt="2023-12-01T20:21:01.795" v="228" actId="1076"/>
          <ac:picMkLst>
            <pc:docMk/>
            <pc:sldMk cId="773792551" sldId="259"/>
            <ac:picMk id="5" creationId="{F7E0E792-0662-D991-4A67-CB1D02DD6982}"/>
          </ac:picMkLst>
        </pc:picChg>
      </pc:sldChg>
      <pc:sldChg chg="addSp delSp modSp mod">
        <pc:chgData name="Giovanni Ligato" userId="7875cec0db90cc51" providerId="LiveId" clId="{01CE9F40-A0DD-49B9-8404-294183421330}" dt="2023-12-01T21:23:49.651" v="2155" actId="20577"/>
        <pc:sldMkLst>
          <pc:docMk/>
          <pc:sldMk cId="877565826" sldId="260"/>
        </pc:sldMkLst>
        <pc:spChg chg="add mod">
          <ac:chgData name="Giovanni Ligato" userId="7875cec0db90cc51" providerId="LiveId" clId="{01CE9F40-A0DD-49B9-8404-294183421330}" dt="2023-12-01T21:23:49.651" v="2155" actId="20577"/>
          <ac:spMkLst>
            <pc:docMk/>
            <pc:sldMk cId="877565826" sldId="260"/>
            <ac:spMk id="3" creationId="{2ECA794E-1FEE-3C41-1971-718B09D508E5}"/>
          </ac:spMkLst>
        </pc:spChg>
        <pc:picChg chg="add del mod">
          <ac:chgData name="Giovanni Ligato" userId="7875cec0db90cc51" providerId="LiveId" clId="{01CE9F40-A0DD-49B9-8404-294183421330}" dt="2023-12-01T20:52:06.132" v="1431" actId="478"/>
          <ac:picMkLst>
            <pc:docMk/>
            <pc:sldMk cId="877565826" sldId="260"/>
            <ac:picMk id="4" creationId="{47DAB202-7EBE-C936-039A-505CB11B8828}"/>
          </ac:picMkLst>
        </pc:picChg>
      </pc:sldChg>
      <pc:sldChg chg="addSp modSp mod">
        <pc:chgData name="Giovanni Ligato" userId="7875cec0db90cc51" providerId="LiveId" clId="{01CE9F40-A0DD-49B9-8404-294183421330}" dt="2023-12-01T22:42:25.331" v="2592" actId="1076"/>
        <pc:sldMkLst>
          <pc:docMk/>
          <pc:sldMk cId="4165861081" sldId="261"/>
        </pc:sldMkLst>
        <pc:spChg chg="add mod">
          <ac:chgData name="Giovanni Ligato" userId="7875cec0db90cc51" providerId="LiveId" clId="{01CE9F40-A0DD-49B9-8404-294183421330}" dt="2023-12-01T22:42:25.331" v="2592" actId="1076"/>
          <ac:spMkLst>
            <pc:docMk/>
            <pc:sldMk cId="4165861081" sldId="261"/>
            <ac:spMk id="3" creationId="{62616BBE-7266-C4B4-554D-952FACBEABC6}"/>
          </ac:spMkLst>
        </pc:spChg>
      </pc:sldChg>
      <pc:sldChg chg="addSp modSp mod">
        <pc:chgData name="Giovanni Ligato" userId="7875cec0db90cc51" providerId="LiveId" clId="{01CE9F40-A0DD-49B9-8404-294183421330}" dt="2023-12-01T21:06:14.505" v="2033" actId="1035"/>
        <pc:sldMkLst>
          <pc:docMk/>
          <pc:sldMk cId="1127430590" sldId="262"/>
        </pc:sldMkLst>
        <pc:spChg chg="add mod">
          <ac:chgData name="Giovanni Ligato" userId="7875cec0db90cc51" providerId="LiveId" clId="{01CE9F40-A0DD-49B9-8404-294183421330}" dt="2023-12-01T21:06:14.505" v="2033" actId="1035"/>
          <ac:spMkLst>
            <pc:docMk/>
            <pc:sldMk cId="1127430590" sldId="262"/>
            <ac:spMk id="3" creationId="{F8F48637-DAED-B41D-99C0-FC39F0B96E66}"/>
          </ac:spMkLst>
        </pc:spChg>
      </pc:sldChg>
      <pc:sldChg chg="addSp delSp modSp mod">
        <pc:chgData name="Giovanni Ligato" userId="7875cec0db90cc51" providerId="LiveId" clId="{01CE9F40-A0DD-49B9-8404-294183421330}" dt="2023-12-01T20:13:58.760" v="203" actId="1035"/>
        <pc:sldMkLst>
          <pc:docMk/>
          <pc:sldMk cId="3582088358" sldId="264"/>
        </pc:sldMkLst>
        <pc:spChg chg="mod">
          <ac:chgData name="Giovanni Ligato" userId="7875cec0db90cc51" providerId="LiveId" clId="{01CE9F40-A0DD-49B9-8404-294183421330}" dt="2023-12-01T20:09:54.734" v="46" actId="1036"/>
          <ac:spMkLst>
            <pc:docMk/>
            <pc:sldMk cId="3582088358" sldId="264"/>
            <ac:spMk id="3" creationId="{1106BE54-4991-7B40-B605-26279527E87B}"/>
          </ac:spMkLst>
        </pc:spChg>
        <pc:spChg chg="add del mod">
          <ac:chgData name="Giovanni Ligato" userId="7875cec0db90cc51" providerId="LiveId" clId="{01CE9F40-A0DD-49B9-8404-294183421330}" dt="2023-12-01T20:10:58.814" v="83" actId="478"/>
          <ac:spMkLst>
            <pc:docMk/>
            <pc:sldMk cId="3582088358" sldId="264"/>
            <ac:spMk id="4" creationId="{C4D12657-36EA-DFDB-907B-7B1FF6F4D68D}"/>
          </ac:spMkLst>
        </pc:spChg>
        <pc:grpChg chg="add mod">
          <ac:chgData name="Giovanni Ligato" userId="7875cec0db90cc51" providerId="LiveId" clId="{01CE9F40-A0DD-49B9-8404-294183421330}" dt="2023-12-01T20:13:44.741" v="197" actId="1036"/>
          <ac:grpSpMkLst>
            <pc:docMk/>
            <pc:sldMk cId="3582088358" sldId="264"/>
            <ac:grpSpMk id="5" creationId="{AC4C92E4-4608-1694-82EF-48A31859242F}"/>
          </ac:grpSpMkLst>
        </pc:grpChg>
        <pc:grpChg chg="add mod">
          <ac:chgData name="Giovanni Ligato" userId="7875cec0db90cc51" providerId="LiveId" clId="{01CE9F40-A0DD-49B9-8404-294183421330}" dt="2023-12-01T20:13:58.760" v="203" actId="1035"/>
          <ac:grpSpMkLst>
            <pc:docMk/>
            <pc:sldMk cId="3582088358" sldId="264"/>
            <ac:grpSpMk id="6" creationId="{373FE596-AC5F-5AA4-004A-69DB961A8DE1}"/>
          </ac:grpSpMkLst>
        </pc:grp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26" creationId="{2F368345-675A-091C-EB67-71F7DB6B0AE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28" creationId="{A87F1727-1DE7-3CEB-B8B2-11CB350055B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30" creationId="{84EFABA0-F9B1-166F-86CE-92BCBA442032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4" creationId="{947E5EF8-AE2D-A7FD-9EFA-94B0D6E0FFB8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6" creationId="{2D0F3A38-4950-B078-F7FB-52B10E1FA061}"/>
          </ac:picMkLst>
        </pc:pic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38" creationId="{55352277-ECF0-A037-B0A5-4A25068B22C5}"/>
          </ac:picMkLst>
        </pc:pic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yangli94/food-com-recipes-and-user-interactions?select=PP_recipes.csv" TargetMode="External"/><Relationship Id="rId2" Type="http://schemas.openxmlformats.org/officeDocument/2006/relationships/hyperlink" Target="https://www.kaggle.com/datasets/kkhandekar/calories-in-food-items-per-100-gram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ood.com/" TargetMode="External"/><Relationship Id="rId5" Type="http://schemas.openxmlformats.org/officeDocument/2006/relationships/hyperlink" Target="https://www.calories.info/" TargetMode="External"/><Relationship Id="rId4" Type="http://schemas.openxmlformats.org/officeDocument/2006/relationships/hyperlink" Target="https://www.kaggle.com/datasets/irkaal/foodcom-recipes-and-reviews?select=reviews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776377"/>
            <a:ext cx="9144000" cy="2842408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r>
              <a:rPr lang="en-US" b="1" i="1" dirty="0" err="1"/>
              <a:t>WeFood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903452"/>
            <a:ext cx="6400800" cy="1752600"/>
          </a:xfrm>
        </p:spPr>
        <p:txBody>
          <a:bodyPr/>
          <a:lstStyle/>
          <a:p>
            <a:r>
              <a:rPr lang="it-IT" sz="2800" dirty="0"/>
              <a:t>Cleto Pellegrino</a:t>
            </a:r>
          </a:p>
          <a:p>
            <a:r>
              <a:rPr lang="it-IT" sz="2800" dirty="0"/>
              <a:t>Giovanni Ligato</a:t>
            </a:r>
          </a:p>
          <a:p>
            <a:r>
              <a:rPr lang="it-IT" sz="2800" dirty="0"/>
              <a:t>Giuseppe Soriano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401CD-E75C-9725-3394-7EFA6A0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9" y="2035835"/>
            <a:ext cx="1062182" cy="10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snapshot of the main features of the proposed application: </a:t>
            </a:r>
          </a:p>
          <a:p>
            <a:endParaRPr lang="en-US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Upload recipes with ingredients and pictures;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Review other users’ recipes with stars and comments;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Follow other users to see their recipes;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for new recipes applying filters like ingredients;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403165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simplified use case diagram.</a:t>
            </a:r>
          </a:p>
        </p:txBody>
      </p:sp>
      <p:pic>
        <p:nvPicPr>
          <p:cNvPr id="5" name="Immagine 4" descr="Immagine che contiene diagramma, linea, cerchio, schizzo&#10;&#10;Descrizione generata automaticamente">
            <a:extLst>
              <a:ext uri="{FF2B5EF4-FFF2-40B4-BE49-F238E27FC236}">
                <a16:creationId xmlns:a16="http://schemas.microsoft.com/office/drawing/2014/main" id="{902A76C1-986B-4A49-5D17-73EC33D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7" y="1763787"/>
            <a:ext cx="4453946" cy="43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197882"/>
            <a:ext cx="8349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2"/>
              </a:rPr>
              <a:t>Calories.info - Calories in Food Items (per 100 grams)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3"/>
              </a:rPr>
              <a:t>Food.com - Recipes and Interactions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4"/>
              </a:rPr>
              <a:t>Food.com - Recipes and Reviews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A group of datasets which contains recipes posted by users with their respective reviews and interactions done by other users. There is also a list of food with some info about calories.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i="1" dirty="0"/>
              <a:t>Around 1 GB. Specifically: 2225 food items; 180K+ recipes and 700K+ recipe reviews; over 500,000 recipes and 1,400,000 reviews.</a:t>
            </a:r>
          </a:p>
          <a:p>
            <a:pPr lvl="0"/>
            <a:endParaRPr lang="en-US" sz="2000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r>
              <a:rPr lang="en-US" sz="2000" i="1" dirty="0">
                <a:hlinkClick r:id="rId5"/>
              </a:rPr>
              <a:t>Calories.info </a:t>
            </a:r>
            <a:r>
              <a:rPr lang="en-US" sz="2000" i="1" dirty="0"/>
              <a:t>and</a:t>
            </a:r>
            <a:r>
              <a:rPr lang="en-US" sz="2000" i="1" dirty="0">
                <a:hlinkClick r:id="rId6"/>
              </a:rPr>
              <a:t> Food.com</a:t>
            </a:r>
            <a:endParaRPr lang="en-US" sz="2000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N/A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5" name="Immagine 4" descr="Immagine che contiene diagramma, schermata, Piano, Rettangolo&#10;&#10;Descrizione generata automaticamente">
            <a:extLst>
              <a:ext uri="{FF2B5EF4-FFF2-40B4-BE49-F238E27FC236}">
                <a16:creationId xmlns:a16="http://schemas.microsoft.com/office/drawing/2014/main" id="{F7E0E792-0662-D991-4A67-CB1D02DD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42" y="1189117"/>
            <a:ext cx="5893916" cy="47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CA794E-1FEE-3C41-1971-718B09D508E5}"/>
              </a:ext>
            </a:extLst>
          </p:cNvPr>
          <p:cNvSpPr txBox="1"/>
          <p:nvPr/>
        </p:nvSpPr>
        <p:spPr>
          <a:xfrm>
            <a:off x="400050" y="1645794"/>
            <a:ext cx="8343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 Ranking</a:t>
            </a:r>
          </a:p>
          <a:p>
            <a:pPr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Analytics for the Admin to keep track of the social network state (i.e. most/less active users, 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Allow users to look for new recipes filtering the ingredients.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Allow users to retrieve all previous published posts and check out comments and ratings below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616BBE-7266-C4B4-554D-952FACBEABC6}"/>
              </a:ext>
            </a:extLst>
          </p:cNvPr>
          <p:cNvSpPr txBox="1"/>
          <p:nvPr/>
        </p:nvSpPr>
        <p:spPr>
          <a:xfrm>
            <a:off x="391689" y="1740684"/>
            <a:ext cx="8343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Post </a:t>
            </a:r>
            <a:r>
              <a:rPr lang="en-US" i="1" dirty="0" err="1"/>
              <a:t>degli</a:t>
            </a:r>
            <a:r>
              <a:rPr lang="en-US" i="1" dirty="0"/>
              <a:t> amici </a:t>
            </a:r>
            <a:r>
              <a:rPr lang="en-US" i="1" dirty="0" err="1"/>
              <a:t>pubblicati</a:t>
            </a:r>
            <a:r>
              <a:rPr lang="en-US" i="1" dirty="0"/>
              <a:t> </a:t>
            </a:r>
            <a:r>
              <a:rPr lang="en-US" i="1" dirty="0" err="1"/>
              <a:t>nelle</a:t>
            </a:r>
            <a:r>
              <a:rPr lang="en-US" i="1" dirty="0"/>
              <a:t> </a:t>
            </a:r>
            <a:r>
              <a:rPr lang="en-US" i="1" dirty="0" err="1"/>
              <a:t>ultime</a:t>
            </a:r>
            <a:r>
              <a:rPr lang="en-US" i="1" dirty="0"/>
              <a:t> 48 ore per </a:t>
            </a:r>
            <a:r>
              <a:rPr lang="en-US" i="1" dirty="0" err="1"/>
              <a:t>avere</a:t>
            </a:r>
            <a:r>
              <a:rPr lang="en-US" i="1" dirty="0"/>
              <a:t> un </a:t>
            </a:r>
            <a:r>
              <a:rPr lang="en-US" i="1" dirty="0" err="1"/>
              <a:t>caricamento</a:t>
            </a:r>
            <a:r>
              <a:rPr lang="en-US" i="1" dirty="0"/>
              <a:t> veloce </a:t>
            </a:r>
            <a:r>
              <a:rPr lang="en-US" i="1" dirty="0" err="1"/>
              <a:t>dei</a:t>
            </a:r>
            <a:r>
              <a:rPr lang="en-US" i="1" dirty="0"/>
              <a:t> post </a:t>
            </a:r>
            <a:r>
              <a:rPr lang="en-US" i="1" dirty="0" err="1"/>
              <a:t>della</a:t>
            </a:r>
            <a:r>
              <a:rPr lang="en-US" i="1" dirty="0"/>
              <a:t> home.</a:t>
            </a:r>
          </a:p>
          <a:p>
            <a:endParaRPr lang="en-US" i="1" dirty="0"/>
          </a:p>
          <a:p>
            <a:r>
              <a:rPr lang="en-US" i="1" dirty="0"/>
              <a:t>Ingredients </a:t>
            </a:r>
            <a:r>
              <a:rPr lang="en-US" i="1" dirty="0" err="1"/>
              <a:t>nel</a:t>
            </a:r>
            <a:r>
              <a:rPr lang="en-US" i="1" dirty="0"/>
              <a:t> key-value.</a:t>
            </a:r>
          </a:p>
          <a:p>
            <a:endParaRPr lang="en-US" i="1" dirty="0"/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F48637-DAED-B41D-99C0-FC39F0B96E66}"/>
              </a:ext>
            </a:extLst>
          </p:cNvPr>
          <p:cNvSpPr txBox="1"/>
          <p:nvPr/>
        </p:nvSpPr>
        <p:spPr>
          <a:xfrm>
            <a:off x="400050" y="1706176"/>
            <a:ext cx="8343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To suggest to a user other users depending on the current common friends.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To suggest to a user other possible recipes based on the ingredients he/she used before.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9392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frameworks and tools that the group would like to use (programming languages, DBMSs, etc..)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4C92E4-4608-1694-82EF-48A31859242F}"/>
              </a:ext>
            </a:extLst>
          </p:cNvPr>
          <p:cNvGrpSpPr/>
          <p:nvPr/>
        </p:nvGrpSpPr>
        <p:grpSpPr>
          <a:xfrm>
            <a:off x="1956461" y="5132274"/>
            <a:ext cx="5231078" cy="725594"/>
            <a:chOff x="1752821" y="5201282"/>
            <a:chExt cx="5231078" cy="72559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87F1727-1DE7-3CEB-B8B2-11CB35005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821" y="5201282"/>
              <a:ext cx="2691193" cy="72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eo4j - Wikipedia">
              <a:extLst>
                <a:ext uri="{FF2B5EF4-FFF2-40B4-BE49-F238E27FC236}">
                  <a16:creationId xmlns:a16="http://schemas.microsoft.com/office/drawing/2014/main" id="{84EFABA0-F9B1-166F-86CE-92BCBA44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862" y="5277719"/>
              <a:ext cx="1526037" cy="57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Angular — Basic to Advance — Every Concept Explained! — part 1 | by Rushabh  Dabhade | Medium">
            <a:extLst>
              <a:ext uri="{FF2B5EF4-FFF2-40B4-BE49-F238E27FC236}">
                <a16:creationId xmlns:a16="http://schemas.microsoft.com/office/drawing/2014/main" id="{947E5EF8-AE2D-A7FD-9EFA-94B0D6E0F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8" b="20956"/>
          <a:stretch/>
        </p:blipFill>
        <p:spPr bwMode="auto">
          <a:xfrm>
            <a:off x="3147623" y="2271454"/>
            <a:ext cx="2344850" cy="6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ilwind CSS Basics. I spent the past week building a… | by starrdev |  Medium">
            <a:extLst>
              <a:ext uri="{FF2B5EF4-FFF2-40B4-BE49-F238E27FC236}">
                <a16:creationId xmlns:a16="http://schemas.microsoft.com/office/drawing/2014/main" id="{2D0F3A38-4950-B078-F7FB-52B10E1F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3" b="22044"/>
          <a:stretch/>
        </p:blipFill>
        <p:spPr bwMode="auto">
          <a:xfrm>
            <a:off x="2848215" y="2903137"/>
            <a:ext cx="2943666" cy="80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373FE596-AC5F-5AA4-004A-69DB961A8DE1}"/>
              </a:ext>
            </a:extLst>
          </p:cNvPr>
          <p:cNvGrpSpPr/>
          <p:nvPr/>
        </p:nvGrpSpPr>
        <p:grpSpPr>
          <a:xfrm>
            <a:off x="2908949" y="4003718"/>
            <a:ext cx="3326102" cy="801170"/>
            <a:chOff x="3098418" y="4124482"/>
            <a:chExt cx="3326102" cy="801170"/>
          </a:xfrm>
        </p:grpSpPr>
        <p:pic>
          <p:nvPicPr>
            <p:cNvPr id="1026" name="Picture 2" descr="IntelliJ IDEA - Myti - Share the Path">
              <a:extLst>
                <a:ext uri="{FF2B5EF4-FFF2-40B4-BE49-F238E27FC236}">
                  <a16:creationId xmlns:a16="http://schemas.microsoft.com/office/drawing/2014/main" id="{2F368345-675A-091C-EB67-71F7DB6B0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418" y="4124483"/>
              <a:ext cx="801169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pring Boot Developer Guide">
              <a:extLst>
                <a:ext uri="{FF2B5EF4-FFF2-40B4-BE49-F238E27FC236}">
                  <a16:creationId xmlns:a16="http://schemas.microsoft.com/office/drawing/2014/main" id="{55352277-ECF0-A037-B0A5-4A25068B2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484" y="4124482"/>
              <a:ext cx="1526036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366</Words>
  <Application>Microsoft Office PowerPoint</Application>
  <PresentationFormat>Presentazione su schermo (4:3)</PresentationFormat>
  <Paragraphs>53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  WeFood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Giovanni Ligato</cp:lastModifiedBy>
  <cp:revision>150</cp:revision>
  <dcterms:created xsi:type="dcterms:W3CDTF">2019-07-02T09:26:30Z</dcterms:created>
  <dcterms:modified xsi:type="dcterms:W3CDTF">2023-12-01T22:42:27Z</dcterms:modified>
</cp:coreProperties>
</file>