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1" r:id="rId6"/>
    <p:sldId id="260" r:id="rId7"/>
    <p:sldId id="261" r:id="rId8"/>
    <p:sldId id="262" r:id="rId9"/>
    <p:sldId id="266" r:id="rId10"/>
    <p:sldId id="263" r:id="rId11"/>
    <p:sldId id="278" r:id="rId12"/>
    <p:sldId id="274" r:id="rId13"/>
    <p:sldId id="277" r:id="rId14"/>
    <p:sldId id="273" r:id="rId15"/>
    <p:sldId id="267" r:id="rId16"/>
    <p:sldId id="268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0208"/>
    <a:srgbClr val="6A040F"/>
    <a:srgbClr val="F48C06"/>
    <a:srgbClr val="03071E"/>
    <a:srgbClr val="F1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4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20000" cy="12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5A872-2D08-8ABB-C2B3-A5D9105D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5440EA-FC23-B574-06CF-5599934C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799FE-2B34-F862-BBD3-03EBEF4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253D3-7A44-DCA6-B872-DFC2B56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E1741-5703-6AB3-A854-EC61446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08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F8D93-128D-4A42-BF8A-8D0D4018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E2161C-1D23-2EF3-39CC-9395B670F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874B88-6E38-AB9F-C85E-8CBC22BD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B22E5B-F730-8387-B9BD-8506CD2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CDCDF7-9E8C-5861-0670-58DC3EE9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8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C07E26-4493-F783-CE43-0FAEEA340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3E02AD-DC18-A1F6-6DCE-B7847C28A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CD6282-E005-14B9-7AEC-886CB0E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83A537-1BFB-CCE7-AA66-1ABEC90C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DF3823-2762-C850-A900-049CDBDC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36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89934-50AD-3A06-129D-2A1DDC62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E8E92-79B5-6406-BCC3-8EE3A21E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CEFF46-4757-2D5E-0639-2C81E8F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EB477-AD59-C541-7454-EFE0684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62294-FB37-B026-E222-6465101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16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9C4C7-BF23-6297-3C69-52D175DE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A45066-3C6B-652F-A483-1754EC66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797B8E-F4CE-E559-A709-31426822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A3AB5-325C-0474-3108-4E19E936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E321AE-5CAC-29E8-07E4-CBBC87FE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50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FF943-820E-9923-52EA-6CC61319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E4F64-36E2-0EF2-6A11-686A594B9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6A0D9E-A434-7A48-27B3-8670A4CD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D9FE1-2F13-6274-5D8B-8D4FEFD8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12D21E-02E7-F98A-551D-C5BB8391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4005DF-0173-A326-F8B2-DADAA0BC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019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A5EBF-3283-C587-D5F2-B872E62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AA6C72-3318-D05E-FD74-81F86FEC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C6D1C3-17A9-905B-5339-7305E99EC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0C8B40-2C2A-094C-621A-267B29BFA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97EE70F-31D5-9B01-C49D-3529AE5FE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2F8B63-A6E6-6013-141E-E94ADA77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B2D2B2F-D91C-8103-4C96-D117B4E0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67B6F0E-262C-B166-13D0-5244115D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13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05596-7A4F-8AD1-4B70-BA9EEBEA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BE6289-FEA6-E6D5-F605-623B0C4D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BF7767-0605-11FD-315A-FD159A31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CF26DA-EFFC-32CA-9870-346EFDB8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96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67947AB-C877-DEC8-2B53-8E7CE29C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2B6B99-29B7-2CAD-C457-3D69E2FE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61776A-4832-EB1E-B46C-CE9D2CAB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04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96764-D702-FC0E-F34D-E8F6D6E6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D955B-9C2F-375C-8193-B432119D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9B5B60E-7AEA-41E5-61F4-CE816690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7A729F-C078-D68F-2AD6-5A286375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C8B759-30CB-1C07-DA50-A207E082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917F5F-3966-2115-02A5-4C513C04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07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EEABC-2CB3-0579-776C-D0F0DA93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87B3A93-1E61-AAFA-6B25-DAFF1DDC5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CB67D5-E724-80D8-D8FF-29CFFC7ED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564CF8-59A4-53B7-4BC5-DAAF87E3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AB6063-AFEE-A3D0-011D-6B415E1C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307D66-A849-174D-F51E-FE5677AB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26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3323EB-0FAC-CB7F-1638-1DE93210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4D9927-9EB9-1793-65EB-CE758CF2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43E827-4BD1-6213-D7FA-EE301F8F5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55EF-361E-4070-8C1A-88C48059B2BF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736784-E329-4953-64AB-DD3A82742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69C0A-E738-054F-44C8-55006DD7C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3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04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F06BEF27-651F-9DFF-6B06-539B3E0D7AEC}"/>
              </a:ext>
            </a:extLst>
          </p:cNvPr>
          <p:cNvGrpSpPr/>
          <p:nvPr/>
        </p:nvGrpSpPr>
        <p:grpSpPr>
          <a:xfrm>
            <a:off x="4517366" y="2211960"/>
            <a:ext cx="3157268" cy="1933757"/>
            <a:chOff x="4517366" y="2166010"/>
            <a:chExt cx="3157268" cy="193375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B1B4834-7522-48CD-08E6-A84BD3BED224}"/>
                </a:ext>
              </a:extLst>
            </p:cNvPr>
            <p:cNvSpPr txBox="1"/>
            <p:nvPr/>
          </p:nvSpPr>
          <p:spPr>
            <a:xfrm>
              <a:off x="4517366" y="216601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500" b="1" dirty="0" err="1">
                  <a:solidFill>
                    <a:schemeClr val="bg1"/>
                  </a:solidFill>
                </a:rPr>
                <a:t>WeFood</a:t>
              </a:r>
              <a:endParaRPr lang="it-IT" sz="5500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Immagine 7" descr="Immagine che contiene simbol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10F5F9D8-84B1-B23D-9684-BCFD5FA66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502" y="3068771"/>
              <a:ext cx="1030996" cy="1030996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711F5E-7421-40F9-0514-FF25F24170A7}"/>
              </a:ext>
            </a:extLst>
          </p:cNvPr>
          <p:cNvSpPr txBox="1"/>
          <p:nvPr/>
        </p:nvSpPr>
        <p:spPr>
          <a:xfrm>
            <a:off x="3518138" y="743570"/>
            <a:ext cx="51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LARGE-SCALE AND MULTI-STRUCTURED DATABASES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F125397-E915-CFD3-D3FF-C18F02397270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8DE187A-83EF-7CE1-B8FA-4D07F883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338B660-3D6E-BEEA-9A7C-F97C5712877F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6FDA734-3A3A-8856-DE15-1F4E28172142}"/>
              </a:ext>
            </a:extLst>
          </p:cNvPr>
          <p:cNvSpPr txBox="1"/>
          <p:nvPr/>
        </p:nvSpPr>
        <p:spPr>
          <a:xfrm>
            <a:off x="3518137" y="1992800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</a:rPr>
              <a:t>PROJECT DISCUSSION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CCA6799-BE8F-1FC3-1C1A-5542FE198BC4}"/>
              </a:ext>
            </a:extLst>
          </p:cNvPr>
          <p:cNvGrpSpPr/>
          <p:nvPr/>
        </p:nvGrpSpPr>
        <p:grpSpPr>
          <a:xfrm>
            <a:off x="605075" y="4322493"/>
            <a:ext cx="2684252" cy="864811"/>
            <a:chOff x="458636" y="4195298"/>
            <a:chExt cx="2684252" cy="864811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5A8FF00D-590A-73BD-4D6E-46186BEAD610}"/>
                </a:ext>
              </a:extLst>
            </p:cNvPr>
            <p:cNvSpPr txBox="1"/>
            <p:nvPr/>
          </p:nvSpPr>
          <p:spPr>
            <a:xfrm>
              <a:off x="475888" y="4598444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PIETRO DUCANGE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ALESSIO SCHIAVO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319E8CC2-E933-B37E-EA8C-F0329ECBAF5E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DE7690E-1007-CC04-9AF6-91DD2814055D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848A73F4-ED29-453E-4936-8423B307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119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BC707F-F132-7670-DA0C-BA7E67681FD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>
                <a:solidFill>
                  <a:schemeClr val="bg1"/>
                </a:solidFill>
              </a:rPr>
              <a:t>COMPUTER ENGINEERING MASTER DEGREE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ABE2684-7223-365B-B172-C558DF07A31E}"/>
              </a:ext>
            </a:extLst>
          </p:cNvPr>
          <p:cNvGrpSpPr/>
          <p:nvPr/>
        </p:nvGrpSpPr>
        <p:grpSpPr>
          <a:xfrm>
            <a:off x="9515148" y="4322493"/>
            <a:ext cx="2976831" cy="1035242"/>
            <a:chOff x="166057" y="4195298"/>
            <a:chExt cx="2976831" cy="1035242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65BF90F-D929-BDF5-03EE-FB7AC8B4CD16}"/>
                </a:ext>
              </a:extLst>
            </p:cNvPr>
            <p:cNvSpPr txBox="1"/>
            <p:nvPr/>
          </p:nvSpPr>
          <p:spPr>
            <a:xfrm>
              <a:off x="166057" y="4584209"/>
              <a:ext cx="207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CLETO PELLEGRINO</a:t>
              </a:r>
            </a:p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57575B2-F670-3D35-BE4C-002F27B4D22F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4A75FE5-9AD2-8B59-35B7-535C78BD3789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GROUP MEMBERS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28C81F8B-DF02-7AD9-6632-3181D1C94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58654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129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DDEC60-C6E7-3DEC-12AC-1117AD215303}"/>
              </a:ext>
            </a:extLst>
          </p:cNvPr>
          <p:cNvSpPr txBox="1"/>
          <p:nvPr/>
        </p:nvSpPr>
        <p:spPr>
          <a:xfrm>
            <a:off x="4503937" y="5594086"/>
            <a:ext cx="318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6A040F"/>
                </a:solidFill>
              </a:rPr>
              <a:t>GRAPH DB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E715A50-F6D1-7174-B9E3-788BFC4FE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55" y="1849799"/>
            <a:ext cx="1930810" cy="2749117"/>
          </a:xfrm>
          <a:prstGeom prst="rect">
            <a:avLst/>
          </a:prstGeom>
        </p:spPr>
      </p:pic>
      <p:pic>
        <p:nvPicPr>
          <p:cNvPr id="6" name="Immagine 5" descr="Immagine che contiene testo, cerchio, Carattere&#10;&#10;Descrizione generata automaticamente">
            <a:extLst>
              <a:ext uri="{FF2B5EF4-FFF2-40B4-BE49-F238E27FC236}">
                <a16:creationId xmlns:a16="http://schemas.microsoft.com/office/drawing/2014/main" id="{BEB418FA-F118-1E27-EB18-DCC085C1B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78" y="1996448"/>
            <a:ext cx="2428213" cy="2455818"/>
          </a:xfrm>
          <a:prstGeom prst="rect">
            <a:avLst/>
          </a:prstGeom>
        </p:spPr>
      </p:pic>
      <p:pic>
        <p:nvPicPr>
          <p:cNvPr id="7" name="Immagine 6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FFFBEA81-660D-F18E-192E-A4AC8DECD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005" y="1833824"/>
            <a:ext cx="2968640" cy="2781067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0D6A98C7-7B01-8D39-F0A7-17F2E6D3CF8F}"/>
              </a:ext>
            </a:extLst>
          </p:cNvPr>
          <p:cNvSpPr/>
          <p:nvPr/>
        </p:nvSpPr>
        <p:spPr>
          <a:xfrm>
            <a:off x="340659" y="1649506"/>
            <a:ext cx="11510683" cy="3290047"/>
          </a:xfrm>
          <a:prstGeom prst="roundRect">
            <a:avLst>
              <a:gd name="adj" fmla="val 3667"/>
            </a:avLst>
          </a:prstGeom>
          <a:noFill/>
          <a:ln w="28575">
            <a:solidFill>
              <a:srgbClr val="6A04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84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DDEC60-C6E7-3DEC-12AC-1117AD215303}"/>
              </a:ext>
            </a:extLst>
          </p:cNvPr>
          <p:cNvSpPr txBox="1"/>
          <p:nvPr/>
        </p:nvSpPr>
        <p:spPr>
          <a:xfrm>
            <a:off x="4768395" y="303012"/>
            <a:ext cx="318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6A040F"/>
                </a:solidFill>
              </a:rPr>
              <a:t>SUGGESTIONS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A8D2AE1-FA87-3C25-79F1-E0E0B9510745}"/>
              </a:ext>
            </a:extLst>
          </p:cNvPr>
          <p:cNvSpPr/>
          <p:nvPr/>
        </p:nvSpPr>
        <p:spPr>
          <a:xfrm>
            <a:off x="3401645" y="5204102"/>
            <a:ext cx="2958813" cy="125525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04B9CBD7-8FD0-CEE1-A33D-53C667DB653A}"/>
              </a:ext>
            </a:extLst>
          </p:cNvPr>
          <p:cNvGrpSpPr/>
          <p:nvPr/>
        </p:nvGrpSpPr>
        <p:grpSpPr>
          <a:xfrm>
            <a:off x="1271467" y="320942"/>
            <a:ext cx="1767562" cy="2218587"/>
            <a:chOff x="1271881" y="2224934"/>
            <a:chExt cx="1767562" cy="2218587"/>
          </a:xfrm>
        </p:grpSpPr>
        <p:pic>
          <p:nvPicPr>
            <p:cNvPr id="5" name="Elemento grafico 4" descr="Rete utente contorno">
              <a:extLst>
                <a:ext uri="{FF2B5EF4-FFF2-40B4-BE49-F238E27FC236}">
                  <a16:creationId xmlns:a16="http://schemas.microsoft.com/office/drawing/2014/main" id="{9904D2CD-66CE-5B4A-6EE6-D442369B0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8190" y="2224934"/>
              <a:ext cx="1374802" cy="1374802"/>
            </a:xfrm>
            <a:prstGeom prst="rect">
              <a:avLst/>
            </a:prstGeom>
          </p:spPr>
        </p:pic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205FDE5-8444-FA0F-AE8D-C6A8FE09A434}"/>
                </a:ext>
              </a:extLst>
            </p:cNvPr>
            <p:cNvGrpSpPr/>
            <p:nvPr/>
          </p:nvGrpSpPr>
          <p:grpSpPr>
            <a:xfrm>
              <a:off x="1271881" y="3492178"/>
              <a:ext cx="1767562" cy="951343"/>
              <a:chOff x="487266" y="3993449"/>
              <a:chExt cx="1767562" cy="951343"/>
            </a:xfrm>
          </p:grpSpPr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77C2CCF-C3AA-B4DA-FC43-CB2DBD75A841}"/>
                  </a:ext>
                </a:extLst>
              </p:cNvPr>
              <p:cNvSpPr txBox="1"/>
              <p:nvPr/>
            </p:nvSpPr>
            <p:spPr>
              <a:xfrm>
                <a:off x="519924" y="3993449"/>
                <a:ext cx="17021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200" dirty="0">
                    <a:solidFill>
                      <a:srgbClr val="6A040F"/>
                    </a:solidFill>
                  </a:rPr>
                  <a:t>NEW</a:t>
                </a:r>
                <a:endParaRPr lang="it-IT" dirty="0">
                  <a:solidFill>
                    <a:srgbClr val="6A040F"/>
                  </a:solidFill>
                </a:endParaRPr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D0C8DBF-1123-1BB8-A460-8F32FD898D31}"/>
                  </a:ext>
                </a:extLst>
              </p:cNvPr>
              <p:cNvSpPr txBox="1"/>
              <p:nvPr/>
            </p:nvSpPr>
            <p:spPr>
              <a:xfrm>
                <a:off x="487266" y="4667793"/>
                <a:ext cx="1767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>
                    <a:solidFill>
                      <a:srgbClr val="6A040F"/>
                    </a:solidFill>
                  </a:rPr>
                  <a:t>TO FOLLOW</a:t>
                </a:r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72D34A55-3787-6A04-8A69-2A943A5781E3}"/>
                  </a:ext>
                </a:extLst>
              </p:cNvPr>
              <p:cNvSpPr txBox="1"/>
              <p:nvPr/>
            </p:nvSpPr>
            <p:spPr>
              <a:xfrm>
                <a:off x="563528" y="4356356"/>
                <a:ext cx="1614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dirty="0">
                    <a:solidFill>
                      <a:srgbClr val="6A040F"/>
                    </a:solidFill>
                  </a:rPr>
                  <a:t>USERS</a:t>
                </a:r>
                <a:endParaRPr lang="it-IT" sz="1650" dirty="0">
                  <a:solidFill>
                    <a:srgbClr val="6A040F"/>
                  </a:solidFill>
                </a:endParaRPr>
              </a:p>
            </p:txBody>
          </p:sp>
        </p:grp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D35BEB86-5F40-0E8E-0BBE-5488C7F23F99}"/>
              </a:ext>
            </a:extLst>
          </p:cNvPr>
          <p:cNvGrpSpPr/>
          <p:nvPr/>
        </p:nvGrpSpPr>
        <p:grpSpPr>
          <a:xfrm>
            <a:off x="1301442" y="2576554"/>
            <a:ext cx="1704787" cy="1925487"/>
            <a:chOff x="4671746" y="2525920"/>
            <a:chExt cx="1704787" cy="1925487"/>
          </a:xfrm>
        </p:grpSpPr>
        <p:pic>
          <p:nvPicPr>
            <p:cNvPr id="9" name="Immagine 8" descr="Immagine che contiene logo, Elementi grafici, schermata, grafica&#10;&#10;Descrizione generata automaticamente">
              <a:extLst>
                <a:ext uri="{FF2B5EF4-FFF2-40B4-BE49-F238E27FC236}">
                  <a16:creationId xmlns:a16="http://schemas.microsoft.com/office/drawing/2014/main" id="{242C6E6B-82F8-7A1B-D8E6-A862496C7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9838" y="2525920"/>
              <a:ext cx="1025920" cy="1025920"/>
            </a:xfrm>
            <a:prstGeom prst="rect">
              <a:avLst/>
            </a:prstGeom>
          </p:spPr>
        </p:pic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76DE5BBE-4F59-E2D3-2573-014EAAD9674E}"/>
                </a:ext>
              </a:extLst>
            </p:cNvPr>
            <p:cNvGrpSpPr/>
            <p:nvPr/>
          </p:nvGrpSpPr>
          <p:grpSpPr>
            <a:xfrm>
              <a:off x="4671746" y="3402078"/>
              <a:ext cx="1704787" cy="1049329"/>
              <a:chOff x="4671746" y="3402078"/>
              <a:chExt cx="1704787" cy="1049329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355D8354-28FA-234A-9EC8-85D86A0044D5}"/>
                  </a:ext>
                </a:extLst>
              </p:cNvPr>
              <p:cNvSpPr txBox="1"/>
              <p:nvPr/>
            </p:nvSpPr>
            <p:spPr>
              <a:xfrm>
                <a:off x="4671746" y="3402078"/>
                <a:ext cx="1702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dirty="0">
                    <a:solidFill>
                      <a:srgbClr val="6A040F"/>
                    </a:solidFill>
                  </a:rPr>
                  <a:t>MOST</a:t>
                </a:r>
                <a:endParaRPr lang="it-IT" dirty="0">
                  <a:solidFill>
                    <a:srgbClr val="6A040F"/>
                  </a:solidFill>
                </a:endParaRPr>
              </a:p>
            </p:txBody>
          </p: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F14D0511-415C-F76F-A646-15140A6DB2C0}"/>
                  </a:ext>
                </a:extLst>
              </p:cNvPr>
              <p:cNvSpPr txBox="1"/>
              <p:nvPr/>
            </p:nvSpPr>
            <p:spPr>
              <a:xfrm>
                <a:off x="4671746" y="3767200"/>
                <a:ext cx="170210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500" dirty="0">
                    <a:solidFill>
                      <a:srgbClr val="6A040F"/>
                    </a:solidFill>
                  </a:rPr>
                  <a:t>FOLLOWED</a:t>
                </a:r>
              </a:p>
            </p:txBody>
          </p: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3E37BE52-AC5A-62D9-9699-79400BCE5EAB}"/>
                  </a:ext>
                </a:extLst>
              </p:cNvPr>
              <p:cNvSpPr txBox="1"/>
              <p:nvPr/>
            </p:nvSpPr>
            <p:spPr>
              <a:xfrm>
                <a:off x="4674429" y="3928187"/>
                <a:ext cx="1702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dirty="0">
                    <a:solidFill>
                      <a:srgbClr val="6A040F"/>
                    </a:solidFill>
                  </a:rPr>
                  <a:t>USERS</a:t>
                </a:r>
                <a:endParaRPr lang="it-IT" sz="1100" dirty="0">
                  <a:solidFill>
                    <a:srgbClr val="6A040F"/>
                  </a:solidFill>
                </a:endParaRPr>
              </a:p>
            </p:txBody>
          </p:sp>
        </p:grp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16CCB4F-9688-D502-DA26-6095EE104BF0}"/>
              </a:ext>
            </a:extLst>
          </p:cNvPr>
          <p:cNvGrpSpPr/>
          <p:nvPr/>
        </p:nvGrpSpPr>
        <p:grpSpPr>
          <a:xfrm>
            <a:off x="1301442" y="4530101"/>
            <a:ext cx="1702104" cy="1929979"/>
            <a:chOff x="9430641" y="2380206"/>
            <a:chExt cx="1702104" cy="1929979"/>
          </a:xfrm>
        </p:grpSpPr>
        <p:pic>
          <p:nvPicPr>
            <p:cNvPr id="7" name="Immagine 6" descr="Immagine che contiene clipart, cartone animato, illustrazione, design&#10;&#10;Descrizione generata automaticamente">
              <a:extLst>
                <a:ext uri="{FF2B5EF4-FFF2-40B4-BE49-F238E27FC236}">
                  <a16:creationId xmlns:a16="http://schemas.microsoft.com/office/drawing/2014/main" id="{9398D951-1F5A-7917-6DB1-C44A59F34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6790" y="2380206"/>
              <a:ext cx="1209805" cy="1209805"/>
            </a:xfrm>
            <a:prstGeom prst="rect">
              <a:avLst/>
            </a:prstGeom>
          </p:spPr>
        </p:pic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3F912AF1-690B-5DF1-6767-8645474350ED}"/>
                </a:ext>
              </a:extLst>
            </p:cNvPr>
            <p:cNvGrpSpPr/>
            <p:nvPr/>
          </p:nvGrpSpPr>
          <p:grpSpPr>
            <a:xfrm>
              <a:off x="9430641" y="3491833"/>
              <a:ext cx="1702104" cy="818352"/>
              <a:chOff x="7691106" y="3309745"/>
              <a:chExt cx="1702104" cy="818352"/>
            </a:xfrm>
          </p:grpSpPr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8959314-BD09-8C57-EBB8-B990E96979A7}"/>
                  </a:ext>
                </a:extLst>
              </p:cNvPr>
              <p:cNvSpPr txBox="1"/>
              <p:nvPr/>
            </p:nvSpPr>
            <p:spPr>
              <a:xfrm>
                <a:off x="7691106" y="3309745"/>
                <a:ext cx="17021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0" dirty="0">
                    <a:solidFill>
                      <a:srgbClr val="6A040F"/>
                    </a:solidFill>
                  </a:rPr>
                  <a:t>NEW</a:t>
                </a:r>
                <a:endParaRPr lang="it-IT" dirty="0">
                  <a:solidFill>
                    <a:srgbClr val="6A040F"/>
                  </a:solidFill>
                </a:endParaRPr>
              </a:p>
            </p:txBody>
          </p:sp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5B0D7A70-6D1C-4600-62E7-7E35CEDDD001}"/>
                  </a:ext>
                </a:extLst>
              </p:cNvPr>
              <p:cNvSpPr txBox="1"/>
              <p:nvPr/>
            </p:nvSpPr>
            <p:spPr>
              <a:xfrm>
                <a:off x="7691106" y="3820320"/>
                <a:ext cx="17021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solidFill>
                      <a:srgbClr val="6A040F"/>
                    </a:solidFill>
                  </a:rPr>
                  <a:t>INGREDIENTS</a:t>
                </a:r>
                <a:endParaRPr lang="it-IT" sz="1200" dirty="0">
                  <a:solidFill>
                    <a:srgbClr val="6A040F"/>
                  </a:solidFill>
                </a:endParaRPr>
              </a:p>
            </p:txBody>
          </p:sp>
        </p:grp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5056E8BF-86D8-FD18-DAD6-267AC4970BB5}"/>
              </a:ext>
            </a:extLst>
          </p:cNvPr>
          <p:cNvSpPr/>
          <p:nvPr/>
        </p:nvSpPr>
        <p:spPr>
          <a:xfrm>
            <a:off x="-262320" y="0"/>
            <a:ext cx="163708" cy="6858000"/>
          </a:xfrm>
          <a:prstGeom prst="rect">
            <a:avLst/>
          </a:prstGeom>
          <a:solidFill>
            <a:srgbClr val="F48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CDDD8B-51CB-F268-063E-AAB9548FEE8E}"/>
              </a:ext>
            </a:extLst>
          </p:cNvPr>
          <p:cNvSpPr txBox="1"/>
          <p:nvPr/>
        </p:nvSpPr>
        <p:spPr>
          <a:xfrm>
            <a:off x="3144206" y="1012374"/>
            <a:ext cx="994185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D0208"/>
                </a:solidFill>
                <a:latin typeface="Consolas" panose="020B0609020204030204" pitchFamily="49" charset="0"/>
              </a:rPr>
              <a:t>MATCH (u1:User {username: </a:t>
            </a:r>
            <a:r>
              <a:rPr lang="it-IT" sz="1400" dirty="0" err="1">
                <a:solidFill>
                  <a:srgbClr val="9D0208"/>
                </a:solidFill>
                <a:latin typeface="Consolas" panose="020B0609020204030204" pitchFamily="49" charset="0"/>
              </a:rPr>
              <a:t>String</a:t>
            </a:r>
            <a:r>
              <a:rPr lang="it-IT" sz="1400" dirty="0">
                <a:solidFill>
                  <a:srgbClr val="9D0208"/>
                </a:solidFill>
                <a:latin typeface="Consolas" panose="020B0609020204030204" pitchFamily="49" charset="0"/>
              </a:rPr>
              <a:t>})-[:FOLLOWS]-&gt;(u2:User)-[:FOLLOWS]-&gt;(u3:User)</a:t>
            </a:r>
          </a:p>
          <a:p>
            <a:r>
              <a:rPr lang="it-IT" sz="1400" dirty="0">
                <a:solidFill>
                  <a:srgbClr val="9D0208"/>
                </a:solidFill>
                <a:latin typeface="Consolas" panose="020B0609020204030204" pitchFamily="49" charset="0"/>
              </a:rPr>
              <a:t>    WHERE (u2)-[:FOLLOWS]-&gt;(u1)</a:t>
            </a:r>
          </a:p>
          <a:p>
            <a:r>
              <a:rPr lang="it-IT" sz="1400" dirty="0">
                <a:solidFill>
                  <a:srgbClr val="9D0208"/>
                </a:solidFill>
                <a:latin typeface="Consolas" panose="020B0609020204030204" pitchFamily="49" charset="0"/>
              </a:rPr>
              <a:t>    AND NOT (u1)-[:FOLLOWS]-&gt;(u3)</a:t>
            </a:r>
          </a:p>
          <a:p>
            <a:r>
              <a:rPr lang="it-IT" sz="1400" dirty="0">
                <a:solidFill>
                  <a:srgbClr val="9D0208"/>
                </a:solidFill>
                <a:latin typeface="Consolas" panose="020B0609020204030204" pitchFamily="49" charset="0"/>
              </a:rPr>
              <a:t>    RETURN u3</a:t>
            </a:r>
          </a:p>
          <a:p>
            <a:r>
              <a:rPr lang="it-IT" sz="1400" dirty="0">
                <a:solidFill>
                  <a:srgbClr val="9D0208"/>
                </a:solidFill>
                <a:latin typeface="Consolas" panose="020B0609020204030204" pitchFamily="49" charset="0"/>
              </a:rPr>
              <a:t>    LIMIT 10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FB2103-06DC-EF48-4EC9-1F5D64E2E148}"/>
              </a:ext>
            </a:extLst>
          </p:cNvPr>
          <p:cNvSpPr txBox="1"/>
          <p:nvPr/>
        </p:nvSpPr>
        <p:spPr>
          <a:xfrm>
            <a:off x="3144206" y="3125420"/>
            <a:ext cx="50972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D0208"/>
                </a:solidFill>
                <a:latin typeface="Consolas" panose="020B0609020204030204" pitchFamily="49" charset="0"/>
              </a:rPr>
              <a:t>MATCH (u1:User)-[:FOLLOWS]-&gt;(u2:User)</a:t>
            </a:r>
          </a:p>
          <a:p>
            <a:r>
              <a:rPr lang="en-US" sz="1400" dirty="0">
                <a:solidFill>
                  <a:srgbClr val="9D0208"/>
                </a:solidFill>
                <a:latin typeface="Consolas" panose="020B0609020204030204" pitchFamily="49" charset="0"/>
              </a:rPr>
              <a:t>    RETURN u2, COUNT(u1) AS followers</a:t>
            </a:r>
          </a:p>
          <a:p>
            <a:r>
              <a:rPr lang="en-US" sz="1400" dirty="0">
                <a:solidFill>
                  <a:srgbClr val="9D0208"/>
                </a:solidFill>
                <a:latin typeface="Consolas" panose="020B0609020204030204" pitchFamily="49" charset="0"/>
              </a:rPr>
              <a:t>    ORDER BY followers DESC</a:t>
            </a:r>
          </a:p>
          <a:p>
            <a:r>
              <a:rPr lang="en-US" sz="1400" dirty="0">
                <a:solidFill>
                  <a:srgbClr val="9D0208"/>
                </a:solidFill>
                <a:latin typeface="Consolas" panose="020B0609020204030204" pitchFamily="49" charset="0"/>
              </a:rPr>
              <a:t>    LIMIT 5</a:t>
            </a:r>
            <a:endParaRPr lang="it-IT" sz="1400" dirty="0">
              <a:solidFill>
                <a:srgbClr val="9D0208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5B1CD82-452D-DB8E-F3C7-536FB1857128}"/>
              </a:ext>
            </a:extLst>
          </p:cNvPr>
          <p:cNvSpPr txBox="1"/>
          <p:nvPr/>
        </p:nvSpPr>
        <p:spPr>
          <a:xfrm>
            <a:off x="3144206" y="4949230"/>
            <a:ext cx="90744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D0208"/>
                </a:solidFill>
                <a:latin typeface="Consolas" panose="020B0609020204030204" pitchFamily="49" charset="0"/>
              </a:rPr>
              <a:t>MATCH (u1:User {username: String})-[:FOLLOWS]-&gt;(u2:User)-[</a:t>
            </a:r>
            <a:r>
              <a:rPr lang="en-US" sz="1400" dirty="0" err="1">
                <a:solidFill>
                  <a:srgbClr val="9D0208"/>
                </a:solidFill>
                <a:latin typeface="Consolas" panose="020B0609020204030204" pitchFamily="49" charset="0"/>
              </a:rPr>
              <a:t>r:USED</a:t>
            </a:r>
            <a:r>
              <a:rPr lang="en-US" sz="1400" dirty="0">
                <a:solidFill>
                  <a:srgbClr val="9D0208"/>
                </a:solidFill>
                <a:latin typeface="Consolas" panose="020B0609020204030204" pitchFamily="49" charset="0"/>
              </a:rPr>
              <a:t>]-&gt;(</a:t>
            </a:r>
            <a:r>
              <a:rPr lang="en-US" sz="1400" dirty="0" err="1">
                <a:solidFill>
                  <a:srgbClr val="9D0208"/>
                </a:solidFill>
                <a:latin typeface="Consolas" panose="020B0609020204030204" pitchFamily="49" charset="0"/>
              </a:rPr>
              <a:t>i:Ingredient</a:t>
            </a:r>
            <a:r>
              <a:rPr lang="en-US" sz="1400" dirty="0">
                <a:solidFill>
                  <a:srgbClr val="9D0208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9D0208"/>
                </a:solidFill>
                <a:latin typeface="Consolas" panose="020B0609020204030204" pitchFamily="49" charset="0"/>
              </a:rPr>
              <a:t>    WHERE (u2)-[:FOLLOWS]-&gt;(u1)</a:t>
            </a:r>
          </a:p>
          <a:p>
            <a:r>
              <a:rPr lang="en-US" sz="1400" dirty="0">
                <a:solidFill>
                  <a:srgbClr val="9D0208"/>
                </a:solidFill>
                <a:latin typeface="Consolas" panose="020B0609020204030204" pitchFamily="49" charset="0"/>
              </a:rPr>
              <a:t>    AND NOT (u1)-[:USED]-&gt;(</a:t>
            </a:r>
            <a:r>
              <a:rPr lang="en-US" sz="1400" dirty="0" err="1">
                <a:solidFill>
                  <a:srgbClr val="9D0208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9D0208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9D0208"/>
                </a:solidFill>
                <a:latin typeface="Consolas" panose="020B0609020204030204" pitchFamily="49" charset="0"/>
              </a:rPr>
              <a:t>    RETURN </a:t>
            </a:r>
            <a:r>
              <a:rPr lang="en-US" sz="1400" dirty="0" err="1">
                <a:solidFill>
                  <a:srgbClr val="9D0208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9D0208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D0208"/>
                </a:solidFill>
                <a:latin typeface="Consolas" panose="020B0609020204030204" pitchFamily="49" charset="0"/>
              </a:rPr>
              <a:t>r.times</a:t>
            </a:r>
            <a:r>
              <a:rPr lang="en-US" sz="1400" dirty="0">
                <a:solidFill>
                  <a:srgbClr val="9D0208"/>
                </a:solidFill>
                <a:latin typeface="Consolas" panose="020B0609020204030204" pitchFamily="49" charset="0"/>
              </a:rPr>
              <a:t> AS times</a:t>
            </a:r>
          </a:p>
          <a:p>
            <a:r>
              <a:rPr lang="en-US" sz="1400" dirty="0">
                <a:solidFill>
                  <a:srgbClr val="9D0208"/>
                </a:solidFill>
                <a:latin typeface="Consolas" panose="020B0609020204030204" pitchFamily="49" charset="0"/>
              </a:rPr>
              <a:t>    ORDER BY times DESC</a:t>
            </a:r>
          </a:p>
          <a:p>
            <a:r>
              <a:rPr lang="en-US" sz="1400" dirty="0">
                <a:solidFill>
                  <a:srgbClr val="9D0208"/>
                </a:solidFill>
                <a:latin typeface="Consolas" panose="020B0609020204030204" pitchFamily="49" charset="0"/>
              </a:rPr>
              <a:t>    LIMIT 5</a:t>
            </a:r>
            <a:endParaRPr lang="it-IT" sz="1400" dirty="0">
              <a:solidFill>
                <a:srgbClr val="9D020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6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C0218C3C-3816-1B86-C549-E1E6BBBB45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201922" cy="6858000"/>
          </a:xfrm>
          <a:prstGeom prst="rect">
            <a:avLst/>
          </a:prstGeom>
          <a:solidFill>
            <a:srgbClr val="F48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2F06AA60-5420-C0E2-6F0D-51ABAAB4EE12}"/>
              </a:ext>
            </a:extLst>
          </p:cNvPr>
          <p:cNvGrpSpPr/>
          <p:nvPr/>
        </p:nvGrpSpPr>
        <p:grpSpPr>
          <a:xfrm>
            <a:off x="-63870" y="1293911"/>
            <a:ext cx="6391101" cy="3289497"/>
            <a:chOff x="-94305" y="1134522"/>
            <a:chExt cx="6391101" cy="3289497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003EDE8D-8E8D-1CBA-1387-24055007CB14}"/>
                </a:ext>
              </a:extLst>
            </p:cNvPr>
            <p:cNvGrpSpPr/>
            <p:nvPr/>
          </p:nvGrpSpPr>
          <p:grpSpPr>
            <a:xfrm>
              <a:off x="1098243" y="1134522"/>
              <a:ext cx="1686717" cy="739141"/>
              <a:chOff x="1489129" y="1790699"/>
              <a:chExt cx="1860440" cy="739141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D5E869FE-C1CA-35E5-465A-253730ADD918}"/>
                  </a:ext>
                </a:extLst>
              </p:cNvPr>
              <p:cNvSpPr/>
              <p:nvPr/>
            </p:nvSpPr>
            <p:spPr>
              <a:xfrm>
                <a:off x="1637822" y="1790699"/>
                <a:ext cx="1563054" cy="739141"/>
              </a:xfrm>
              <a:prstGeom prst="roundRect">
                <a:avLst>
                  <a:gd name="adj" fmla="val 7387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E66BDC97-52F9-5352-BEC8-6809269C48B5}"/>
                  </a:ext>
                </a:extLst>
              </p:cNvPr>
              <p:cNvSpPr txBox="1"/>
              <p:nvPr/>
            </p:nvSpPr>
            <p:spPr>
              <a:xfrm>
                <a:off x="1489129" y="1898659"/>
                <a:ext cx="1860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>
                    <a:solidFill>
                      <a:schemeClr val="bg1"/>
                    </a:solidFill>
                  </a:rPr>
                  <a:t>Operation</a:t>
                </a:r>
                <a:r>
                  <a:rPr lang="it-IT" sz="1400" b="1" dirty="0">
                    <a:solidFill>
                      <a:schemeClr val="bg1"/>
                    </a:solidFill>
                  </a:rPr>
                  <a:t> on</a:t>
                </a:r>
              </a:p>
              <a:p>
                <a:pPr algn="ctr"/>
                <a:r>
                  <a:rPr lang="it-IT" sz="1400" b="1" dirty="0" err="1">
                    <a:solidFill>
                      <a:schemeClr val="bg1"/>
                    </a:solidFill>
                  </a:rPr>
                  <a:t>MongoDB</a:t>
                </a:r>
                <a:endParaRPr lang="it-IT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0DA47848-A0AB-DD76-F82D-4D796E9F92F6}"/>
                </a:ext>
              </a:extLst>
            </p:cNvPr>
            <p:cNvGrpSpPr/>
            <p:nvPr/>
          </p:nvGrpSpPr>
          <p:grpSpPr>
            <a:xfrm>
              <a:off x="-94305" y="1365594"/>
              <a:ext cx="1146229" cy="276999"/>
              <a:chOff x="677248" y="2144630"/>
              <a:chExt cx="1146229" cy="276999"/>
            </a:xfrm>
          </p:grpSpPr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DE4F2CB-D550-0E52-EF73-1F8B93E3EB56}"/>
                  </a:ext>
                </a:extLst>
              </p:cNvPr>
              <p:cNvSpPr txBox="1"/>
              <p:nvPr/>
            </p:nvSpPr>
            <p:spPr>
              <a:xfrm>
                <a:off x="677248" y="2144630"/>
                <a:ext cx="11462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b="1" dirty="0" err="1">
                    <a:solidFill>
                      <a:schemeClr val="bg1"/>
                    </a:solidFill>
                  </a:rPr>
                  <a:t>Request</a:t>
                </a:r>
                <a:endParaRPr lang="it-IT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FAF6ECD0-1916-27EF-F8C2-43A27950E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463" y="2398919"/>
                <a:ext cx="34979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3A03A5D9-CC97-8D73-643F-00F9AD58D130}"/>
                </a:ext>
              </a:extLst>
            </p:cNvPr>
            <p:cNvCxnSpPr>
              <a:cxnSpLocks/>
            </p:cNvCxnSpPr>
            <p:nvPr/>
          </p:nvCxnSpPr>
          <p:spPr>
            <a:xfrm>
              <a:off x="2650151" y="1504092"/>
              <a:ext cx="51594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AE6A6C51-5506-1EEA-9D75-A50B3EEAD8FD}"/>
                </a:ext>
              </a:extLst>
            </p:cNvPr>
            <p:cNvCxnSpPr>
              <a:cxnSpLocks/>
            </p:cNvCxnSpPr>
            <p:nvPr/>
          </p:nvCxnSpPr>
          <p:spPr>
            <a:xfrm>
              <a:off x="862703" y="1504092"/>
              <a:ext cx="352483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389100FD-4228-3E5A-2BF3-A56BB74892C0}"/>
                </a:ext>
              </a:extLst>
            </p:cNvPr>
            <p:cNvGrpSpPr/>
            <p:nvPr/>
          </p:nvGrpSpPr>
          <p:grpSpPr>
            <a:xfrm>
              <a:off x="3039843" y="1134522"/>
              <a:ext cx="1686717" cy="739141"/>
              <a:chOff x="1489129" y="1790699"/>
              <a:chExt cx="1860440" cy="739141"/>
            </a:xfrm>
          </p:grpSpPr>
          <p:sp>
            <p:nvSpPr>
              <p:cNvPr id="45" name="Rettangolo con angoli arrotondati 44">
                <a:extLst>
                  <a:ext uri="{FF2B5EF4-FFF2-40B4-BE49-F238E27FC236}">
                    <a16:creationId xmlns:a16="http://schemas.microsoft.com/office/drawing/2014/main" id="{340DF42A-EDB0-DCEA-BC49-2A9DD2677323}"/>
                  </a:ext>
                </a:extLst>
              </p:cNvPr>
              <p:cNvSpPr/>
              <p:nvPr/>
            </p:nvSpPr>
            <p:spPr>
              <a:xfrm>
                <a:off x="1637822" y="1790699"/>
                <a:ext cx="1563054" cy="739141"/>
              </a:xfrm>
              <a:prstGeom prst="roundRect">
                <a:avLst>
                  <a:gd name="adj" fmla="val 7387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F7A7352F-BC8E-2C1C-0245-4891D46A3148}"/>
                  </a:ext>
                </a:extLst>
              </p:cNvPr>
              <p:cNvSpPr txBox="1"/>
              <p:nvPr/>
            </p:nvSpPr>
            <p:spPr>
              <a:xfrm>
                <a:off x="1489129" y="1898659"/>
                <a:ext cx="1860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>
                    <a:solidFill>
                      <a:schemeClr val="bg1"/>
                    </a:solidFill>
                  </a:rPr>
                  <a:t>Operation</a:t>
                </a:r>
                <a:r>
                  <a:rPr lang="it-IT" sz="1400" b="1" dirty="0">
                    <a:solidFill>
                      <a:schemeClr val="bg1"/>
                    </a:solidFill>
                  </a:rPr>
                  <a:t> on</a:t>
                </a:r>
              </a:p>
              <a:p>
                <a:pPr algn="ctr"/>
                <a:r>
                  <a:rPr lang="it-IT" sz="1400" b="1" dirty="0">
                    <a:solidFill>
                      <a:schemeClr val="bg1"/>
                    </a:solidFill>
                  </a:rPr>
                  <a:t>Neo4j</a:t>
                </a:r>
                <a:endParaRPr lang="it-IT" sz="16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141472D8-39BC-B44C-40B7-570786E684DA}"/>
                </a:ext>
              </a:extLst>
            </p:cNvPr>
            <p:cNvCxnSpPr>
              <a:cxnSpLocks/>
            </p:cNvCxnSpPr>
            <p:nvPr/>
          </p:nvCxnSpPr>
          <p:spPr>
            <a:xfrm>
              <a:off x="4591751" y="1502114"/>
              <a:ext cx="456499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E7483B58-45B7-62E1-59CC-9C58B6E84C3C}"/>
                </a:ext>
              </a:extLst>
            </p:cNvPr>
            <p:cNvGrpSpPr/>
            <p:nvPr/>
          </p:nvGrpSpPr>
          <p:grpSpPr>
            <a:xfrm>
              <a:off x="4610079" y="1151849"/>
              <a:ext cx="1686717" cy="700529"/>
              <a:chOff x="4610079" y="1779379"/>
              <a:chExt cx="1686717" cy="700529"/>
            </a:xfrm>
          </p:grpSpPr>
          <p:sp>
            <p:nvSpPr>
              <p:cNvPr id="50" name="Ovale 49">
                <a:extLst>
                  <a:ext uri="{FF2B5EF4-FFF2-40B4-BE49-F238E27FC236}">
                    <a16:creationId xmlns:a16="http://schemas.microsoft.com/office/drawing/2014/main" id="{13585CB4-CCB4-7ADE-D2CA-02333C1E459B}"/>
                  </a:ext>
                </a:extLst>
              </p:cNvPr>
              <p:cNvSpPr/>
              <p:nvPr/>
            </p:nvSpPr>
            <p:spPr>
              <a:xfrm>
                <a:off x="5097216" y="1779379"/>
                <a:ext cx="700529" cy="700529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CF727855-3335-595F-F814-6411B12558DD}"/>
                  </a:ext>
                </a:extLst>
              </p:cNvPr>
              <p:cNvSpPr txBox="1"/>
              <p:nvPr/>
            </p:nvSpPr>
            <p:spPr>
              <a:xfrm>
                <a:off x="4610079" y="1975754"/>
                <a:ext cx="16867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>
                    <a:solidFill>
                      <a:schemeClr val="bg1"/>
                    </a:solidFill>
                  </a:rPr>
                  <a:t>True</a:t>
                </a:r>
                <a:endParaRPr lang="it-IT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2BFA4522-2BD2-4AB4-523E-EE8E91F1C15E}"/>
                </a:ext>
              </a:extLst>
            </p:cNvPr>
            <p:cNvGrpSpPr/>
            <p:nvPr/>
          </p:nvGrpSpPr>
          <p:grpSpPr>
            <a:xfrm>
              <a:off x="1081851" y="3723490"/>
              <a:ext cx="1686717" cy="700529"/>
              <a:chOff x="4610079" y="1825099"/>
              <a:chExt cx="1686717" cy="700529"/>
            </a:xfrm>
          </p:grpSpPr>
          <p:sp>
            <p:nvSpPr>
              <p:cNvPr id="54" name="Ovale 53">
                <a:extLst>
                  <a:ext uri="{FF2B5EF4-FFF2-40B4-BE49-F238E27FC236}">
                    <a16:creationId xmlns:a16="http://schemas.microsoft.com/office/drawing/2014/main" id="{19B8001C-DC60-16EF-50B6-9BFE31AEE0FB}"/>
                  </a:ext>
                </a:extLst>
              </p:cNvPr>
              <p:cNvSpPr/>
              <p:nvPr/>
            </p:nvSpPr>
            <p:spPr>
              <a:xfrm>
                <a:off x="5097216" y="1825099"/>
                <a:ext cx="700529" cy="700529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6C439C11-D103-6B53-A88B-837363EEA8AF}"/>
                  </a:ext>
                </a:extLst>
              </p:cNvPr>
              <p:cNvSpPr txBox="1"/>
              <p:nvPr/>
            </p:nvSpPr>
            <p:spPr>
              <a:xfrm>
                <a:off x="4610079" y="2021474"/>
                <a:ext cx="16867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>
                    <a:solidFill>
                      <a:schemeClr val="bg1"/>
                    </a:solidFill>
                  </a:rPr>
                  <a:t>False</a:t>
                </a:r>
                <a:endParaRPr lang="it-IT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9BB64435-F5FD-3FBA-3D6E-7DAF462B17BC}"/>
                </a:ext>
              </a:extLst>
            </p:cNvPr>
            <p:cNvSpPr txBox="1"/>
            <p:nvPr/>
          </p:nvSpPr>
          <p:spPr>
            <a:xfrm rot="16200000">
              <a:off x="1035948" y="1754799"/>
              <a:ext cx="168671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600" dirty="0">
                  <a:solidFill>
                    <a:schemeClr val="bg1"/>
                  </a:solidFill>
                </a:rPr>
                <a:t>{</a:t>
              </a:r>
              <a:endParaRPr lang="it-IT" sz="7200" dirty="0">
                <a:solidFill>
                  <a:schemeClr val="bg1"/>
                </a:solidFill>
              </a:endParaRPr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9A4E968A-C5FD-7227-E613-CAFD6260CBC1}"/>
                </a:ext>
              </a:extLst>
            </p:cNvPr>
            <p:cNvSpPr txBox="1"/>
            <p:nvPr/>
          </p:nvSpPr>
          <p:spPr>
            <a:xfrm>
              <a:off x="1365435" y="1955508"/>
              <a:ext cx="114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dirty="0" err="1">
                  <a:solidFill>
                    <a:schemeClr val="bg1"/>
                  </a:solidFill>
                </a:rPr>
                <a:t>Exception</a:t>
              </a:r>
              <a:endParaRPr lang="it-IT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D0AA12CF-511F-E495-A1B2-AD7A46EDE37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10" y="2440542"/>
              <a:ext cx="0" cy="123722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21070F4B-4688-2B95-9194-88BBFD704F30}"/>
                </a:ext>
              </a:extLst>
            </p:cNvPr>
            <p:cNvSpPr txBox="1"/>
            <p:nvPr/>
          </p:nvSpPr>
          <p:spPr>
            <a:xfrm rot="16200000">
              <a:off x="2988318" y="1730604"/>
              <a:ext cx="168671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600" dirty="0">
                  <a:solidFill>
                    <a:schemeClr val="bg1"/>
                  </a:solidFill>
                </a:rPr>
                <a:t>{</a:t>
              </a:r>
              <a:endParaRPr lang="it-IT" sz="7200" dirty="0">
                <a:solidFill>
                  <a:schemeClr val="bg1"/>
                </a:solidFill>
              </a:endParaRP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218E509A-33D0-0214-9245-DCCD63BAC3F3}"/>
                </a:ext>
              </a:extLst>
            </p:cNvPr>
            <p:cNvSpPr txBox="1"/>
            <p:nvPr/>
          </p:nvSpPr>
          <p:spPr>
            <a:xfrm>
              <a:off x="3317805" y="1931313"/>
              <a:ext cx="114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dirty="0" err="1">
                  <a:solidFill>
                    <a:schemeClr val="bg1"/>
                  </a:solidFill>
                </a:rPr>
                <a:t>Exception</a:t>
              </a:r>
              <a:endParaRPr lang="it-IT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DFBD0B8E-AEDD-670C-7089-F647518E801E}"/>
                </a:ext>
              </a:extLst>
            </p:cNvPr>
            <p:cNvGrpSpPr/>
            <p:nvPr/>
          </p:nvGrpSpPr>
          <p:grpSpPr>
            <a:xfrm>
              <a:off x="3201117" y="2769950"/>
              <a:ext cx="1364167" cy="523221"/>
              <a:chOff x="1489129" y="1790699"/>
              <a:chExt cx="1860440" cy="523221"/>
            </a:xfrm>
          </p:grpSpPr>
          <p:sp>
            <p:nvSpPr>
              <p:cNvPr id="66" name="Rettangolo con angoli arrotondati 65">
                <a:extLst>
                  <a:ext uri="{FF2B5EF4-FFF2-40B4-BE49-F238E27FC236}">
                    <a16:creationId xmlns:a16="http://schemas.microsoft.com/office/drawing/2014/main" id="{EBA8870B-3056-32E5-D2E7-FE8CB8A7E1FC}"/>
                  </a:ext>
                </a:extLst>
              </p:cNvPr>
              <p:cNvSpPr/>
              <p:nvPr/>
            </p:nvSpPr>
            <p:spPr>
              <a:xfrm>
                <a:off x="1637822" y="1790699"/>
                <a:ext cx="1563054" cy="523221"/>
              </a:xfrm>
              <a:prstGeom prst="roundRect">
                <a:avLst>
                  <a:gd name="adj" fmla="val 7387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53705C2-CFAE-75A1-1D2B-E1970EEFD476}"/>
                  </a:ext>
                </a:extLst>
              </p:cNvPr>
              <p:cNvSpPr txBox="1"/>
              <p:nvPr/>
            </p:nvSpPr>
            <p:spPr>
              <a:xfrm>
                <a:off x="1489129" y="1898659"/>
                <a:ext cx="1860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>
                    <a:solidFill>
                      <a:schemeClr val="bg1"/>
                    </a:solidFill>
                  </a:rPr>
                  <a:t>Rollback</a:t>
                </a:r>
                <a:endParaRPr lang="it-IT" sz="16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8" name="Connettore 2 67">
              <a:extLst>
                <a:ext uri="{FF2B5EF4-FFF2-40B4-BE49-F238E27FC236}">
                  <a16:creationId xmlns:a16="http://schemas.microsoft.com/office/drawing/2014/main" id="{9D6CF4B1-868E-EDA5-D21F-2D5079E9D4C8}"/>
                </a:ext>
              </a:extLst>
            </p:cNvPr>
            <p:cNvCxnSpPr>
              <a:cxnSpLocks/>
            </p:cNvCxnSpPr>
            <p:nvPr/>
          </p:nvCxnSpPr>
          <p:spPr>
            <a:xfrm>
              <a:off x="3872965" y="3293171"/>
              <a:ext cx="0" cy="38459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2 68">
              <a:extLst>
                <a:ext uri="{FF2B5EF4-FFF2-40B4-BE49-F238E27FC236}">
                  <a16:creationId xmlns:a16="http://schemas.microsoft.com/office/drawing/2014/main" id="{DBC79C68-CAE1-1B94-FA60-C524FC47D0D0}"/>
                </a:ext>
              </a:extLst>
            </p:cNvPr>
            <p:cNvCxnSpPr>
              <a:cxnSpLocks/>
            </p:cNvCxnSpPr>
            <p:nvPr/>
          </p:nvCxnSpPr>
          <p:spPr>
            <a:xfrm>
              <a:off x="3872965" y="2418117"/>
              <a:ext cx="0" cy="35183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uppo 73">
              <a:extLst>
                <a:ext uri="{FF2B5EF4-FFF2-40B4-BE49-F238E27FC236}">
                  <a16:creationId xmlns:a16="http://schemas.microsoft.com/office/drawing/2014/main" id="{9A7D1070-97EB-7F66-F1ED-89C289C6BCF6}"/>
                </a:ext>
              </a:extLst>
            </p:cNvPr>
            <p:cNvGrpSpPr/>
            <p:nvPr/>
          </p:nvGrpSpPr>
          <p:grpSpPr>
            <a:xfrm>
              <a:off x="3029606" y="3714354"/>
              <a:ext cx="1686717" cy="700529"/>
              <a:chOff x="4610079" y="1779379"/>
              <a:chExt cx="1686717" cy="700529"/>
            </a:xfrm>
          </p:grpSpPr>
          <p:sp>
            <p:nvSpPr>
              <p:cNvPr id="75" name="Ovale 74">
                <a:extLst>
                  <a:ext uri="{FF2B5EF4-FFF2-40B4-BE49-F238E27FC236}">
                    <a16:creationId xmlns:a16="http://schemas.microsoft.com/office/drawing/2014/main" id="{290E45A2-EC9E-A487-1AC7-759BC88C5659}"/>
                  </a:ext>
                </a:extLst>
              </p:cNvPr>
              <p:cNvSpPr/>
              <p:nvPr/>
            </p:nvSpPr>
            <p:spPr>
              <a:xfrm>
                <a:off x="5097216" y="1779379"/>
                <a:ext cx="700529" cy="700529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A523E22E-9038-BFBE-469D-27A54CC62D7F}"/>
                  </a:ext>
                </a:extLst>
              </p:cNvPr>
              <p:cNvSpPr txBox="1"/>
              <p:nvPr/>
            </p:nvSpPr>
            <p:spPr>
              <a:xfrm>
                <a:off x="4610079" y="1975754"/>
                <a:ext cx="16867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>
                    <a:solidFill>
                      <a:schemeClr val="bg1"/>
                    </a:solidFill>
                  </a:rPr>
                  <a:t>False</a:t>
                </a:r>
                <a:endParaRPr lang="it-IT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874F2E1E-D189-E5B6-313C-9BE57D46845E}"/>
              </a:ext>
            </a:extLst>
          </p:cNvPr>
          <p:cNvGrpSpPr/>
          <p:nvPr/>
        </p:nvGrpSpPr>
        <p:grpSpPr>
          <a:xfrm>
            <a:off x="2145762" y="5075148"/>
            <a:ext cx="1585594" cy="1133291"/>
            <a:chOff x="1865168" y="4942302"/>
            <a:chExt cx="1585594" cy="11332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F3E455CE-3E70-3A55-B5B0-CD7B6247C45E}"/>
                </a:ext>
              </a:extLst>
            </p:cNvPr>
            <p:cNvGrpSpPr/>
            <p:nvPr/>
          </p:nvGrpSpPr>
          <p:grpSpPr>
            <a:xfrm>
              <a:off x="2329605" y="4942302"/>
              <a:ext cx="656719" cy="810126"/>
              <a:chOff x="1206211" y="1096769"/>
              <a:chExt cx="3952825" cy="4876190"/>
            </a:xfrm>
          </p:grpSpPr>
          <p:pic>
            <p:nvPicPr>
              <p:cNvPr id="18" name="Immagine 17" descr="Immagine che contiene simbolo, clipart, silhouette&#10;&#10;Descrizione generata automaticamente">
                <a:extLst>
                  <a:ext uri="{FF2B5EF4-FFF2-40B4-BE49-F238E27FC236}">
                    <a16:creationId xmlns:a16="http://schemas.microsoft.com/office/drawing/2014/main" id="{DB61092B-8A53-08EC-B9C4-111121D34B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36"/>
              <a:stretch/>
            </p:blipFill>
            <p:spPr>
              <a:xfrm flipH="1">
                <a:off x="1206212" y="1096769"/>
                <a:ext cx="3952824" cy="4876190"/>
              </a:xfrm>
              <a:prstGeom prst="rect">
                <a:avLst/>
              </a:prstGeom>
            </p:spPr>
          </p:pic>
          <p:pic>
            <p:nvPicPr>
              <p:cNvPr id="19" name="Immagine 18" descr="Immagine che contiene simbolo, clipart, silhouette&#10;&#10;Descrizione generata automaticamente">
                <a:extLst>
                  <a:ext uri="{FF2B5EF4-FFF2-40B4-BE49-F238E27FC236}">
                    <a16:creationId xmlns:a16="http://schemas.microsoft.com/office/drawing/2014/main" id="{97502F8D-F551-AE3C-C916-EDA4C3289E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36"/>
              <a:stretch/>
            </p:blipFill>
            <p:spPr>
              <a:xfrm>
                <a:off x="1206211" y="1096769"/>
                <a:ext cx="3952825" cy="4876190"/>
              </a:xfrm>
              <a:prstGeom prst="rect">
                <a:avLst/>
              </a:prstGeom>
            </p:spPr>
          </p:pic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5FBFF988-68EA-DB50-4FE6-7EF5126C38CE}"/>
                  </a:ext>
                </a:extLst>
              </p:cNvPr>
              <p:cNvSpPr/>
              <p:nvPr/>
            </p:nvSpPr>
            <p:spPr>
              <a:xfrm>
                <a:off x="1408308" y="2326898"/>
                <a:ext cx="2054026" cy="3074894"/>
              </a:xfrm>
              <a:prstGeom prst="ellipse">
                <a:avLst/>
              </a:prstGeom>
              <a:solidFill>
                <a:srgbClr val="F1F1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9510EFD9-FFF0-0E03-F682-B35CB1260A04}"/>
                  </a:ext>
                </a:extLst>
              </p:cNvPr>
              <p:cNvSpPr/>
              <p:nvPr/>
            </p:nvSpPr>
            <p:spPr>
              <a:xfrm>
                <a:off x="2337073" y="2192622"/>
                <a:ext cx="2250524" cy="3074894"/>
              </a:xfrm>
              <a:prstGeom prst="ellipse">
                <a:avLst/>
              </a:prstGeom>
              <a:solidFill>
                <a:srgbClr val="F1F1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D322F021-7F05-AB41-3F7C-BD90BEAC8C6A}"/>
                  </a:ext>
                </a:extLst>
              </p:cNvPr>
              <p:cNvSpPr/>
              <p:nvPr/>
            </p:nvSpPr>
            <p:spPr>
              <a:xfrm>
                <a:off x="2140575" y="2446014"/>
                <a:ext cx="2250524" cy="3074894"/>
              </a:xfrm>
              <a:prstGeom prst="ellipse">
                <a:avLst/>
              </a:prstGeom>
              <a:solidFill>
                <a:srgbClr val="F1F1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A0532D9F-1788-7722-A037-5465186D9DA0}"/>
                </a:ext>
              </a:extLst>
            </p:cNvPr>
            <p:cNvSpPr txBox="1"/>
            <p:nvPr/>
          </p:nvSpPr>
          <p:spPr>
            <a:xfrm>
              <a:off x="1865168" y="5752428"/>
              <a:ext cx="15855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500" b="1" dirty="0">
                  <a:solidFill>
                    <a:srgbClr val="03071E"/>
                  </a:solidFill>
                </a:rPr>
                <a:t>STRICT</a:t>
              </a:r>
            </a:p>
          </p:txBody>
        </p:sp>
      </p:grp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7261D3AA-71B7-79DF-4099-60AC524E9471}"/>
              </a:ext>
            </a:extLst>
          </p:cNvPr>
          <p:cNvGrpSpPr/>
          <p:nvPr/>
        </p:nvGrpSpPr>
        <p:grpSpPr>
          <a:xfrm>
            <a:off x="6141930" y="641669"/>
            <a:ext cx="5791218" cy="3604644"/>
            <a:chOff x="5980654" y="261611"/>
            <a:chExt cx="5791218" cy="3604644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03B430B0-205E-7126-EFDA-5C93D28F9F9B}"/>
                </a:ext>
              </a:extLst>
            </p:cNvPr>
            <p:cNvGrpSpPr/>
            <p:nvPr/>
          </p:nvGrpSpPr>
          <p:grpSpPr>
            <a:xfrm>
              <a:off x="7173202" y="918657"/>
              <a:ext cx="1686717" cy="739141"/>
              <a:chOff x="1489129" y="1790699"/>
              <a:chExt cx="1860440" cy="739141"/>
            </a:xfrm>
          </p:grpSpPr>
          <p:sp>
            <p:nvSpPr>
              <p:cNvPr id="71" name="Rettangolo con angoli arrotondati 70">
                <a:extLst>
                  <a:ext uri="{FF2B5EF4-FFF2-40B4-BE49-F238E27FC236}">
                    <a16:creationId xmlns:a16="http://schemas.microsoft.com/office/drawing/2014/main" id="{8D1D5837-ADD7-5C2E-FD6A-893CEBE8A585}"/>
                  </a:ext>
                </a:extLst>
              </p:cNvPr>
              <p:cNvSpPr/>
              <p:nvPr/>
            </p:nvSpPr>
            <p:spPr>
              <a:xfrm>
                <a:off x="1637822" y="1790699"/>
                <a:ext cx="1563054" cy="739141"/>
              </a:xfrm>
              <a:prstGeom prst="roundRect">
                <a:avLst>
                  <a:gd name="adj" fmla="val 7387"/>
                </a:avLst>
              </a:prstGeom>
              <a:noFill/>
              <a:ln w="28575">
                <a:solidFill>
                  <a:srgbClr val="03071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03071E"/>
                  </a:solidFill>
                </a:endParaRPr>
              </a:p>
            </p:txBody>
          </p:sp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F6948D45-391C-7C49-FA87-11FCAF04C7D9}"/>
                  </a:ext>
                </a:extLst>
              </p:cNvPr>
              <p:cNvSpPr txBox="1"/>
              <p:nvPr/>
            </p:nvSpPr>
            <p:spPr>
              <a:xfrm>
                <a:off x="1489129" y="1898659"/>
                <a:ext cx="186044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>
                    <a:solidFill>
                      <a:srgbClr val="03071E"/>
                    </a:solidFill>
                  </a:rPr>
                  <a:t>Operation</a:t>
                </a:r>
                <a:r>
                  <a:rPr lang="it-IT" sz="1400" b="1" dirty="0">
                    <a:solidFill>
                      <a:srgbClr val="03071E"/>
                    </a:solidFill>
                  </a:rPr>
                  <a:t> on</a:t>
                </a:r>
              </a:p>
              <a:p>
                <a:pPr algn="ctr"/>
                <a:r>
                  <a:rPr lang="it-IT" sz="1400" b="1" dirty="0" err="1">
                    <a:solidFill>
                      <a:srgbClr val="03071E"/>
                    </a:solidFill>
                  </a:rPr>
                  <a:t>MongoDB</a:t>
                </a:r>
                <a:endParaRPr lang="it-IT" sz="1600" b="1" dirty="0">
                  <a:solidFill>
                    <a:srgbClr val="03071E"/>
                  </a:solidFill>
                </a:endParaRPr>
              </a:p>
            </p:txBody>
          </p:sp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3DF98D93-C12C-5C31-D475-0A3B90E216BE}"/>
                </a:ext>
              </a:extLst>
            </p:cNvPr>
            <p:cNvGrpSpPr/>
            <p:nvPr/>
          </p:nvGrpSpPr>
          <p:grpSpPr>
            <a:xfrm>
              <a:off x="5980654" y="1149729"/>
              <a:ext cx="1146229" cy="276999"/>
              <a:chOff x="677248" y="2144630"/>
              <a:chExt cx="1146229" cy="276999"/>
            </a:xfrm>
          </p:grpSpPr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4459D2A8-E401-43E2-B657-33B53413D811}"/>
                  </a:ext>
                </a:extLst>
              </p:cNvPr>
              <p:cNvSpPr txBox="1"/>
              <p:nvPr/>
            </p:nvSpPr>
            <p:spPr>
              <a:xfrm>
                <a:off x="677248" y="2144630"/>
                <a:ext cx="114622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b="1" dirty="0" err="1">
                    <a:solidFill>
                      <a:srgbClr val="03071E"/>
                    </a:solidFill>
                  </a:rPr>
                  <a:t>Request</a:t>
                </a:r>
                <a:endParaRPr lang="it-IT" sz="1600" b="1" dirty="0">
                  <a:solidFill>
                    <a:srgbClr val="03071E"/>
                  </a:solidFill>
                </a:endParaRPr>
              </a:p>
            </p:txBody>
          </p:sp>
          <p:cxnSp>
            <p:nvCxnSpPr>
              <p:cNvPr id="70" name="Connettore diritto 69">
                <a:extLst>
                  <a:ext uri="{FF2B5EF4-FFF2-40B4-BE49-F238E27FC236}">
                    <a16:creationId xmlns:a16="http://schemas.microsoft.com/office/drawing/2014/main" id="{5B4A0661-94AF-B852-4171-814371C57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463" y="2398919"/>
                <a:ext cx="349797" cy="0"/>
              </a:xfrm>
              <a:prstGeom prst="line">
                <a:avLst/>
              </a:prstGeom>
              <a:ln w="19050">
                <a:solidFill>
                  <a:srgbClr val="0307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58E9E9EB-6CCF-9AFD-BF9B-48B1CA1D5A0C}"/>
                </a:ext>
              </a:extLst>
            </p:cNvPr>
            <p:cNvCxnSpPr>
              <a:cxnSpLocks/>
            </p:cNvCxnSpPr>
            <p:nvPr/>
          </p:nvCxnSpPr>
          <p:spPr>
            <a:xfrm>
              <a:off x="8725110" y="1288227"/>
              <a:ext cx="396030" cy="0"/>
            </a:xfrm>
            <a:prstGeom prst="straightConnector1">
              <a:avLst/>
            </a:prstGeom>
            <a:ln w="19050">
              <a:solidFill>
                <a:srgbClr val="0307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84B1A1E6-FF5A-1E0B-0B20-B653BC1C3E91}"/>
                </a:ext>
              </a:extLst>
            </p:cNvPr>
            <p:cNvCxnSpPr>
              <a:cxnSpLocks/>
            </p:cNvCxnSpPr>
            <p:nvPr/>
          </p:nvCxnSpPr>
          <p:spPr>
            <a:xfrm>
              <a:off x="6937662" y="1288227"/>
              <a:ext cx="352483" cy="0"/>
            </a:xfrm>
            <a:prstGeom prst="straightConnector1">
              <a:avLst/>
            </a:prstGeom>
            <a:ln w="19050">
              <a:solidFill>
                <a:srgbClr val="0307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79D255AB-70FB-9D54-F643-F355D3C0419A}"/>
                </a:ext>
              </a:extLst>
            </p:cNvPr>
            <p:cNvGrpSpPr/>
            <p:nvPr/>
          </p:nvGrpSpPr>
          <p:grpSpPr>
            <a:xfrm>
              <a:off x="10085155" y="916277"/>
              <a:ext cx="1686717" cy="739141"/>
              <a:chOff x="1489129" y="1790699"/>
              <a:chExt cx="1860440" cy="739141"/>
            </a:xfrm>
          </p:grpSpPr>
          <p:sp>
            <p:nvSpPr>
              <p:cNvPr id="60" name="Rettangolo con angoli arrotondati 59">
                <a:extLst>
                  <a:ext uri="{FF2B5EF4-FFF2-40B4-BE49-F238E27FC236}">
                    <a16:creationId xmlns:a16="http://schemas.microsoft.com/office/drawing/2014/main" id="{EA9BD0E0-ED3C-513A-FEF8-7DBFFA4AEAA4}"/>
                  </a:ext>
                </a:extLst>
              </p:cNvPr>
              <p:cNvSpPr/>
              <p:nvPr/>
            </p:nvSpPr>
            <p:spPr>
              <a:xfrm>
                <a:off x="1637822" y="1790699"/>
                <a:ext cx="1563054" cy="739141"/>
              </a:xfrm>
              <a:prstGeom prst="roundRect">
                <a:avLst>
                  <a:gd name="adj" fmla="val 7387"/>
                </a:avLst>
              </a:prstGeom>
              <a:noFill/>
              <a:ln w="28575">
                <a:solidFill>
                  <a:srgbClr val="03071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03071E"/>
                  </a:solidFill>
                </a:endParaRPr>
              </a:p>
            </p:txBody>
          </p:sp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2A1B25B7-AB63-9F81-E00A-2D05E919E7BC}"/>
                  </a:ext>
                </a:extLst>
              </p:cNvPr>
              <p:cNvSpPr txBox="1"/>
              <p:nvPr/>
            </p:nvSpPr>
            <p:spPr>
              <a:xfrm>
                <a:off x="1489129" y="1898659"/>
                <a:ext cx="186044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>
                    <a:solidFill>
                      <a:srgbClr val="03071E"/>
                    </a:solidFill>
                  </a:rPr>
                  <a:t>Operation</a:t>
                </a:r>
                <a:r>
                  <a:rPr lang="it-IT" sz="1400" b="1" dirty="0">
                    <a:solidFill>
                      <a:srgbClr val="03071E"/>
                    </a:solidFill>
                  </a:rPr>
                  <a:t> on</a:t>
                </a:r>
              </a:p>
              <a:p>
                <a:pPr algn="ctr"/>
                <a:r>
                  <a:rPr lang="it-IT" sz="1400" b="1" dirty="0">
                    <a:solidFill>
                      <a:srgbClr val="03071E"/>
                    </a:solidFill>
                  </a:rPr>
                  <a:t>Neo4j</a:t>
                </a:r>
                <a:endParaRPr lang="it-IT" sz="1600" b="1" dirty="0">
                  <a:solidFill>
                    <a:srgbClr val="03071E"/>
                  </a:solidFill>
                </a:endParaRPr>
              </a:p>
            </p:txBody>
          </p:sp>
        </p:grp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0820AC7E-72DA-7814-08A5-9952B5D85A7F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10928513" y="548269"/>
              <a:ext cx="1" cy="368008"/>
            </a:xfrm>
            <a:prstGeom prst="straightConnector1">
              <a:avLst/>
            </a:prstGeom>
            <a:ln w="19050">
              <a:solidFill>
                <a:srgbClr val="03071E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3F77B7A-EB2E-4F2F-71F4-0579FBF4D139}"/>
                </a:ext>
              </a:extLst>
            </p:cNvPr>
            <p:cNvGrpSpPr/>
            <p:nvPr/>
          </p:nvGrpSpPr>
          <p:grpSpPr>
            <a:xfrm>
              <a:off x="8658403" y="927066"/>
              <a:ext cx="1686717" cy="700529"/>
              <a:chOff x="4610079" y="1779379"/>
              <a:chExt cx="1686717" cy="700529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0A1ABE1B-ACF6-E653-97D2-686F0DD23876}"/>
                  </a:ext>
                </a:extLst>
              </p:cNvPr>
              <p:cNvSpPr/>
              <p:nvPr/>
            </p:nvSpPr>
            <p:spPr>
              <a:xfrm>
                <a:off x="5097216" y="1779379"/>
                <a:ext cx="700529" cy="700529"/>
              </a:xfrm>
              <a:prstGeom prst="ellipse">
                <a:avLst/>
              </a:prstGeom>
              <a:noFill/>
              <a:ln w="28575">
                <a:solidFill>
                  <a:srgbClr val="03071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rgbClr val="03071E"/>
                  </a:solidFill>
                </a:endParaRPr>
              </a:p>
            </p:txBody>
          </p:sp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B63BD1B3-D066-1E0E-E5BF-C548D85F8C0D}"/>
                  </a:ext>
                </a:extLst>
              </p:cNvPr>
              <p:cNvSpPr txBox="1"/>
              <p:nvPr/>
            </p:nvSpPr>
            <p:spPr>
              <a:xfrm>
                <a:off x="4610079" y="1975754"/>
                <a:ext cx="1686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>
                    <a:solidFill>
                      <a:srgbClr val="03071E"/>
                    </a:solidFill>
                  </a:rPr>
                  <a:t>True</a:t>
                </a:r>
                <a:endParaRPr lang="it-IT" sz="1600" b="1" dirty="0">
                  <a:solidFill>
                    <a:srgbClr val="03071E"/>
                  </a:solidFill>
                </a:endParaRPr>
              </a:p>
            </p:txBody>
          </p:sp>
        </p:grp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FDDC5879-A362-E105-93B3-0AB6389045D3}"/>
                </a:ext>
              </a:extLst>
            </p:cNvPr>
            <p:cNvGrpSpPr/>
            <p:nvPr/>
          </p:nvGrpSpPr>
          <p:grpSpPr>
            <a:xfrm>
              <a:off x="7167610" y="3149495"/>
              <a:ext cx="1686717" cy="700529"/>
              <a:chOff x="4610079" y="1779379"/>
              <a:chExt cx="1686717" cy="700529"/>
            </a:xfrm>
          </p:grpSpPr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B95A5FE4-65C7-7D91-6BB8-9AE390242D44}"/>
                  </a:ext>
                </a:extLst>
              </p:cNvPr>
              <p:cNvSpPr/>
              <p:nvPr/>
            </p:nvSpPr>
            <p:spPr>
              <a:xfrm>
                <a:off x="5097216" y="1779379"/>
                <a:ext cx="700529" cy="700529"/>
              </a:xfrm>
              <a:prstGeom prst="ellipse">
                <a:avLst/>
              </a:prstGeom>
              <a:noFill/>
              <a:ln w="28575">
                <a:solidFill>
                  <a:srgbClr val="03071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rgbClr val="03071E"/>
                  </a:solidFill>
                </a:endParaRPr>
              </a:p>
            </p:txBody>
          </p:sp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668A1FCE-D817-CC5A-43E6-C32EC5F02E35}"/>
                  </a:ext>
                </a:extLst>
              </p:cNvPr>
              <p:cNvSpPr txBox="1"/>
              <p:nvPr/>
            </p:nvSpPr>
            <p:spPr>
              <a:xfrm>
                <a:off x="4610079" y="1975754"/>
                <a:ext cx="1686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>
                    <a:solidFill>
                      <a:srgbClr val="03071E"/>
                    </a:solidFill>
                  </a:rPr>
                  <a:t>False</a:t>
                </a:r>
                <a:endParaRPr lang="it-IT" sz="1600" b="1" dirty="0">
                  <a:solidFill>
                    <a:srgbClr val="03071E"/>
                  </a:solidFill>
                </a:endParaRPr>
              </a:p>
            </p:txBody>
          </p: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0298A19C-85C2-CFDF-8D1F-A276EEAF154B}"/>
                </a:ext>
              </a:extLst>
            </p:cNvPr>
            <p:cNvSpPr txBox="1"/>
            <p:nvPr/>
          </p:nvSpPr>
          <p:spPr>
            <a:xfrm rot="16200000">
              <a:off x="7110907" y="1538934"/>
              <a:ext cx="1686717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600" dirty="0">
                  <a:solidFill>
                    <a:srgbClr val="03071E"/>
                  </a:solidFill>
                </a:rPr>
                <a:t>{</a:t>
              </a:r>
              <a:endParaRPr lang="it-IT" sz="7200" dirty="0">
                <a:solidFill>
                  <a:srgbClr val="03071E"/>
                </a:solidFill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2A2C69EC-F8DD-1705-33CE-DBDDD9299F35}"/>
                </a:ext>
              </a:extLst>
            </p:cNvPr>
            <p:cNvSpPr txBox="1"/>
            <p:nvPr/>
          </p:nvSpPr>
          <p:spPr>
            <a:xfrm>
              <a:off x="7440394" y="1739643"/>
              <a:ext cx="11462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dirty="0" err="1">
                  <a:solidFill>
                    <a:srgbClr val="03071E"/>
                  </a:solidFill>
                </a:rPr>
                <a:t>Exception</a:t>
              </a:r>
              <a:endParaRPr lang="it-IT" sz="1600" b="1" dirty="0">
                <a:solidFill>
                  <a:srgbClr val="03071E"/>
                </a:solidFill>
              </a:endParaRPr>
            </a:p>
          </p:txBody>
        </p: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D6984233-4AD5-79A6-5426-B0F78C0AF032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69" y="2224677"/>
              <a:ext cx="0" cy="891799"/>
            </a:xfrm>
            <a:prstGeom prst="straightConnector1">
              <a:avLst/>
            </a:prstGeom>
            <a:ln w="19050">
              <a:solidFill>
                <a:srgbClr val="0307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F3FB0CFC-3BB9-2E6F-E96F-833B78DEC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2566" y="539750"/>
              <a:ext cx="0" cy="738414"/>
            </a:xfrm>
            <a:prstGeom prst="line">
              <a:avLst/>
            </a:prstGeom>
            <a:ln w="19050">
              <a:solidFill>
                <a:srgbClr val="03071E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7F3F850E-03D0-52F1-1D3A-6F41BA5A5980}"/>
                </a:ext>
              </a:extLst>
            </p:cNvPr>
            <p:cNvCxnSpPr>
              <a:cxnSpLocks/>
            </p:cNvCxnSpPr>
            <p:nvPr/>
          </p:nvCxnSpPr>
          <p:spPr>
            <a:xfrm>
              <a:off x="8927085" y="539750"/>
              <a:ext cx="2001428" cy="0"/>
            </a:xfrm>
            <a:prstGeom prst="line">
              <a:avLst/>
            </a:prstGeom>
            <a:ln w="19050">
              <a:solidFill>
                <a:srgbClr val="03071E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3884F17F-0AD5-AB7B-EF07-53692A7D8379}"/>
                </a:ext>
              </a:extLst>
            </p:cNvPr>
            <p:cNvSpPr txBox="1"/>
            <p:nvPr/>
          </p:nvSpPr>
          <p:spPr>
            <a:xfrm rot="16200000">
              <a:off x="10038814" y="1556288"/>
              <a:ext cx="1686717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600" dirty="0">
                  <a:solidFill>
                    <a:srgbClr val="03071E"/>
                  </a:solidFill>
                </a:rPr>
                <a:t>{</a:t>
              </a:r>
              <a:endParaRPr lang="it-IT" sz="7200" dirty="0">
                <a:solidFill>
                  <a:srgbClr val="03071E"/>
                </a:solidFill>
              </a:endParaRPr>
            </a:p>
          </p:txBody>
        </p:sp>
        <p:sp>
          <p:nvSpPr>
            <p:cNvPr id="102" name="CasellaDiTesto 101">
              <a:extLst>
                <a:ext uri="{FF2B5EF4-FFF2-40B4-BE49-F238E27FC236}">
                  <a16:creationId xmlns:a16="http://schemas.microsoft.com/office/drawing/2014/main" id="{2D75E5E2-81C4-A61F-310A-55B7B84FBF70}"/>
                </a:ext>
              </a:extLst>
            </p:cNvPr>
            <p:cNvSpPr txBox="1"/>
            <p:nvPr/>
          </p:nvSpPr>
          <p:spPr>
            <a:xfrm>
              <a:off x="10368301" y="1756997"/>
              <a:ext cx="11462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dirty="0" err="1">
                  <a:solidFill>
                    <a:srgbClr val="03071E"/>
                  </a:solidFill>
                </a:rPr>
                <a:t>Exception</a:t>
              </a:r>
              <a:endParaRPr lang="it-IT" sz="1600" b="1" dirty="0">
                <a:solidFill>
                  <a:srgbClr val="03071E"/>
                </a:solidFill>
              </a:endParaRPr>
            </a:p>
          </p:txBody>
        </p:sp>
        <p:cxnSp>
          <p:nvCxnSpPr>
            <p:cNvPr id="103" name="Connettore 2 102">
              <a:extLst>
                <a:ext uri="{FF2B5EF4-FFF2-40B4-BE49-F238E27FC236}">
                  <a16:creationId xmlns:a16="http://schemas.microsoft.com/office/drawing/2014/main" id="{6A0C59E1-4481-13DB-9F32-ED9A179C1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28076" y="2242031"/>
              <a:ext cx="0" cy="874445"/>
            </a:xfrm>
            <a:prstGeom prst="straightConnector1">
              <a:avLst/>
            </a:prstGeom>
            <a:ln w="19050">
              <a:solidFill>
                <a:srgbClr val="0307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o 103">
              <a:extLst>
                <a:ext uri="{FF2B5EF4-FFF2-40B4-BE49-F238E27FC236}">
                  <a16:creationId xmlns:a16="http://schemas.microsoft.com/office/drawing/2014/main" id="{FDC04112-98B5-EBFB-42F8-5349EF445F7D}"/>
                </a:ext>
              </a:extLst>
            </p:cNvPr>
            <p:cNvGrpSpPr/>
            <p:nvPr/>
          </p:nvGrpSpPr>
          <p:grpSpPr>
            <a:xfrm>
              <a:off x="10245991" y="3146458"/>
              <a:ext cx="1364167" cy="719797"/>
              <a:chOff x="1489128" y="1790699"/>
              <a:chExt cx="1860440" cy="509528"/>
            </a:xfrm>
          </p:grpSpPr>
          <p:sp>
            <p:nvSpPr>
              <p:cNvPr id="105" name="Rettangolo con angoli arrotondati 104">
                <a:extLst>
                  <a:ext uri="{FF2B5EF4-FFF2-40B4-BE49-F238E27FC236}">
                    <a16:creationId xmlns:a16="http://schemas.microsoft.com/office/drawing/2014/main" id="{4CE91F6F-7707-F99C-30BB-991887BB3C25}"/>
                  </a:ext>
                </a:extLst>
              </p:cNvPr>
              <p:cNvSpPr/>
              <p:nvPr/>
            </p:nvSpPr>
            <p:spPr>
              <a:xfrm>
                <a:off x="1637822" y="1790699"/>
                <a:ext cx="1563054" cy="509528"/>
              </a:xfrm>
              <a:prstGeom prst="roundRect">
                <a:avLst>
                  <a:gd name="adj" fmla="val 7387"/>
                </a:avLst>
              </a:prstGeom>
              <a:noFill/>
              <a:ln w="28575">
                <a:solidFill>
                  <a:srgbClr val="03071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rgbClr val="03071E"/>
                  </a:solidFill>
                </a:endParaRPr>
              </a:p>
            </p:txBody>
          </p:sp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72F9F52F-562A-EFAC-33E0-4CCD8B797ED2}"/>
                  </a:ext>
                </a:extLst>
              </p:cNvPr>
              <p:cNvSpPr txBox="1"/>
              <p:nvPr/>
            </p:nvSpPr>
            <p:spPr>
              <a:xfrm>
                <a:off x="1489128" y="1827968"/>
                <a:ext cx="18604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b="1" dirty="0">
                    <a:solidFill>
                      <a:srgbClr val="03071E"/>
                    </a:solidFill>
                  </a:rPr>
                  <a:t>ERROR</a:t>
                </a:r>
                <a:endParaRPr lang="it-IT" sz="1600" b="1" dirty="0">
                  <a:solidFill>
                    <a:srgbClr val="03071E"/>
                  </a:solidFill>
                </a:endParaRPr>
              </a:p>
            </p:txBody>
          </p:sp>
        </p:grpSp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60361B71-3470-3F2E-4591-0558F6DF2288}"/>
                </a:ext>
              </a:extLst>
            </p:cNvPr>
            <p:cNvSpPr txBox="1"/>
            <p:nvPr/>
          </p:nvSpPr>
          <p:spPr>
            <a:xfrm>
              <a:off x="10259331" y="3377142"/>
              <a:ext cx="13641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solidFill>
                    <a:srgbClr val="03071E"/>
                  </a:solidFill>
                </a:rPr>
                <a:t>Databases Not</a:t>
              </a:r>
            </a:p>
            <a:p>
              <a:pPr algn="ctr"/>
              <a:r>
                <a:rPr lang="it-IT" sz="1200" dirty="0" err="1">
                  <a:solidFill>
                    <a:srgbClr val="03071E"/>
                  </a:solidFill>
                </a:rPr>
                <a:t>Synchronized</a:t>
              </a:r>
              <a:endParaRPr lang="it-IT" sz="1600" dirty="0">
                <a:solidFill>
                  <a:srgbClr val="03071E"/>
                </a:solidFill>
              </a:endParaRPr>
            </a:p>
          </p:txBody>
        </p:sp>
        <p:sp>
          <p:nvSpPr>
            <p:cNvPr id="110" name="CasellaDiTesto 109">
              <a:extLst>
                <a:ext uri="{FF2B5EF4-FFF2-40B4-BE49-F238E27FC236}">
                  <a16:creationId xmlns:a16="http://schemas.microsoft.com/office/drawing/2014/main" id="{E23EF7EF-6AD5-9E81-8137-673E5A6D6EF4}"/>
                </a:ext>
              </a:extLst>
            </p:cNvPr>
            <p:cNvSpPr txBox="1"/>
            <p:nvPr/>
          </p:nvSpPr>
          <p:spPr>
            <a:xfrm>
              <a:off x="9002905" y="261611"/>
              <a:ext cx="184978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solidFill>
                    <a:srgbClr val="03071E"/>
                  </a:solidFill>
                </a:rPr>
                <a:t>neo4jThread.start()</a:t>
              </a:r>
              <a:endParaRPr lang="it-IT" sz="1600" dirty="0">
                <a:solidFill>
                  <a:srgbClr val="03071E"/>
                </a:solidFill>
              </a:endParaRPr>
            </a:p>
          </p:txBody>
        </p:sp>
      </p:grpSp>
      <p:grpSp>
        <p:nvGrpSpPr>
          <p:cNvPr id="112" name="Gruppo 111">
            <a:extLst>
              <a:ext uri="{FF2B5EF4-FFF2-40B4-BE49-F238E27FC236}">
                <a16:creationId xmlns:a16="http://schemas.microsoft.com/office/drawing/2014/main" id="{17DF41BC-47F8-C4D8-8CB7-BA10F3527C32}"/>
              </a:ext>
            </a:extLst>
          </p:cNvPr>
          <p:cNvGrpSpPr/>
          <p:nvPr/>
        </p:nvGrpSpPr>
        <p:grpSpPr>
          <a:xfrm>
            <a:off x="8830169" y="5005310"/>
            <a:ext cx="1251351" cy="1110835"/>
            <a:chOff x="6431700" y="5082216"/>
            <a:chExt cx="1251351" cy="1110835"/>
          </a:xfrm>
        </p:grpSpPr>
        <p:pic>
          <p:nvPicPr>
            <p:cNvPr id="3" name="Immagine 2" descr="Immagine che contiene simbolo, clipart, silhouette&#10;&#10;Descrizione generata automaticamente">
              <a:extLst>
                <a:ext uri="{FF2B5EF4-FFF2-40B4-BE49-F238E27FC236}">
                  <a16:creationId xmlns:a16="http://schemas.microsoft.com/office/drawing/2014/main" id="{D110C037-B25E-ACCE-4C4A-CB3E97E76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5459" y="5082216"/>
              <a:ext cx="795989" cy="795989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B187F95-40E8-B375-CCB2-73062A4B43CC}"/>
                </a:ext>
              </a:extLst>
            </p:cNvPr>
            <p:cNvSpPr txBox="1"/>
            <p:nvPr/>
          </p:nvSpPr>
          <p:spPr>
            <a:xfrm>
              <a:off x="6431700" y="5885274"/>
              <a:ext cx="1251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solidFill>
                    <a:srgbClr val="F48C06"/>
                  </a:solidFill>
                </a:rPr>
                <a:t>EVENTUAL</a:t>
              </a:r>
              <a:endParaRPr lang="it-IT" sz="1600" b="1" dirty="0">
                <a:solidFill>
                  <a:srgbClr val="F48C06"/>
                </a:solidFill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DDEC60-C6E7-3DEC-12AC-1117AD215303}"/>
              </a:ext>
            </a:extLst>
          </p:cNvPr>
          <p:cNvSpPr txBox="1"/>
          <p:nvPr/>
        </p:nvSpPr>
        <p:spPr>
          <a:xfrm>
            <a:off x="-540351" y="263236"/>
            <a:ext cx="318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3071E"/>
                </a:solidFill>
              </a:rPr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425000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tangolo con angoli arrotondati 71">
            <a:extLst>
              <a:ext uri="{FF2B5EF4-FFF2-40B4-BE49-F238E27FC236}">
                <a16:creationId xmlns:a16="http://schemas.microsoft.com/office/drawing/2014/main" id="{9CB63AA2-09F3-D51D-80F2-81B0E0214A4F}"/>
              </a:ext>
            </a:extLst>
          </p:cNvPr>
          <p:cNvSpPr/>
          <p:nvPr/>
        </p:nvSpPr>
        <p:spPr>
          <a:xfrm>
            <a:off x="2152458" y="2805664"/>
            <a:ext cx="1538837" cy="152222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A04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DDEC60-C6E7-3DEC-12AC-1117AD215303}"/>
              </a:ext>
            </a:extLst>
          </p:cNvPr>
          <p:cNvSpPr txBox="1"/>
          <p:nvPr/>
        </p:nvSpPr>
        <p:spPr>
          <a:xfrm>
            <a:off x="-347293" y="406866"/>
            <a:ext cx="318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6A040F"/>
                </a:solidFill>
              </a:rPr>
              <a:t>ARCHITECTURE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BEB3F8A8-F8A0-C642-4C6B-29AFC4385601}"/>
              </a:ext>
            </a:extLst>
          </p:cNvPr>
          <p:cNvGrpSpPr/>
          <p:nvPr/>
        </p:nvGrpSpPr>
        <p:grpSpPr>
          <a:xfrm>
            <a:off x="4848225" y="3062286"/>
            <a:ext cx="1538837" cy="733425"/>
            <a:chOff x="4557163" y="2343150"/>
            <a:chExt cx="1538837" cy="733425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91735D13-8183-E7B0-CCD9-C4C24C89D411}"/>
                </a:ext>
              </a:extLst>
            </p:cNvPr>
            <p:cNvSpPr/>
            <p:nvPr/>
          </p:nvSpPr>
          <p:spPr>
            <a:xfrm>
              <a:off x="4557163" y="2343150"/>
              <a:ext cx="1538837" cy="733425"/>
            </a:xfrm>
            <a:prstGeom prst="roundRect">
              <a:avLst>
                <a:gd name="adj" fmla="val 3667"/>
              </a:avLst>
            </a:prstGeom>
            <a:noFill/>
            <a:ln w="28575">
              <a:solidFill>
                <a:srgbClr val="6A04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F6D5F904-5680-593E-A92E-4CBC1E0B185E}"/>
                </a:ext>
              </a:extLst>
            </p:cNvPr>
            <p:cNvSpPr txBox="1"/>
            <p:nvPr/>
          </p:nvSpPr>
          <p:spPr>
            <a:xfrm>
              <a:off x="4557163" y="2540585"/>
              <a:ext cx="1538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6A040F"/>
                  </a:solidFill>
                </a:rPr>
                <a:t>MODEL</a:t>
              </a:r>
              <a:endParaRPr lang="it-IT" sz="1400" b="1" dirty="0">
                <a:solidFill>
                  <a:srgbClr val="6A040F"/>
                </a:solidFill>
              </a:endParaRP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D6A724E-201F-3FE5-7B86-22E8C84F2447}"/>
              </a:ext>
            </a:extLst>
          </p:cNvPr>
          <p:cNvGrpSpPr/>
          <p:nvPr/>
        </p:nvGrpSpPr>
        <p:grpSpPr>
          <a:xfrm>
            <a:off x="4848226" y="1219796"/>
            <a:ext cx="1538837" cy="733425"/>
            <a:chOff x="4557163" y="2343150"/>
            <a:chExt cx="1538837" cy="733425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7D595D19-967C-655C-311C-B213D9F56253}"/>
                </a:ext>
              </a:extLst>
            </p:cNvPr>
            <p:cNvSpPr/>
            <p:nvPr/>
          </p:nvSpPr>
          <p:spPr>
            <a:xfrm>
              <a:off x="4557163" y="2343150"/>
              <a:ext cx="1538837" cy="733425"/>
            </a:xfrm>
            <a:prstGeom prst="roundRect">
              <a:avLst>
                <a:gd name="adj" fmla="val 3667"/>
              </a:avLst>
            </a:prstGeom>
            <a:noFill/>
            <a:ln w="28575">
              <a:solidFill>
                <a:srgbClr val="6A04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E7F5AF6-7399-8FDE-89FE-8346E732A8BB}"/>
                </a:ext>
              </a:extLst>
            </p:cNvPr>
            <p:cNvSpPr txBox="1"/>
            <p:nvPr/>
          </p:nvSpPr>
          <p:spPr>
            <a:xfrm>
              <a:off x="4557163" y="2540585"/>
              <a:ext cx="1538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6A040F"/>
                  </a:solidFill>
                </a:rPr>
                <a:t>CONTROLLER</a:t>
              </a:r>
              <a:endParaRPr lang="it-IT" sz="1400" b="1" dirty="0">
                <a:solidFill>
                  <a:srgbClr val="6A040F"/>
                </a:solidFill>
              </a:endParaRP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570C887D-7832-A345-494D-20EF5F2560B2}"/>
              </a:ext>
            </a:extLst>
          </p:cNvPr>
          <p:cNvGrpSpPr/>
          <p:nvPr/>
        </p:nvGrpSpPr>
        <p:grpSpPr>
          <a:xfrm>
            <a:off x="4848225" y="4904779"/>
            <a:ext cx="1538837" cy="733425"/>
            <a:chOff x="4557163" y="2343150"/>
            <a:chExt cx="1538837" cy="733425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269BB232-C16F-FBAE-208C-5189750F23F9}"/>
                </a:ext>
              </a:extLst>
            </p:cNvPr>
            <p:cNvSpPr/>
            <p:nvPr/>
          </p:nvSpPr>
          <p:spPr>
            <a:xfrm>
              <a:off x="4557163" y="2343150"/>
              <a:ext cx="1538837" cy="733425"/>
            </a:xfrm>
            <a:prstGeom prst="roundRect">
              <a:avLst>
                <a:gd name="adj" fmla="val 3667"/>
              </a:avLst>
            </a:prstGeom>
            <a:noFill/>
            <a:ln w="28575">
              <a:solidFill>
                <a:srgbClr val="6A04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20EE1871-6CEB-C8DE-7169-F5389A7DEF04}"/>
                </a:ext>
              </a:extLst>
            </p:cNvPr>
            <p:cNvSpPr txBox="1"/>
            <p:nvPr/>
          </p:nvSpPr>
          <p:spPr>
            <a:xfrm>
              <a:off x="4557163" y="2540585"/>
              <a:ext cx="1538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6A040F"/>
                  </a:solidFill>
                </a:rPr>
                <a:t>VIEW</a:t>
              </a:r>
              <a:endParaRPr lang="it-IT" sz="1400" b="1" dirty="0">
                <a:solidFill>
                  <a:srgbClr val="6A040F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5B8C60E6-7805-2D2A-CCBB-C4240B73F459}"/>
              </a:ext>
            </a:extLst>
          </p:cNvPr>
          <p:cNvGrpSpPr/>
          <p:nvPr/>
        </p:nvGrpSpPr>
        <p:grpSpPr>
          <a:xfrm>
            <a:off x="2163061" y="2957778"/>
            <a:ext cx="1538838" cy="1342864"/>
            <a:chOff x="296983" y="3087691"/>
            <a:chExt cx="1538838" cy="1342864"/>
          </a:xfrm>
        </p:grpSpPr>
        <p:pic>
          <p:nvPicPr>
            <p:cNvPr id="2" name="Picture 4" descr="Spring Boot - Wikipedia">
              <a:extLst>
                <a:ext uri="{FF2B5EF4-FFF2-40B4-BE49-F238E27FC236}">
                  <a16:creationId xmlns:a16="http://schemas.microsoft.com/office/drawing/2014/main" id="{1128D12D-BA4E-6F5B-963F-678EAE9FC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380" y="3087691"/>
              <a:ext cx="858044" cy="858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628CFA75-4935-9414-A32F-1EB54D2F38CF}"/>
                </a:ext>
              </a:extLst>
            </p:cNvPr>
            <p:cNvGrpSpPr/>
            <p:nvPr/>
          </p:nvGrpSpPr>
          <p:grpSpPr>
            <a:xfrm>
              <a:off x="296983" y="3970496"/>
              <a:ext cx="1538838" cy="460059"/>
              <a:chOff x="296982" y="4002077"/>
              <a:chExt cx="1538838" cy="460059"/>
            </a:xfrm>
          </p:grpSpPr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DA3BC91E-4B9E-F328-E146-78896F3D63B0}"/>
                  </a:ext>
                </a:extLst>
              </p:cNvPr>
              <p:cNvSpPr txBox="1"/>
              <p:nvPr/>
            </p:nvSpPr>
            <p:spPr>
              <a:xfrm>
                <a:off x="296982" y="4002077"/>
                <a:ext cx="15388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>
                    <a:solidFill>
                      <a:srgbClr val="6A040F"/>
                    </a:solidFill>
                  </a:rPr>
                  <a:t>SPRING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D23D222-B715-EBAD-29DF-BC350625F261}"/>
                  </a:ext>
                </a:extLst>
              </p:cNvPr>
              <p:cNvSpPr txBox="1"/>
              <p:nvPr/>
            </p:nvSpPr>
            <p:spPr>
              <a:xfrm>
                <a:off x="296983" y="4200526"/>
                <a:ext cx="15388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050" dirty="0">
                    <a:solidFill>
                      <a:srgbClr val="6A040F"/>
                    </a:solidFill>
                  </a:rPr>
                  <a:t>SERVER</a:t>
                </a:r>
                <a:endParaRPr lang="it-IT" sz="1200" dirty="0">
                  <a:solidFill>
                    <a:srgbClr val="6A040F"/>
                  </a:solidFill>
                </a:endParaRPr>
              </a:p>
            </p:txBody>
          </p:sp>
        </p:grp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88E2F780-58E7-6B80-A994-BC3FD8114490}"/>
              </a:ext>
            </a:extLst>
          </p:cNvPr>
          <p:cNvGrpSpPr/>
          <p:nvPr/>
        </p:nvGrpSpPr>
        <p:grpSpPr>
          <a:xfrm>
            <a:off x="7582908" y="3062285"/>
            <a:ext cx="1538837" cy="733425"/>
            <a:chOff x="4557163" y="2343150"/>
            <a:chExt cx="1538837" cy="733425"/>
          </a:xfrm>
        </p:grpSpPr>
        <p:sp>
          <p:nvSpPr>
            <p:cNvPr id="38" name="Rettangolo con angoli arrotondati 37">
              <a:extLst>
                <a:ext uri="{FF2B5EF4-FFF2-40B4-BE49-F238E27FC236}">
                  <a16:creationId xmlns:a16="http://schemas.microsoft.com/office/drawing/2014/main" id="{09EB56E9-E656-F80D-6662-FEF34C7C489F}"/>
                </a:ext>
              </a:extLst>
            </p:cNvPr>
            <p:cNvSpPr/>
            <p:nvPr/>
          </p:nvSpPr>
          <p:spPr>
            <a:xfrm>
              <a:off x="4557163" y="2343150"/>
              <a:ext cx="1538837" cy="733425"/>
            </a:xfrm>
            <a:prstGeom prst="roundRect">
              <a:avLst>
                <a:gd name="adj" fmla="val 3667"/>
              </a:avLst>
            </a:prstGeom>
            <a:noFill/>
            <a:ln w="28575">
              <a:solidFill>
                <a:srgbClr val="6A04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3C62163B-9B48-FD28-6E6D-B6646F41BA8D}"/>
                </a:ext>
              </a:extLst>
            </p:cNvPr>
            <p:cNvSpPr txBox="1"/>
            <p:nvPr/>
          </p:nvSpPr>
          <p:spPr>
            <a:xfrm>
              <a:off x="4557163" y="2540585"/>
              <a:ext cx="1538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6A040F"/>
                  </a:solidFill>
                </a:rPr>
                <a:t>DAO</a:t>
              </a:r>
              <a:endParaRPr lang="it-IT" sz="1400" b="1" dirty="0">
                <a:solidFill>
                  <a:srgbClr val="6A040F"/>
                </a:solidFill>
              </a:endParaRP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B33BCFE-0743-EB2A-F292-831C116F38F0}"/>
              </a:ext>
            </a:extLst>
          </p:cNvPr>
          <p:cNvGrpSpPr/>
          <p:nvPr/>
        </p:nvGrpSpPr>
        <p:grpSpPr>
          <a:xfrm>
            <a:off x="7582907" y="4368789"/>
            <a:ext cx="1538837" cy="733425"/>
            <a:chOff x="4557163" y="2343150"/>
            <a:chExt cx="1538837" cy="733425"/>
          </a:xfrm>
        </p:grpSpPr>
        <p:sp>
          <p:nvSpPr>
            <p:cNvPr id="41" name="Rettangolo con angoli arrotondati 40">
              <a:extLst>
                <a:ext uri="{FF2B5EF4-FFF2-40B4-BE49-F238E27FC236}">
                  <a16:creationId xmlns:a16="http://schemas.microsoft.com/office/drawing/2014/main" id="{639A2A47-87E8-5B06-7EEE-ECACD0FCC36D}"/>
                </a:ext>
              </a:extLst>
            </p:cNvPr>
            <p:cNvSpPr/>
            <p:nvPr/>
          </p:nvSpPr>
          <p:spPr>
            <a:xfrm>
              <a:off x="4557163" y="2343150"/>
              <a:ext cx="1538837" cy="733425"/>
            </a:xfrm>
            <a:prstGeom prst="roundRect">
              <a:avLst>
                <a:gd name="adj" fmla="val 3667"/>
              </a:avLst>
            </a:prstGeom>
            <a:noFill/>
            <a:ln w="28575">
              <a:solidFill>
                <a:srgbClr val="6A04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94668077-CFD4-2E0A-3844-4FFCCB7A448C}"/>
                </a:ext>
              </a:extLst>
            </p:cNvPr>
            <p:cNvSpPr txBox="1"/>
            <p:nvPr/>
          </p:nvSpPr>
          <p:spPr>
            <a:xfrm>
              <a:off x="4557163" y="2540585"/>
              <a:ext cx="1538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6A040F"/>
                  </a:solidFill>
                </a:rPr>
                <a:t>SERVICE</a:t>
              </a:r>
              <a:endParaRPr lang="it-IT" sz="1400" b="1" dirty="0">
                <a:solidFill>
                  <a:srgbClr val="6A040F"/>
                </a:solidFill>
              </a:endParaRPr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847078F7-EA85-0A14-8B85-B88BAAFF332B}"/>
              </a:ext>
            </a:extLst>
          </p:cNvPr>
          <p:cNvGrpSpPr/>
          <p:nvPr/>
        </p:nvGrpSpPr>
        <p:grpSpPr>
          <a:xfrm>
            <a:off x="7582908" y="1755781"/>
            <a:ext cx="1538837" cy="733425"/>
            <a:chOff x="4557163" y="2343150"/>
            <a:chExt cx="1538837" cy="733425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1052F2DA-C8D6-F5AC-8CA7-28C5326AA8AE}"/>
                </a:ext>
              </a:extLst>
            </p:cNvPr>
            <p:cNvSpPr/>
            <p:nvPr/>
          </p:nvSpPr>
          <p:spPr>
            <a:xfrm>
              <a:off x="4557163" y="2343150"/>
              <a:ext cx="1538837" cy="733425"/>
            </a:xfrm>
            <a:prstGeom prst="roundRect">
              <a:avLst>
                <a:gd name="adj" fmla="val 3667"/>
              </a:avLst>
            </a:prstGeom>
            <a:noFill/>
            <a:ln w="28575">
              <a:solidFill>
                <a:srgbClr val="6A04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CA4836C-6862-CF44-307F-E195494731A7}"/>
                </a:ext>
              </a:extLst>
            </p:cNvPr>
            <p:cNvSpPr txBox="1"/>
            <p:nvPr/>
          </p:nvSpPr>
          <p:spPr>
            <a:xfrm>
              <a:off x="4557163" y="2540585"/>
              <a:ext cx="1538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6A040F"/>
                  </a:solidFill>
                </a:rPr>
                <a:t>DTO</a:t>
              </a:r>
              <a:endParaRPr lang="it-IT" sz="1400" b="1" dirty="0">
                <a:solidFill>
                  <a:srgbClr val="6A040F"/>
                </a:solidFill>
              </a:endParaRPr>
            </a:p>
          </p:txBody>
        </p:sp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CE9E5153-2BFD-9FDA-92E3-CE2A7F10D733}"/>
              </a:ext>
            </a:extLst>
          </p:cNvPr>
          <p:cNvGrpSpPr/>
          <p:nvPr/>
        </p:nvGrpSpPr>
        <p:grpSpPr>
          <a:xfrm>
            <a:off x="10406509" y="1300670"/>
            <a:ext cx="1460600" cy="1334306"/>
            <a:chOff x="8727199" y="1822053"/>
            <a:chExt cx="1460600" cy="1334306"/>
          </a:xfrm>
        </p:grpSpPr>
        <p:sp>
          <p:nvSpPr>
            <p:cNvPr id="66" name="Rettangolo con angoli arrotondati 65">
              <a:extLst>
                <a:ext uri="{FF2B5EF4-FFF2-40B4-BE49-F238E27FC236}">
                  <a16:creationId xmlns:a16="http://schemas.microsoft.com/office/drawing/2014/main" id="{E946E7A9-B404-7A0F-8042-4B61C9257838}"/>
                </a:ext>
              </a:extLst>
            </p:cNvPr>
            <p:cNvSpPr/>
            <p:nvPr/>
          </p:nvSpPr>
          <p:spPr>
            <a:xfrm>
              <a:off x="8727199" y="1822053"/>
              <a:ext cx="1460600" cy="13343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A04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7" name="Picture 6" descr="MongoDB - Ratings, Reviews, Salaries, and Sales Jobs | RepVue">
              <a:extLst>
                <a:ext uri="{FF2B5EF4-FFF2-40B4-BE49-F238E27FC236}">
                  <a16:creationId xmlns:a16="http://schemas.microsoft.com/office/drawing/2014/main" id="{CAEF8E6C-16EC-A0A9-BFA3-68AB3F6E3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4326" y="1872727"/>
              <a:ext cx="1146346" cy="1146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029B3583-DB4B-C3F7-F31F-4DEE8A83946C}"/>
              </a:ext>
            </a:extLst>
          </p:cNvPr>
          <p:cNvGrpSpPr/>
          <p:nvPr/>
        </p:nvGrpSpPr>
        <p:grpSpPr>
          <a:xfrm>
            <a:off x="10406509" y="4172350"/>
            <a:ext cx="1460600" cy="1334306"/>
            <a:chOff x="8727549" y="3391980"/>
            <a:chExt cx="1460600" cy="1334306"/>
          </a:xfrm>
        </p:grpSpPr>
        <p:pic>
          <p:nvPicPr>
            <p:cNvPr id="68" name="Picture 8" descr="Neo4j - Wikipedia">
              <a:extLst>
                <a:ext uri="{FF2B5EF4-FFF2-40B4-BE49-F238E27FC236}">
                  <a16:creationId xmlns:a16="http://schemas.microsoft.com/office/drawing/2014/main" id="{FAEE439C-B770-AFC7-53F7-77CD8A38E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4241" y="3863222"/>
              <a:ext cx="1106517" cy="41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ettangolo con angoli arrotondati 68">
              <a:extLst>
                <a:ext uri="{FF2B5EF4-FFF2-40B4-BE49-F238E27FC236}">
                  <a16:creationId xmlns:a16="http://schemas.microsoft.com/office/drawing/2014/main" id="{FEFC2745-7B9F-3109-199C-4FE257D3C143}"/>
                </a:ext>
              </a:extLst>
            </p:cNvPr>
            <p:cNvSpPr/>
            <p:nvPr/>
          </p:nvSpPr>
          <p:spPr>
            <a:xfrm>
              <a:off x="8727549" y="3391980"/>
              <a:ext cx="1460600" cy="1334306"/>
            </a:xfrm>
            <a:prstGeom prst="roundRect">
              <a:avLst/>
            </a:prstGeom>
            <a:noFill/>
            <a:ln w="28575">
              <a:solidFill>
                <a:srgbClr val="6A04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81" name="Picture 2">
            <a:extLst>
              <a:ext uri="{FF2B5EF4-FFF2-40B4-BE49-F238E27FC236}">
                <a16:creationId xmlns:a16="http://schemas.microsoft.com/office/drawing/2014/main" id="{BBB1C4BD-1EFB-CB91-9A33-26496575D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160" y="2735756"/>
            <a:ext cx="360033" cy="20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ruppo 103">
            <a:extLst>
              <a:ext uri="{FF2B5EF4-FFF2-40B4-BE49-F238E27FC236}">
                <a16:creationId xmlns:a16="http://schemas.microsoft.com/office/drawing/2014/main" id="{E422A810-992E-4DA0-EC21-5917BC956406}"/>
              </a:ext>
            </a:extLst>
          </p:cNvPr>
          <p:cNvGrpSpPr/>
          <p:nvPr/>
        </p:nvGrpSpPr>
        <p:grpSpPr>
          <a:xfrm>
            <a:off x="3777694" y="2055134"/>
            <a:ext cx="6494179" cy="2767878"/>
            <a:chOff x="2730504" y="2055134"/>
            <a:chExt cx="6494179" cy="2767878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82693B52-21ED-BEC3-7E3D-1A8904762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0504" y="2055134"/>
              <a:ext cx="938582" cy="701224"/>
            </a:xfrm>
            <a:prstGeom prst="line">
              <a:avLst/>
            </a:prstGeom>
            <a:ln w="28575">
              <a:solidFill>
                <a:srgbClr val="6A04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F16387E9-3AB8-E35F-4CAA-F7BF9ACF23EF}"/>
                </a:ext>
              </a:extLst>
            </p:cNvPr>
            <p:cNvCxnSpPr>
              <a:cxnSpLocks/>
            </p:cNvCxnSpPr>
            <p:nvPr/>
          </p:nvCxnSpPr>
          <p:spPr>
            <a:xfrm>
              <a:off x="2814918" y="3428999"/>
              <a:ext cx="787998" cy="0"/>
            </a:xfrm>
            <a:prstGeom prst="line">
              <a:avLst/>
            </a:prstGeom>
            <a:ln w="28575">
              <a:solidFill>
                <a:srgbClr val="6A04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8EBCAFE9-2528-2FA9-6411-E019777E35E2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04" y="4300642"/>
              <a:ext cx="938582" cy="522370"/>
            </a:xfrm>
            <a:prstGeom prst="line">
              <a:avLst/>
            </a:prstGeom>
            <a:ln w="28575">
              <a:solidFill>
                <a:srgbClr val="6A04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979062D6-57A2-0EB2-FC56-ABBCB22C1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50" y="2554941"/>
              <a:ext cx="879392" cy="402837"/>
            </a:xfrm>
            <a:prstGeom prst="line">
              <a:avLst/>
            </a:prstGeom>
            <a:ln w="28575">
              <a:solidFill>
                <a:srgbClr val="6A04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D1B6DC4C-70CB-9D78-4D2F-34C18FC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5485550" y="3448978"/>
              <a:ext cx="879392" cy="0"/>
            </a:xfrm>
            <a:prstGeom prst="line">
              <a:avLst/>
            </a:prstGeom>
            <a:ln w="28575">
              <a:solidFill>
                <a:srgbClr val="6A04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AAB235C9-9A64-F22C-BBC0-A8EC9DADAFCD}"/>
                </a:ext>
              </a:extLst>
            </p:cNvPr>
            <p:cNvCxnSpPr>
              <a:cxnSpLocks/>
            </p:cNvCxnSpPr>
            <p:nvPr/>
          </p:nvCxnSpPr>
          <p:spPr>
            <a:xfrm>
              <a:off x="5485550" y="3917576"/>
              <a:ext cx="879392" cy="383066"/>
            </a:xfrm>
            <a:prstGeom prst="line">
              <a:avLst/>
            </a:prstGeom>
            <a:ln w="28575">
              <a:solidFill>
                <a:srgbClr val="6A04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uppo 102">
              <a:extLst>
                <a:ext uri="{FF2B5EF4-FFF2-40B4-BE49-F238E27FC236}">
                  <a16:creationId xmlns:a16="http://schemas.microsoft.com/office/drawing/2014/main" id="{7A11316F-8DBC-58AA-74B2-D1D02F00F304}"/>
                </a:ext>
              </a:extLst>
            </p:cNvPr>
            <p:cNvGrpSpPr/>
            <p:nvPr/>
          </p:nvGrpSpPr>
          <p:grpSpPr>
            <a:xfrm>
              <a:off x="8345291" y="2633063"/>
              <a:ext cx="879392" cy="1570190"/>
              <a:chOff x="8345291" y="2633063"/>
              <a:chExt cx="879392" cy="1570190"/>
            </a:xfrm>
          </p:grpSpPr>
          <p:cxnSp>
            <p:nvCxnSpPr>
              <p:cNvPr id="62" name="Connettore diritto 61">
                <a:extLst>
                  <a:ext uri="{FF2B5EF4-FFF2-40B4-BE49-F238E27FC236}">
                    <a16:creationId xmlns:a16="http://schemas.microsoft.com/office/drawing/2014/main" id="{119392CB-087F-55D4-092B-86A614796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5291" y="3820187"/>
                <a:ext cx="879392" cy="383066"/>
              </a:xfrm>
              <a:prstGeom prst="line">
                <a:avLst/>
              </a:prstGeom>
              <a:ln w="28575">
                <a:solidFill>
                  <a:srgbClr val="6A040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ttore diritto 82">
                <a:extLst>
                  <a:ext uri="{FF2B5EF4-FFF2-40B4-BE49-F238E27FC236}">
                    <a16:creationId xmlns:a16="http://schemas.microsoft.com/office/drawing/2014/main" id="{584902E0-19A0-6A03-EA62-926B20335E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5291" y="2633063"/>
                <a:ext cx="861096" cy="410077"/>
              </a:xfrm>
              <a:prstGeom prst="line">
                <a:avLst/>
              </a:prstGeom>
              <a:ln w="28575">
                <a:solidFill>
                  <a:srgbClr val="6A040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E23F6784-3F89-62BA-BDD5-9E56C85C40F3}"/>
              </a:ext>
            </a:extLst>
          </p:cNvPr>
          <p:cNvGrpSpPr/>
          <p:nvPr/>
        </p:nvGrpSpPr>
        <p:grpSpPr>
          <a:xfrm>
            <a:off x="65237" y="2957778"/>
            <a:ext cx="1353671" cy="1219200"/>
            <a:chOff x="115780" y="1628775"/>
            <a:chExt cx="1353671" cy="1219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65FC4D-1150-EE48-4928-8D18C754F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49" y="1696557"/>
              <a:ext cx="815932" cy="81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02CC981C-2D5E-7CE8-E547-7B8B4B479632}"/>
                </a:ext>
              </a:extLst>
            </p:cNvPr>
            <p:cNvSpPr/>
            <p:nvPr/>
          </p:nvSpPr>
          <p:spPr>
            <a:xfrm>
              <a:off x="333855" y="1628775"/>
              <a:ext cx="938583" cy="1219200"/>
            </a:xfrm>
            <a:prstGeom prst="roundRect">
              <a:avLst/>
            </a:prstGeom>
            <a:noFill/>
            <a:ln w="28575">
              <a:solidFill>
                <a:srgbClr val="6A04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8F4FE198-55AA-083E-8A0E-E360319AF31D}"/>
                </a:ext>
              </a:extLst>
            </p:cNvPr>
            <p:cNvGrpSpPr/>
            <p:nvPr/>
          </p:nvGrpSpPr>
          <p:grpSpPr>
            <a:xfrm>
              <a:off x="115780" y="2394384"/>
              <a:ext cx="1353671" cy="406778"/>
              <a:chOff x="115780" y="2394384"/>
              <a:chExt cx="1353671" cy="406778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933877E-9818-A807-1A49-06514918E208}"/>
                  </a:ext>
                </a:extLst>
              </p:cNvPr>
              <p:cNvSpPr txBox="1"/>
              <p:nvPr/>
            </p:nvSpPr>
            <p:spPr>
              <a:xfrm>
                <a:off x="115780" y="2394384"/>
                <a:ext cx="13536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b="1" dirty="0">
                    <a:solidFill>
                      <a:srgbClr val="6A040F"/>
                    </a:solidFill>
                  </a:rPr>
                  <a:t>ANGULAR</a:t>
                </a:r>
                <a:endParaRPr lang="it-IT" sz="1300" b="1" dirty="0">
                  <a:solidFill>
                    <a:srgbClr val="6A040F"/>
                  </a:solidFill>
                </a:endParaRPr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EFC3681-966A-FCF7-84FF-BC1F630B8A9B}"/>
                  </a:ext>
                </a:extLst>
              </p:cNvPr>
              <p:cNvSpPr txBox="1"/>
              <p:nvPr/>
            </p:nvSpPr>
            <p:spPr>
              <a:xfrm>
                <a:off x="115780" y="2554941"/>
                <a:ext cx="13536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000" dirty="0">
                    <a:solidFill>
                      <a:srgbClr val="6A040F"/>
                    </a:solidFill>
                  </a:rPr>
                  <a:t>CLIENT</a:t>
                </a:r>
                <a:endParaRPr lang="it-IT" sz="1300" dirty="0">
                  <a:solidFill>
                    <a:srgbClr val="6A040F"/>
                  </a:solidFill>
                </a:endParaRPr>
              </a:p>
            </p:txBody>
          </p:sp>
        </p:grpSp>
      </p:grp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6C5AAFC4-5273-457F-C7A8-DB57DA8C2BA9}"/>
              </a:ext>
            </a:extLst>
          </p:cNvPr>
          <p:cNvCxnSpPr>
            <a:cxnSpLocks/>
          </p:cNvCxnSpPr>
          <p:nvPr/>
        </p:nvCxnSpPr>
        <p:spPr>
          <a:xfrm>
            <a:off x="1317308" y="3428999"/>
            <a:ext cx="733550" cy="0"/>
          </a:xfrm>
          <a:prstGeom prst="straightConnector1">
            <a:avLst/>
          </a:prstGeom>
          <a:ln w="28575">
            <a:solidFill>
              <a:srgbClr val="6A040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489D745-897F-3B7B-48B6-344C9DF44FB7}"/>
              </a:ext>
            </a:extLst>
          </p:cNvPr>
          <p:cNvSpPr txBox="1"/>
          <p:nvPr/>
        </p:nvSpPr>
        <p:spPr>
          <a:xfrm>
            <a:off x="1360414" y="3187808"/>
            <a:ext cx="660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6A040F"/>
                </a:solidFill>
              </a:rPr>
              <a:t>HTTP</a:t>
            </a:r>
            <a:endParaRPr lang="it-IT" sz="1200" dirty="0">
              <a:solidFill>
                <a:srgbClr val="6A04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DDEC60-C6E7-3DEC-12AC-1117AD215303}"/>
              </a:ext>
            </a:extLst>
          </p:cNvPr>
          <p:cNvSpPr txBox="1"/>
          <p:nvPr/>
        </p:nvSpPr>
        <p:spPr>
          <a:xfrm>
            <a:off x="-347293" y="406866"/>
            <a:ext cx="318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6A040F"/>
                </a:solidFill>
              </a:rPr>
              <a:t>ARCHITECTURE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88E2F780-58E7-6B80-A994-BC3FD8114490}"/>
              </a:ext>
            </a:extLst>
          </p:cNvPr>
          <p:cNvGrpSpPr/>
          <p:nvPr/>
        </p:nvGrpSpPr>
        <p:grpSpPr>
          <a:xfrm>
            <a:off x="457644" y="3062287"/>
            <a:ext cx="1538837" cy="733425"/>
            <a:chOff x="4557163" y="2343150"/>
            <a:chExt cx="1538837" cy="733425"/>
          </a:xfrm>
        </p:grpSpPr>
        <p:sp>
          <p:nvSpPr>
            <p:cNvPr id="38" name="Rettangolo con angoli arrotondati 37">
              <a:extLst>
                <a:ext uri="{FF2B5EF4-FFF2-40B4-BE49-F238E27FC236}">
                  <a16:creationId xmlns:a16="http://schemas.microsoft.com/office/drawing/2014/main" id="{09EB56E9-E656-F80D-6662-FEF34C7C489F}"/>
                </a:ext>
              </a:extLst>
            </p:cNvPr>
            <p:cNvSpPr/>
            <p:nvPr/>
          </p:nvSpPr>
          <p:spPr>
            <a:xfrm>
              <a:off x="4557163" y="2343150"/>
              <a:ext cx="1538837" cy="733425"/>
            </a:xfrm>
            <a:prstGeom prst="roundRect">
              <a:avLst>
                <a:gd name="adj" fmla="val 3667"/>
              </a:avLst>
            </a:prstGeom>
            <a:noFill/>
            <a:ln w="28575">
              <a:solidFill>
                <a:srgbClr val="6A04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3C62163B-9B48-FD28-6E6D-B6646F41BA8D}"/>
                </a:ext>
              </a:extLst>
            </p:cNvPr>
            <p:cNvSpPr txBox="1"/>
            <p:nvPr/>
          </p:nvSpPr>
          <p:spPr>
            <a:xfrm>
              <a:off x="4557163" y="2540585"/>
              <a:ext cx="1538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6A040F"/>
                  </a:solidFill>
                </a:rPr>
                <a:t>DAO</a:t>
              </a:r>
              <a:endParaRPr lang="it-IT" sz="1400" b="1" dirty="0">
                <a:solidFill>
                  <a:srgbClr val="6A040F"/>
                </a:solidFill>
              </a:endParaRPr>
            </a:p>
          </p:txBody>
        </p:sp>
      </p:grp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226F8A25-BE79-45BA-12C5-B2FF2DA77422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2181225" y="3443614"/>
            <a:ext cx="460628" cy="0"/>
          </a:xfrm>
          <a:prstGeom prst="line">
            <a:avLst/>
          </a:prstGeom>
          <a:ln w="28575">
            <a:solidFill>
              <a:srgbClr val="6A04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CE9E5153-2BFD-9FDA-92E3-CE2A7F10D733}"/>
              </a:ext>
            </a:extLst>
          </p:cNvPr>
          <p:cNvGrpSpPr/>
          <p:nvPr/>
        </p:nvGrpSpPr>
        <p:grpSpPr>
          <a:xfrm>
            <a:off x="10454506" y="2761846"/>
            <a:ext cx="1460600" cy="1334306"/>
            <a:chOff x="8727199" y="1822053"/>
            <a:chExt cx="1460600" cy="1334306"/>
          </a:xfrm>
        </p:grpSpPr>
        <p:sp>
          <p:nvSpPr>
            <p:cNvPr id="66" name="Rettangolo con angoli arrotondati 65">
              <a:extLst>
                <a:ext uri="{FF2B5EF4-FFF2-40B4-BE49-F238E27FC236}">
                  <a16:creationId xmlns:a16="http://schemas.microsoft.com/office/drawing/2014/main" id="{E946E7A9-B404-7A0F-8042-4B61C9257838}"/>
                </a:ext>
              </a:extLst>
            </p:cNvPr>
            <p:cNvSpPr/>
            <p:nvPr/>
          </p:nvSpPr>
          <p:spPr>
            <a:xfrm>
              <a:off x="8727199" y="1822053"/>
              <a:ext cx="1460600" cy="13343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A04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7" name="Picture 6" descr="MongoDB - Ratings, Reviews, Salaries, and Sales Jobs | RepVue">
              <a:extLst>
                <a:ext uri="{FF2B5EF4-FFF2-40B4-BE49-F238E27FC236}">
                  <a16:creationId xmlns:a16="http://schemas.microsoft.com/office/drawing/2014/main" id="{CAEF8E6C-16EC-A0A9-BFA3-68AB3F6E3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4326" y="1872727"/>
              <a:ext cx="1146346" cy="1146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536B2D-E7AF-8FF8-482F-1F442A9C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53" y="1431665"/>
            <a:ext cx="7077631" cy="402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3B1DB1E-3AE9-1282-7F8F-32A53492C007}"/>
              </a:ext>
            </a:extLst>
          </p:cNvPr>
          <p:cNvCxnSpPr>
            <a:cxnSpLocks/>
          </p:cNvCxnSpPr>
          <p:nvPr/>
        </p:nvCxnSpPr>
        <p:spPr>
          <a:xfrm>
            <a:off x="9719484" y="3443613"/>
            <a:ext cx="535198" cy="0"/>
          </a:xfrm>
          <a:prstGeom prst="line">
            <a:avLst/>
          </a:prstGeom>
          <a:ln w="28575">
            <a:solidFill>
              <a:srgbClr val="6A04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5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DDEC60-C6E7-3DEC-12AC-1117AD215303}"/>
              </a:ext>
            </a:extLst>
          </p:cNvPr>
          <p:cNvSpPr txBox="1"/>
          <p:nvPr/>
        </p:nvSpPr>
        <p:spPr>
          <a:xfrm>
            <a:off x="-208553" y="333793"/>
            <a:ext cx="31841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b="1" dirty="0">
                <a:solidFill>
                  <a:srgbClr val="6A040F"/>
                </a:solidFill>
              </a:rPr>
              <a:t>FUTURE ENHANCEMENTS</a:t>
            </a:r>
          </a:p>
        </p:txBody>
      </p:sp>
      <p:pic>
        <p:nvPicPr>
          <p:cNvPr id="10" name="Immagine 9" descr="Immagine che contiene cartone animato, clipart, disegno, creatività&#10;&#10;Descrizione generata automaticamente">
            <a:extLst>
              <a:ext uri="{FF2B5EF4-FFF2-40B4-BE49-F238E27FC236}">
                <a16:creationId xmlns:a16="http://schemas.microsoft.com/office/drawing/2014/main" id="{A51BA509-E804-741E-C672-E18D6D8F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76" y="495376"/>
            <a:ext cx="5867248" cy="5867248"/>
          </a:xfrm>
          <a:prstGeom prst="rect">
            <a:avLst/>
          </a:prstGeom>
        </p:spPr>
      </p:pic>
      <p:pic>
        <p:nvPicPr>
          <p:cNvPr id="15" name="Immagine 14" descr="Immagine che contiene simbolo&#10;&#10;Descrizione generata automaticamente">
            <a:extLst>
              <a:ext uri="{FF2B5EF4-FFF2-40B4-BE49-F238E27FC236}">
                <a16:creationId xmlns:a16="http://schemas.microsoft.com/office/drawing/2014/main" id="{D1C198D5-16CF-70D8-AFD2-B3AED90C3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70" y="3343592"/>
            <a:ext cx="3019032" cy="3019032"/>
          </a:xfrm>
          <a:prstGeom prst="rect">
            <a:avLst/>
          </a:prstGeom>
        </p:spPr>
      </p:pic>
      <p:pic>
        <p:nvPicPr>
          <p:cNvPr id="14" name="Immagine 13" descr="Immagine che contiene simbolo&#10;&#10;Descrizione generata automaticamente">
            <a:extLst>
              <a:ext uri="{FF2B5EF4-FFF2-40B4-BE49-F238E27FC236}">
                <a16:creationId xmlns:a16="http://schemas.microsoft.com/office/drawing/2014/main" id="{8CA9BC86-5B46-AF4B-2900-798450193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79" y="3258655"/>
            <a:ext cx="2207192" cy="2207192"/>
          </a:xfrm>
          <a:prstGeom prst="rect">
            <a:avLst/>
          </a:prstGeom>
        </p:spPr>
      </p:pic>
      <p:pic>
        <p:nvPicPr>
          <p:cNvPr id="16" name="Immagine 15" descr="Immagine che contiene simbolo&#10;&#10;Descrizione generata automaticamente">
            <a:extLst>
              <a:ext uri="{FF2B5EF4-FFF2-40B4-BE49-F238E27FC236}">
                <a16:creationId xmlns:a16="http://schemas.microsoft.com/office/drawing/2014/main" id="{45B92989-D2B0-D62F-1AB1-0D6FFE379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61" y="2631225"/>
            <a:ext cx="1595549" cy="1595549"/>
          </a:xfrm>
          <a:prstGeom prst="rect">
            <a:avLst/>
          </a:prstGeom>
        </p:spPr>
      </p:pic>
      <p:sp>
        <p:nvSpPr>
          <p:cNvPr id="20" name="CasellaDiTesto 6">
            <a:extLst>
              <a:ext uri="{FF2B5EF4-FFF2-40B4-BE49-F238E27FC236}">
                <a16:creationId xmlns:a16="http://schemas.microsoft.com/office/drawing/2014/main" id="{609FBD92-DC8E-09B4-C59A-B391B3178A1E}"/>
              </a:ext>
            </a:extLst>
          </p:cNvPr>
          <p:cNvSpPr txBox="1"/>
          <p:nvPr/>
        </p:nvSpPr>
        <p:spPr>
          <a:xfrm>
            <a:off x="2520166" y="4289950"/>
            <a:ext cx="164718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500" b="1" dirty="0"/>
              <a:t>DISTRIBUTED</a:t>
            </a:r>
          </a:p>
        </p:txBody>
      </p:sp>
      <p:sp>
        <p:nvSpPr>
          <p:cNvPr id="24" name="CasellaDiTesto 6">
            <a:extLst>
              <a:ext uri="{FF2B5EF4-FFF2-40B4-BE49-F238E27FC236}">
                <a16:creationId xmlns:a16="http://schemas.microsoft.com/office/drawing/2014/main" id="{8FDAA3B0-C7CB-E408-FCF5-5372689DCB26}"/>
              </a:ext>
            </a:extLst>
          </p:cNvPr>
          <p:cNvSpPr txBox="1"/>
          <p:nvPr/>
        </p:nvSpPr>
        <p:spPr>
          <a:xfrm>
            <a:off x="2975573" y="4451532"/>
            <a:ext cx="17126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500" b="1" dirty="0"/>
              <a:t>SERVER</a:t>
            </a:r>
            <a:endParaRPr lang="it-IT" sz="1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D4B94-E348-E118-5216-AE6CF3C8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398" y="4173654"/>
            <a:ext cx="2456049" cy="245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sellaDiTesto 6">
            <a:extLst>
              <a:ext uri="{FF2B5EF4-FFF2-40B4-BE49-F238E27FC236}">
                <a16:creationId xmlns:a16="http://schemas.microsoft.com/office/drawing/2014/main" id="{93C04EBD-D479-C768-20D3-3B86927E857D}"/>
              </a:ext>
            </a:extLst>
          </p:cNvPr>
          <p:cNvSpPr txBox="1"/>
          <p:nvPr/>
        </p:nvSpPr>
        <p:spPr>
          <a:xfrm>
            <a:off x="1328386" y="3880081"/>
            <a:ext cx="164718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500" b="1" dirty="0"/>
              <a:t>RESPONSE TIME</a:t>
            </a:r>
          </a:p>
        </p:txBody>
      </p:sp>
      <p:sp>
        <p:nvSpPr>
          <p:cNvPr id="26" name="CasellaDiTesto 6">
            <a:extLst>
              <a:ext uri="{FF2B5EF4-FFF2-40B4-BE49-F238E27FC236}">
                <a16:creationId xmlns:a16="http://schemas.microsoft.com/office/drawing/2014/main" id="{6F26D7A1-7CFC-031C-48A0-618E6BE616D6}"/>
              </a:ext>
            </a:extLst>
          </p:cNvPr>
          <p:cNvSpPr txBox="1"/>
          <p:nvPr/>
        </p:nvSpPr>
        <p:spPr>
          <a:xfrm>
            <a:off x="7845239" y="3986997"/>
            <a:ext cx="16471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100" b="1" dirty="0"/>
              <a:t>NEO4J REPLICAS</a:t>
            </a:r>
          </a:p>
        </p:txBody>
      </p:sp>
      <p:sp>
        <p:nvSpPr>
          <p:cNvPr id="27" name="CasellaDiTesto 6">
            <a:extLst>
              <a:ext uri="{FF2B5EF4-FFF2-40B4-BE49-F238E27FC236}">
                <a16:creationId xmlns:a16="http://schemas.microsoft.com/office/drawing/2014/main" id="{80BA826E-6BDD-C3DF-0DFB-E169C4DDB7C8}"/>
              </a:ext>
            </a:extLst>
          </p:cNvPr>
          <p:cNvSpPr txBox="1"/>
          <p:nvPr/>
        </p:nvSpPr>
        <p:spPr>
          <a:xfrm>
            <a:off x="7138748" y="3641466"/>
            <a:ext cx="16471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100" b="1" dirty="0"/>
              <a:t>API SECURITY</a:t>
            </a:r>
          </a:p>
        </p:txBody>
      </p:sp>
      <p:sp>
        <p:nvSpPr>
          <p:cNvPr id="28" name="CasellaDiTesto 6">
            <a:extLst>
              <a:ext uri="{FF2B5EF4-FFF2-40B4-BE49-F238E27FC236}">
                <a16:creationId xmlns:a16="http://schemas.microsoft.com/office/drawing/2014/main" id="{E5A81D21-BA07-50D5-93BE-942B9971A853}"/>
              </a:ext>
            </a:extLst>
          </p:cNvPr>
          <p:cNvSpPr txBox="1"/>
          <p:nvPr/>
        </p:nvSpPr>
        <p:spPr>
          <a:xfrm>
            <a:off x="5026610" y="3135544"/>
            <a:ext cx="16471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b="1" dirty="0"/>
              <a:t>MOBILE APP</a:t>
            </a:r>
          </a:p>
        </p:txBody>
      </p:sp>
      <p:sp>
        <p:nvSpPr>
          <p:cNvPr id="30" name="CasellaDiTesto 6">
            <a:extLst>
              <a:ext uri="{FF2B5EF4-FFF2-40B4-BE49-F238E27FC236}">
                <a16:creationId xmlns:a16="http://schemas.microsoft.com/office/drawing/2014/main" id="{48836CD2-C9CC-FC6F-13BD-99695D5949B1}"/>
              </a:ext>
            </a:extLst>
          </p:cNvPr>
          <p:cNvSpPr txBox="1"/>
          <p:nvPr/>
        </p:nvSpPr>
        <p:spPr>
          <a:xfrm>
            <a:off x="4608000" y="2863605"/>
            <a:ext cx="164718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50" b="1" dirty="0"/>
              <a:t>HTTPS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5AC28A4-02F8-253D-FCF0-85F23FB74846}"/>
              </a:ext>
            </a:extLst>
          </p:cNvPr>
          <p:cNvSpPr/>
          <p:nvPr/>
        </p:nvSpPr>
        <p:spPr>
          <a:xfrm>
            <a:off x="0" y="6907581"/>
            <a:ext cx="12192000" cy="528683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8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683E3B3-1D00-B6C9-67B1-D57843DB1F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DC9CE04F-7347-26A6-11CB-F9B5D62E428E}"/>
              </a:ext>
            </a:extLst>
          </p:cNvPr>
          <p:cNvGrpSpPr/>
          <p:nvPr/>
        </p:nvGrpSpPr>
        <p:grpSpPr>
          <a:xfrm>
            <a:off x="4517366" y="2547119"/>
            <a:ext cx="3157268" cy="1131079"/>
            <a:chOff x="4517366" y="2211960"/>
            <a:chExt cx="3157268" cy="1131079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42609688-2B91-D70D-6622-D40F71838227}"/>
                </a:ext>
              </a:extLst>
            </p:cNvPr>
            <p:cNvSpPr txBox="1"/>
            <p:nvPr/>
          </p:nvSpPr>
          <p:spPr>
            <a:xfrm>
              <a:off x="4517366" y="221196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500" b="1" dirty="0">
                  <a:solidFill>
                    <a:schemeClr val="bg1"/>
                  </a:solidFill>
                </a:rPr>
                <a:t>THANKS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F02E99C8-6278-A84A-9039-F7CF1100B596}"/>
                </a:ext>
              </a:extLst>
            </p:cNvPr>
            <p:cNvSpPr txBox="1"/>
            <p:nvPr/>
          </p:nvSpPr>
          <p:spPr>
            <a:xfrm>
              <a:off x="4517366" y="2935235"/>
              <a:ext cx="3157268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</a:rPr>
                <a:t>FOR YOUR ATTENTION</a:t>
              </a:r>
            </a:p>
          </p:txBody>
        </p:sp>
      </p:grpSp>
      <p:pic>
        <p:nvPicPr>
          <p:cNvPr id="6" name="Immagine 5" descr="Immagine che contiene simbolo, Carattere, logo, Elementi grafici&#10;&#10;Descrizione generata automaticamente">
            <a:extLst>
              <a:ext uri="{FF2B5EF4-FFF2-40B4-BE49-F238E27FC236}">
                <a16:creationId xmlns:a16="http://schemas.microsoft.com/office/drawing/2014/main" id="{713F2B3B-0ECA-9F2B-B61B-21455597F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651" y="3803155"/>
            <a:ext cx="972698" cy="972698"/>
          </a:xfrm>
          <a:prstGeom prst="rect">
            <a:avLst/>
          </a:prstGeom>
        </p:spPr>
      </p:pic>
      <p:pic>
        <p:nvPicPr>
          <p:cNvPr id="8" name="Immagine 7" descr="Immagine che contiene cartone animato&#10;&#10;Descrizione generata automaticamente">
            <a:extLst>
              <a:ext uri="{FF2B5EF4-FFF2-40B4-BE49-F238E27FC236}">
                <a16:creationId xmlns:a16="http://schemas.microsoft.com/office/drawing/2014/main" id="{9FE5256D-6CAA-3958-A642-AFF362486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02" y="1501731"/>
            <a:ext cx="3029494" cy="302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9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79CBBF3-33B9-2F49-EBD8-9F53AFE8C6DE}"/>
              </a:ext>
            </a:extLst>
          </p:cNvPr>
          <p:cNvGrpSpPr/>
          <p:nvPr/>
        </p:nvGrpSpPr>
        <p:grpSpPr>
          <a:xfrm>
            <a:off x="1243374" y="233083"/>
            <a:ext cx="9705252" cy="6391835"/>
            <a:chOff x="1583646" y="233083"/>
            <a:chExt cx="9705252" cy="6391835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D5A20CD-EE7F-94A4-9A6A-13A889C32A47}"/>
                </a:ext>
              </a:extLst>
            </p:cNvPr>
            <p:cNvGrpSpPr/>
            <p:nvPr/>
          </p:nvGrpSpPr>
          <p:grpSpPr>
            <a:xfrm>
              <a:off x="1583646" y="2975030"/>
              <a:ext cx="2629766" cy="938718"/>
              <a:chOff x="1296775" y="2979131"/>
              <a:chExt cx="2629766" cy="938718"/>
            </a:xfrm>
          </p:grpSpPr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A9F7DCD-4EBF-3F51-9A1E-D2DE8AC7DA9C}"/>
                  </a:ext>
                </a:extLst>
              </p:cNvPr>
              <p:cNvSpPr txBox="1"/>
              <p:nvPr/>
            </p:nvSpPr>
            <p:spPr>
              <a:xfrm>
                <a:off x="1296775" y="2979131"/>
                <a:ext cx="26297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0" dirty="0">
                    <a:solidFill>
                      <a:srgbClr val="6A040F"/>
                    </a:solidFill>
                  </a:rPr>
                  <a:t>CLASS</a:t>
                </a:r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D60719D-0FFF-7BA4-0A91-71AFE8F1FE1D}"/>
                  </a:ext>
                </a:extLst>
              </p:cNvPr>
              <p:cNvSpPr txBox="1"/>
              <p:nvPr/>
            </p:nvSpPr>
            <p:spPr>
              <a:xfrm>
                <a:off x="1296775" y="3456184"/>
                <a:ext cx="26297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300" dirty="0">
                    <a:solidFill>
                      <a:srgbClr val="6A040F"/>
                    </a:solidFill>
                  </a:rPr>
                  <a:t>DIAGRAM</a:t>
                </a:r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45421638-81E9-0D3C-F4B5-584DE86C6680}"/>
                </a:ext>
              </a:extLst>
            </p:cNvPr>
            <p:cNvGrpSpPr/>
            <p:nvPr/>
          </p:nvGrpSpPr>
          <p:grpSpPr>
            <a:xfrm>
              <a:off x="5403391" y="233083"/>
              <a:ext cx="5885507" cy="6391835"/>
              <a:chOff x="5230725" y="233081"/>
              <a:chExt cx="5885507" cy="6391835"/>
            </a:xfrm>
          </p:grpSpPr>
          <p:pic>
            <p:nvPicPr>
              <p:cNvPr id="3" name="Immagine 2" descr="Immagine che contiene testo, diagramma, Disegno tecnico, Piano&#10;&#10;Descrizione generata automaticamente">
                <a:extLst>
                  <a:ext uri="{FF2B5EF4-FFF2-40B4-BE49-F238E27FC236}">
                    <a16:creationId xmlns:a16="http://schemas.microsoft.com/office/drawing/2014/main" id="{4F6D4921-7880-47F3-A1EF-B4158EF61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158" y="474894"/>
                <a:ext cx="5430640" cy="5923600"/>
              </a:xfrm>
              <a:prstGeom prst="rect">
                <a:avLst/>
              </a:prstGeom>
            </p:spPr>
          </p:pic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69E29882-6BF2-81C9-129C-345CA18CA78F}"/>
                  </a:ext>
                </a:extLst>
              </p:cNvPr>
              <p:cNvSpPr/>
              <p:nvPr/>
            </p:nvSpPr>
            <p:spPr>
              <a:xfrm>
                <a:off x="5230725" y="233081"/>
                <a:ext cx="5885507" cy="6391835"/>
              </a:xfrm>
              <a:prstGeom prst="roundRect">
                <a:avLst>
                  <a:gd name="adj" fmla="val 5091"/>
                </a:avLst>
              </a:prstGeom>
              <a:noFill/>
              <a:ln w="28575">
                <a:solidFill>
                  <a:srgbClr val="6A040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960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9F7DCD-4EBF-3F51-9A1E-D2DE8AC7DA9C}"/>
              </a:ext>
            </a:extLst>
          </p:cNvPr>
          <p:cNvSpPr txBox="1"/>
          <p:nvPr/>
        </p:nvSpPr>
        <p:spPr>
          <a:xfrm>
            <a:off x="1369162" y="3228945"/>
            <a:ext cx="2513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6A040F"/>
                </a:solidFill>
              </a:rPr>
              <a:t>DATASETS</a:t>
            </a:r>
            <a:endParaRPr lang="it-IT" sz="2400" dirty="0">
              <a:solidFill>
                <a:srgbClr val="6A040F"/>
              </a:solidFill>
            </a:endParaRPr>
          </a:p>
        </p:txBody>
      </p:sp>
      <p:grpSp>
        <p:nvGrpSpPr>
          <p:cNvPr id="1030" name="Gruppo 1029">
            <a:extLst>
              <a:ext uri="{FF2B5EF4-FFF2-40B4-BE49-F238E27FC236}">
                <a16:creationId xmlns:a16="http://schemas.microsoft.com/office/drawing/2014/main" id="{C1F78200-B8EF-569C-C50D-34C5D9B5B486}"/>
              </a:ext>
            </a:extLst>
          </p:cNvPr>
          <p:cNvGrpSpPr/>
          <p:nvPr/>
        </p:nvGrpSpPr>
        <p:grpSpPr>
          <a:xfrm>
            <a:off x="4239328" y="341237"/>
            <a:ext cx="3953957" cy="6063480"/>
            <a:chOff x="4239328" y="369812"/>
            <a:chExt cx="3953957" cy="6063480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B04DEAB-7553-ECD9-40A3-BE6A5F1ECEFE}"/>
                </a:ext>
              </a:extLst>
            </p:cNvPr>
            <p:cNvGrpSpPr/>
            <p:nvPr/>
          </p:nvGrpSpPr>
          <p:grpSpPr>
            <a:xfrm>
              <a:off x="4239328" y="369812"/>
              <a:ext cx="3953957" cy="800301"/>
              <a:chOff x="2235955" y="1253941"/>
              <a:chExt cx="3953957" cy="800301"/>
            </a:xfrm>
          </p:grpSpPr>
          <p:grpSp>
            <p:nvGrpSpPr>
              <p:cNvPr id="20" name="Gruppo 19">
                <a:extLst>
                  <a:ext uri="{FF2B5EF4-FFF2-40B4-BE49-F238E27FC236}">
                    <a16:creationId xmlns:a16="http://schemas.microsoft.com/office/drawing/2014/main" id="{BD6E33CB-F8FE-858D-4927-562754DB0C5A}"/>
                  </a:ext>
                </a:extLst>
              </p:cNvPr>
              <p:cNvGrpSpPr/>
              <p:nvPr/>
            </p:nvGrpSpPr>
            <p:grpSpPr>
              <a:xfrm>
                <a:off x="2235955" y="1253941"/>
                <a:ext cx="2780223" cy="800301"/>
                <a:chOff x="5144728" y="495628"/>
                <a:chExt cx="2780223" cy="800301"/>
              </a:xfrm>
            </p:grpSpPr>
            <p:sp>
              <p:nvSpPr>
                <p:cNvPr id="2" name="CasellaDiTesto 18">
                  <a:extLst>
                    <a:ext uri="{FF2B5EF4-FFF2-40B4-BE49-F238E27FC236}">
                      <a16:creationId xmlns:a16="http://schemas.microsoft.com/office/drawing/2014/main" id="{FA842DB2-DD59-CDE2-0536-41289C0E6725}"/>
                    </a:ext>
                  </a:extLst>
                </p:cNvPr>
                <p:cNvSpPr txBox="1"/>
                <p:nvPr/>
              </p:nvSpPr>
              <p:spPr>
                <a:xfrm>
                  <a:off x="5144728" y="1018930"/>
                  <a:ext cx="26276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it-IT" sz="1200" dirty="0">
                      <a:solidFill>
                        <a:srgbClr val="6A040F"/>
                      </a:solidFill>
                    </a:rPr>
                    <a:t>RAW DATA</a:t>
                  </a:r>
                </a:p>
              </p:txBody>
            </p:sp>
            <p:sp>
              <p:nvSpPr>
                <p:cNvPr id="15" name="CasellaDiTesto 18">
                  <a:extLst>
                    <a:ext uri="{FF2B5EF4-FFF2-40B4-BE49-F238E27FC236}">
                      <a16:creationId xmlns:a16="http://schemas.microsoft.com/office/drawing/2014/main" id="{26BA8900-D53B-53FF-414D-B341DEA1A629}"/>
                    </a:ext>
                  </a:extLst>
                </p:cNvPr>
                <p:cNvSpPr txBox="1"/>
                <p:nvPr/>
              </p:nvSpPr>
              <p:spPr>
                <a:xfrm>
                  <a:off x="5401857" y="495628"/>
                  <a:ext cx="16670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it-IT" sz="4400" b="1" dirty="0">
                      <a:solidFill>
                        <a:srgbClr val="6A040F"/>
                      </a:solidFill>
                    </a:rPr>
                    <a:t>1</a:t>
                  </a:r>
                  <a:endParaRPr lang="it-IT" sz="3600" b="1" dirty="0">
                    <a:solidFill>
                      <a:srgbClr val="6A040F"/>
                    </a:solidFill>
                  </a:endParaRPr>
                </a:p>
              </p:txBody>
            </p:sp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9239DA64-3D6A-A70A-0684-1205797D6411}"/>
                    </a:ext>
                  </a:extLst>
                </p:cNvPr>
                <p:cNvSpPr txBox="1"/>
                <p:nvPr/>
              </p:nvSpPr>
              <p:spPr>
                <a:xfrm>
                  <a:off x="5297277" y="725342"/>
                  <a:ext cx="26276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it-IT" sz="2400" dirty="0">
                      <a:solidFill>
                        <a:srgbClr val="6A040F"/>
                      </a:solidFill>
                    </a:rPr>
                    <a:t>GB</a:t>
                  </a:r>
                  <a:endParaRPr lang="it-IT" sz="3200" dirty="0">
                    <a:solidFill>
                      <a:srgbClr val="6A040F"/>
                    </a:solidFill>
                  </a:endParaRPr>
                </a:p>
              </p:txBody>
            </p:sp>
          </p:grpSp>
          <p:grpSp>
            <p:nvGrpSpPr>
              <p:cNvPr id="31" name="Gruppo 30">
                <a:extLst>
                  <a:ext uri="{FF2B5EF4-FFF2-40B4-BE49-F238E27FC236}">
                    <a16:creationId xmlns:a16="http://schemas.microsoft.com/office/drawing/2014/main" id="{F65676DC-0B66-613C-9503-B9BB04899054}"/>
                  </a:ext>
                </a:extLst>
              </p:cNvPr>
              <p:cNvGrpSpPr/>
              <p:nvPr/>
            </p:nvGrpSpPr>
            <p:grpSpPr>
              <a:xfrm>
                <a:off x="4199923" y="1368025"/>
                <a:ext cx="1989989" cy="647290"/>
                <a:chOff x="4296682" y="1392431"/>
                <a:chExt cx="1989989" cy="647290"/>
              </a:xfrm>
            </p:grpSpPr>
            <p:sp>
              <p:nvSpPr>
                <p:cNvPr id="25" name="CasellaDiTesto 18">
                  <a:extLst>
                    <a:ext uri="{FF2B5EF4-FFF2-40B4-BE49-F238E27FC236}">
                      <a16:creationId xmlns:a16="http://schemas.microsoft.com/office/drawing/2014/main" id="{26E1ECE4-9B09-2C83-ED5E-F5B82F058E12}"/>
                    </a:ext>
                  </a:extLst>
                </p:cNvPr>
                <p:cNvSpPr txBox="1"/>
                <p:nvPr/>
              </p:nvSpPr>
              <p:spPr>
                <a:xfrm>
                  <a:off x="4296682" y="1392431"/>
                  <a:ext cx="19899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200" b="1" dirty="0">
                      <a:solidFill>
                        <a:srgbClr val="6A040F"/>
                      </a:solidFill>
                    </a:rPr>
                    <a:t>INGREDIENTS</a:t>
                  </a:r>
                </a:p>
              </p:txBody>
            </p:sp>
            <p:sp>
              <p:nvSpPr>
                <p:cNvPr id="26" name="CasellaDiTesto 18">
                  <a:extLst>
                    <a:ext uri="{FF2B5EF4-FFF2-40B4-BE49-F238E27FC236}">
                      <a16:creationId xmlns:a16="http://schemas.microsoft.com/office/drawing/2014/main" id="{B52BB423-235D-52F3-CBA2-8A5550CF25C6}"/>
                    </a:ext>
                  </a:extLst>
                </p:cNvPr>
                <p:cNvSpPr txBox="1"/>
                <p:nvPr/>
              </p:nvSpPr>
              <p:spPr>
                <a:xfrm>
                  <a:off x="4296684" y="1574459"/>
                  <a:ext cx="19899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200" b="1" dirty="0">
                      <a:solidFill>
                        <a:srgbClr val="6A040F"/>
                      </a:solidFill>
                    </a:rPr>
                    <a:t>RECIPES</a:t>
                  </a:r>
                </a:p>
              </p:txBody>
            </p:sp>
            <p:sp>
              <p:nvSpPr>
                <p:cNvPr id="27" name="CasellaDiTesto 18">
                  <a:extLst>
                    <a:ext uri="{FF2B5EF4-FFF2-40B4-BE49-F238E27FC236}">
                      <a16:creationId xmlns:a16="http://schemas.microsoft.com/office/drawing/2014/main" id="{4F0209A5-6DA5-EB98-F955-75297C147774}"/>
                    </a:ext>
                  </a:extLst>
                </p:cNvPr>
                <p:cNvSpPr txBox="1"/>
                <p:nvPr/>
              </p:nvSpPr>
              <p:spPr>
                <a:xfrm>
                  <a:off x="4296682" y="1762722"/>
                  <a:ext cx="19899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200" b="1" dirty="0">
                      <a:solidFill>
                        <a:srgbClr val="6A040F"/>
                      </a:solidFill>
                    </a:rPr>
                    <a:t>INTERACTIONS</a:t>
                  </a:r>
                </a:p>
              </p:txBody>
            </p:sp>
          </p:grp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FEBA83C8-2DCF-CD92-B446-42B542B77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1043" y="1376363"/>
                <a:ext cx="0" cy="630614"/>
              </a:xfrm>
              <a:prstGeom prst="line">
                <a:avLst/>
              </a:prstGeom>
              <a:ln w="28575">
                <a:solidFill>
                  <a:srgbClr val="F48C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D7C15222-C6FF-2153-A3D8-F12732E0C45C}"/>
                </a:ext>
              </a:extLst>
            </p:cNvPr>
            <p:cNvGrpSpPr/>
            <p:nvPr/>
          </p:nvGrpSpPr>
          <p:grpSpPr>
            <a:xfrm>
              <a:off x="5822156" y="1237557"/>
              <a:ext cx="544520" cy="695327"/>
              <a:chOff x="5822156" y="1676282"/>
              <a:chExt cx="544520" cy="695327"/>
            </a:xfrm>
          </p:grpSpPr>
          <p:pic>
            <p:nvPicPr>
              <p:cNvPr id="50" name="Elemento grafico 49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120FBD2D-7A26-572F-E766-86FB989C7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2156" y="1827089"/>
                <a:ext cx="544520" cy="544520"/>
              </a:xfrm>
              <a:prstGeom prst="rect">
                <a:avLst/>
              </a:prstGeom>
            </p:spPr>
          </p:pic>
          <p:pic>
            <p:nvPicPr>
              <p:cNvPr id="51" name="Elemento grafico 50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D398C820-5141-A190-1B73-EDC623832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2156" y="1676282"/>
                <a:ext cx="544520" cy="544520"/>
              </a:xfrm>
              <a:prstGeom prst="rect">
                <a:avLst/>
              </a:prstGeom>
            </p:spPr>
          </p:pic>
        </p:grpSp>
        <p:grpSp>
          <p:nvGrpSpPr>
            <p:cNvPr id="55" name="Gruppo 54">
              <a:extLst>
                <a:ext uri="{FF2B5EF4-FFF2-40B4-BE49-F238E27FC236}">
                  <a16:creationId xmlns:a16="http://schemas.microsoft.com/office/drawing/2014/main" id="{74198B97-3FB1-B1CC-273F-B714FAA8A9D7}"/>
                </a:ext>
              </a:extLst>
            </p:cNvPr>
            <p:cNvGrpSpPr/>
            <p:nvPr/>
          </p:nvGrpSpPr>
          <p:grpSpPr>
            <a:xfrm>
              <a:off x="5329957" y="2000328"/>
              <a:ext cx="1523805" cy="946625"/>
              <a:chOff x="4887370" y="2147816"/>
              <a:chExt cx="1523805" cy="946625"/>
            </a:xfrm>
          </p:grpSpPr>
          <p:sp>
            <p:nvSpPr>
              <p:cNvPr id="53" name="CasellaDiTesto 18">
                <a:extLst>
                  <a:ext uri="{FF2B5EF4-FFF2-40B4-BE49-F238E27FC236}">
                    <a16:creationId xmlns:a16="http://schemas.microsoft.com/office/drawing/2014/main" id="{B53F5934-84A3-EA5F-B67D-DA2C5A8CA5DA}"/>
                  </a:ext>
                </a:extLst>
              </p:cNvPr>
              <p:cNvSpPr txBox="1"/>
              <p:nvPr/>
            </p:nvSpPr>
            <p:spPr>
              <a:xfrm>
                <a:off x="4887370" y="2817442"/>
                <a:ext cx="15238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1200" b="1" dirty="0">
                    <a:solidFill>
                      <a:srgbClr val="F48C06"/>
                    </a:solidFill>
                  </a:rPr>
                  <a:t>CLEANING</a:t>
                </a:r>
              </a:p>
            </p:txBody>
          </p:sp>
          <p:pic>
            <p:nvPicPr>
              <p:cNvPr id="54" name="Immagine 53" descr="Immagine che contiene Elementi grafici, Carattere, design, grafica&#10;&#10;Descrizione generata automaticamente">
                <a:extLst>
                  <a:ext uri="{FF2B5EF4-FFF2-40B4-BE49-F238E27FC236}">
                    <a16:creationId xmlns:a16="http://schemas.microsoft.com/office/drawing/2014/main" id="{D9DB5B17-8D4E-3EC1-C6E2-C6CC2BFBD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5714" y="2147816"/>
                <a:ext cx="727119" cy="727119"/>
              </a:xfrm>
              <a:prstGeom prst="rect">
                <a:avLst/>
              </a:prstGeom>
            </p:spPr>
          </p:pic>
        </p:grpSp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EC9584F2-7818-5FDB-52DE-934622407FDB}"/>
                </a:ext>
              </a:extLst>
            </p:cNvPr>
            <p:cNvGrpSpPr/>
            <p:nvPr/>
          </p:nvGrpSpPr>
          <p:grpSpPr>
            <a:xfrm>
              <a:off x="5822156" y="3014397"/>
              <a:ext cx="544520" cy="695327"/>
              <a:chOff x="5822156" y="1676282"/>
              <a:chExt cx="544520" cy="695327"/>
            </a:xfrm>
          </p:grpSpPr>
          <p:pic>
            <p:nvPicPr>
              <p:cNvPr id="57" name="Elemento grafico 5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1ED08C4D-8777-D4FE-C016-1E5036CD4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2156" y="1827089"/>
                <a:ext cx="544520" cy="544520"/>
              </a:xfrm>
              <a:prstGeom prst="rect">
                <a:avLst/>
              </a:prstGeom>
            </p:spPr>
          </p:pic>
          <p:pic>
            <p:nvPicPr>
              <p:cNvPr id="58" name="Elemento grafico 57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653A2F41-994A-5357-EA79-6CED4F50F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2156" y="1676282"/>
                <a:ext cx="544520" cy="544520"/>
              </a:xfrm>
              <a:prstGeom prst="rect">
                <a:avLst/>
              </a:prstGeom>
            </p:spPr>
          </p:pic>
        </p:grpSp>
        <p:grpSp>
          <p:nvGrpSpPr>
            <p:cNvPr id="126" name="Gruppo 125">
              <a:extLst>
                <a:ext uri="{FF2B5EF4-FFF2-40B4-BE49-F238E27FC236}">
                  <a16:creationId xmlns:a16="http://schemas.microsoft.com/office/drawing/2014/main" id="{73687D73-19E7-B495-D712-4DE4BAB90D99}"/>
                </a:ext>
              </a:extLst>
            </p:cNvPr>
            <p:cNvGrpSpPr/>
            <p:nvPr/>
          </p:nvGrpSpPr>
          <p:grpSpPr>
            <a:xfrm>
              <a:off x="4832699" y="3777168"/>
              <a:ext cx="2843628" cy="966950"/>
              <a:chOff x="4832699" y="3750814"/>
              <a:chExt cx="2843628" cy="966950"/>
            </a:xfrm>
          </p:grpSpPr>
          <p:grpSp>
            <p:nvGrpSpPr>
              <p:cNvPr id="78" name="Gruppo 77">
                <a:extLst>
                  <a:ext uri="{FF2B5EF4-FFF2-40B4-BE49-F238E27FC236}">
                    <a16:creationId xmlns:a16="http://schemas.microsoft.com/office/drawing/2014/main" id="{8E7AA73A-6F16-2D12-F479-1FC01AE4FFDC}"/>
                  </a:ext>
                </a:extLst>
              </p:cNvPr>
              <p:cNvGrpSpPr/>
              <p:nvPr/>
            </p:nvGrpSpPr>
            <p:grpSpPr>
              <a:xfrm>
                <a:off x="4832699" y="3750814"/>
                <a:ext cx="1523806" cy="966950"/>
                <a:chOff x="2678675" y="3600007"/>
                <a:chExt cx="1523806" cy="966950"/>
              </a:xfrm>
            </p:grpSpPr>
            <p:grpSp>
              <p:nvGrpSpPr>
                <p:cNvPr id="66" name="Gruppo 65">
                  <a:extLst>
                    <a:ext uri="{FF2B5EF4-FFF2-40B4-BE49-F238E27FC236}">
                      <a16:creationId xmlns:a16="http://schemas.microsoft.com/office/drawing/2014/main" id="{C4077DEA-507A-2922-11BB-E2FDBEFF4096}"/>
                    </a:ext>
                  </a:extLst>
                </p:cNvPr>
                <p:cNvGrpSpPr/>
                <p:nvPr/>
              </p:nvGrpSpPr>
              <p:grpSpPr>
                <a:xfrm>
                  <a:off x="2678675" y="3600007"/>
                  <a:ext cx="1523806" cy="966950"/>
                  <a:chOff x="4568054" y="3784813"/>
                  <a:chExt cx="1523806" cy="966950"/>
                </a:xfrm>
              </p:grpSpPr>
              <p:pic>
                <p:nvPicPr>
                  <p:cNvPr id="59" name="Immagine 58" descr="Immagine che contiene simbolo, Elementi grafici, schermata, rosso&#10;&#10;Descrizione generata automaticamente">
                    <a:extLst>
                      <a:ext uri="{FF2B5EF4-FFF2-40B4-BE49-F238E27FC236}">
                        <a16:creationId xmlns:a16="http://schemas.microsoft.com/office/drawing/2014/main" id="{E03A3E87-3463-5B8B-C039-FFFAF5F4E9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9132" y="3784813"/>
                    <a:ext cx="561650" cy="561650"/>
                  </a:xfrm>
                  <a:prstGeom prst="rect">
                    <a:avLst/>
                  </a:prstGeom>
                </p:spPr>
              </p:pic>
              <p:grpSp>
                <p:nvGrpSpPr>
                  <p:cNvPr id="65" name="Gruppo 64">
                    <a:extLst>
                      <a:ext uri="{FF2B5EF4-FFF2-40B4-BE49-F238E27FC236}">
                        <a16:creationId xmlns:a16="http://schemas.microsoft.com/office/drawing/2014/main" id="{7EBEAE0E-57EE-4982-5CF3-46A3A989B99A}"/>
                      </a:ext>
                    </a:extLst>
                  </p:cNvPr>
                  <p:cNvGrpSpPr/>
                  <p:nvPr/>
                </p:nvGrpSpPr>
                <p:grpSpPr>
                  <a:xfrm>
                    <a:off x="4568054" y="4298629"/>
                    <a:ext cx="1523806" cy="453134"/>
                    <a:chOff x="4639651" y="4356570"/>
                    <a:chExt cx="1523806" cy="453134"/>
                  </a:xfrm>
                </p:grpSpPr>
                <p:sp>
                  <p:nvSpPr>
                    <p:cNvPr id="63" name="CasellaDiTesto 18">
                      <a:extLst>
                        <a:ext uri="{FF2B5EF4-FFF2-40B4-BE49-F238E27FC236}">
                          <a16:creationId xmlns:a16="http://schemas.microsoft.com/office/drawing/2014/main" id="{F2374634-4D5F-B704-A209-9A5CF9DFFE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39652" y="4356570"/>
                      <a:ext cx="15238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it-IT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t-IT" sz="1200" b="1" dirty="0">
                          <a:solidFill>
                            <a:srgbClr val="6A040F"/>
                          </a:solidFill>
                        </a:rPr>
                        <a:t>MISSING</a:t>
                      </a:r>
                    </a:p>
                  </p:txBody>
                </p:sp>
                <p:sp>
                  <p:nvSpPr>
                    <p:cNvPr id="64" name="CasellaDiTesto 18">
                      <a:extLst>
                        <a:ext uri="{FF2B5EF4-FFF2-40B4-BE49-F238E27FC236}">
                          <a16:creationId xmlns:a16="http://schemas.microsoft.com/office/drawing/2014/main" id="{CDF8A2FE-11E2-FDE8-4FDB-7AC360337D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39651" y="4501927"/>
                      <a:ext cx="15238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it-IT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t-IT" sz="1400" dirty="0">
                          <a:solidFill>
                            <a:srgbClr val="6A040F"/>
                          </a:solidFill>
                        </a:rPr>
                        <a:t>VALUES</a:t>
                      </a:r>
                    </a:p>
                  </p:txBody>
                </p:sp>
              </p:grpSp>
            </p:grpSp>
            <p:cxnSp>
              <p:nvCxnSpPr>
                <p:cNvPr id="67" name="Connettore diritto 66">
                  <a:extLst>
                    <a:ext uri="{FF2B5EF4-FFF2-40B4-BE49-F238E27FC236}">
                      <a16:creationId xmlns:a16="http://schemas.microsoft.com/office/drawing/2014/main" id="{FA20AE62-1BAC-0B5E-499C-7BDF373BBC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4659" y="3600007"/>
                  <a:ext cx="0" cy="881506"/>
                </a:xfrm>
                <a:prstGeom prst="line">
                  <a:avLst/>
                </a:prstGeom>
                <a:ln w="28575">
                  <a:solidFill>
                    <a:srgbClr val="F48C0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uppo 94">
                <a:extLst>
                  <a:ext uri="{FF2B5EF4-FFF2-40B4-BE49-F238E27FC236}">
                    <a16:creationId xmlns:a16="http://schemas.microsoft.com/office/drawing/2014/main" id="{19CE9E44-CCB8-3553-D9D0-64F653700C01}"/>
                  </a:ext>
                </a:extLst>
              </p:cNvPr>
              <p:cNvGrpSpPr/>
              <p:nvPr/>
            </p:nvGrpSpPr>
            <p:grpSpPr>
              <a:xfrm>
                <a:off x="6152522" y="4236664"/>
                <a:ext cx="1523805" cy="349226"/>
                <a:chOff x="7453362" y="4277928"/>
                <a:chExt cx="1523805" cy="349226"/>
              </a:xfrm>
            </p:grpSpPr>
            <p:pic>
              <p:nvPicPr>
                <p:cNvPr id="86" name="Picture 2">
                  <a:extLst>
                    <a:ext uri="{FF2B5EF4-FFF2-40B4-BE49-F238E27FC236}">
                      <a16:creationId xmlns:a16="http://schemas.microsoft.com/office/drawing/2014/main" id="{BBDDFE73-9408-0EA6-2598-485F2742F9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82428" y="4277928"/>
                  <a:ext cx="349226" cy="3492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7" name="CasellaDiTesto 18">
                  <a:extLst>
                    <a:ext uri="{FF2B5EF4-FFF2-40B4-BE49-F238E27FC236}">
                      <a16:creationId xmlns:a16="http://schemas.microsoft.com/office/drawing/2014/main" id="{8249417F-A2E2-FCA2-9368-C0DEF801826B}"/>
                    </a:ext>
                  </a:extLst>
                </p:cNvPr>
                <p:cNvSpPr txBox="1"/>
                <p:nvPr/>
              </p:nvSpPr>
              <p:spPr>
                <a:xfrm>
                  <a:off x="7453362" y="4324283"/>
                  <a:ext cx="152380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it-IT" sz="1000" dirty="0">
                      <a:solidFill>
                        <a:srgbClr val="6A040F"/>
                      </a:solidFill>
                    </a:rPr>
                    <a:t>ChatGPT</a:t>
                  </a:r>
                  <a:endParaRPr lang="it-IT" sz="1200" dirty="0">
                    <a:solidFill>
                      <a:srgbClr val="6A040F"/>
                    </a:solidFill>
                  </a:endParaRPr>
                </a:p>
              </p:txBody>
            </p:sp>
          </p:grpSp>
          <p:grpSp>
            <p:nvGrpSpPr>
              <p:cNvPr id="94" name="Gruppo 93">
                <a:extLst>
                  <a:ext uri="{FF2B5EF4-FFF2-40B4-BE49-F238E27FC236}">
                    <a16:creationId xmlns:a16="http://schemas.microsoft.com/office/drawing/2014/main" id="{007B489D-DB4C-9E2B-EB21-55EFBB97C6CF}"/>
                  </a:ext>
                </a:extLst>
              </p:cNvPr>
              <p:cNvGrpSpPr/>
              <p:nvPr/>
            </p:nvGrpSpPr>
            <p:grpSpPr>
              <a:xfrm>
                <a:off x="6126532" y="3799448"/>
                <a:ext cx="1524681" cy="381273"/>
                <a:chOff x="7430943" y="3815357"/>
                <a:chExt cx="1524681" cy="381273"/>
              </a:xfrm>
            </p:grpSpPr>
            <p:pic>
              <p:nvPicPr>
                <p:cNvPr id="89" name="Picture 4" descr="Python Logo transparent PNG - StickPNG">
                  <a:extLst>
                    <a:ext uri="{FF2B5EF4-FFF2-40B4-BE49-F238E27FC236}">
                      <a16:creationId xmlns:a16="http://schemas.microsoft.com/office/drawing/2014/main" id="{DA4F6245-6C95-4247-3EF4-C670192499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81064" y="3836144"/>
                  <a:ext cx="350590" cy="3492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90" name="Gruppo 89">
                  <a:extLst>
                    <a:ext uri="{FF2B5EF4-FFF2-40B4-BE49-F238E27FC236}">
                      <a16:creationId xmlns:a16="http://schemas.microsoft.com/office/drawing/2014/main" id="{A0F2052C-DAF7-9162-EAF3-5EA75B51F480}"/>
                    </a:ext>
                  </a:extLst>
                </p:cNvPr>
                <p:cNvGrpSpPr/>
                <p:nvPr/>
              </p:nvGrpSpPr>
              <p:grpSpPr>
                <a:xfrm>
                  <a:off x="7430943" y="3815357"/>
                  <a:ext cx="1524681" cy="381273"/>
                  <a:chOff x="6563712" y="4434584"/>
                  <a:chExt cx="1524681" cy="381273"/>
                </a:xfrm>
              </p:grpSpPr>
              <p:sp>
                <p:nvSpPr>
                  <p:cNvPr id="91" name="CasellaDiTesto 18">
                    <a:extLst>
                      <a:ext uri="{FF2B5EF4-FFF2-40B4-BE49-F238E27FC236}">
                        <a16:creationId xmlns:a16="http://schemas.microsoft.com/office/drawing/2014/main" id="{AE139771-2AED-33D5-8338-8530C0D4BA4A}"/>
                      </a:ext>
                    </a:extLst>
                  </p:cNvPr>
                  <p:cNvSpPr txBox="1"/>
                  <p:nvPr/>
                </p:nvSpPr>
                <p:spPr>
                  <a:xfrm>
                    <a:off x="6564588" y="4434584"/>
                    <a:ext cx="152380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it-IT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it-IT" sz="900" dirty="0">
                        <a:solidFill>
                          <a:srgbClr val="6A040F"/>
                        </a:solidFill>
                      </a:rPr>
                      <a:t>PYTHON</a:t>
                    </a:r>
                    <a:endParaRPr lang="it-IT" sz="1200" dirty="0">
                      <a:solidFill>
                        <a:srgbClr val="6A040F"/>
                      </a:solidFill>
                    </a:endParaRPr>
                  </a:p>
                </p:txBody>
              </p:sp>
              <p:sp>
                <p:nvSpPr>
                  <p:cNvPr id="92" name="CasellaDiTesto 18">
                    <a:extLst>
                      <a:ext uri="{FF2B5EF4-FFF2-40B4-BE49-F238E27FC236}">
                        <a16:creationId xmlns:a16="http://schemas.microsoft.com/office/drawing/2014/main" id="{1C6DF1C6-B958-D935-58C7-EFA09A7A315D}"/>
                      </a:ext>
                    </a:extLst>
                  </p:cNvPr>
                  <p:cNvSpPr txBox="1"/>
                  <p:nvPr/>
                </p:nvSpPr>
                <p:spPr>
                  <a:xfrm>
                    <a:off x="6563712" y="4538858"/>
                    <a:ext cx="152380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it-IT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it-IT" sz="1200" dirty="0">
                        <a:solidFill>
                          <a:srgbClr val="6A040F"/>
                        </a:solidFill>
                      </a:rPr>
                      <a:t>FAKER</a:t>
                    </a:r>
                  </a:p>
                </p:txBody>
              </p:sp>
            </p:grpSp>
          </p:grpSp>
        </p:grpSp>
        <p:grpSp>
          <p:nvGrpSpPr>
            <p:cNvPr id="98" name="Gruppo 97">
              <a:extLst>
                <a:ext uri="{FF2B5EF4-FFF2-40B4-BE49-F238E27FC236}">
                  <a16:creationId xmlns:a16="http://schemas.microsoft.com/office/drawing/2014/main" id="{9E383EE7-A93F-457E-39F6-3154BDE00286}"/>
                </a:ext>
              </a:extLst>
            </p:cNvPr>
            <p:cNvGrpSpPr/>
            <p:nvPr/>
          </p:nvGrpSpPr>
          <p:grpSpPr>
            <a:xfrm>
              <a:off x="5823740" y="4811562"/>
              <a:ext cx="544520" cy="695327"/>
              <a:chOff x="5822156" y="1676282"/>
              <a:chExt cx="544520" cy="695327"/>
            </a:xfrm>
          </p:grpSpPr>
          <p:pic>
            <p:nvPicPr>
              <p:cNvPr id="99" name="Elemento grafico 98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57A1E317-578B-5E62-6BE9-083C05CAC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2156" y="1827089"/>
                <a:ext cx="544520" cy="544520"/>
              </a:xfrm>
              <a:prstGeom prst="rect">
                <a:avLst/>
              </a:prstGeom>
            </p:spPr>
          </p:pic>
          <p:pic>
            <p:nvPicPr>
              <p:cNvPr id="100" name="Elemento grafico 99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3330EAB-0EE5-B1B2-C9A4-7AA261F16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2156" y="1676282"/>
                <a:ext cx="544520" cy="544520"/>
              </a:xfrm>
              <a:prstGeom prst="rect">
                <a:avLst/>
              </a:prstGeom>
            </p:spPr>
          </p:pic>
        </p:grpSp>
        <p:grpSp>
          <p:nvGrpSpPr>
            <p:cNvPr id="1029" name="Gruppo 1028">
              <a:extLst>
                <a:ext uri="{FF2B5EF4-FFF2-40B4-BE49-F238E27FC236}">
                  <a16:creationId xmlns:a16="http://schemas.microsoft.com/office/drawing/2014/main" id="{9A676AC8-E347-A0E1-425A-B6C3251E330C}"/>
                </a:ext>
              </a:extLst>
            </p:cNvPr>
            <p:cNvGrpSpPr/>
            <p:nvPr/>
          </p:nvGrpSpPr>
          <p:grpSpPr>
            <a:xfrm>
              <a:off x="4908589" y="5574333"/>
              <a:ext cx="2941574" cy="858959"/>
              <a:chOff x="2754043" y="5510187"/>
              <a:chExt cx="2941574" cy="858959"/>
            </a:xfrm>
          </p:grpSpPr>
          <p:grpSp>
            <p:nvGrpSpPr>
              <p:cNvPr id="121" name="Gruppo 120">
                <a:extLst>
                  <a:ext uri="{FF2B5EF4-FFF2-40B4-BE49-F238E27FC236}">
                    <a16:creationId xmlns:a16="http://schemas.microsoft.com/office/drawing/2014/main" id="{863651D1-8FBC-CB20-9581-246841C36BEC}"/>
                  </a:ext>
                </a:extLst>
              </p:cNvPr>
              <p:cNvGrpSpPr/>
              <p:nvPr/>
            </p:nvGrpSpPr>
            <p:grpSpPr>
              <a:xfrm>
                <a:off x="3947811" y="5710194"/>
                <a:ext cx="1747806" cy="376450"/>
                <a:chOff x="7431819" y="3815357"/>
                <a:chExt cx="1747806" cy="376450"/>
              </a:xfrm>
            </p:grpSpPr>
            <p:pic>
              <p:nvPicPr>
                <p:cNvPr id="122" name="Picture 4" descr="Python Logo transparent PNG - StickPNG">
                  <a:extLst>
                    <a:ext uri="{FF2B5EF4-FFF2-40B4-BE49-F238E27FC236}">
                      <a16:creationId xmlns:a16="http://schemas.microsoft.com/office/drawing/2014/main" id="{75D40907-3BBB-64C8-176A-60F856F2EA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81064" y="3836144"/>
                  <a:ext cx="350590" cy="3492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3" name="Gruppo 122">
                  <a:extLst>
                    <a:ext uri="{FF2B5EF4-FFF2-40B4-BE49-F238E27FC236}">
                      <a16:creationId xmlns:a16="http://schemas.microsoft.com/office/drawing/2014/main" id="{0CB1C0AD-8C66-84F5-0288-2D01A5AE1C6C}"/>
                    </a:ext>
                  </a:extLst>
                </p:cNvPr>
                <p:cNvGrpSpPr/>
                <p:nvPr/>
              </p:nvGrpSpPr>
              <p:grpSpPr>
                <a:xfrm>
                  <a:off x="7431819" y="3815357"/>
                  <a:ext cx="1747806" cy="376450"/>
                  <a:chOff x="6564588" y="4434584"/>
                  <a:chExt cx="1747806" cy="376450"/>
                </a:xfrm>
              </p:grpSpPr>
              <p:sp>
                <p:nvSpPr>
                  <p:cNvPr id="124" name="CasellaDiTesto 18">
                    <a:extLst>
                      <a:ext uri="{FF2B5EF4-FFF2-40B4-BE49-F238E27FC236}">
                        <a16:creationId xmlns:a16="http://schemas.microsoft.com/office/drawing/2014/main" id="{163FF0F3-F561-CFF8-5266-79907790D465}"/>
                      </a:ext>
                    </a:extLst>
                  </p:cNvPr>
                  <p:cNvSpPr txBox="1"/>
                  <p:nvPr/>
                </p:nvSpPr>
                <p:spPr>
                  <a:xfrm>
                    <a:off x="6564588" y="4434584"/>
                    <a:ext cx="152380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it-IT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it-IT" sz="900" dirty="0">
                        <a:solidFill>
                          <a:srgbClr val="6A040F"/>
                        </a:solidFill>
                      </a:rPr>
                      <a:t>PYTHON</a:t>
                    </a:r>
                    <a:endParaRPr lang="it-IT" sz="1200" dirty="0">
                      <a:solidFill>
                        <a:srgbClr val="6A040F"/>
                      </a:solidFill>
                    </a:endParaRPr>
                  </a:p>
                </p:txBody>
              </p:sp>
              <p:sp>
                <p:nvSpPr>
                  <p:cNvPr id="125" name="CasellaDiTesto 18">
                    <a:extLst>
                      <a:ext uri="{FF2B5EF4-FFF2-40B4-BE49-F238E27FC236}">
                        <a16:creationId xmlns:a16="http://schemas.microsoft.com/office/drawing/2014/main" id="{E5570786-0913-019F-2A4A-D1F2B6AE90D0}"/>
                      </a:ext>
                    </a:extLst>
                  </p:cNvPr>
                  <p:cNvSpPr txBox="1"/>
                  <p:nvPr/>
                </p:nvSpPr>
                <p:spPr>
                  <a:xfrm>
                    <a:off x="6788589" y="4534035"/>
                    <a:ext cx="152380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it-IT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it-IT" sz="1200" dirty="0">
                        <a:solidFill>
                          <a:srgbClr val="6A040F"/>
                        </a:solidFill>
                      </a:rPr>
                      <a:t>FUZZYWUZZY</a:t>
                    </a:r>
                  </a:p>
                </p:txBody>
              </p:sp>
            </p:grpSp>
          </p:grp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82E93BF8-C5E7-879D-F78B-30C6278E29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192" y="5510187"/>
                <a:ext cx="0" cy="801522"/>
              </a:xfrm>
              <a:prstGeom prst="line">
                <a:avLst/>
              </a:prstGeom>
              <a:ln w="28575">
                <a:solidFill>
                  <a:srgbClr val="F48C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5" name="Gruppo 1024">
                <a:extLst>
                  <a:ext uri="{FF2B5EF4-FFF2-40B4-BE49-F238E27FC236}">
                    <a16:creationId xmlns:a16="http://schemas.microsoft.com/office/drawing/2014/main" id="{46F6E25B-689F-F652-6423-F52D1193BBD1}"/>
                  </a:ext>
                </a:extLst>
              </p:cNvPr>
              <p:cNvGrpSpPr/>
              <p:nvPr/>
            </p:nvGrpSpPr>
            <p:grpSpPr>
              <a:xfrm>
                <a:off x="2754043" y="5532559"/>
                <a:ext cx="1319738" cy="836587"/>
                <a:chOff x="3512961" y="5353786"/>
                <a:chExt cx="1319738" cy="836587"/>
              </a:xfrm>
            </p:grpSpPr>
            <p:pic>
              <p:nvPicPr>
                <p:cNvPr id="101" name="Immagine 100" descr="Immagine che contiene design, Elementi grafici, schermata, rosso&#10;&#10;Descrizione generata automaticamente">
                  <a:extLst>
                    <a:ext uri="{FF2B5EF4-FFF2-40B4-BE49-F238E27FC236}">
                      <a16:creationId xmlns:a16="http://schemas.microsoft.com/office/drawing/2014/main" id="{41634EFF-A77E-16EF-6936-2E2D300947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87844" y="5353786"/>
                  <a:ext cx="561647" cy="561646"/>
                </a:xfrm>
                <a:prstGeom prst="rect">
                  <a:avLst/>
                </a:prstGeom>
              </p:spPr>
            </p:pic>
            <p:sp>
              <p:nvSpPr>
                <p:cNvPr id="1024" name="CasellaDiTesto 19">
                  <a:extLst>
                    <a:ext uri="{FF2B5EF4-FFF2-40B4-BE49-F238E27FC236}">
                      <a16:creationId xmlns:a16="http://schemas.microsoft.com/office/drawing/2014/main" id="{AB844929-7CF0-C8AD-D64B-16E46FF30941}"/>
                    </a:ext>
                  </a:extLst>
                </p:cNvPr>
                <p:cNvSpPr txBox="1"/>
                <p:nvPr/>
              </p:nvSpPr>
              <p:spPr>
                <a:xfrm>
                  <a:off x="3512961" y="5913374"/>
                  <a:ext cx="13197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it-IT" sz="1200" b="1" dirty="0">
                      <a:solidFill>
                        <a:srgbClr val="6A040F"/>
                      </a:solidFill>
                    </a:rPr>
                    <a:t>MERGING</a:t>
                  </a:r>
                </a:p>
              </p:txBody>
            </p:sp>
          </p:grpSp>
        </p:grpSp>
      </p:grpSp>
      <p:grpSp>
        <p:nvGrpSpPr>
          <p:cNvPr id="1045" name="Gruppo 1044">
            <a:extLst>
              <a:ext uri="{FF2B5EF4-FFF2-40B4-BE49-F238E27FC236}">
                <a16:creationId xmlns:a16="http://schemas.microsoft.com/office/drawing/2014/main" id="{6C75C19A-7A76-C9D6-3527-435046DF1965}"/>
              </a:ext>
            </a:extLst>
          </p:cNvPr>
          <p:cNvGrpSpPr/>
          <p:nvPr/>
        </p:nvGrpSpPr>
        <p:grpSpPr>
          <a:xfrm>
            <a:off x="4769507" y="7267318"/>
            <a:ext cx="2975977" cy="3104764"/>
            <a:chOff x="4769507" y="2476243"/>
            <a:chExt cx="2975977" cy="3104764"/>
          </a:xfrm>
        </p:grpSpPr>
        <p:pic>
          <p:nvPicPr>
            <p:cNvPr id="1046" name="Immagine 1045" descr="Immagine che contiene clipart, Elementi grafici, design, cartone animato&#10;&#10;Descrizione generata automaticamente">
              <a:extLst>
                <a:ext uri="{FF2B5EF4-FFF2-40B4-BE49-F238E27FC236}">
                  <a16:creationId xmlns:a16="http://schemas.microsoft.com/office/drawing/2014/main" id="{7A70475B-B23A-BC2F-E101-5C6331DF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243" y="2476243"/>
              <a:ext cx="1905515" cy="1905515"/>
            </a:xfrm>
            <a:prstGeom prst="rect">
              <a:avLst/>
            </a:prstGeom>
          </p:spPr>
        </p:pic>
        <p:grpSp>
          <p:nvGrpSpPr>
            <p:cNvPr id="1047" name="Gruppo 1046">
              <a:extLst>
                <a:ext uri="{FF2B5EF4-FFF2-40B4-BE49-F238E27FC236}">
                  <a16:creationId xmlns:a16="http://schemas.microsoft.com/office/drawing/2014/main" id="{4DAF4AF1-F264-090D-BE30-57426677F398}"/>
                </a:ext>
              </a:extLst>
            </p:cNvPr>
            <p:cNvGrpSpPr/>
            <p:nvPr/>
          </p:nvGrpSpPr>
          <p:grpSpPr>
            <a:xfrm>
              <a:off x="4769507" y="4441812"/>
              <a:ext cx="2975977" cy="1139195"/>
              <a:chOff x="8356689" y="4413966"/>
              <a:chExt cx="2975977" cy="1139195"/>
            </a:xfrm>
          </p:grpSpPr>
          <p:grpSp>
            <p:nvGrpSpPr>
              <p:cNvPr id="1048" name="Gruppo 1047">
                <a:extLst>
                  <a:ext uri="{FF2B5EF4-FFF2-40B4-BE49-F238E27FC236}">
                    <a16:creationId xmlns:a16="http://schemas.microsoft.com/office/drawing/2014/main" id="{5E1A3535-F65F-58CC-D18A-7D6D209689F2}"/>
                  </a:ext>
                </a:extLst>
              </p:cNvPr>
              <p:cNvGrpSpPr/>
              <p:nvPr/>
            </p:nvGrpSpPr>
            <p:grpSpPr>
              <a:xfrm>
                <a:off x="8356689" y="4413966"/>
                <a:ext cx="2975977" cy="461665"/>
                <a:chOff x="8377443" y="4539408"/>
                <a:chExt cx="2975977" cy="461665"/>
              </a:xfrm>
            </p:grpSpPr>
            <p:sp>
              <p:nvSpPr>
                <p:cNvPr id="1057" name="CasellaDiTesto 1056">
                  <a:extLst>
                    <a:ext uri="{FF2B5EF4-FFF2-40B4-BE49-F238E27FC236}">
                      <a16:creationId xmlns:a16="http://schemas.microsoft.com/office/drawing/2014/main" id="{11DDA300-E9BE-F610-070C-C14E2FAA172F}"/>
                    </a:ext>
                  </a:extLst>
                </p:cNvPr>
                <p:cNvSpPr txBox="1"/>
                <p:nvPr/>
              </p:nvSpPr>
              <p:spPr>
                <a:xfrm>
                  <a:off x="8377443" y="4680910"/>
                  <a:ext cx="16293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200" dirty="0">
                      <a:solidFill>
                        <a:srgbClr val="6A040F"/>
                      </a:solidFill>
                    </a:rPr>
                    <a:t>POST:</a:t>
                  </a:r>
                  <a:endParaRPr lang="it-IT" sz="2000" dirty="0">
                    <a:solidFill>
                      <a:srgbClr val="6A040F"/>
                    </a:solidFill>
                  </a:endParaRPr>
                </a:p>
              </p:txBody>
            </p:sp>
            <p:sp>
              <p:nvSpPr>
                <p:cNvPr id="1058" name="CasellaDiTesto 1057">
                  <a:extLst>
                    <a:ext uri="{FF2B5EF4-FFF2-40B4-BE49-F238E27FC236}">
                      <a16:creationId xmlns:a16="http://schemas.microsoft.com/office/drawing/2014/main" id="{B58C4DDF-108F-2723-85DD-08C2530B6EFF}"/>
                    </a:ext>
                  </a:extLst>
                </p:cNvPr>
                <p:cNvSpPr txBox="1"/>
                <p:nvPr/>
              </p:nvSpPr>
              <p:spPr>
                <a:xfrm>
                  <a:off x="9029692" y="4539408"/>
                  <a:ext cx="13067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400" b="1" dirty="0">
                      <a:solidFill>
                        <a:srgbClr val="6A040F"/>
                      </a:solidFill>
                    </a:rPr>
                    <a:t>700</a:t>
                  </a:r>
                </a:p>
              </p:txBody>
            </p:sp>
            <p:sp>
              <p:nvSpPr>
                <p:cNvPr id="1059" name="CasellaDiTesto 1058">
                  <a:extLst>
                    <a:ext uri="{FF2B5EF4-FFF2-40B4-BE49-F238E27FC236}">
                      <a16:creationId xmlns:a16="http://schemas.microsoft.com/office/drawing/2014/main" id="{4A4062CE-2A90-D1C1-7F97-34DEF3398A82}"/>
                    </a:ext>
                  </a:extLst>
                </p:cNvPr>
                <p:cNvSpPr txBox="1"/>
                <p:nvPr/>
              </p:nvSpPr>
              <p:spPr>
                <a:xfrm>
                  <a:off x="8840197" y="4630099"/>
                  <a:ext cx="25132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rgbClr val="6A040F"/>
                      </a:solidFill>
                    </a:rPr>
                    <a:t>MB</a:t>
                  </a:r>
                  <a:endParaRPr lang="it-IT" sz="2400" dirty="0">
                    <a:solidFill>
                      <a:srgbClr val="6A040F"/>
                    </a:solidFill>
                  </a:endParaRPr>
                </a:p>
              </p:txBody>
            </p:sp>
          </p:grpSp>
          <p:grpSp>
            <p:nvGrpSpPr>
              <p:cNvPr id="1049" name="Gruppo 1048">
                <a:extLst>
                  <a:ext uri="{FF2B5EF4-FFF2-40B4-BE49-F238E27FC236}">
                    <a16:creationId xmlns:a16="http://schemas.microsoft.com/office/drawing/2014/main" id="{F589EB9C-CD09-4E1A-A674-41A5AF383AB4}"/>
                  </a:ext>
                </a:extLst>
              </p:cNvPr>
              <p:cNvGrpSpPr/>
              <p:nvPr/>
            </p:nvGrpSpPr>
            <p:grpSpPr>
              <a:xfrm>
                <a:off x="8356689" y="4782987"/>
                <a:ext cx="2028898" cy="461665"/>
                <a:chOff x="8444632" y="5260353"/>
                <a:chExt cx="2028898" cy="461665"/>
              </a:xfrm>
            </p:grpSpPr>
            <p:sp>
              <p:nvSpPr>
                <p:cNvPr id="1054" name="CasellaDiTesto 1053">
                  <a:extLst>
                    <a:ext uri="{FF2B5EF4-FFF2-40B4-BE49-F238E27FC236}">
                      <a16:creationId xmlns:a16="http://schemas.microsoft.com/office/drawing/2014/main" id="{331B1B1B-6F01-750B-8B6B-597206E2001C}"/>
                    </a:ext>
                  </a:extLst>
                </p:cNvPr>
                <p:cNvSpPr txBox="1"/>
                <p:nvPr/>
              </p:nvSpPr>
              <p:spPr>
                <a:xfrm>
                  <a:off x="8444632" y="5397280"/>
                  <a:ext cx="16293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200" dirty="0">
                      <a:solidFill>
                        <a:srgbClr val="6A040F"/>
                      </a:solidFill>
                    </a:rPr>
                    <a:t>USER:</a:t>
                  </a:r>
                  <a:endParaRPr lang="it-IT" sz="2000" dirty="0">
                    <a:solidFill>
                      <a:srgbClr val="6A040F"/>
                    </a:solidFill>
                  </a:endParaRPr>
                </a:p>
              </p:txBody>
            </p:sp>
            <p:sp>
              <p:nvSpPr>
                <p:cNvPr id="1055" name="CasellaDiTesto 1054">
                  <a:extLst>
                    <a:ext uri="{FF2B5EF4-FFF2-40B4-BE49-F238E27FC236}">
                      <a16:creationId xmlns:a16="http://schemas.microsoft.com/office/drawing/2014/main" id="{158F0D1F-D9AF-CE3D-40B5-AEEB21E2CEA1}"/>
                    </a:ext>
                  </a:extLst>
                </p:cNvPr>
                <p:cNvSpPr txBox="1"/>
                <p:nvPr/>
              </p:nvSpPr>
              <p:spPr>
                <a:xfrm>
                  <a:off x="9029692" y="5260353"/>
                  <a:ext cx="13067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400" b="1" dirty="0">
                      <a:solidFill>
                        <a:srgbClr val="6A040F"/>
                      </a:solidFill>
                    </a:rPr>
                    <a:t>69</a:t>
                  </a:r>
                </a:p>
              </p:txBody>
            </p:sp>
            <p:sp>
              <p:nvSpPr>
                <p:cNvPr id="1056" name="CasellaDiTesto 1055">
                  <a:extLst>
                    <a:ext uri="{FF2B5EF4-FFF2-40B4-BE49-F238E27FC236}">
                      <a16:creationId xmlns:a16="http://schemas.microsoft.com/office/drawing/2014/main" id="{72200787-D7CF-CE25-2628-4DF618E83AD5}"/>
                    </a:ext>
                  </a:extLst>
                </p:cNvPr>
                <p:cNvSpPr txBox="1"/>
                <p:nvPr/>
              </p:nvSpPr>
              <p:spPr>
                <a:xfrm>
                  <a:off x="9584910" y="5358745"/>
                  <a:ext cx="888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rgbClr val="6A040F"/>
                      </a:solidFill>
                    </a:rPr>
                    <a:t>MB</a:t>
                  </a:r>
                  <a:endParaRPr lang="it-IT" sz="2400" dirty="0">
                    <a:solidFill>
                      <a:srgbClr val="6A040F"/>
                    </a:solidFill>
                  </a:endParaRPr>
                </a:p>
              </p:txBody>
            </p:sp>
          </p:grpSp>
          <p:grpSp>
            <p:nvGrpSpPr>
              <p:cNvPr id="1050" name="Gruppo 1049">
                <a:extLst>
                  <a:ext uri="{FF2B5EF4-FFF2-40B4-BE49-F238E27FC236}">
                    <a16:creationId xmlns:a16="http://schemas.microsoft.com/office/drawing/2014/main" id="{49397CC0-708A-150E-1FC7-D9A246966913}"/>
                  </a:ext>
                </a:extLst>
              </p:cNvPr>
              <p:cNvGrpSpPr/>
              <p:nvPr/>
            </p:nvGrpSpPr>
            <p:grpSpPr>
              <a:xfrm>
                <a:off x="8562933" y="5153051"/>
                <a:ext cx="2588297" cy="400110"/>
                <a:chOff x="7951310" y="6034989"/>
                <a:chExt cx="2588297" cy="400110"/>
              </a:xfrm>
            </p:grpSpPr>
            <p:sp>
              <p:nvSpPr>
                <p:cNvPr id="1051" name="CasellaDiTesto 1050">
                  <a:extLst>
                    <a:ext uri="{FF2B5EF4-FFF2-40B4-BE49-F238E27FC236}">
                      <a16:creationId xmlns:a16="http://schemas.microsoft.com/office/drawing/2014/main" id="{41C49EF9-2E5D-85B6-0175-4BB8A8546EFE}"/>
                    </a:ext>
                  </a:extLst>
                </p:cNvPr>
                <p:cNvSpPr txBox="1"/>
                <p:nvPr/>
              </p:nvSpPr>
              <p:spPr>
                <a:xfrm>
                  <a:off x="7951310" y="6128478"/>
                  <a:ext cx="16293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200" dirty="0">
                      <a:solidFill>
                        <a:srgbClr val="6A040F"/>
                      </a:solidFill>
                    </a:rPr>
                    <a:t>INGREDIENT:</a:t>
                  </a:r>
                  <a:endParaRPr lang="it-IT" sz="2000" dirty="0">
                    <a:solidFill>
                      <a:srgbClr val="6A040F"/>
                    </a:solidFill>
                  </a:endParaRPr>
                </a:p>
              </p:txBody>
            </p:sp>
            <p:sp>
              <p:nvSpPr>
                <p:cNvPr id="1052" name="CasellaDiTesto 1051">
                  <a:extLst>
                    <a:ext uri="{FF2B5EF4-FFF2-40B4-BE49-F238E27FC236}">
                      <a16:creationId xmlns:a16="http://schemas.microsoft.com/office/drawing/2014/main" id="{A0E2559F-0DC7-22CC-FE36-5FDB20CFC421}"/>
                    </a:ext>
                  </a:extLst>
                </p:cNvPr>
                <p:cNvSpPr txBox="1"/>
                <p:nvPr/>
              </p:nvSpPr>
              <p:spPr>
                <a:xfrm>
                  <a:off x="8807331" y="6034989"/>
                  <a:ext cx="13067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rgbClr val="6A040F"/>
                      </a:solidFill>
                    </a:rPr>
                    <a:t>266</a:t>
                  </a:r>
                  <a:endParaRPr lang="it-IT" sz="2400" b="1" dirty="0">
                    <a:solidFill>
                      <a:srgbClr val="6A040F"/>
                    </a:solidFill>
                  </a:endParaRPr>
                </a:p>
              </p:txBody>
            </p:sp>
            <p:sp>
              <p:nvSpPr>
                <p:cNvPr id="1053" name="CasellaDiTesto 1052">
                  <a:extLst>
                    <a:ext uri="{FF2B5EF4-FFF2-40B4-BE49-F238E27FC236}">
                      <a16:creationId xmlns:a16="http://schemas.microsoft.com/office/drawing/2014/main" id="{7F70B779-B5A3-88B6-B02D-7A2CF9FD7A2C}"/>
                    </a:ext>
                  </a:extLst>
                </p:cNvPr>
                <p:cNvSpPr txBox="1"/>
                <p:nvPr/>
              </p:nvSpPr>
              <p:spPr>
                <a:xfrm>
                  <a:off x="9029692" y="6096940"/>
                  <a:ext cx="15099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dirty="0">
                      <a:solidFill>
                        <a:srgbClr val="6A040F"/>
                      </a:solidFill>
                    </a:rPr>
                    <a:t>KB</a:t>
                  </a:r>
                  <a:endParaRPr lang="it-IT" sz="2400" dirty="0">
                    <a:solidFill>
                      <a:srgbClr val="6A040F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8775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9F7DCD-4EBF-3F51-9A1E-D2DE8AC7DA9C}"/>
              </a:ext>
            </a:extLst>
          </p:cNvPr>
          <p:cNvSpPr txBox="1"/>
          <p:nvPr/>
        </p:nvSpPr>
        <p:spPr>
          <a:xfrm>
            <a:off x="1369162" y="3228945"/>
            <a:ext cx="2513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6A040F"/>
                </a:solidFill>
              </a:rPr>
              <a:t>DATASETS</a:t>
            </a:r>
            <a:endParaRPr lang="it-IT" sz="2400" dirty="0">
              <a:solidFill>
                <a:srgbClr val="6A040F"/>
              </a:solidFill>
            </a:endParaRPr>
          </a:p>
        </p:txBody>
      </p:sp>
      <p:grpSp>
        <p:nvGrpSpPr>
          <p:cNvPr id="1030" name="Gruppo 1029">
            <a:extLst>
              <a:ext uri="{FF2B5EF4-FFF2-40B4-BE49-F238E27FC236}">
                <a16:creationId xmlns:a16="http://schemas.microsoft.com/office/drawing/2014/main" id="{C1F78200-B8EF-569C-C50D-34C5D9B5B486}"/>
              </a:ext>
            </a:extLst>
          </p:cNvPr>
          <p:cNvGrpSpPr/>
          <p:nvPr/>
        </p:nvGrpSpPr>
        <p:grpSpPr>
          <a:xfrm>
            <a:off x="4239328" y="-6319536"/>
            <a:ext cx="3953957" cy="6063480"/>
            <a:chOff x="4239328" y="369812"/>
            <a:chExt cx="3953957" cy="6063480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B04DEAB-7553-ECD9-40A3-BE6A5F1ECEFE}"/>
                </a:ext>
              </a:extLst>
            </p:cNvPr>
            <p:cNvGrpSpPr/>
            <p:nvPr/>
          </p:nvGrpSpPr>
          <p:grpSpPr>
            <a:xfrm>
              <a:off x="4239328" y="369812"/>
              <a:ext cx="3953957" cy="800301"/>
              <a:chOff x="2235955" y="1253941"/>
              <a:chExt cx="3953957" cy="800301"/>
            </a:xfrm>
          </p:grpSpPr>
          <p:grpSp>
            <p:nvGrpSpPr>
              <p:cNvPr id="20" name="Gruppo 19">
                <a:extLst>
                  <a:ext uri="{FF2B5EF4-FFF2-40B4-BE49-F238E27FC236}">
                    <a16:creationId xmlns:a16="http://schemas.microsoft.com/office/drawing/2014/main" id="{BD6E33CB-F8FE-858D-4927-562754DB0C5A}"/>
                  </a:ext>
                </a:extLst>
              </p:cNvPr>
              <p:cNvGrpSpPr/>
              <p:nvPr/>
            </p:nvGrpSpPr>
            <p:grpSpPr>
              <a:xfrm>
                <a:off x="2235955" y="1253941"/>
                <a:ext cx="2780223" cy="800301"/>
                <a:chOff x="5144728" y="495628"/>
                <a:chExt cx="2780223" cy="800301"/>
              </a:xfrm>
            </p:grpSpPr>
            <p:sp>
              <p:nvSpPr>
                <p:cNvPr id="2" name="CasellaDiTesto 18">
                  <a:extLst>
                    <a:ext uri="{FF2B5EF4-FFF2-40B4-BE49-F238E27FC236}">
                      <a16:creationId xmlns:a16="http://schemas.microsoft.com/office/drawing/2014/main" id="{FA842DB2-DD59-CDE2-0536-41289C0E6725}"/>
                    </a:ext>
                  </a:extLst>
                </p:cNvPr>
                <p:cNvSpPr txBox="1"/>
                <p:nvPr/>
              </p:nvSpPr>
              <p:spPr>
                <a:xfrm>
                  <a:off x="5144728" y="1018930"/>
                  <a:ext cx="26276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it-IT" sz="1200" dirty="0">
                      <a:solidFill>
                        <a:srgbClr val="6A040F"/>
                      </a:solidFill>
                    </a:rPr>
                    <a:t>RAW DATA</a:t>
                  </a:r>
                </a:p>
              </p:txBody>
            </p:sp>
            <p:sp>
              <p:nvSpPr>
                <p:cNvPr id="15" name="CasellaDiTesto 18">
                  <a:extLst>
                    <a:ext uri="{FF2B5EF4-FFF2-40B4-BE49-F238E27FC236}">
                      <a16:creationId xmlns:a16="http://schemas.microsoft.com/office/drawing/2014/main" id="{26BA8900-D53B-53FF-414D-B341DEA1A629}"/>
                    </a:ext>
                  </a:extLst>
                </p:cNvPr>
                <p:cNvSpPr txBox="1"/>
                <p:nvPr/>
              </p:nvSpPr>
              <p:spPr>
                <a:xfrm>
                  <a:off x="5401857" y="495628"/>
                  <a:ext cx="16670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it-IT" sz="4400" b="1" dirty="0">
                      <a:solidFill>
                        <a:srgbClr val="6A040F"/>
                      </a:solidFill>
                    </a:rPr>
                    <a:t>1</a:t>
                  </a:r>
                  <a:endParaRPr lang="it-IT" sz="3600" b="1" dirty="0">
                    <a:solidFill>
                      <a:srgbClr val="6A040F"/>
                    </a:solidFill>
                  </a:endParaRPr>
                </a:p>
              </p:txBody>
            </p:sp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9239DA64-3D6A-A70A-0684-1205797D6411}"/>
                    </a:ext>
                  </a:extLst>
                </p:cNvPr>
                <p:cNvSpPr txBox="1"/>
                <p:nvPr/>
              </p:nvSpPr>
              <p:spPr>
                <a:xfrm>
                  <a:off x="5297277" y="725342"/>
                  <a:ext cx="26276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it-IT" sz="2400" dirty="0">
                      <a:solidFill>
                        <a:srgbClr val="6A040F"/>
                      </a:solidFill>
                    </a:rPr>
                    <a:t>GB</a:t>
                  </a:r>
                  <a:endParaRPr lang="it-IT" sz="3200" dirty="0">
                    <a:solidFill>
                      <a:srgbClr val="6A040F"/>
                    </a:solidFill>
                  </a:endParaRPr>
                </a:p>
              </p:txBody>
            </p:sp>
          </p:grpSp>
          <p:grpSp>
            <p:nvGrpSpPr>
              <p:cNvPr id="31" name="Gruppo 30">
                <a:extLst>
                  <a:ext uri="{FF2B5EF4-FFF2-40B4-BE49-F238E27FC236}">
                    <a16:creationId xmlns:a16="http://schemas.microsoft.com/office/drawing/2014/main" id="{F65676DC-0B66-613C-9503-B9BB04899054}"/>
                  </a:ext>
                </a:extLst>
              </p:cNvPr>
              <p:cNvGrpSpPr/>
              <p:nvPr/>
            </p:nvGrpSpPr>
            <p:grpSpPr>
              <a:xfrm>
                <a:off x="4199923" y="1368025"/>
                <a:ext cx="1989989" cy="647290"/>
                <a:chOff x="4296682" y="1392431"/>
                <a:chExt cx="1989989" cy="647290"/>
              </a:xfrm>
            </p:grpSpPr>
            <p:sp>
              <p:nvSpPr>
                <p:cNvPr id="25" name="CasellaDiTesto 18">
                  <a:extLst>
                    <a:ext uri="{FF2B5EF4-FFF2-40B4-BE49-F238E27FC236}">
                      <a16:creationId xmlns:a16="http://schemas.microsoft.com/office/drawing/2014/main" id="{26E1ECE4-9B09-2C83-ED5E-F5B82F058E12}"/>
                    </a:ext>
                  </a:extLst>
                </p:cNvPr>
                <p:cNvSpPr txBox="1"/>
                <p:nvPr/>
              </p:nvSpPr>
              <p:spPr>
                <a:xfrm>
                  <a:off x="4296682" y="1392431"/>
                  <a:ext cx="19899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200" b="1" dirty="0">
                      <a:solidFill>
                        <a:srgbClr val="6A040F"/>
                      </a:solidFill>
                    </a:rPr>
                    <a:t>INGREDIENTS</a:t>
                  </a:r>
                </a:p>
              </p:txBody>
            </p:sp>
            <p:sp>
              <p:nvSpPr>
                <p:cNvPr id="26" name="CasellaDiTesto 18">
                  <a:extLst>
                    <a:ext uri="{FF2B5EF4-FFF2-40B4-BE49-F238E27FC236}">
                      <a16:creationId xmlns:a16="http://schemas.microsoft.com/office/drawing/2014/main" id="{B52BB423-235D-52F3-CBA2-8A5550CF25C6}"/>
                    </a:ext>
                  </a:extLst>
                </p:cNvPr>
                <p:cNvSpPr txBox="1"/>
                <p:nvPr/>
              </p:nvSpPr>
              <p:spPr>
                <a:xfrm>
                  <a:off x="4296684" y="1574459"/>
                  <a:ext cx="19899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200" b="1" dirty="0">
                      <a:solidFill>
                        <a:srgbClr val="6A040F"/>
                      </a:solidFill>
                    </a:rPr>
                    <a:t>RECIPES</a:t>
                  </a:r>
                </a:p>
              </p:txBody>
            </p:sp>
            <p:sp>
              <p:nvSpPr>
                <p:cNvPr id="27" name="CasellaDiTesto 18">
                  <a:extLst>
                    <a:ext uri="{FF2B5EF4-FFF2-40B4-BE49-F238E27FC236}">
                      <a16:creationId xmlns:a16="http://schemas.microsoft.com/office/drawing/2014/main" id="{4F0209A5-6DA5-EB98-F955-75297C147774}"/>
                    </a:ext>
                  </a:extLst>
                </p:cNvPr>
                <p:cNvSpPr txBox="1"/>
                <p:nvPr/>
              </p:nvSpPr>
              <p:spPr>
                <a:xfrm>
                  <a:off x="4296682" y="1762722"/>
                  <a:ext cx="19899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200" b="1" dirty="0">
                      <a:solidFill>
                        <a:srgbClr val="6A040F"/>
                      </a:solidFill>
                    </a:rPr>
                    <a:t>INTERACTIONS</a:t>
                  </a:r>
                </a:p>
              </p:txBody>
            </p:sp>
          </p:grp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FEBA83C8-2DCF-CD92-B446-42B542B77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1043" y="1376363"/>
                <a:ext cx="0" cy="630614"/>
              </a:xfrm>
              <a:prstGeom prst="line">
                <a:avLst/>
              </a:prstGeom>
              <a:ln w="28575">
                <a:solidFill>
                  <a:srgbClr val="F48C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D7C15222-C6FF-2153-A3D8-F12732E0C45C}"/>
                </a:ext>
              </a:extLst>
            </p:cNvPr>
            <p:cNvGrpSpPr/>
            <p:nvPr/>
          </p:nvGrpSpPr>
          <p:grpSpPr>
            <a:xfrm>
              <a:off x="5822156" y="1237557"/>
              <a:ext cx="544520" cy="695327"/>
              <a:chOff x="5822156" y="1676282"/>
              <a:chExt cx="544520" cy="695327"/>
            </a:xfrm>
          </p:grpSpPr>
          <p:pic>
            <p:nvPicPr>
              <p:cNvPr id="50" name="Elemento grafico 49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120FBD2D-7A26-572F-E766-86FB989C7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2156" y="1827089"/>
                <a:ext cx="544520" cy="544520"/>
              </a:xfrm>
              <a:prstGeom prst="rect">
                <a:avLst/>
              </a:prstGeom>
            </p:spPr>
          </p:pic>
          <p:pic>
            <p:nvPicPr>
              <p:cNvPr id="51" name="Elemento grafico 50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D398C820-5141-A190-1B73-EDC623832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2156" y="1676282"/>
                <a:ext cx="544520" cy="544520"/>
              </a:xfrm>
              <a:prstGeom prst="rect">
                <a:avLst/>
              </a:prstGeom>
            </p:spPr>
          </p:pic>
        </p:grpSp>
        <p:grpSp>
          <p:nvGrpSpPr>
            <p:cNvPr id="55" name="Gruppo 54">
              <a:extLst>
                <a:ext uri="{FF2B5EF4-FFF2-40B4-BE49-F238E27FC236}">
                  <a16:creationId xmlns:a16="http://schemas.microsoft.com/office/drawing/2014/main" id="{74198B97-3FB1-B1CC-273F-B714FAA8A9D7}"/>
                </a:ext>
              </a:extLst>
            </p:cNvPr>
            <p:cNvGrpSpPr/>
            <p:nvPr/>
          </p:nvGrpSpPr>
          <p:grpSpPr>
            <a:xfrm>
              <a:off x="5329957" y="2000328"/>
              <a:ext cx="1523805" cy="946625"/>
              <a:chOff x="4887370" y="2147816"/>
              <a:chExt cx="1523805" cy="946625"/>
            </a:xfrm>
          </p:grpSpPr>
          <p:sp>
            <p:nvSpPr>
              <p:cNvPr id="53" name="CasellaDiTesto 18">
                <a:extLst>
                  <a:ext uri="{FF2B5EF4-FFF2-40B4-BE49-F238E27FC236}">
                    <a16:creationId xmlns:a16="http://schemas.microsoft.com/office/drawing/2014/main" id="{B53F5934-84A3-EA5F-B67D-DA2C5A8CA5DA}"/>
                  </a:ext>
                </a:extLst>
              </p:cNvPr>
              <p:cNvSpPr txBox="1"/>
              <p:nvPr/>
            </p:nvSpPr>
            <p:spPr>
              <a:xfrm>
                <a:off x="4887370" y="2817442"/>
                <a:ext cx="15238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1200" b="1" dirty="0">
                    <a:solidFill>
                      <a:srgbClr val="F48C06"/>
                    </a:solidFill>
                  </a:rPr>
                  <a:t>CLEANING</a:t>
                </a:r>
              </a:p>
            </p:txBody>
          </p:sp>
          <p:pic>
            <p:nvPicPr>
              <p:cNvPr id="54" name="Immagine 53" descr="Immagine che contiene Elementi grafici, Carattere, design, grafica&#10;&#10;Descrizione generata automaticamente">
                <a:extLst>
                  <a:ext uri="{FF2B5EF4-FFF2-40B4-BE49-F238E27FC236}">
                    <a16:creationId xmlns:a16="http://schemas.microsoft.com/office/drawing/2014/main" id="{D9DB5B17-8D4E-3EC1-C6E2-C6CC2BFBD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5714" y="2147816"/>
                <a:ext cx="727119" cy="727119"/>
              </a:xfrm>
              <a:prstGeom prst="rect">
                <a:avLst/>
              </a:prstGeom>
            </p:spPr>
          </p:pic>
        </p:grpSp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EC9584F2-7818-5FDB-52DE-934622407FDB}"/>
                </a:ext>
              </a:extLst>
            </p:cNvPr>
            <p:cNvGrpSpPr/>
            <p:nvPr/>
          </p:nvGrpSpPr>
          <p:grpSpPr>
            <a:xfrm>
              <a:off x="5822156" y="3014397"/>
              <a:ext cx="544520" cy="695327"/>
              <a:chOff x="5822156" y="1676282"/>
              <a:chExt cx="544520" cy="695327"/>
            </a:xfrm>
          </p:grpSpPr>
          <p:pic>
            <p:nvPicPr>
              <p:cNvPr id="57" name="Elemento grafico 5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1ED08C4D-8777-D4FE-C016-1E5036CD4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2156" y="1827089"/>
                <a:ext cx="544520" cy="544520"/>
              </a:xfrm>
              <a:prstGeom prst="rect">
                <a:avLst/>
              </a:prstGeom>
            </p:spPr>
          </p:pic>
          <p:pic>
            <p:nvPicPr>
              <p:cNvPr id="58" name="Elemento grafico 57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653A2F41-994A-5357-EA79-6CED4F50F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2156" y="1676282"/>
                <a:ext cx="544520" cy="544520"/>
              </a:xfrm>
              <a:prstGeom prst="rect">
                <a:avLst/>
              </a:prstGeom>
            </p:spPr>
          </p:pic>
        </p:grpSp>
        <p:grpSp>
          <p:nvGrpSpPr>
            <p:cNvPr id="126" name="Gruppo 125">
              <a:extLst>
                <a:ext uri="{FF2B5EF4-FFF2-40B4-BE49-F238E27FC236}">
                  <a16:creationId xmlns:a16="http://schemas.microsoft.com/office/drawing/2014/main" id="{73687D73-19E7-B495-D712-4DE4BAB90D99}"/>
                </a:ext>
              </a:extLst>
            </p:cNvPr>
            <p:cNvGrpSpPr/>
            <p:nvPr/>
          </p:nvGrpSpPr>
          <p:grpSpPr>
            <a:xfrm>
              <a:off x="4832699" y="3777168"/>
              <a:ext cx="2843628" cy="966950"/>
              <a:chOff x="4832699" y="3750814"/>
              <a:chExt cx="2843628" cy="966950"/>
            </a:xfrm>
          </p:grpSpPr>
          <p:grpSp>
            <p:nvGrpSpPr>
              <p:cNvPr id="78" name="Gruppo 77">
                <a:extLst>
                  <a:ext uri="{FF2B5EF4-FFF2-40B4-BE49-F238E27FC236}">
                    <a16:creationId xmlns:a16="http://schemas.microsoft.com/office/drawing/2014/main" id="{8E7AA73A-6F16-2D12-F479-1FC01AE4FFDC}"/>
                  </a:ext>
                </a:extLst>
              </p:cNvPr>
              <p:cNvGrpSpPr/>
              <p:nvPr/>
            </p:nvGrpSpPr>
            <p:grpSpPr>
              <a:xfrm>
                <a:off x="4832699" y="3750814"/>
                <a:ext cx="1523806" cy="966950"/>
                <a:chOff x="2678675" y="3600007"/>
                <a:chExt cx="1523806" cy="966950"/>
              </a:xfrm>
            </p:grpSpPr>
            <p:grpSp>
              <p:nvGrpSpPr>
                <p:cNvPr id="66" name="Gruppo 65">
                  <a:extLst>
                    <a:ext uri="{FF2B5EF4-FFF2-40B4-BE49-F238E27FC236}">
                      <a16:creationId xmlns:a16="http://schemas.microsoft.com/office/drawing/2014/main" id="{C4077DEA-507A-2922-11BB-E2FDBEFF4096}"/>
                    </a:ext>
                  </a:extLst>
                </p:cNvPr>
                <p:cNvGrpSpPr/>
                <p:nvPr/>
              </p:nvGrpSpPr>
              <p:grpSpPr>
                <a:xfrm>
                  <a:off x="2678675" y="3600007"/>
                  <a:ext cx="1523806" cy="966950"/>
                  <a:chOff x="4568054" y="3784813"/>
                  <a:chExt cx="1523806" cy="966950"/>
                </a:xfrm>
              </p:grpSpPr>
              <p:pic>
                <p:nvPicPr>
                  <p:cNvPr id="59" name="Immagine 58" descr="Immagine che contiene simbolo, Elementi grafici, schermata, rosso&#10;&#10;Descrizione generata automaticamente">
                    <a:extLst>
                      <a:ext uri="{FF2B5EF4-FFF2-40B4-BE49-F238E27FC236}">
                        <a16:creationId xmlns:a16="http://schemas.microsoft.com/office/drawing/2014/main" id="{E03A3E87-3463-5B8B-C039-FFFAF5F4E9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9132" y="3784813"/>
                    <a:ext cx="561650" cy="561650"/>
                  </a:xfrm>
                  <a:prstGeom prst="rect">
                    <a:avLst/>
                  </a:prstGeom>
                </p:spPr>
              </p:pic>
              <p:grpSp>
                <p:nvGrpSpPr>
                  <p:cNvPr id="65" name="Gruppo 64">
                    <a:extLst>
                      <a:ext uri="{FF2B5EF4-FFF2-40B4-BE49-F238E27FC236}">
                        <a16:creationId xmlns:a16="http://schemas.microsoft.com/office/drawing/2014/main" id="{7EBEAE0E-57EE-4982-5CF3-46A3A989B99A}"/>
                      </a:ext>
                    </a:extLst>
                  </p:cNvPr>
                  <p:cNvGrpSpPr/>
                  <p:nvPr/>
                </p:nvGrpSpPr>
                <p:grpSpPr>
                  <a:xfrm>
                    <a:off x="4568054" y="4298629"/>
                    <a:ext cx="1523806" cy="453134"/>
                    <a:chOff x="4639651" y="4356570"/>
                    <a:chExt cx="1523806" cy="453134"/>
                  </a:xfrm>
                </p:grpSpPr>
                <p:sp>
                  <p:nvSpPr>
                    <p:cNvPr id="63" name="CasellaDiTesto 18">
                      <a:extLst>
                        <a:ext uri="{FF2B5EF4-FFF2-40B4-BE49-F238E27FC236}">
                          <a16:creationId xmlns:a16="http://schemas.microsoft.com/office/drawing/2014/main" id="{F2374634-4D5F-B704-A209-9A5CF9DFFE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39652" y="4356570"/>
                      <a:ext cx="15238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it-IT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t-IT" sz="1200" b="1" dirty="0">
                          <a:solidFill>
                            <a:srgbClr val="6A040F"/>
                          </a:solidFill>
                        </a:rPr>
                        <a:t>MISSING</a:t>
                      </a:r>
                    </a:p>
                  </p:txBody>
                </p:sp>
                <p:sp>
                  <p:nvSpPr>
                    <p:cNvPr id="64" name="CasellaDiTesto 18">
                      <a:extLst>
                        <a:ext uri="{FF2B5EF4-FFF2-40B4-BE49-F238E27FC236}">
                          <a16:creationId xmlns:a16="http://schemas.microsoft.com/office/drawing/2014/main" id="{CDF8A2FE-11E2-FDE8-4FDB-7AC360337D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39651" y="4501927"/>
                      <a:ext cx="15238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it-IT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it-IT" sz="1400" dirty="0">
                          <a:solidFill>
                            <a:srgbClr val="6A040F"/>
                          </a:solidFill>
                        </a:rPr>
                        <a:t>VALUES</a:t>
                      </a:r>
                    </a:p>
                  </p:txBody>
                </p:sp>
              </p:grpSp>
            </p:grpSp>
            <p:cxnSp>
              <p:nvCxnSpPr>
                <p:cNvPr id="67" name="Connettore diritto 66">
                  <a:extLst>
                    <a:ext uri="{FF2B5EF4-FFF2-40B4-BE49-F238E27FC236}">
                      <a16:creationId xmlns:a16="http://schemas.microsoft.com/office/drawing/2014/main" id="{FA20AE62-1BAC-0B5E-499C-7BDF373BBC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4659" y="3600007"/>
                  <a:ext cx="0" cy="881506"/>
                </a:xfrm>
                <a:prstGeom prst="line">
                  <a:avLst/>
                </a:prstGeom>
                <a:ln w="28575">
                  <a:solidFill>
                    <a:srgbClr val="F48C0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uppo 94">
                <a:extLst>
                  <a:ext uri="{FF2B5EF4-FFF2-40B4-BE49-F238E27FC236}">
                    <a16:creationId xmlns:a16="http://schemas.microsoft.com/office/drawing/2014/main" id="{19CE9E44-CCB8-3553-D9D0-64F653700C01}"/>
                  </a:ext>
                </a:extLst>
              </p:cNvPr>
              <p:cNvGrpSpPr/>
              <p:nvPr/>
            </p:nvGrpSpPr>
            <p:grpSpPr>
              <a:xfrm>
                <a:off x="6152522" y="4236664"/>
                <a:ext cx="1523805" cy="349226"/>
                <a:chOff x="7453362" y="4277928"/>
                <a:chExt cx="1523805" cy="349226"/>
              </a:xfrm>
            </p:grpSpPr>
            <p:pic>
              <p:nvPicPr>
                <p:cNvPr id="86" name="Picture 2">
                  <a:extLst>
                    <a:ext uri="{FF2B5EF4-FFF2-40B4-BE49-F238E27FC236}">
                      <a16:creationId xmlns:a16="http://schemas.microsoft.com/office/drawing/2014/main" id="{BBDDFE73-9408-0EA6-2598-485F2742F9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82428" y="4277928"/>
                  <a:ext cx="349226" cy="3492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7" name="CasellaDiTesto 18">
                  <a:extLst>
                    <a:ext uri="{FF2B5EF4-FFF2-40B4-BE49-F238E27FC236}">
                      <a16:creationId xmlns:a16="http://schemas.microsoft.com/office/drawing/2014/main" id="{8249417F-A2E2-FCA2-9368-C0DEF801826B}"/>
                    </a:ext>
                  </a:extLst>
                </p:cNvPr>
                <p:cNvSpPr txBox="1"/>
                <p:nvPr/>
              </p:nvSpPr>
              <p:spPr>
                <a:xfrm>
                  <a:off x="7453362" y="4324283"/>
                  <a:ext cx="152380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it-IT" sz="1000" dirty="0">
                      <a:solidFill>
                        <a:srgbClr val="6A040F"/>
                      </a:solidFill>
                    </a:rPr>
                    <a:t>ChatGPT</a:t>
                  </a:r>
                  <a:endParaRPr lang="it-IT" sz="1200" dirty="0">
                    <a:solidFill>
                      <a:srgbClr val="6A040F"/>
                    </a:solidFill>
                  </a:endParaRPr>
                </a:p>
              </p:txBody>
            </p:sp>
          </p:grpSp>
          <p:grpSp>
            <p:nvGrpSpPr>
              <p:cNvPr id="94" name="Gruppo 93">
                <a:extLst>
                  <a:ext uri="{FF2B5EF4-FFF2-40B4-BE49-F238E27FC236}">
                    <a16:creationId xmlns:a16="http://schemas.microsoft.com/office/drawing/2014/main" id="{007B489D-DB4C-9E2B-EB21-55EFBB97C6CF}"/>
                  </a:ext>
                </a:extLst>
              </p:cNvPr>
              <p:cNvGrpSpPr/>
              <p:nvPr/>
            </p:nvGrpSpPr>
            <p:grpSpPr>
              <a:xfrm>
                <a:off x="6126532" y="3799448"/>
                <a:ext cx="1524681" cy="381273"/>
                <a:chOff x="7430943" y="3815357"/>
                <a:chExt cx="1524681" cy="381273"/>
              </a:xfrm>
            </p:grpSpPr>
            <p:pic>
              <p:nvPicPr>
                <p:cNvPr id="89" name="Picture 4" descr="Python Logo transparent PNG - StickPNG">
                  <a:extLst>
                    <a:ext uri="{FF2B5EF4-FFF2-40B4-BE49-F238E27FC236}">
                      <a16:creationId xmlns:a16="http://schemas.microsoft.com/office/drawing/2014/main" id="{DA4F6245-6C95-4247-3EF4-C670192499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81064" y="3836144"/>
                  <a:ext cx="350590" cy="3492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90" name="Gruppo 89">
                  <a:extLst>
                    <a:ext uri="{FF2B5EF4-FFF2-40B4-BE49-F238E27FC236}">
                      <a16:creationId xmlns:a16="http://schemas.microsoft.com/office/drawing/2014/main" id="{A0F2052C-DAF7-9162-EAF3-5EA75B51F480}"/>
                    </a:ext>
                  </a:extLst>
                </p:cNvPr>
                <p:cNvGrpSpPr/>
                <p:nvPr/>
              </p:nvGrpSpPr>
              <p:grpSpPr>
                <a:xfrm>
                  <a:off x="7430943" y="3815357"/>
                  <a:ext cx="1524681" cy="381273"/>
                  <a:chOff x="6563712" y="4434584"/>
                  <a:chExt cx="1524681" cy="381273"/>
                </a:xfrm>
              </p:grpSpPr>
              <p:sp>
                <p:nvSpPr>
                  <p:cNvPr id="91" name="CasellaDiTesto 18">
                    <a:extLst>
                      <a:ext uri="{FF2B5EF4-FFF2-40B4-BE49-F238E27FC236}">
                        <a16:creationId xmlns:a16="http://schemas.microsoft.com/office/drawing/2014/main" id="{AE139771-2AED-33D5-8338-8530C0D4BA4A}"/>
                      </a:ext>
                    </a:extLst>
                  </p:cNvPr>
                  <p:cNvSpPr txBox="1"/>
                  <p:nvPr/>
                </p:nvSpPr>
                <p:spPr>
                  <a:xfrm>
                    <a:off x="6564588" y="4434584"/>
                    <a:ext cx="152380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it-IT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it-IT" sz="900" dirty="0">
                        <a:solidFill>
                          <a:srgbClr val="6A040F"/>
                        </a:solidFill>
                      </a:rPr>
                      <a:t>PYTHON</a:t>
                    </a:r>
                    <a:endParaRPr lang="it-IT" sz="1200" dirty="0">
                      <a:solidFill>
                        <a:srgbClr val="6A040F"/>
                      </a:solidFill>
                    </a:endParaRPr>
                  </a:p>
                </p:txBody>
              </p:sp>
              <p:sp>
                <p:nvSpPr>
                  <p:cNvPr id="92" name="CasellaDiTesto 18">
                    <a:extLst>
                      <a:ext uri="{FF2B5EF4-FFF2-40B4-BE49-F238E27FC236}">
                        <a16:creationId xmlns:a16="http://schemas.microsoft.com/office/drawing/2014/main" id="{1C6DF1C6-B958-D935-58C7-EFA09A7A315D}"/>
                      </a:ext>
                    </a:extLst>
                  </p:cNvPr>
                  <p:cNvSpPr txBox="1"/>
                  <p:nvPr/>
                </p:nvSpPr>
                <p:spPr>
                  <a:xfrm>
                    <a:off x="6563712" y="4538858"/>
                    <a:ext cx="152380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it-IT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it-IT" sz="1200" dirty="0">
                        <a:solidFill>
                          <a:srgbClr val="6A040F"/>
                        </a:solidFill>
                      </a:rPr>
                      <a:t>FAKER</a:t>
                    </a:r>
                  </a:p>
                </p:txBody>
              </p:sp>
            </p:grpSp>
          </p:grpSp>
        </p:grpSp>
        <p:grpSp>
          <p:nvGrpSpPr>
            <p:cNvPr id="98" name="Gruppo 97">
              <a:extLst>
                <a:ext uri="{FF2B5EF4-FFF2-40B4-BE49-F238E27FC236}">
                  <a16:creationId xmlns:a16="http://schemas.microsoft.com/office/drawing/2014/main" id="{9E383EE7-A93F-457E-39F6-3154BDE00286}"/>
                </a:ext>
              </a:extLst>
            </p:cNvPr>
            <p:cNvGrpSpPr/>
            <p:nvPr/>
          </p:nvGrpSpPr>
          <p:grpSpPr>
            <a:xfrm>
              <a:off x="5823740" y="4811562"/>
              <a:ext cx="544520" cy="695327"/>
              <a:chOff x="5822156" y="1676282"/>
              <a:chExt cx="544520" cy="695327"/>
            </a:xfrm>
          </p:grpSpPr>
          <p:pic>
            <p:nvPicPr>
              <p:cNvPr id="99" name="Elemento grafico 98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57A1E317-578B-5E62-6BE9-083C05CAC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2156" y="1827089"/>
                <a:ext cx="544520" cy="544520"/>
              </a:xfrm>
              <a:prstGeom prst="rect">
                <a:avLst/>
              </a:prstGeom>
            </p:spPr>
          </p:pic>
          <p:pic>
            <p:nvPicPr>
              <p:cNvPr id="100" name="Elemento grafico 99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3330EAB-0EE5-B1B2-C9A4-7AA261F16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2156" y="1676282"/>
                <a:ext cx="544520" cy="544520"/>
              </a:xfrm>
              <a:prstGeom prst="rect">
                <a:avLst/>
              </a:prstGeom>
            </p:spPr>
          </p:pic>
        </p:grpSp>
        <p:grpSp>
          <p:nvGrpSpPr>
            <p:cNvPr id="1029" name="Gruppo 1028">
              <a:extLst>
                <a:ext uri="{FF2B5EF4-FFF2-40B4-BE49-F238E27FC236}">
                  <a16:creationId xmlns:a16="http://schemas.microsoft.com/office/drawing/2014/main" id="{9A676AC8-E347-A0E1-425A-B6C3251E330C}"/>
                </a:ext>
              </a:extLst>
            </p:cNvPr>
            <p:cNvGrpSpPr/>
            <p:nvPr/>
          </p:nvGrpSpPr>
          <p:grpSpPr>
            <a:xfrm>
              <a:off x="4908589" y="5574333"/>
              <a:ext cx="2941574" cy="858959"/>
              <a:chOff x="2754043" y="5510187"/>
              <a:chExt cx="2941574" cy="858959"/>
            </a:xfrm>
          </p:grpSpPr>
          <p:grpSp>
            <p:nvGrpSpPr>
              <p:cNvPr id="121" name="Gruppo 120">
                <a:extLst>
                  <a:ext uri="{FF2B5EF4-FFF2-40B4-BE49-F238E27FC236}">
                    <a16:creationId xmlns:a16="http://schemas.microsoft.com/office/drawing/2014/main" id="{863651D1-8FBC-CB20-9581-246841C36BEC}"/>
                  </a:ext>
                </a:extLst>
              </p:cNvPr>
              <p:cNvGrpSpPr/>
              <p:nvPr/>
            </p:nvGrpSpPr>
            <p:grpSpPr>
              <a:xfrm>
                <a:off x="3947811" y="5710194"/>
                <a:ext cx="1747806" cy="376450"/>
                <a:chOff x="7431819" y="3815357"/>
                <a:chExt cx="1747806" cy="376450"/>
              </a:xfrm>
            </p:grpSpPr>
            <p:pic>
              <p:nvPicPr>
                <p:cNvPr id="122" name="Picture 4" descr="Python Logo transparent PNG - StickPNG">
                  <a:extLst>
                    <a:ext uri="{FF2B5EF4-FFF2-40B4-BE49-F238E27FC236}">
                      <a16:creationId xmlns:a16="http://schemas.microsoft.com/office/drawing/2014/main" id="{75D40907-3BBB-64C8-176A-60F856F2EA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81064" y="3836144"/>
                  <a:ext cx="350590" cy="3492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3" name="Gruppo 122">
                  <a:extLst>
                    <a:ext uri="{FF2B5EF4-FFF2-40B4-BE49-F238E27FC236}">
                      <a16:creationId xmlns:a16="http://schemas.microsoft.com/office/drawing/2014/main" id="{0CB1C0AD-8C66-84F5-0288-2D01A5AE1C6C}"/>
                    </a:ext>
                  </a:extLst>
                </p:cNvPr>
                <p:cNvGrpSpPr/>
                <p:nvPr/>
              </p:nvGrpSpPr>
              <p:grpSpPr>
                <a:xfrm>
                  <a:off x="7431819" y="3815357"/>
                  <a:ext cx="1747806" cy="376450"/>
                  <a:chOff x="6564588" y="4434584"/>
                  <a:chExt cx="1747806" cy="376450"/>
                </a:xfrm>
              </p:grpSpPr>
              <p:sp>
                <p:nvSpPr>
                  <p:cNvPr id="124" name="CasellaDiTesto 18">
                    <a:extLst>
                      <a:ext uri="{FF2B5EF4-FFF2-40B4-BE49-F238E27FC236}">
                        <a16:creationId xmlns:a16="http://schemas.microsoft.com/office/drawing/2014/main" id="{163FF0F3-F561-CFF8-5266-79907790D465}"/>
                      </a:ext>
                    </a:extLst>
                  </p:cNvPr>
                  <p:cNvSpPr txBox="1"/>
                  <p:nvPr/>
                </p:nvSpPr>
                <p:spPr>
                  <a:xfrm>
                    <a:off x="6564588" y="4434584"/>
                    <a:ext cx="152380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it-IT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it-IT" sz="900" dirty="0">
                        <a:solidFill>
                          <a:srgbClr val="6A040F"/>
                        </a:solidFill>
                      </a:rPr>
                      <a:t>PYTHON</a:t>
                    </a:r>
                    <a:endParaRPr lang="it-IT" sz="1200" dirty="0">
                      <a:solidFill>
                        <a:srgbClr val="6A040F"/>
                      </a:solidFill>
                    </a:endParaRPr>
                  </a:p>
                </p:txBody>
              </p:sp>
              <p:sp>
                <p:nvSpPr>
                  <p:cNvPr id="125" name="CasellaDiTesto 18">
                    <a:extLst>
                      <a:ext uri="{FF2B5EF4-FFF2-40B4-BE49-F238E27FC236}">
                        <a16:creationId xmlns:a16="http://schemas.microsoft.com/office/drawing/2014/main" id="{E5570786-0913-019F-2A4A-D1F2B6AE90D0}"/>
                      </a:ext>
                    </a:extLst>
                  </p:cNvPr>
                  <p:cNvSpPr txBox="1"/>
                  <p:nvPr/>
                </p:nvSpPr>
                <p:spPr>
                  <a:xfrm>
                    <a:off x="6788589" y="4534035"/>
                    <a:ext cx="152380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it-IT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it-IT" sz="1200" dirty="0">
                        <a:solidFill>
                          <a:srgbClr val="6A040F"/>
                        </a:solidFill>
                      </a:rPr>
                      <a:t>FUZZYWUZZY</a:t>
                    </a:r>
                  </a:p>
                </p:txBody>
              </p:sp>
            </p:grpSp>
          </p:grp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82E93BF8-C5E7-879D-F78B-30C6278E29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192" y="5510187"/>
                <a:ext cx="0" cy="801522"/>
              </a:xfrm>
              <a:prstGeom prst="line">
                <a:avLst/>
              </a:prstGeom>
              <a:ln w="28575">
                <a:solidFill>
                  <a:srgbClr val="F48C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5" name="Gruppo 1024">
                <a:extLst>
                  <a:ext uri="{FF2B5EF4-FFF2-40B4-BE49-F238E27FC236}">
                    <a16:creationId xmlns:a16="http://schemas.microsoft.com/office/drawing/2014/main" id="{46F6E25B-689F-F652-6423-F52D1193BBD1}"/>
                  </a:ext>
                </a:extLst>
              </p:cNvPr>
              <p:cNvGrpSpPr/>
              <p:nvPr/>
            </p:nvGrpSpPr>
            <p:grpSpPr>
              <a:xfrm>
                <a:off x="2754043" y="5532559"/>
                <a:ext cx="1319738" cy="836587"/>
                <a:chOff x="3512961" y="5353786"/>
                <a:chExt cx="1319738" cy="836587"/>
              </a:xfrm>
            </p:grpSpPr>
            <p:pic>
              <p:nvPicPr>
                <p:cNvPr id="101" name="Immagine 100" descr="Immagine che contiene design, Elementi grafici, schermata, rosso&#10;&#10;Descrizione generata automaticamente">
                  <a:extLst>
                    <a:ext uri="{FF2B5EF4-FFF2-40B4-BE49-F238E27FC236}">
                      <a16:creationId xmlns:a16="http://schemas.microsoft.com/office/drawing/2014/main" id="{41634EFF-A77E-16EF-6936-2E2D300947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87844" y="5353786"/>
                  <a:ext cx="561647" cy="561646"/>
                </a:xfrm>
                <a:prstGeom prst="rect">
                  <a:avLst/>
                </a:prstGeom>
              </p:spPr>
            </p:pic>
            <p:sp>
              <p:nvSpPr>
                <p:cNvPr id="1024" name="CasellaDiTesto 19">
                  <a:extLst>
                    <a:ext uri="{FF2B5EF4-FFF2-40B4-BE49-F238E27FC236}">
                      <a16:creationId xmlns:a16="http://schemas.microsoft.com/office/drawing/2014/main" id="{AB844929-7CF0-C8AD-D64B-16E46FF30941}"/>
                    </a:ext>
                  </a:extLst>
                </p:cNvPr>
                <p:cNvSpPr txBox="1"/>
                <p:nvPr/>
              </p:nvSpPr>
              <p:spPr>
                <a:xfrm>
                  <a:off x="3512961" y="5913374"/>
                  <a:ext cx="13197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it-IT" sz="1200" b="1" dirty="0">
                      <a:solidFill>
                        <a:srgbClr val="6A040F"/>
                      </a:solidFill>
                    </a:rPr>
                    <a:t>MERGING</a:t>
                  </a:r>
                </a:p>
              </p:txBody>
            </p:sp>
          </p:grpSp>
        </p:grp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2ACCBB3A-6157-B8BD-A871-1B491D50AEEC}"/>
              </a:ext>
            </a:extLst>
          </p:cNvPr>
          <p:cNvGrpSpPr/>
          <p:nvPr/>
        </p:nvGrpSpPr>
        <p:grpSpPr>
          <a:xfrm>
            <a:off x="4769507" y="1971418"/>
            <a:ext cx="2975977" cy="3104764"/>
            <a:chOff x="4769507" y="2476243"/>
            <a:chExt cx="2975977" cy="3104764"/>
          </a:xfrm>
        </p:grpSpPr>
        <p:pic>
          <p:nvPicPr>
            <p:cNvPr id="3" name="Immagine 2" descr="Immagine che contiene clipart, Elementi grafici, design, cartone animato&#10;&#10;Descrizione generata automaticamente">
              <a:extLst>
                <a:ext uri="{FF2B5EF4-FFF2-40B4-BE49-F238E27FC236}">
                  <a16:creationId xmlns:a16="http://schemas.microsoft.com/office/drawing/2014/main" id="{CB754DBE-CB0E-E8D4-B746-C5715E800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243" y="2476243"/>
              <a:ext cx="1905515" cy="1905515"/>
            </a:xfrm>
            <a:prstGeom prst="rect">
              <a:avLst/>
            </a:prstGeom>
          </p:spPr>
        </p:pic>
        <p:grpSp>
          <p:nvGrpSpPr>
            <p:cNvPr id="1044" name="Gruppo 1043">
              <a:extLst>
                <a:ext uri="{FF2B5EF4-FFF2-40B4-BE49-F238E27FC236}">
                  <a16:creationId xmlns:a16="http://schemas.microsoft.com/office/drawing/2014/main" id="{37FD1EDF-5D95-B69F-802D-5E6D7BFB418B}"/>
                </a:ext>
              </a:extLst>
            </p:cNvPr>
            <p:cNvGrpSpPr/>
            <p:nvPr/>
          </p:nvGrpSpPr>
          <p:grpSpPr>
            <a:xfrm>
              <a:off x="4769507" y="4441812"/>
              <a:ext cx="2975977" cy="1139195"/>
              <a:chOff x="8356689" y="4413966"/>
              <a:chExt cx="2975977" cy="1139195"/>
            </a:xfrm>
          </p:grpSpPr>
          <p:grpSp>
            <p:nvGrpSpPr>
              <p:cNvPr id="1043" name="Gruppo 1042">
                <a:extLst>
                  <a:ext uri="{FF2B5EF4-FFF2-40B4-BE49-F238E27FC236}">
                    <a16:creationId xmlns:a16="http://schemas.microsoft.com/office/drawing/2014/main" id="{58E6A4AC-9840-D8A5-72FD-CBEBDD22F08F}"/>
                  </a:ext>
                </a:extLst>
              </p:cNvPr>
              <p:cNvGrpSpPr/>
              <p:nvPr/>
            </p:nvGrpSpPr>
            <p:grpSpPr>
              <a:xfrm>
                <a:off x="8356689" y="4413966"/>
                <a:ext cx="2975977" cy="461665"/>
                <a:chOff x="8377443" y="4539408"/>
                <a:chExt cx="2975977" cy="461665"/>
              </a:xfrm>
            </p:grpSpPr>
            <p:sp>
              <p:nvSpPr>
                <p:cNvPr id="1031" name="CasellaDiTesto 1030">
                  <a:extLst>
                    <a:ext uri="{FF2B5EF4-FFF2-40B4-BE49-F238E27FC236}">
                      <a16:creationId xmlns:a16="http://schemas.microsoft.com/office/drawing/2014/main" id="{2C4E7F3F-89B3-B63D-B865-9255243CBA4D}"/>
                    </a:ext>
                  </a:extLst>
                </p:cNvPr>
                <p:cNvSpPr txBox="1"/>
                <p:nvPr/>
              </p:nvSpPr>
              <p:spPr>
                <a:xfrm>
                  <a:off x="8377443" y="4680910"/>
                  <a:ext cx="16293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200" dirty="0">
                      <a:solidFill>
                        <a:srgbClr val="6A040F"/>
                      </a:solidFill>
                    </a:rPr>
                    <a:t>POST:</a:t>
                  </a:r>
                  <a:endParaRPr lang="it-IT" sz="2000" dirty="0">
                    <a:solidFill>
                      <a:srgbClr val="6A040F"/>
                    </a:solidFill>
                  </a:endParaRPr>
                </a:p>
              </p:txBody>
            </p:sp>
            <p:sp>
              <p:nvSpPr>
                <p:cNvPr id="1032" name="CasellaDiTesto 1031">
                  <a:extLst>
                    <a:ext uri="{FF2B5EF4-FFF2-40B4-BE49-F238E27FC236}">
                      <a16:creationId xmlns:a16="http://schemas.microsoft.com/office/drawing/2014/main" id="{58AD13E8-D574-55FA-2F50-0554ECCC913D}"/>
                    </a:ext>
                  </a:extLst>
                </p:cNvPr>
                <p:cNvSpPr txBox="1"/>
                <p:nvPr/>
              </p:nvSpPr>
              <p:spPr>
                <a:xfrm>
                  <a:off x="9029692" y="4539408"/>
                  <a:ext cx="13067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400" b="1" dirty="0">
                      <a:solidFill>
                        <a:srgbClr val="6A040F"/>
                      </a:solidFill>
                    </a:rPr>
                    <a:t>700</a:t>
                  </a:r>
                </a:p>
              </p:txBody>
            </p:sp>
            <p:sp>
              <p:nvSpPr>
                <p:cNvPr id="1033" name="CasellaDiTesto 1032">
                  <a:extLst>
                    <a:ext uri="{FF2B5EF4-FFF2-40B4-BE49-F238E27FC236}">
                      <a16:creationId xmlns:a16="http://schemas.microsoft.com/office/drawing/2014/main" id="{FC5C1079-76B5-6720-E19F-5B17F58F1243}"/>
                    </a:ext>
                  </a:extLst>
                </p:cNvPr>
                <p:cNvSpPr txBox="1"/>
                <p:nvPr/>
              </p:nvSpPr>
              <p:spPr>
                <a:xfrm>
                  <a:off x="8840197" y="4630099"/>
                  <a:ext cx="25132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rgbClr val="6A040F"/>
                      </a:solidFill>
                    </a:rPr>
                    <a:t>MB</a:t>
                  </a:r>
                  <a:endParaRPr lang="it-IT" sz="2400" dirty="0">
                    <a:solidFill>
                      <a:srgbClr val="6A040F"/>
                    </a:solidFill>
                  </a:endParaRPr>
                </a:p>
              </p:txBody>
            </p:sp>
          </p:grpSp>
          <p:grpSp>
            <p:nvGrpSpPr>
              <p:cNvPr id="1042" name="Gruppo 1041">
                <a:extLst>
                  <a:ext uri="{FF2B5EF4-FFF2-40B4-BE49-F238E27FC236}">
                    <a16:creationId xmlns:a16="http://schemas.microsoft.com/office/drawing/2014/main" id="{6E028ED9-5EFD-298C-0A1C-6A22B59D0A0E}"/>
                  </a:ext>
                </a:extLst>
              </p:cNvPr>
              <p:cNvGrpSpPr/>
              <p:nvPr/>
            </p:nvGrpSpPr>
            <p:grpSpPr>
              <a:xfrm>
                <a:off x="8356689" y="4782987"/>
                <a:ext cx="2028898" cy="461665"/>
                <a:chOff x="8444632" y="5260353"/>
                <a:chExt cx="2028898" cy="461665"/>
              </a:xfrm>
            </p:grpSpPr>
            <p:sp>
              <p:nvSpPr>
                <p:cNvPr id="1035" name="CasellaDiTesto 1034">
                  <a:extLst>
                    <a:ext uri="{FF2B5EF4-FFF2-40B4-BE49-F238E27FC236}">
                      <a16:creationId xmlns:a16="http://schemas.microsoft.com/office/drawing/2014/main" id="{E99E05E6-04EA-D021-0238-9DF7C6730710}"/>
                    </a:ext>
                  </a:extLst>
                </p:cNvPr>
                <p:cNvSpPr txBox="1"/>
                <p:nvPr/>
              </p:nvSpPr>
              <p:spPr>
                <a:xfrm>
                  <a:off x="8444632" y="5397280"/>
                  <a:ext cx="16293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200" dirty="0">
                      <a:solidFill>
                        <a:srgbClr val="6A040F"/>
                      </a:solidFill>
                    </a:rPr>
                    <a:t>USER:</a:t>
                  </a:r>
                  <a:endParaRPr lang="it-IT" sz="2000" dirty="0">
                    <a:solidFill>
                      <a:srgbClr val="6A040F"/>
                    </a:solidFill>
                  </a:endParaRPr>
                </a:p>
              </p:txBody>
            </p:sp>
            <p:sp>
              <p:nvSpPr>
                <p:cNvPr id="1036" name="CasellaDiTesto 1035">
                  <a:extLst>
                    <a:ext uri="{FF2B5EF4-FFF2-40B4-BE49-F238E27FC236}">
                      <a16:creationId xmlns:a16="http://schemas.microsoft.com/office/drawing/2014/main" id="{4649F5A2-DC99-B235-C82A-C87CAABAFCA1}"/>
                    </a:ext>
                  </a:extLst>
                </p:cNvPr>
                <p:cNvSpPr txBox="1"/>
                <p:nvPr/>
              </p:nvSpPr>
              <p:spPr>
                <a:xfrm>
                  <a:off x="9029692" y="5260353"/>
                  <a:ext cx="13067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400" b="1" dirty="0">
                      <a:solidFill>
                        <a:srgbClr val="6A040F"/>
                      </a:solidFill>
                    </a:rPr>
                    <a:t>69</a:t>
                  </a:r>
                </a:p>
              </p:txBody>
            </p:sp>
            <p:sp>
              <p:nvSpPr>
                <p:cNvPr id="1037" name="CasellaDiTesto 1036">
                  <a:extLst>
                    <a:ext uri="{FF2B5EF4-FFF2-40B4-BE49-F238E27FC236}">
                      <a16:creationId xmlns:a16="http://schemas.microsoft.com/office/drawing/2014/main" id="{E9A1BCEB-08F1-425E-94A3-98892F4EA233}"/>
                    </a:ext>
                  </a:extLst>
                </p:cNvPr>
                <p:cNvSpPr txBox="1"/>
                <p:nvPr/>
              </p:nvSpPr>
              <p:spPr>
                <a:xfrm>
                  <a:off x="9584910" y="5358745"/>
                  <a:ext cx="888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rgbClr val="6A040F"/>
                      </a:solidFill>
                    </a:rPr>
                    <a:t>MB</a:t>
                  </a:r>
                  <a:endParaRPr lang="it-IT" sz="2400" dirty="0">
                    <a:solidFill>
                      <a:srgbClr val="6A040F"/>
                    </a:solidFill>
                  </a:endParaRPr>
                </a:p>
              </p:txBody>
            </p:sp>
          </p:grpSp>
          <p:grpSp>
            <p:nvGrpSpPr>
              <p:cNvPr id="1041" name="Gruppo 1040">
                <a:extLst>
                  <a:ext uri="{FF2B5EF4-FFF2-40B4-BE49-F238E27FC236}">
                    <a16:creationId xmlns:a16="http://schemas.microsoft.com/office/drawing/2014/main" id="{1E88DABB-32CB-A0EF-CE60-01526958AACE}"/>
                  </a:ext>
                </a:extLst>
              </p:cNvPr>
              <p:cNvGrpSpPr/>
              <p:nvPr/>
            </p:nvGrpSpPr>
            <p:grpSpPr>
              <a:xfrm>
                <a:off x="8562933" y="5153051"/>
                <a:ext cx="2588297" cy="400110"/>
                <a:chOff x="7951310" y="6034989"/>
                <a:chExt cx="2588297" cy="400110"/>
              </a:xfrm>
            </p:grpSpPr>
            <p:sp>
              <p:nvSpPr>
                <p:cNvPr id="1038" name="CasellaDiTesto 1037">
                  <a:extLst>
                    <a:ext uri="{FF2B5EF4-FFF2-40B4-BE49-F238E27FC236}">
                      <a16:creationId xmlns:a16="http://schemas.microsoft.com/office/drawing/2014/main" id="{7C4AC296-4590-EE8A-F29D-E7F440253A11}"/>
                    </a:ext>
                  </a:extLst>
                </p:cNvPr>
                <p:cNvSpPr txBox="1"/>
                <p:nvPr/>
              </p:nvSpPr>
              <p:spPr>
                <a:xfrm>
                  <a:off x="7951310" y="6128478"/>
                  <a:ext cx="16293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200" dirty="0">
                      <a:solidFill>
                        <a:srgbClr val="6A040F"/>
                      </a:solidFill>
                    </a:rPr>
                    <a:t>INGREDIENT:</a:t>
                  </a:r>
                  <a:endParaRPr lang="it-IT" sz="2000" dirty="0">
                    <a:solidFill>
                      <a:srgbClr val="6A040F"/>
                    </a:solidFill>
                  </a:endParaRPr>
                </a:p>
              </p:txBody>
            </p:sp>
            <p:sp>
              <p:nvSpPr>
                <p:cNvPr id="1039" name="CasellaDiTesto 1038">
                  <a:extLst>
                    <a:ext uri="{FF2B5EF4-FFF2-40B4-BE49-F238E27FC236}">
                      <a16:creationId xmlns:a16="http://schemas.microsoft.com/office/drawing/2014/main" id="{6FB83B63-2D0C-EB7C-FF2F-68372EE69712}"/>
                    </a:ext>
                  </a:extLst>
                </p:cNvPr>
                <p:cNvSpPr txBox="1"/>
                <p:nvPr/>
              </p:nvSpPr>
              <p:spPr>
                <a:xfrm>
                  <a:off x="8807331" y="6034989"/>
                  <a:ext cx="13067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rgbClr val="6A040F"/>
                      </a:solidFill>
                    </a:rPr>
                    <a:t>266</a:t>
                  </a:r>
                  <a:endParaRPr lang="it-IT" sz="2400" b="1" dirty="0">
                    <a:solidFill>
                      <a:srgbClr val="6A040F"/>
                    </a:solidFill>
                  </a:endParaRPr>
                </a:p>
              </p:txBody>
            </p:sp>
            <p:sp>
              <p:nvSpPr>
                <p:cNvPr id="1040" name="CasellaDiTesto 1039">
                  <a:extLst>
                    <a:ext uri="{FF2B5EF4-FFF2-40B4-BE49-F238E27FC236}">
                      <a16:creationId xmlns:a16="http://schemas.microsoft.com/office/drawing/2014/main" id="{F501ED18-7775-EFDB-1535-6E2B3B355268}"/>
                    </a:ext>
                  </a:extLst>
                </p:cNvPr>
                <p:cNvSpPr txBox="1"/>
                <p:nvPr/>
              </p:nvSpPr>
              <p:spPr>
                <a:xfrm>
                  <a:off x="9029692" y="6096940"/>
                  <a:ext cx="15099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dirty="0">
                      <a:solidFill>
                        <a:srgbClr val="6A040F"/>
                      </a:solidFill>
                    </a:rPr>
                    <a:t>KB</a:t>
                  </a:r>
                  <a:endParaRPr lang="it-IT" sz="2400" dirty="0">
                    <a:solidFill>
                      <a:srgbClr val="6A040F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91782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angolo isoscele 14">
            <a:extLst>
              <a:ext uri="{FF2B5EF4-FFF2-40B4-BE49-F238E27FC236}">
                <a16:creationId xmlns:a16="http://schemas.microsoft.com/office/drawing/2014/main" id="{61862DAB-5EFD-B5BA-87B8-DA3F065007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145418" y="-10761515"/>
            <a:ext cx="20482836" cy="17657615"/>
          </a:xfrm>
          <a:prstGeom prst="triangle">
            <a:avLst/>
          </a:prstGeom>
          <a:solidFill>
            <a:srgbClr val="6A0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D0208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F4E719-3434-447B-3CE2-96A6933183FA}"/>
              </a:ext>
            </a:extLst>
          </p:cNvPr>
          <p:cNvSpPr txBox="1"/>
          <p:nvPr/>
        </p:nvSpPr>
        <p:spPr>
          <a:xfrm>
            <a:off x="3338832" y="5743964"/>
            <a:ext cx="551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NON-FUNCTIONAL REQUIREMENTS</a:t>
            </a:r>
            <a:endParaRPr lang="it-IT" sz="2000" b="1" dirty="0">
              <a:solidFill>
                <a:schemeClr val="bg1"/>
              </a:solidFill>
            </a:endParaRPr>
          </a:p>
        </p:txBody>
      </p: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6B4A1850-B3F6-0247-3580-89E18A545F60}"/>
              </a:ext>
            </a:extLst>
          </p:cNvPr>
          <p:cNvGrpSpPr/>
          <p:nvPr/>
        </p:nvGrpSpPr>
        <p:grpSpPr>
          <a:xfrm>
            <a:off x="1709379" y="929176"/>
            <a:ext cx="8773243" cy="4047148"/>
            <a:chOff x="1709379" y="1039588"/>
            <a:chExt cx="8773243" cy="4047148"/>
          </a:xfrm>
        </p:grpSpPr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027506CB-7751-C648-7585-87FB0E370C6C}"/>
                </a:ext>
              </a:extLst>
            </p:cNvPr>
            <p:cNvGrpSpPr/>
            <p:nvPr/>
          </p:nvGrpSpPr>
          <p:grpSpPr>
            <a:xfrm>
              <a:off x="1709379" y="3283129"/>
              <a:ext cx="8773243" cy="1803607"/>
              <a:chOff x="1709379" y="3587929"/>
              <a:chExt cx="8773243" cy="1803607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0DA18B5E-168B-46BF-978B-11410BE67748}"/>
                  </a:ext>
                </a:extLst>
              </p:cNvPr>
              <p:cNvGrpSpPr/>
              <p:nvPr/>
            </p:nvGrpSpPr>
            <p:grpSpPr>
              <a:xfrm>
                <a:off x="8604518" y="3587929"/>
                <a:ext cx="1878104" cy="1803607"/>
                <a:chOff x="7303846" y="1350263"/>
                <a:chExt cx="1878104" cy="1803607"/>
              </a:xfrm>
            </p:grpSpPr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92BD3C29-1E13-C0CA-9323-99CD9F2757BC}"/>
                    </a:ext>
                  </a:extLst>
                </p:cNvPr>
                <p:cNvSpPr txBox="1"/>
                <p:nvPr/>
              </p:nvSpPr>
              <p:spPr>
                <a:xfrm>
                  <a:off x="7303846" y="2588396"/>
                  <a:ext cx="18781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b="1" dirty="0">
                      <a:solidFill>
                        <a:schemeClr val="bg1"/>
                      </a:solidFill>
                    </a:rPr>
                    <a:t>BACK-END</a:t>
                  </a:r>
                </a:p>
              </p:txBody>
            </p:sp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7348B400-4519-9818-4A25-8775615865C3}"/>
                    </a:ext>
                  </a:extLst>
                </p:cNvPr>
                <p:cNvSpPr txBox="1"/>
                <p:nvPr/>
              </p:nvSpPr>
              <p:spPr>
                <a:xfrm>
                  <a:off x="7303846" y="2861482"/>
                  <a:ext cx="1878104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300" dirty="0">
                      <a:solidFill>
                        <a:schemeClr val="bg1"/>
                      </a:solidFill>
                    </a:rPr>
                    <a:t>JAVA</a:t>
                  </a:r>
                </a:p>
              </p:txBody>
            </p:sp>
            <p:pic>
              <p:nvPicPr>
                <p:cNvPr id="20" name="Immagine 19" descr="Immagine che contiene clipart, design&#10;&#10;Descrizione generata automaticamente">
                  <a:extLst>
                    <a:ext uri="{FF2B5EF4-FFF2-40B4-BE49-F238E27FC236}">
                      <a16:creationId xmlns:a16="http://schemas.microsoft.com/office/drawing/2014/main" id="{62202FCA-6333-FFC3-E4B5-96A199116C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0993" y="1350263"/>
                  <a:ext cx="1136905" cy="1136905"/>
                </a:xfrm>
                <a:prstGeom prst="rect">
                  <a:avLst/>
                </a:prstGeom>
              </p:spPr>
            </p:pic>
          </p:grpSp>
          <p:grpSp>
            <p:nvGrpSpPr>
              <p:cNvPr id="51" name="Gruppo 50">
                <a:extLst>
                  <a:ext uri="{FF2B5EF4-FFF2-40B4-BE49-F238E27FC236}">
                    <a16:creationId xmlns:a16="http://schemas.microsoft.com/office/drawing/2014/main" id="{2F0C086E-A45C-8222-0AE7-B1F16F6DBD6A}"/>
                  </a:ext>
                </a:extLst>
              </p:cNvPr>
              <p:cNvGrpSpPr/>
              <p:nvPr/>
            </p:nvGrpSpPr>
            <p:grpSpPr>
              <a:xfrm>
                <a:off x="5156949" y="3754964"/>
                <a:ext cx="1878104" cy="1636572"/>
                <a:chOff x="4490838" y="871541"/>
                <a:chExt cx="1878104" cy="1636572"/>
              </a:xfrm>
            </p:grpSpPr>
            <p:grpSp>
              <p:nvGrpSpPr>
                <p:cNvPr id="39" name="Gruppo 38">
                  <a:extLst>
                    <a:ext uri="{FF2B5EF4-FFF2-40B4-BE49-F238E27FC236}">
                      <a16:creationId xmlns:a16="http://schemas.microsoft.com/office/drawing/2014/main" id="{F5252328-CC44-EE6B-257F-F25D1A7FFBD0}"/>
                    </a:ext>
                  </a:extLst>
                </p:cNvPr>
                <p:cNvGrpSpPr/>
                <p:nvPr/>
              </p:nvGrpSpPr>
              <p:grpSpPr>
                <a:xfrm>
                  <a:off x="4490838" y="871541"/>
                  <a:ext cx="1878104" cy="1397165"/>
                  <a:chOff x="5387190" y="3832735"/>
                  <a:chExt cx="1878104" cy="1397165"/>
                </a:xfrm>
              </p:grpSpPr>
              <p:pic>
                <p:nvPicPr>
                  <p:cNvPr id="37" name="Immagine 36" descr="Immagine che contiene logo, simbolo, Elementi grafici, bianco&#10;&#10;Descrizione generata automaticamente">
                    <a:extLst>
                      <a:ext uri="{FF2B5EF4-FFF2-40B4-BE49-F238E27FC236}">
                        <a16:creationId xmlns:a16="http://schemas.microsoft.com/office/drawing/2014/main" id="{F25BC74C-B4A7-0B78-EAD1-BE368F77DD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3361" y="3832735"/>
                    <a:ext cx="1005763" cy="1005763"/>
                  </a:xfrm>
                  <a:prstGeom prst="rect">
                    <a:avLst/>
                  </a:prstGeom>
                </p:spPr>
              </p:pic>
              <p:sp>
                <p:nvSpPr>
                  <p:cNvPr id="38" name="CasellaDiTesto 37">
                    <a:extLst>
                      <a:ext uri="{FF2B5EF4-FFF2-40B4-BE49-F238E27FC236}">
                        <a16:creationId xmlns:a16="http://schemas.microsoft.com/office/drawing/2014/main" id="{C7175919-CBCB-2EE0-86FD-8210B8B0087F}"/>
                      </a:ext>
                    </a:extLst>
                  </p:cNvPr>
                  <p:cNvSpPr txBox="1"/>
                  <p:nvPr/>
                </p:nvSpPr>
                <p:spPr>
                  <a:xfrm>
                    <a:off x="5387190" y="4891346"/>
                    <a:ext cx="18781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b="1" dirty="0">
                        <a:solidFill>
                          <a:schemeClr val="bg1"/>
                        </a:solidFill>
                      </a:rPr>
                      <a:t>RELIABILITY</a:t>
                    </a:r>
                  </a:p>
                </p:txBody>
              </p:sp>
            </p:grpSp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D96A809C-35D3-7681-52B0-339FFE59D387}"/>
                    </a:ext>
                  </a:extLst>
                </p:cNvPr>
                <p:cNvSpPr txBox="1"/>
                <p:nvPr/>
              </p:nvSpPr>
              <p:spPr>
                <a:xfrm>
                  <a:off x="4490838" y="2215725"/>
                  <a:ext cx="1878104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300" dirty="0" err="1">
                      <a:solidFill>
                        <a:schemeClr val="bg1"/>
                      </a:solidFill>
                    </a:rPr>
                    <a:t>Recover</a:t>
                  </a:r>
                  <a:r>
                    <a:rPr lang="it-IT" sz="1300" dirty="0">
                      <a:solidFill>
                        <a:schemeClr val="bg1"/>
                      </a:solidFill>
                    </a:rPr>
                    <a:t> Crashes</a:t>
                  </a:r>
                </a:p>
              </p:txBody>
            </p:sp>
          </p:grpSp>
          <p:grpSp>
            <p:nvGrpSpPr>
              <p:cNvPr id="54" name="Gruppo 53">
                <a:extLst>
                  <a:ext uri="{FF2B5EF4-FFF2-40B4-BE49-F238E27FC236}">
                    <a16:creationId xmlns:a16="http://schemas.microsoft.com/office/drawing/2014/main" id="{CDBF7D90-4177-2FC1-F995-0084F48DD592}"/>
                  </a:ext>
                </a:extLst>
              </p:cNvPr>
              <p:cNvGrpSpPr/>
              <p:nvPr/>
            </p:nvGrpSpPr>
            <p:grpSpPr>
              <a:xfrm>
                <a:off x="1709379" y="3750234"/>
                <a:ext cx="1878104" cy="1641302"/>
                <a:chOff x="3048905" y="3612246"/>
                <a:chExt cx="1878104" cy="1641302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F1997F77-A9A2-3178-3242-C6C6F4766807}"/>
                    </a:ext>
                  </a:extLst>
                </p:cNvPr>
                <p:cNvGrpSpPr/>
                <p:nvPr/>
              </p:nvGrpSpPr>
              <p:grpSpPr>
                <a:xfrm>
                  <a:off x="3048905" y="3612246"/>
                  <a:ext cx="1878104" cy="1406715"/>
                  <a:chOff x="5005923" y="2446154"/>
                  <a:chExt cx="1878104" cy="1406715"/>
                </a:xfrm>
              </p:grpSpPr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F5A4F03C-D6E6-C4E2-01C8-98BEAD2AA4D5}"/>
                      </a:ext>
                    </a:extLst>
                  </p:cNvPr>
                  <p:cNvSpPr txBox="1"/>
                  <p:nvPr/>
                </p:nvSpPr>
                <p:spPr>
                  <a:xfrm>
                    <a:off x="5005923" y="3514315"/>
                    <a:ext cx="18781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b="1" dirty="0">
                        <a:solidFill>
                          <a:schemeClr val="bg1"/>
                        </a:solidFill>
                      </a:rPr>
                      <a:t>AVAILABILITY</a:t>
                    </a:r>
                  </a:p>
                </p:txBody>
              </p:sp>
              <p:pic>
                <p:nvPicPr>
                  <p:cNvPr id="30" name="Immagine 29" descr="Immagine che contiene simbolo, Elementi grafici, cerchio, Carattere&#10;&#10;Descrizione generata automaticamente">
                    <a:extLst>
                      <a:ext uri="{FF2B5EF4-FFF2-40B4-BE49-F238E27FC236}">
                        <a16:creationId xmlns:a16="http://schemas.microsoft.com/office/drawing/2014/main" id="{0EED1E6C-81B5-2B96-EDC9-9F62A6EFE1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8057" y="2446154"/>
                    <a:ext cx="973837" cy="97383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B9157E4B-BD74-417F-BB3C-5B29F9649F75}"/>
                    </a:ext>
                  </a:extLst>
                </p:cNvPr>
                <p:cNvSpPr txBox="1"/>
                <p:nvPr/>
              </p:nvSpPr>
              <p:spPr>
                <a:xfrm>
                  <a:off x="3048905" y="4961160"/>
                  <a:ext cx="1878104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300" dirty="0">
                      <a:solidFill>
                        <a:schemeClr val="bg1"/>
                      </a:solidFill>
                    </a:rPr>
                    <a:t>24/7</a:t>
                  </a:r>
                </a:p>
              </p:txBody>
            </p:sp>
          </p:grpSp>
        </p:grp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026A429C-B888-1B37-890D-E25DE9D3F526}"/>
                </a:ext>
              </a:extLst>
            </p:cNvPr>
            <p:cNvGrpSpPr/>
            <p:nvPr/>
          </p:nvGrpSpPr>
          <p:grpSpPr>
            <a:xfrm>
              <a:off x="1709379" y="1039588"/>
              <a:ext cx="8773243" cy="1714504"/>
              <a:chOff x="1671703" y="1039588"/>
              <a:chExt cx="8773243" cy="171450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DFD95EAF-E7D0-3737-29D1-759E518669C5}"/>
                  </a:ext>
                </a:extLst>
              </p:cNvPr>
              <p:cNvGrpSpPr/>
              <p:nvPr/>
            </p:nvGrpSpPr>
            <p:grpSpPr>
              <a:xfrm>
                <a:off x="1671703" y="1039588"/>
                <a:ext cx="1878104" cy="1714504"/>
                <a:chOff x="1653284" y="865939"/>
                <a:chExt cx="1878104" cy="1714504"/>
              </a:xfrm>
            </p:grpSpPr>
            <p:grpSp>
              <p:nvGrpSpPr>
                <p:cNvPr id="26" name="Gruppo 25">
                  <a:extLst>
                    <a:ext uri="{FF2B5EF4-FFF2-40B4-BE49-F238E27FC236}">
                      <a16:creationId xmlns:a16="http://schemas.microsoft.com/office/drawing/2014/main" id="{836BB898-8968-41B5-C3A0-3721141C79DC}"/>
                    </a:ext>
                  </a:extLst>
                </p:cNvPr>
                <p:cNvGrpSpPr/>
                <p:nvPr/>
              </p:nvGrpSpPr>
              <p:grpSpPr>
                <a:xfrm>
                  <a:off x="1653284" y="865939"/>
                  <a:ext cx="1878104" cy="1484603"/>
                  <a:chOff x="1946399" y="2131962"/>
                  <a:chExt cx="1878104" cy="1484603"/>
                </a:xfrm>
              </p:grpSpPr>
              <p:sp>
                <p:nvSpPr>
                  <p:cNvPr id="23" name="CasellaDiTesto 22">
                    <a:extLst>
                      <a:ext uri="{FF2B5EF4-FFF2-40B4-BE49-F238E27FC236}">
                        <a16:creationId xmlns:a16="http://schemas.microsoft.com/office/drawing/2014/main" id="{D666CB01-1480-FD08-E2EA-95110460C439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399" y="3278011"/>
                    <a:ext cx="18781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b="1" dirty="0">
                        <a:solidFill>
                          <a:schemeClr val="bg1"/>
                        </a:solidFill>
                      </a:rPr>
                      <a:t>PERFORMANCE</a:t>
                    </a:r>
                  </a:p>
                </p:txBody>
              </p:sp>
              <p:pic>
                <p:nvPicPr>
                  <p:cNvPr id="25" name="Immagine 24" descr="Immagine che contiene logo, simbolo, Carattere, Elementi grafici&#10;&#10;Descrizione generata automaticamente">
                    <a:extLst>
                      <a:ext uri="{FF2B5EF4-FFF2-40B4-BE49-F238E27FC236}">
                        <a16:creationId xmlns:a16="http://schemas.microsoft.com/office/drawing/2014/main" id="{AD0816F8-C86D-D0D9-6D70-C1A05EA17E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6999" y="2131962"/>
                    <a:ext cx="1136905" cy="113690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6" name="CasellaDiTesto 45">
                  <a:extLst>
                    <a:ext uri="{FF2B5EF4-FFF2-40B4-BE49-F238E27FC236}">
                      <a16:creationId xmlns:a16="http://schemas.microsoft.com/office/drawing/2014/main" id="{B511F5DB-2CAA-3012-7E2C-F14B498796B7}"/>
                    </a:ext>
                  </a:extLst>
                </p:cNvPr>
                <p:cNvSpPr txBox="1"/>
                <p:nvPr/>
              </p:nvSpPr>
              <p:spPr>
                <a:xfrm>
                  <a:off x="1653284" y="2288055"/>
                  <a:ext cx="1878104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300" dirty="0">
                      <a:solidFill>
                        <a:schemeClr val="bg1"/>
                      </a:solidFill>
                    </a:rPr>
                    <a:t>1.5 seconds</a:t>
                  </a:r>
                </a:p>
              </p:txBody>
            </p:sp>
          </p:grpSp>
          <p:grpSp>
            <p:nvGrpSpPr>
              <p:cNvPr id="52" name="Gruppo 51">
                <a:extLst>
                  <a:ext uri="{FF2B5EF4-FFF2-40B4-BE49-F238E27FC236}">
                    <a16:creationId xmlns:a16="http://schemas.microsoft.com/office/drawing/2014/main" id="{6DD03317-F54A-AA00-620A-4733893E55C8}"/>
                  </a:ext>
                </a:extLst>
              </p:cNvPr>
              <p:cNvGrpSpPr/>
              <p:nvPr/>
            </p:nvGrpSpPr>
            <p:grpSpPr>
              <a:xfrm>
                <a:off x="8566842" y="1074630"/>
                <a:ext cx="1878104" cy="1635910"/>
                <a:chOff x="7415502" y="872203"/>
                <a:chExt cx="1878104" cy="1635910"/>
              </a:xfrm>
            </p:grpSpPr>
            <p:grpSp>
              <p:nvGrpSpPr>
                <p:cNvPr id="43" name="Gruppo 42">
                  <a:extLst>
                    <a:ext uri="{FF2B5EF4-FFF2-40B4-BE49-F238E27FC236}">
                      <a16:creationId xmlns:a16="http://schemas.microsoft.com/office/drawing/2014/main" id="{15D0F079-7073-7986-8D91-9C1CD8839B0A}"/>
                    </a:ext>
                  </a:extLst>
                </p:cNvPr>
                <p:cNvGrpSpPr/>
                <p:nvPr/>
              </p:nvGrpSpPr>
              <p:grpSpPr>
                <a:xfrm>
                  <a:off x="7415502" y="872203"/>
                  <a:ext cx="1878104" cy="1414403"/>
                  <a:chOff x="4628238" y="3777346"/>
                  <a:chExt cx="1878104" cy="1414403"/>
                </a:xfrm>
              </p:grpSpPr>
              <p:pic>
                <p:nvPicPr>
                  <p:cNvPr id="41" name="Immagine 40" descr="Immagine che contiene clipart, emoticon, sorriso, sorridente&#10;&#10;Descrizione generata automaticamente">
                    <a:extLst>
                      <a:ext uri="{FF2B5EF4-FFF2-40B4-BE49-F238E27FC236}">
                        <a16:creationId xmlns:a16="http://schemas.microsoft.com/office/drawing/2014/main" id="{60D8CEC7-FC87-1861-3BBD-992A5F383F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64409" y="3777346"/>
                    <a:ext cx="1005763" cy="1005763"/>
                  </a:xfrm>
                  <a:prstGeom prst="rect">
                    <a:avLst/>
                  </a:prstGeom>
                </p:spPr>
              </p:pic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72EBC584-CC61-0C21-8274-55371800087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8238" y="4853195"/>
                    <a:ext cx="18781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b="1" dirty="0">
                        <a:solidFill>
                          <a:schemeClr val="bg1"/>
                        </a:solidFill>
                      </a:rPr>
                      <a:t>USABILITY</a:t>
                    </a:r>
                  </a:p>
                </p:txBody>
              </p:sp>
            </p:grpSp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50F6F693-E457-9548-36DB-9612B784FDB9}"/>
                    </a:ext>
                  </a:extLst>
                </p:cNvPr>
                <p:cNvSpPr txBox="1"/>
                <p:nvPr/>
              </p:nvSpPr>
              <p:spPr>
                <a:xfrm>
                  <a:off x="7415502" y="2215725"/>
                  <a:ext cx="1878104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300" dirty="0">
                      <a:solidFill>
                        <a:schemeClr val="bg1"/>
                      </a:solidFill>
                    </a:rPr>
                    <a:t>GUI</a:t>
                  </a:r>
                </a:p>
              </p:txBody>
            </p:sp>
          </p:grpSp>
          <p:grpSp>
            <p:nvGrpSpPr>
              <p:cNvPr id="55" name="Gruppo 54">
                <a:extLst>
                  <a:ext uri="{FF2B5EF4-FFF2-40B4-BE49-F238E27FC236}">
                    <a16:creationId xmlns:a16="http://schemas.microsoft.com/office/drawing/2014/main" id="{E7E6E42C-8FBF-9382-E04B-DB7490132FF1}"/>
                  </a:ext>
                </a:extLst>
              </p:cNvPr>
              <p:cNvGrpSpPr/>
              <p:nvPr/>
            </p:nvGrpSpPr>
            <p:grpSpPr>
              <a:xfrm>
                <a:off x="5119272" y="1079140"/>
                <a:ext cx="1878104" cy="1655902"/>
                <a:chOff x="5753621" y="3288699"/>
                <a:chExt cx="1878104" cy="1655902"/>
              </a:xfrm>
            </p:grpSpPr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E096114B-262C-1813-F8D0-17BF26FBBE25}"/>
                    </a:ext>
                  </a:extLst>
                </p:cNvPr>
                <p:cNvGrpSpPr/>
                <p:nvPr/>
              </p:nvGrpSpPr>
              <p:grpSpPr>
                <a:xfrm>
                  <a:off x="5753621" y="3288699"/>
                  <a:ext cx="1878104" cy="1425989"/>
                  <a:chOff x="5969301" y="2676078"/>
                  <a:chExt cx="1878104" cy="1425989"/>
                </a:xfrm>
              </p:grpSpPr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98B05DE2-282E-37B4-D502-A5161267C3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69301" y="3763513"/>
                    <a:ext cx="18781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b="1" dirty="0">
                        <a:solidFill>
                          <a:schemeClr val="bg1"/>
                        </a:solidFill>
                      </a:rPr>
                      <a:t>SECURITY</a:t>
                    </a:r>
                  </a:p>
                </p:txBody>
              </p:sp>
              <p:pic>
                <p:nvPicPr>
                  <p:cNvPr id="34" name="Elemento grafico 33" descr="Blocca con riempimento a tinta unita">
                    <a:extLst>
                      <a:ext uri="{FF2B5EF4-FFF2-40B4-BE49-F238E27FC236}">
                        <a16:creationId xmlns:a16="http://schemas.microsoft.com/office/drawing/2014/main" id="{A007015D-9A6F-9E18-C563-3A1EBD4D91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39901" y="2676078"/>
                    <a:ext cx="1136904" cy="113690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D597BEF4-F4F5-0A69-F906-B113E94CF5FE}"/>
                    </a:ext>
                  </a:extLst>
                </p:cNvPr>
                <p:cNvSpPr txBox="1"/>
                <p:nvPr/>
              </p:nvSpPr>
              <p:spPr>
                <a:xfrm>
                  <a:off x="5753621" y="4652213"/>
                  <a:ext cx="1878104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300" dirty="0">
                      <a:solidFill>
                        <a:schemeClr val="bg1"/>
                      </a:solidFill>
                    </a:rPr>
                    <a:t>HTTPS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4518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E8C31D90-3321-4EE6-3A2A-94326FBB29FB}"/>
              </a:ext>
            </a:extLst>
          </p:cNvPr>
          <p:cNvSpPr/>
          <p:nvPr/>
        </p:nvSpPr>
        <p:spPr>
          <a:xfrm>
            <a:off x="3438861" y="1120434"/>
            <a:ext cx="5314277" cy="4581273"/>
          </a:xfrm>
          <a:prstGeom prst="triangle">
            <a:avLst/>
          </a:prstGeom>
          <a:solidFill>
            <a:srgbClr val="6A0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9D0208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271A67-D82E-1114-F688-62A296542586}"/>
              </a:ext>
            </a:extLst>
          </p:cNvPr>
          <p:cNvSpPr txBox="1"/>
          <p:nvPr/>
        </p:nvSpPr>
        <p:spPr>
          <a:xfrm>
            <a:off x="2922563" y="5529690"/>
            <a:ext cx="53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9D0208"/>
                </a:solidFill>
              </a:rPr>
              <a:t>C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D3EA69-1CF3-8BAD-333C-77BFF00E7942}"/>
              </a:ext>
            </a:extLst>
          </p:cNvPr>
          <p:cNvSpPr txBox="1"/>
          <p:nvPr/>
        </p:nvSpPr>
        <p:spPr>
          <a:xfrm>
            <a:off x="5835160" y="638920"/>
            <a:ext cx="53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9D0208"/>
                </a:solidFill>
              </a:rPr>
              <a:t>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719D4D-0503-855A-4333-5925EC8B95C5}"/>
              </a:ext>
            </a:extLst>
          </p:cNvPr>
          <p:cNvSpPr txBox="1"/>
          <p:nvPr/>
        </p:nvSpPr>
        <p:spPr>
          <a:xfrm>
            <a:off x="8735211" y="5529690"/>
            <a:ext cx="53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9D0208"/>
                </a:solidFill>
              </a:rPr>
              <a:t>P</a:t>
            </a:r>
          </a:p>
        </p:txBody>
      </p:sp>
      <p:pic>
        <p:nvPicPr>
          <p:cNvPr id="10" name="Immagine 9" descr="Immagine che contiene cerchio, Elementi grafici, Policromia, design&#10;&#10;Descrizione generata automaticamente">
            <a:extLst>
              <a:ext uri="{FF2B5EF4-FFF2-40B4-BE49-F238E27FC236}">
                <a16:creationId xmlns:a16="http://schemas.microsoft.com/office/drawing/2014/main" id="{F1800720-F298-DB87-1F4B-516EDF14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0584">
            <a:off x="7536757" y="2739124"/>
            <a:ext cx="679507" cy="679507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65BC10CB-039B-358B-377C-80856BD51F79}"/>
              </a:ext>
            </a:extLst>
          </p:cNvPr>
          <p:cNvGrpSpPr/>
          <p:nvPr/>
        </p:nvGrpSpPr>
        <p:grpSpPr>
          <a:xfrm>
            <a:off x="7293643" y="2391442"/>
            <a:ext cx="3184126" cy="883513"/>
            <a:chOff x="7269025" y="2574274"/>
            <a:chExt cx="3184126" cy="883513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38A206D-8D55-63CB-3BFD-5C3B3CAD8C72}"/>
                </a:ext>
              </a:extLst>
            </p:cNvPr>
            <p:cNvSpPr txBox="1"/>
            <p:nvPr/>
          </p:nvSpPr>
          <p:spPr>
            <a:xfrm>
              <a:off x="7269025" y="2574274"/>
              <a:ext cx="3184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>
                  <a:solidFill>
                    <a:srgbClr val="6A040F"/>
                  </a:solidFill>
                </a:rPr>
                <a:t>WE ARE </a:t>
              </a: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1FDCA9C3-24E1-BC37-38CB-6A203AE04315}"/>
                </a:ext>
              </a:extLst>
            </p:cNvPr>
            <p:cNvSpPr txBox="1"/>
            <p:nvPr/>
          </p:nvSpPr>
          <p:spPr>
            <a:xfrm>
              <a:off x="7642375" y="2811456"/>
              <a:ext cx="2437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b="1" dirty="0">
                  <a:solidFill>
                    <a:srgbClr val="F48C06"/>
                  </a:solidFill>
                </a:rPr>
                <a:t>HERE</a:t>
              </a:r>
              <a:endParaRPr lang="it-IT" sz="2800" b="1" dirty="0">
                <a:solidFill>
                  <a:srgbClr val="F48C06"/>
                </a:solidFill>
              </a:endParaRP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E6E88792-7612-22AE-A497-E0A27EBF088A}"/>
              </a:ext>
            </a:extLst>
          </p:cNvPr>
          <p:cNvGrpSpPr/>
          <p:nvPr/>
        </p:nvGrpSpPr>
        <p:grpSpPr>
          <a:xfrm>
            <a:off x="5551" y="419629"/>
            <a:ext cx="3184126" cy="925941"/>
            <a:chOff x="56287" y="731253"/>
            <a:chExt cx="3184126" cy="925941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ECE28A20-1E01-DAFA-0609-411CC3979D12}"/>
                </a:ext>
              </a:extLst>
            </p:cNvPr>
            <p:cNvSpPr txBox="1"/>
            <p:nvPr/>
          </p:nvSpPr>
          <p:spPr>
            <a:xfrm>
              <a:off x="56287" y="731253"/>
              <a:ext cx="318412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500" dirty="0">
                  <a:solidFill>
                    <a:srgbClr val="9D0208"/>
                  </a:solidFill>
                </a:rPr>
                <a:t>CAP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D94F5ABF-2001-829D-A40B-49D4CA3E37D1}"/>
                </a:ext>
              </a:extLst>
            </p:cNvPr>
            <p:cNvSpPr txBox="1"/>
            <p:nvPr/>
          </p:nvSpPr>
          <p:spPr>
            <a:xfrm>
              <a:off x="56287" y="1303251"/>
              <a:ext cx="318412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700" b="1" dirty="0">
                  <a:solidFill>
                    <a:srgbClr val="9D0208"/>
                  </a:solidFill>
                </a:rPr>
                <a:t>THEOREM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701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929D22-3FB2-6F48-3EB7-E93C3E3CA520}"/>
              </a:ext>
            </a:extLst>
          </p:cNvPr>
          <p:cNvSpPr txBox="1"/>
          <p:nvPr/>
        </p:nvSpPr>
        <p:spPr>
          <a:xfrm>
            <a:off x="7930938" y="5309562"/>
            <a:ext cx="318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6A040F"/>
                </a:solidFill>
              </a:rPr>
              <a:t>DOCUMENT DB</a:t>
            </a:r>
            <a:endParaRPr lang="it-IT" sz="3200" dirty="0">
              <a:solidFill>
                <a:srgbClr val="6A040F"/>
              </a:solidFill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AF82BCDE-8991-33FA-2C8A-03F69A438D43}"/>
              </a:ext>
            </a:extLst>
          </p:cNvPr>
          <p:cNvGrpSpPr/>
          <p:nvPr/>
        </p:nvGrpSpPr>
        <p:grpSpPr>
          <a:xfrm>
            <a:off x="3338845" y="393173"/>
            <a:ext cx="1063145" cy="1041718"/>
            <a:chOff x="4667430" y="5075228"/>
            <a:chExt cx="1063145" cy="1041718"/>
          </a:xfrm>
        </p:grpSpPr>
        <p:pic>
          <p:nvPicPr>
            <p:cNvPr id="12" name="Immagine 11" descr="Immagine che contiene testo, logo, Elementi grafici, simbolo&#10;&#10;Descrizione generata automaticamente">
              <a:extLst>
                <a:ext uri="{FF2B5EF4-FFF2-40B4-BE49-F238E27FC236}">
                  <a16:creationId xmlns:a16="http://schemas.microsoft.com/office/drawing/2014/main" id="{93F5CED8-1ECB-E1E1-FB68-A329D8C7E0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17240" r="27747" b="17104"/>
            <a:stretch/>
          </p:blipFill>
          <p:spPr>
            <a:xfrm>
              <a:off x="4875746" y="5075228"/>
              <a:ext cx="646514" cy="765068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BC4BF736-8DFB-3781-B7AE-BD738B526047}"/>
                </a:ext>
              </a:extLst>
            </p:cNvPr>
            <p:cNvSpPr txBox="1"/>
            <p:nvPr/>
          </p:nvSpPr>
          <p:spPr>
            <a:xfrm>
              <a:off x="4667430" y="5809169"/>
              <a:ext cx="1063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solidFill>
                    <a:srgbClr val="6A040F"/>
                  </a:solidFill>
                </a:rPr>
                <a:t>POST</a:t>
              </a:r>
              <a:endParaRPr lang="it-IT" sz="2400" b="1" dirty="0">
                <a:solidFill>
                  <a:srgbClr val="6A040F"/>
                </a:solidFill>
              </a:endParaRP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E98A5FC0-0278-0C1D-3340-66CB10C5CFEC}"/>
              </a:ext>
            </a:extLst>
          </p:cNvPr>
          <p:cNvGrpSpPr/>
          <p:nvPr/>
        </p:nvGrpSpPr>
        <p:grpSpPr>
          <a:xfrm>
            <a:off x="4585528" y="233386"/>
            <a:ext cx="4083581" cy="3926237"/>
            <a:chOff x="407735" y="1903426"/>
            <a:chExt cx="4083581" cy="356445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856F6FE-D42E-8CA8-0946-C20B731805D0}"/>
                </a:ext>
              </a:extLst>
            </p:cNvPr>
            <p:cNvSpPr txBox="1"/>
            <p:nvPr/>
          </p:nvSpPr>
          <p:spPr>
            <a:xfrm>
              <a:off x="453198" y="2039046"/>
              <a:ext cx="3992654" cy="329320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_id: </a:t>
              </a:r>
              <a:r>
                <a:rPr lang="it-IT" sz="16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ObjectId</a:t>
              </a:r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('...’),</a:t>
              </a:r>
            </a:p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</a:t>
              </a:r>
              <a:r>
                <a:rPr lang="it-IT" sz="16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type</a:t>
              </a:r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: "Admin", # </a:t>
              </a:r>
              <a:r>
                <a:rPr lang="it-IT" sz="16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Only</a:t>
              </a:r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for Admin</a:t>
              </a:r>
            </a:p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username: </a:t>
              </a:r>
              <a:r>
                <a:rPr lang="it-IT" sz="16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String</a:t>
              </a:r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, </a:t>
              </a:r>
            </a:p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password: </a:t>
              </a:r>
              <a:r>
                <a:rPr lang="it-IT" sz="16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String</a:t>
              </a:r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name: </a:t>
              </a:r>
              <a:r>
                <a:rPr lang="it-IT" sz="16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String</a:t>
              </a:r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, # Not for Admin</a:t>
              </a:r>
            </a:p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</a:t>
              </a:r>
              <a:r>
                <a:rPr lang="it-IT" sz="16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surname</a:t>
              </a:r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: </a:t>
              </a:r>
              <a:r>
                <a:rPr lang="it-IT" sz="16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String</a:t>
              </a:r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, # Not for Admin</a:t>
              </a:r>
            </a:p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posts: [{</a:t>
              </a:r>
            </a:p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</a:t>
              </a:r>
              <a:r>
                <a:rPr lang="it-IT" sz="16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idPost</a:t>
              </a:r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: </a:t>
              </a:r>
              <a:r>
                <a:rPr lang="it-IT" sz="16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ObjectId</a:t>
              </a:r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('...’),</a:t>
              </a:r>
            </a:p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name: </a:t>
              </a:r>
              <a:r>
                <a:rPr lang="it-IT" sz="16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String</a:t>
              </a:r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image: </a:t>
              </a:r>
              <a:r>
                <a:rPr lang="it-IT" sz="16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String</a:t>
              </a:r>
              <a:endParaRPr lang="it-IT" sz="1600" dirty="0">
                <a:solidFill>
                  <a:srgbClr val="6A040F"/>
                </a:solidFill>
                <a:latin typeface="Consolas" panose="020B0609020204030204" pitchFamily="49" charset="0"/>
              </a:endParaRPr>
            </a:p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}, ...] # Not for Admin</a:t>
              </a:r>
            </a:p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" name="Rettangolo con angoli arrotondati 1">
              <a:extLst>
                <a:ext uri="{FF2B5EF4-FFF2-40B4-BE49-F238E27FC236}">
                  <a16:creationId xmlns:a16="http://schemas.microsoft.com/office/drawing/2014/main" id="{732F1310-0B23-09E6-10B7-951F0DCB5803}"/>
                </a:ext>
              </a:extLst>
            </p:cNvPr>
            <p:cNvSpPr/>
            <p:nvPr/>
          </p:nvSpPr>
          <p:spPr>
            <a:xfrm>
              <a:off x="407735" y="1903426"/>
              <a:ext cx="4083581" cy="3564450"/>
            </a:xfrm>
            <a:prstGeom prst="roundRect">
              <a:avLst>
                <a:gd name="adj" fmla="val 3667"/>
              </a:avLst>
            </a:prstGeom>
            <a:noFill/>
            <a:ln w="28575">
              <a:solidFill>
                <a:srgbClr val="6A04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02196BAE-3D50-5C3C-9725-83517D9B89EF}"/>
              </a:ext>
            </a:extLst>
          </p:cNvPr>
          <p:cNvGrpSpPr/>
          <p:nvPr/>
        </p:nvGrpSpPr>
        <p:grpSpPr>
          <a:xfrm>
            <a:off x="263208" y="233387"/>
            <a:ext cx="4083581" cy="6382885"/>
            <a:chOff x="4688689" y="170329"/>
            <a:chExt cx="4083581" cy="6382885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441D9BCA-9F97-591D-B17E-516676886A28}"/>
                </a:ext>
              </a:extLst>
            </p:cNvPr>
            <p:cNvSpPr txBox="1"/>
            <p:nvPr/>
          </p:nvSpPr>
          <p:spPr>
            <a:xfrm>
              <a:off x="4725189" y="213017"/>
              <a:ext cx="3465192" cy="634019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id: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ObjectId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('...’),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idUser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: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ObjectId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('...’),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username: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String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, 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description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: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String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timestamp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: Long,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recipe: {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 name: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String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 image: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String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 steps: [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String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, ...],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 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totalCalories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: Double, 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 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ingredients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: [{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        name: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String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       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quantity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: Double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  }, ...]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},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starRankings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: [{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 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idUser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: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ObjectId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('...’),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  username: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String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, 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  vote: Double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}, ...],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avgStarRanking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: Double, 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comments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: [{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 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idUser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: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ObjectId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('...’),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  username: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String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, 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  text: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String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     </a:t>
              </a:r>
              <a:r>
                <a:rPr lang="it-IT" sz="14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timestamp</a:t>
              </a:r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: Long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}, ...]</a:t>
              </a:r>
            </a:p>
            <a:p>
              <a:r>
                <a:rPr lang="it-IT" sz="14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53361806-5115-132E-4F97-565AC0E82856}"/>
                </a:ext>
              </a:extLst>
            </p:cNvPr>
            <p:cNvSpPr/>
            <p:nvPr/>
          </p:nvSpPr>
          <p:spPr>
            <a:xfrm>
              <a:off x="4688689" y="170329"/>
              <a:ext cx="4083581" cy="6382885"/>
            </a:xfrm>
            <a:prstGeom prst="roundRect">
              <a:avLst>
                <a:gd name="adj" fmla="val 3667"/>
              </a:avLst>
            </a:prstGeom>
            <a:noFill/>
            <a:ln w="28575">
              <a:solidFill>
                <a:srgbClr val="6A04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9A09123-6093-7FB0-8A3B-FF9F695CCBBF}"/>
              </a:ext>
            </a:extLst>
          </p:cNvPr>
          <p:cNvGrpSpPr/>
          <p:nvPr/>
        </p:nvGrpSpPr>
        <p:grpSpPr>
          <a:xfrm>
            <a:off x="8891038" y="233385"/>
            <a:ext cx="3037755" cy="2169155"/>
            <a:chOff x="8419139" y="4822864"/>
            <a:chExt cx="3037755" cy="2169155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C18054AE-184F-31D1-A562-8FD7EE172EB3}"/>
                </a:ext>
              </a:extLst>
            </p:cNvPr>
            <p:cNvSpPr txBox="1"/>
            <p:nvPr/>
          </p:nvSpPr>
          <p:spPr>
            <a:xfrm>
              <a:off x="8524291" y="4910856"/>
              <a:ext cx="2854136" cy="132343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_id: </a:t>
              </a:r>
              <a:r>
                <a:rPr lang="it-IT" sz="16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ObjectId</a:t>
              </a:r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('...’),</a:t>
              </a:r>
            </a:p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name: </a:t>
              </a:r>
              <a:r>
                <a:rPr lang="it-IT" sz="16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String</a:t>
              </a:r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, </a:t>
              </a:r>
            </a:p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  </a:t>
              </a:r>
              <a:r>
                <a:rPr lang="it-IT" sz="1600" dirty="0" err="1">
                  <a:solidFill>
                    <a:srgbClr val="6A040F"/>
                  </a:solidFill>
                  <a:latin typeface="Consolas" panose="020B0609020204030204" pitchFamily="49" charset="0"/>
                </a:rPr>
                <a:t>calories</a:t>
              </a:r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: Double</a:t>
              </a:r>
            </a:p>
            <a:p>
              <a:r>
                <a:rPr lang="it-IT" sz="1600" dirty="0">
                  <a:solidFill>
                    <a:srgbClr val="6A040F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9CC56124-19F6-486E-78E3-9703A64F0859}"/>
                </a:ext>
              </a:extLst>
            </p:cNvPr>
            <p:cNvSpPr/>
            <p:nvPr/>
          </p:nvSpPr>
          <p:spPr>
            <a:xfrm>
              <a:off x="8419139" y="4822864"/>
              <a:ext cx="3037755" cy="2169155"/>
            </a:xfrm>
            <a:prstGeom prst="roundRect">
              <a:avLst>
                <a:gd name="adj" fmla="val 3667"/>
              </a:avLst>
            </a:prstGeom>
            <a:noFill/>
            <a:ln w="28575">
              <a:solidFill>
                <a:srgbClr val="6A04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55370BC4-DAA7-9405-8F04-66F4C0F882FF}"/>
              </a:ext>
            </a:extLst>
          </p:cNvPr>
          <p:cNvGrpSpPr/>
          <p:nvPr/>
        </p:nvGrpSpPr>
        <p:grpSpPr>
          <a:xfrm>
            <a:off x="7756588" y="3358631"/>
            <a:ext cx="1063145" cy="771684"/>
            <a:chOff x="1680085" y="5311135"/>
            <a:chExt cx="1063145" cy="771684"/>
          </a:xfrm>
        </p:grpSpPr>
        <p:pic>
          <p:nvPicPr>
            <p:cNvPr id="8" name="Elemento grafico 7" descr="Utente con riempimento a tinta unita">
              <a:extLst>
                <a:ext uri="{FF2B5EF4-FFF2-40B4-BE49-F238E27FC236}">
                  <a16:creationId xmlns:a16="http://schemas.microsoft.com/office/drawing/2014/main" id="{70277D99-4E19-4D30-CD7B-3C641CD82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28167" y="5311135"/>
              <a:ext cx="566979" cy="566979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08A41EA-6191-F39B-CDE7-25B6E179439E}"/>
                </a:ext>
              </a:extLst>
            </p:cNvPr>
            <p:cNvSpPr txBox="1"/>
            <p:nvPr/>
          </p:nvSpPr>
          <p:spPr>
            <a:xfrm>
              <a:off x="1680085" y="5775042"/>
              <a:ext cx="1063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solidFill>
                    <a:srgbClr val="6A040F"/>
                  </a:solidFill>
                </a:rPr>
                <a:t>USER</a:t>
              </a:r>
              <a:endParaRPr lang="it-IT" sz="1600" b="1" dirty="0">
                <a:solidFill>
                  <a:srgbClr val="6A040F"/>
                </a:solidFill>
              </a:endParaRP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AFB12715-B1A6-EC2D-6D98-1765B5898642}"/>
              </a:ext>
            </a:extLst>
          </p:cNvPr>
          <p:cNvGrpSpPr/>
          <p:nvPr/>
        </p:nvGrpSpPr>
        <p:grpSpPr>
          <a:xfrm>
            <a:off x="9803633" y="1541392"/>
            <a:ext cx="1239249" cy="861148"/>
            <a:chOff x="9419786" y="3790071"/>
            <a:chExt cx="1239249" cy="861148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BABFAA9-54F4-EFBD-88A1-CCE9C8A569C2}"/>
                </a:ext>
              </a:extLst>
            </p:cNvPr>
            <p:cNvSpPr txBox="1"/>
            <p:nvPr/>
          </p:nvSpPr>
          <p:spPr>
            <a:xfrm>
              <a:off x="9419786" y="4343442"/>
              <a:ext cx="1239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solidFill>
                    <a:srgbClr val="6A040F"/>
                  </a:solidFill>
                </a:rPr>
                <a:t>INGREDIENT</a:t>
              </a:r>
            </a:p>
          </p:txBody>
        </p:sp>
        <p:pic>
          <p:nvPicPr>
            <p:cNvPr id="23" name="Elemento grafico 22" descr="Sale e pepe con riempimento a tinta unita">
              <a:extLst>
                <a:ext uri="{FF2B5EF4-FFF2-40B4-BE49-F238E27FC236}">
                  <a16:creationId xmlns:a16="http://schemas.microsoft.com/office/drawing/2014/main" id="{3D59A87D-C7E5-96B5-61D8-C6C5A4BFA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08691" y="3790071"/>
              <a:ext cx="661438" cy="661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55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DDEC60-C6E7-3DEC-12AC-1117AD215303}"/>
              </a:ext>
            </a:extLst>
          </p:cNvPr>
          <p:cNvSpPr txBox="1"/>
          <p:nvPr/>
        </p:nvSpPr>
        <p:spPr>
          <a:xfrm>
            <a:off x="4985777" y="380123"/>
            <a:ext cx="222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6A040F"/>
                </a:solidFill>
              </a:rPr>
              <a:t>AGGREGATIONS</a:t>
            </a:r>
            <a:endParaRPr lang="it-IT" sz="2000" b="1" dirty="0">
              <a:solidFill>
                <a:srgbClr val="6A040F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90A20C70-2B71-C597-6648-08940DB3CB75}"/>
              </a:ext>
            </a:extLst>
          </p:cNvPr>
          <p:cNvGrpSpPr/>
          <p:nvPr/>
        </p:nvGrpSpPr>
        <p:grpSpPr>
          <a:xfrm>
            <a:off x="1617896" y="1331271"/>
            <a:ext cx="8956209" cy="4772473"/>
            <a:chOff x="2186920" y="1331271"/>
            <a:chExt cx="8956209" cy="4772473"/>
          </a:xfrm>
        </p:grpSpPr>
        <p:sp>
          <p:nvSpPr>
            <p:cNvPr id="2" name="CasellaDiTesto 2">
              <a:extLst>
                <a:ext uri="{FF2B5EF4-FFF2-40B4-BE49-F238E27FC236}">
                  <a16:creationId xmlns:a16="http://schemas.microsoft.com/office/drawing/2014/main" id="{9F22CB93-454D-67F7-5349-8187EB69DE5A}"/>
                </a:ext>
              </a:extLst>
            </p:cNvPr>
            <p:cNvSpPr txBox="1"/>
            <p:nvPr/>
          </p:nvSpPr>
          <p:spPr>
            <a:xfrm>
              <a:off x="3230243" y="1459365"/>
              <a:ext cx="791288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>
                  <a:solidFill>
                    <a:srgbClr val="6A040F"/>
                  </a:solidFill>
                </a:rPr>
                <a:t>Ratio of interactions and the average </a:t>
              </a:r>
              <a:r>
                <a:rPr lang="it-IT" dirty="0" err="1">
                  <a:solidFill>
                    <a:srgbClr val="6A040F"/>
                  </a:solidFill>
                </a:rPr>
                <a:t>avgStarRanking</a:t>
              </a:r>
              <a:r>
                <a:rPr lang="it-IT" dirty="0">
                  <a:solidFill>
                    <a:srgbClr val="6A040F"/>
                  </a:solidFill>
                </a:rPr>
                <a:t> by </a:t>
              </a:r>
              <a:r>
                <a:rPr lang="it-IT" dirty="0" err="1">
                  <a:solidFill>
                    <a:srgbClr val="6A040F"/>
                  </a:solidFill>
                </a:rPr>
                <a:t>distinguishing</a:t>
              </a:r>
              <a:r>
                <a:rPr lang="it-IT" dirty="0">
                  <a:solidFill>
                    <a:srgbClr val="6A040F"/>
                  </a:solidFill>
                </a:rPr>
                <a:t> </a:t>
              </a:r>
              <a:r>
                <a:rPr lang="it-IT" dirty="0" err="1">
                  <a:solidFill>
                    <a:srgbClr val="6A040F"/>
                  </a:solidFill>
                </a:rPr>
                <a:t>between</a:t>
              </a:r>
              <a:r>
                <a:rPr lang="it-IT" dirty="0">
                  <a:solidFill>
                    <a:srgbClr val="6A040F"/>
                  </a:solidFill>
                </a:rPr>
                <a:t> posts with and </a:t>
              </a:r>
              <a:r>
                <a:rPr lang="it-IT" dirty="0" err="1">
                  <a:solidFill>
                    <a:srgbClr val="6A040F"/>
                  </a:solidFill>
                </a:rPr>
                <a:t>without</a:t>
              </a:r>
              <a:r>
                <a:rPr lang="it-IT" dirty="0">
                  <a:solidFill>
                    <a:srgbClr val="6A040F"/>
                  </a:solidFill>
                </a:rPr>
                <a:t> images</a:t>
              </a:r>
            </a:p>
          </p:txBody>
        </p:sp>
        <p:sp>
          <p:nvSpPr>
            <p:cNvPr id="3" name="CasellaDiTesto 5">
              <a:extLst>
                <a:ext uri="{FF2B5EF4-FFF2-40B4-BE49-F238E27FC236}">
                  <a16:creationId xmlns:a16="http://schemas.microsoft.com/office/drawing/2014/main" id="{9BAE72CC-4AC8-1DE4-0748-CBAFB50AB7D0}"/>
                </a:ext>
              </a:extLst>
            </p:cNvPr>
            <p:cNvSpPr txBox="1"/>
            <p:nvPr/>
          </p:nvSpPr>
          <p:spPr>
            <a:xfrm>
              <a:off x="3191435" y="2795517"/>
              <a:ext cx="79516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>
                  <a:solidFill>
                    <a:srgbClr val="6A040F"/>
                  </a:solidFill>
                </a:rPr>
                <a:t>Given a User, show the </a:t>
              </a:r>
              <a:r>
                <a:rPr lang="it-IT" dirty="0" err="1">
                  <a:solidFill>
                    <a:srgbClr val="6A040F"/>
                  </a:solidFill>
                </a:rPr>
                <a:t>number</a:t>
              </a:r>
              <a:r>
                <a:rPr lang="it-IT" dirty="0">
                  <a:solidFill>
                    <a:srgbClr val="6A040F"/>
                  </a:solidFill>
                </a:rPr>
                <a:t> of </a:t>
              </a:r>
              <a:r>
                <a:rPr lang="it-IT" dirty="0" err="1">
                  <a:solidFill>
                    <a:srgbClr val="6A040F"/>
                  </a:solidFill>
                </a:rPr>
                <a:t>Comments</a:t>
              </a:r>
              <a:r>
                <a:rPr lang="it-IT" dirty="0">
                  <a:solidFill>
                    <a:srgbClr val="6A040F"/>
                  </a:solidFill>
                </a:rPr>
                <a:t> and </a:t>
              </a:r>
              <a:r>
                <a:rPr lang="it-IT" dirty="0" err="1">
                  <a:solidFill>
                    <a:srgbClr val="6A040F"/>
                  </a:solidFill>
                </a:rPr>
                <a:t>StarRankings</a:t>
              </a:r>
              <a:r>
                <a:rPr lang="it-IT" dirty="0">
                  <a:solidFill>
                    <a:srgbClr val="6A040F"/>
                  </a:solidFill>
                </a:rPr>
                <a:t> he/</a:t>
              </a:r>
              <a:r>
                <a:rPr lang="it-IT" dirty="0" err="1">
                  <a:solidFill>
                    <a:srgbClr val="6A040F"/>
                  </a:solidFill>
                </a:rPr>
                <a:t>she</a:t>
              </a:r>
              <a:r>
                <a:rPr lang="it-IT" dirty="0">
                  <a:solidFill>
                    <a:srgbClr val="6A040F"/>
                  </a:solidFill>
                </a:rPr>
                <a:t> </a:t>
              </a:r>
              <a:r>
                <a:rPr lang="it-IT" dirty="0" err="1">
                  <a:solidFill>
                    <a:srgbClr val="6A040F"/>
                  </a:solidFill>
                </a:rPr>
                <a:t>has</a:t>
              </a:r>
              <a:r>
                <a:rPr lang="it-IT" dirty="0">
                  <a:solidFill>
                    <a:srgbClr val="6A040F"/>
                  </a:solidFill>
                </a:rPr>
                <a:t> </a:t>
              </a:r>
              <a:r>
                <a:rPr lang="it-IT" dirty="0" err="1">
                  <a:solidFill>
                    <a:srgbClr val="6A040F"/>
                  </a:solidFill>
                </a:rPr>
                <a:t>done</a:t>
              </a:r>
              <a:r>
                <a:rPr lang="it-IT" dirty="0">
                  <a:solidFill>
                    <a:srgbClr val="6A040F"/>
                  </a:solidFill>
                </a:rPr>
                <a:t> and the average of </a:t>
              </a:r>
              <a:r>
                <a:rPr lang="it-IT" dirty="0" err="1">
                  <a:solidFill>
                    <a:srgbClr val="6A040F"/>
                  </a:solidFill>
                </a:rPr>
                <a:t>this</a:t>
              </a:r>
              <a:r>
                <a:rPr lang="it-IT" dirty="0">
                  <a:solidFill>
                    <a:srgbClr val="6A040F"/>
                  </a:solidFill>
                </a:rPr>
                <a:t> </a:t>
              </a:r>
              <a:r>
                <a:rPr lang="it-IT" dirty="0" err="1">
                  <a:solidFill>
                    <a:srgbClr val="6A040F"/>
                  </a:solidFill>
                </a:rPr>
                <a:t>StarRankings</a:t>
              </a:r>
              <a:endParaRPr lang="it-IT" dirty="0">
                <a:solidFill>
                  <a:srgbClr val="6A040F"/>
                </a:solidFill>
              </a:endParaRPr>
            </a:p>
          </p:txBody>
        </p:sp>
        <p:sp>
          <p:nvSpPr>
            <p:cNvPr id="5" name="CasellaDiTesto 7">
              <a:extLst>
                <a:ext uri="{FF2B5EF4-FFF2-40B4-BE49-F238E27FC236}">
                  <a16:creationId xmlns:a16="http://schemas.microsoft.com/office/drawing/2014/main" id="{B5AD8684-9E23-8FA7-B703-1A8F233C84BA}"/>
                </a:ext>
              </a:extLst>
            </p:cNvPr>
            <p:cNvSpPr txBox="1"/>
            <p:nvPr/>
          </p:nvSpPr>
          <p:spPr>
            <a:xfrm>
              <a:off x="3191435" y="4131669"/>
              <a:ext cx="78710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>
                  <a:solidFill>
                    <a:srgbClr val="6A040F"/>
                  </a:solidFill>
                </a:rPr>
                <a:t>After filtering the </a:t>
              </a:r>
              <a:r>
                <a:rPr lang="it-IT" dirty="0" err="1">
                  <a:solidFill>
                    <a:srgbClr val="6A040F"/>
                  </a:solidFill>
                </a:rPr>
                <a:t>Recipes</a:t>
              </a:r>
              <a:r>
                <a:rPr lang="it-IT" dirty="0">
                  <a:solidFill>
                    <a:srgbClr val="6A040F"/>
                  </a:solidFill>
                </a:rPr>
                <a:t> by name, </a:t>
              </a:r>
              <a:r>
                <a:rPr lang="it-IT" dirty="0" err="1">
                  <a:solidFill>
                    <a:srgbClr val="6A040F"/>
                  </a:solidFill>
                </a:rPr>
                <a:t>retrieve</a:t>
              </a:r>
              <a:r>
                <a:rPr lang="it-IT" dirty="0">
                  <a:solidFill>
                    <a:srgbClr val="6A040F"/>
                  </a:solidFill>
                </a:rPr>
                <a:t> the average </a:t>
              </a:r>
              <a:r>
                <a:rPr lang="it-IT" dirty="0" err="1">
                  <a:solidFill>
                    <a:srgbClr val="6A040F"/>
                  </a:solidFill>
                </a:rPr>
                <a:t>amount</a:t>
              </a:r>
              <a:r>
                <a:rPr lang="it-IT" dirty="0">
                  <a:solidFill>
                    <a:srgbClr val="6A040F"/>
                  </a:solidFill>
                </a:rPr>
                <a:t> of </a:t>
              </a:r>
              <a:r>
                <a:rPr lang="it-IT" dirty="0" err="1">
                  <a:solidFill>
                    <a:srgbClr val="6A040F"/>
                  </a:solidFill>
                </a:rPr>
                <a:t>calories</a:t>
              </a:r>
              <a:r>
                <a:rPr lang="it-IT" dirty="0">
                  <a:solidFill>
                    <a:srgbClr val="6A040F"/>
                  </a:solidFill>
                </a:rPr>
                <a:t> of the first 10 </a:t>
              </a:r>
              <a:r>
                <a:rPr lang="it-IT" dirty="0" err="1">
                  <a:solidFill>
                    <a:srgbClr val="6A040F"/>
                  </a:solidFill>
                </a:rPr>
                <a:t>Recipes</a:t>
              </a:r>
              <a:r>
                <a:rPr lang="it-IT" dirty="0">
                  <a:solidFill>
                    <a:srgbClr val="6A040F"/>
                  </a:solidFill>
                </a:rPr>
                <a:t> </a:t>
              </a:r>
              <a:r>
                <a:rPr lang="it-IT" dirty="0" err="1">
                  <a:solidFill>
                    <a:srgbClr val="6A040F"/>
                  </a:solidFill>
                </a:rPr>
                <a:t>ordered</a:t>
              </a:r>
              <a:r>
                <a:rPr lang="it-IT" dirty="0">
                  <a:solidFill>
                    <a:srgbClr val="6A040F"/>
                  </a:solidFill>
                </a:rPr>
                <a:t> by </a:t>
              </a:r>
              <a:r>
                <a:rPr lang="it-IT" dirty="0" err="1">
                  <a:solidFill>
                    <a:srgbClr val="6A040F"/>
                  </a:solidFill>
                </a:rPr>
                <a:t>descending</a:t>
              </a:r>
              <a:r>
                <a:rPr lang="it-IT" dirty="0">
                  <a:solidFill>
                    <a:srgbClr val="6A040F"/>
                  </a:solidFill>
                </a:rPr>
                <a:t> </a:t>
              </a:r>
              <a:r>
                <a:rPr lang="it-IT" dirty="0" err="1">
                  <a:solidFill>
                    <a:srgbClr val="6A040F"/>
                  </a:solidFill>
                </a:rPr>
                <a:t>avgStarRanking</a:t>
              </a:r>
              <a:endParaRPr lang="it-IT" dirty="0">
                <a:solidFill>
                  <a:srgbClr val="6A040F"/>
                </a:solidFill>
              </a:endParaRPr>
            </a:p>
          </p:txBody>
        </p:sp>
        <p:sp>
          <p:nvSpPr>
            <p:cNvPr id="6" name="CasellaDiTesto 9">
              <a:extLst>
                <a:ext uri="{FF2B5EF4-FFF2-40B4-BE49-F238E27FC236}">
                  <a16:creationId xmlns:a16="http://schemas.microsoft.com/office/drawing/2014/main" id="{B414DD45-AACD-004D-6B4B-3ABD46832C7E}"/>
                </a:ext>
              </a:extLst>
            </p:cNvPr>
            <p:cNvSpPr txBox="1"/>
            <p:nvPr/>
          </p:nvSpPr>
          <p:spPr>
            <a:xfrm>
              <a:off x="3191435" y="5467820"/>
              <a:ext cx="78710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>
                  <a:solidFill>
                    <a:srgbClr val="6A040F"/>
                  </a:solidFill>
                </a:rPr>
                <a:t>Given a User, show the average </a:t>
              </a:r>
              <a:r>
                <a:rPr lang="it-IT" dirty="0" err="1">
                  <a:solidFill>
                    <a:srgbClr val="6A040F"/>
                  </a:solidFill>
                </a:rPr>
                <a:t>totalCalories</a:t>
              </a:r>
              <a:r>
                <a:rPr lang="it-IT" dirty="0">
                  <a:solidFill>
                    <a:srgbClr val="6A040F"/>
                  </a:solidFill>
                </a:rPr>
                <a:t> of the </a:t>
              </a:r>
              <a:r>
                <a:rPr lang="it-IT" dirty="0" err="1">
                  <a:solidFill>
                    <a:srgbClr val="6A040F"/>
                  </a:solidFill>
                </a:rPr>
                <a:t>Recipes</a:t>
              </a:r>
              <a:r>
                <a:rPr lang="it-IT" dirty="0">
                  <a:solidFill>
                    <a:srgbClr val="6A040F"/>
                  </a:solidFill>
                </a:rPr>
                <a:t> </a:t>
              </a:r>
              <a:r>
                <a:rPr lang="it-IT" dirty="0" err="1">
                  <a:solidFill>
                    <a:srgbClr val="6A040F"/>
                  </a:solidFill>
                </a:rPr>
                <a:t>published</a:t>
              </a:r>
              <a:r>
                <a:rPr lang="it-IT" dirty="0">
                  <a:solidFill>
                    <a:srgbClr val="6A040F"/>
                  </a:solidFill>
                </a:rPr>
                <a:t> by </a:t>
              </a:r>
              <a:r>
                <a:rPr lang="it-IT" dirty="0" err="1">
                  <a:solidFill>
                    <a:srgbClr val="6A040F"/>
                  </a:solidFill>
                </a:rPr>
                <a:t>him</a:t>
              </a:r>
              <a:r>
                <a:rPr lang="it-IT" dirty="0">
                  <a:solidFill>
                    <a:srgbClr val="6A040F"/>
                  </a:solidFill>
                </a:rPr>
                <a:t>/</a:t>
              </a:r>
              <a:r>
                <a:rPr lang="it-IT" dirty="0" err="1">
                  <a:solidFill>
                    <a:srgbClr val="6A040F"/>
                  </a:solidFill>
                </a:rPr>
                <a:t>her</a:t>
              </a:r>
              <a:endParaRPr lang="it-IT" dirty="0">
                <a:solidFill>
                  <a:srgbClr val="6A040F"/>
                </a:solidFill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CD961B8-A071-6D94-B983-2691BB1CF7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923" y="1331271"/>
              <a:ext cx="902517" cy="902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DF36D226-FF5F-2E9C-F50E-9622DCA1A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920" y="5201227"/>
              <a:ext cx="902517" cy="902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4C44FCBF-FB00-94F4-B31A-1F36C49B88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922" y="4003575"/>
              <a:ext cx="902517" cy="902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34E25F9-5F08-F34B-A296-D76E1D8D7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921" y="2667423"/>
              <a:ext cx="902517" cy="902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56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DDEC60-C6E7-3DEC-12AC-1117AD215303}"/>
              </a:ext>
            </a:extLst>
          </p:cNvPr>
          <p:cNvSpPr txBox="1"/>
          <p:nvPr/>
        </p:nvSpPr>
        <p:spPr>
          <a:xfrm>
            <a:off x="4503937" y="394546"/>
            <a:ext cx="318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6A040F"/>
                </a:solidFill>
              </a:rPr>
              <a:t>SHARDING</a:t>
            </a:r>
            <a:endParaRPr lang="it-IT" sz="2000" b="1" dirty="0">
              <a:solidFill>
                <a:srgbClr val="6A040F"/>
              </a:solidFill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A03CA0F8-AFDE-BBDB-DF50-BD3162BAB0BD}"/>
              </a:ext>
            </a:extLst>
          </p:cNvPr>
          <p:cNvGrpSpPr/>
          <p:nvPr/>
        </p:nvGrpSpPr>
        <p:grpSpPr>
          <a:xfrm>
            <a:off x="1878054" y="2259108"/>
            <a:ext cx="8435893" cy="2458388"/>
            <a:chOff x="1992355" y="2572870"/>
            <a:chExt cx="8435893" cy="245838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20CD21FE-3868-26AD-8C82-68C0140B9AEE}"/>
                </a:ext>
              </a:extLst>
            </p:cNvPr>
            <p:cNvGrpSpPr/>
            <p:nvPr/>
          </p:nvGrpSpPr>
          <p:grpSpPr>
            <a:xfrm>
              <a:off x="1992355" y="2572870"/>
              <a:ext cx="2568492" cy="2458388"/>
              <a:chOff x="1992355" y="2572870"/>
              <a:chExt cx="2568492" cy="24583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829D1C1D-18B4-638B-F958-130141F8D0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0472" y="2572870"/>
                <a:ext cx="1712259" cy="17122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D5DDF6-9668-1856-A286-E549E473FCA3}"/>
                  </a:ext>
                </a:extLst>
              </p:cNvPr>
              <p:cNvSpPr txBox="1"/>
              <p:nvPr/>
            </p:nvSpPr>
            <p:spPr>
              <a:xfrm>
                <a:off x="1992355" y="4458268"/>
                <a:ext cx="256849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500" dirty="0">
                    <a:solidFill>
                      <a:srgbClr val="6A040F"/>
                    </a:solidFill>
                  </a:rPr>
                  <a:t>WHY NOT SHARDING?</a:t>
                </a:r>
              </a:p>
            </p:txBody>
          </p:sp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D246809-B919-82A1-CC4C-A1A5A0D0146C}"/>
                  </a:ext>
                </a:extLst>
              </p:cNvPr>
              <p:cNvSpPr txBox="1"/>
              <p:nvPr/>
            </p:nvSpPr>
            <p:spPr>
              <a:xfrm>
                <a:off x="1992355" y="4708093"/>
                <a:ext cx="256849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500" b="1" dirty="0">
                    <a:solidFill>
                      <a:srgbClr val="F48C06"/>
                    </a:solidFill>
                  </a:rPr>
                  <a:t>INEFFICIENT</a:t>
                </a:r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87F235D3-41F2-78EE-4096-B6141AEC3767}"/>
                </a:ext>
              </a:extLst>
            </p:cNvPr>
            <p:cNvGrpSpPr/>
            <p:nvPr/>
          </p:nvGrpSpPr>
          <p:grpSpPr>
            <a:xfrm>
              <a:off x="7859756" y="2789316"/>
              <a:ext cx="2568492" cy="2025496"/>
              <a:chOff x="7859756" y="2712736"/>
              <a:chExt cx="2568492" cy="2025496"/>
            </a:xfrm>
          </p:grpSpPr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61C08BA-31B1-DD21-D330-E1B71F30F030}"/>
                  </a:ext>
                </a:extLst>
              </p:cNvPr>
              <p:cNvGrpSpPr/>
              <p:nvPr/>
            </p:nvGrpSpPr>
            <p:grpSpPr>
              <a:xfrm>
                <a:off x="7859756" y="2712736"/>
                <a:ext cx="2568492" cy="1755691"/>
                <a:chOff x="7859756" y="2712736"/>
                <a:chExt cx="2568492" cy="1755691"/>
              </a:xfrm>
            </p:grpSpPr>
            <p:pic>
              <p:nvPicPr>
                <p:cNvPr id="3076" name="Picture 4">
                  <a:extLst>
                    <a:ext uri="{FF2B5EF4-FFF2-40B4-BE49-F238E27FC236}">
                      <a16:creationId xmlns:a16="http://schemas.microsoft.com/office/drawing/2014/main" id="{F95B7344-03D3-7E77-E1A8-4D23E7FE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27739" y="2712736"/>
                  <a:ext cx="1432526" cy="14325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D4E67E3-57A1-9DEF-EEEA-D11513E33AD9}"/>
                    </a:ext>
                  </a:extLst>
                </p:cNvPr>
                <p:cNvSpPr txBox="1"/>
                <p:nvPr/>
              </p:nvSpPr>
              <p:spPr>
                <a:xfrm>
                  <a:off x="7859756" y="4145262"/>
                  <a:ext cx="256849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500" dirty="0">
                      <a:solidFill>
                        <a:srgbClr val="6A040F"/>
                      </a:solidFill>
                    </a:rPr>
                    <a:t>WHEN CAN BE USEFUL?</a:t>
                  </a:r>
                </a:p>
              </p:txBody>
            </p:sp>
          </p:grp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90495FF-C0CA-1198-4433-667EF2026837}"/>
                  </a:ext>
                </a:extLst>
              </p:cNvPr>
              <p:cNvSpPr txBox="1"/>
              <p:nvPr/>
            </p:nvSpPr>
            <p:spPr>
              <a:xfrm>
                <a:off x="7859756" y="4415067"/>
                <a:ext cx="256849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500" b="1" dirty="0">
                    <a:solidFill>
                      <a:srgbClr val="F48C06"/>
                    </a:solidFill>
                  </a:rPr>
                  <a:t>CATEGORIES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389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635</Words>
  <Application>Microsoft Office PowerPoint</Application>
  <PresentationFormat>Widescreen</PresentationFormat>
  <Paragraphs>224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Ligato</dc:creator>
  <cp:lastModifiedBy>Giovanni Ligato</cp:lastModifiedBy>
  <cp:revision>8</cp:revision>
  <dcterms:created xsi:type="dcterms:W3CDTF">2024-01-27T08:45:11Z</dcterms:created>
  <dcterms:modified xsi:type="dcterms:W3CDTF">2024-01-31T21:24:18Z</dcterms:modified>
</cp:coreProperties>
</file>