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6277" autoAdjust="0"/>
  </p:normalViewPr>
  <p:slideViewPr>
    <p:cSldViewPr snapToGrid="0" snapToObjects="1">
      <p:cViewPr varScale="1">
        <p:scale>
          <a:sx n="111" d="100"/>
          <a:sy n="111" d="100"/>
        </p:scale>
        <p:origin x="31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 descr="Immagine che contiene diagramma, schermata, Piano, Rettangolo&#10;&#10;Descrizione generata automaticamente">
            <a:extLst>
              <a:ext uri="{FF2B5EF4-FFF2-40B4-BE49-F238E27FC236}">
                <a16:creationId xmlns:a16="http://schemas.microsoft.com/office/drawing/2014/main" id="{F7E0E792-0662-D991-4A67-CB1D02DD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42" y="1189117"/>
            <a:ext cx="5893916" cy="47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most/less active users on the Social Network based on how many posts they made recently (e.g. in the last 48 hours).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with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706176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418</Words>
  <Application>Microsoft Office PowerPoint</Application>
  <PresentationFormat>Presentazione su schermo (4:3)</PresentationFormat>
  <Paragraphs>62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152</cp:revision>
  <dcterms:created xsi:type="dcterms:W3CDTF">2019-07-02T09:26:30Z</dcterms:created>
  <dcterms:modified xsi:type="dcterms:W3CDTF">2023-12-04T19:13:27Z</dcterms:modified>
</cp:coreProperties>
</file>