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71E"/>
    <a:srgbClr val="370617"/>
    <a:srgbClr val="6A0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96030-DD40-48C9-39D1-275A76407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B54159-675C-32AC-1B9D-EC44519C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36FD2-4C8C-34BC-BB48-5B371464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248A16-945C-6987-76C7-B3EF791D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F6C2CE-784A-4B5C-6C06-40E0D81B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76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17014-B9A9-CA8B-0C48-06E41F37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3D8C00-5B46-28BA-3D4C-ADA68DB7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7F9BC9-7430-AF22-8427-E91D0B82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C4B088-EA54-AE73-44E2-05F29A07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727B40-CC12-2625-98E3-F21D4579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7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1267D0-3782-43B9-8837-03D4CF26F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1D9A4C-5CCA-DB56-5135-DD8B99C6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251799-8927-E452-5B2C-85E4AFB9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9A469B-E682-C587-E7F8-3F772A96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AC2474-279C-ED71-6312-283B9D31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9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22318-9768-410A-AE7B-4CA4C8D9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1E2340-076D-25B4-2639-3722D4C5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E45B9E-B87C-F462-A498-E3271152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69513-5DB4-C2AE-32C9-CC2DDE9B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4F8DC3-F4BC-3323-9771-65F7094A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891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FA738-793A-46BC-68B4-C39761E0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1B505C-E183-6587-6850-0736AA88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8E20B-F482-E810-DA72-1598707F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8EDD52-5DA6-39CB-6ABE-EA1D322A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43B6A5-9303-3062-D84B-9037A7A3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5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C52A2-3085-EF5D-C837-5758636E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411338-E04B-C2D9-CE97-2EC8E4C06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EA242E-3626-4373-827D-7F9B4723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3E8824-CDD1-518C-E190-8D2CC5E8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CAFAF-3CF2-3BD9-73ED-387DB32A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401181-2FB9-BDDF-D4D0-A422F52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6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BEFEC-19CC-4F8A-45C7-62316C23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EB206A-C35B-D568-ECB7-B19985819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29846F-FA92-1D39-4BD6-F250A873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F000C9-0E93-2B77-CEC7-276D0A18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6F8C9F-F204-6C60-D655-4A18A5786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3D3ADA-D85E-7288-3095-361CE84C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CFD913-3169-9EC3-DC9F-041FBAA2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47AFC4-BA25-6CF5-977D-49EDE5DD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5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01518-E8BD-CFD6-C852-AF159C1D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9D7DDE-3985-524B-BE23-33968A30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C86D2-F6C2-902E-0545-B2288055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6CCBF6-EB83-527A-84B3-D21ECD84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17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A5EDFC3-9C34-1CFD-7CA8-ED22A3D1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E2FA82-983A-D007-72DA-9F736E50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F220D3-0F67-83B3-E7FA-BBA60EF8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04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0A261-B278-3B4C-3FE4-06AC4322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EAAD48-D6C1-90CF-45BC-2B71D161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13FC08-37EF-A839-FDDD-CB560416C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4A1C7C-8633-658D-7464-83042885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F5D611-01C2-1180-EEEF-95EAD65C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0608-433A-45E4-B805-1C312759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9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E66D1-91FD-FC9F-B60A-47A243E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A3DEC9-1767-411B-D397-473442970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8D06BC-B4C4-301C-CC37-CE39E4EF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161179-27DB-3598-5512-B0DCBBC5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7F9EFD-4D07-6D4E-8D66-1AA9535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F21B8B-CB7D-24BF-5BA1-B9E184A3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9BE6ED-69C1-8F46-E100-A3B72FBD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831F64-BFA7-8C87-1868-FE58CEE9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0D8348-DC1A-9FDA-8931-CE28F1449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32B24-CA35-48E8-8CC9-E5E0139D375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3ABC8-3811-758B-A12E-E0FBF4AD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19F055-5FA1-959B-C22D-8BD595C07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5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0F9B85F8-9917-A12E-8C82-AE98979BB046}"/>
              </a:ext>
            </a:extLst>
          </p:cNvPr>
          <p:cNvGrpSpPr/>
          <p:nvPr/>
        </p:nvGrpSpPr>
        <p:grpSpPr>
          <a:xfrm>
            <a:off x="1986233" y="123419"/>
            <a:ext cx="8219535" cy="6611162"/>
            <a:chOff x="1986233" y="123419"/>
            <a:chExt cx="8219535" cy="6611162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11531731-DD1D-0367-090A-B337AF634F2B}"/>
                </a:ext>
              </a:extLst>
            </p:cNvPr>
            <p:cNvSpPr/>
            <p:nvPr/>
          </p:nvSpPr>
          <p:spPr>
            <a:xfrm>
              <a:off x="1986233" y="123419"/>
              <a:ext cx="8219535" cy="6611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B206168-0471-BC98-ACD0-5D1FDE97059D}"/>
                </a:ext>
              </a:extLst>
            </p:cNvPr>
            <p:cNvGrpSpPr/>
            <p:nvPr/>
          </p:nvGrpSpPr>
          <p:grpSpPr>
            <a:xfrm>
              <a:off x="4017034" y="1350034"/>
              <a:ext cx="4157933" cy="4157933"/>
              <a:chOff x="3421244" y="595221"/>
              <a:chExt cx="4157933" cy="4157933"/>
            </a:xfrm>
          </p:grpSpPr>
          <p:pic>
            <p:nvPicPr>
              <p:cNvPr id="5" name="Immagine 4" descr="Immagine che contiene Elementi grafici, clipart, simbolo, Rettangolo&#10;&#10;Descrizione generata automaticamente">
                <a:extLst>
                  <a:ext uri="{FF2B5EF4-FFF2-40B4-BE49-F238E27FC236}">
                    <a16:creationId xmlns:a16="http://schemas.microsoft.com/office/drawing/2014/main" id="{19036827-489C-4884-0C27-53BD89C06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1244" y="595221"/>
                <a:ext cx="4157933" cy="4157933"/>
              </a:xfrm>
              <a:prstGeom prst="rect">
                <a:avLst/>
              </a:prstGeom>
            </p:spPr>
          </p:pic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5CCF3733-BE9C-1464-3129-B07EBAE2D1D8}"/>
                  </a:ext>
                </a:extLst>
              </p:cNvPr>
              <p:cNvSpPr/>
              <p:nvPr/>
            </p:nvSpPr>
            <p:spPr>
              <a:xfrm>
                <a:off x="4563223" y="1201446"/>
                <a:ext cx="2191259" cy="2367655"/>
              </a:xfrm>
              <a:prstGeom prst="rect">
                <a:avLst/>
              </a:prstGeom>
              <a:solidFill>
                <a:srgbClr val="6A04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FAE782FE-597D-CC67-7DA1-52237287C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3223" y="842012"/>
                <a:ext cx="2232681" cy="2446887"/>
              </a:xfrm>
              <a:prstGeom prst="rect">
                <a:avLst/>
              </a:prstGeom>
            </p:spPr>
          </p:pic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EA8F74E-5D4E-7106-E3B2-865BEBF8265A}"/>
                  </a:ext>
                </a:extLst>
              </p:cNvPr>
              <p:cNvSpPr txBox="1"/>
              <p:nvPr/>
            </p:nvSpPr>
            <p:spPr>
              <a:xfrm>
                <a:off x="4649561" y="3243302"/>
                <a:ext cx="20185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200" b="1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WeFood</a:t>
                </a:r>
                <a:endParaRPr lang="it-IT" sz="32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486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o 53">
            <a:extLst>
              <a:ext uri="{FF2B5EF4-FFF2-40B4-BE49-F238E27FC236}">
                <a16:creationId xmlns:a16="http://schemas.microsoft.com/office/drawing/2014/main" id="{EAF1092C-179A-E06D-86CE-56CA8A17C8DF}"/>
              </a:ext>
            </a:extLst>
          </p:cNvPr>
          <p:cNvGrpSpPr/>
          <p:nvPr/>
        </p:nvGrpSpPr>
        <p:grpSpPr>
          <a:xfrm>
            <a:off x="1241525" y="1539093"/>
            <a:ext cx="9708951" cy="3356232"/>
            <a:chOff x="950259" y="1524042"/>
            <a:chExt cx="9708951" cy="3356232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CD7EB132-72DA-447D-A5CE-D995A52A99DC}"/>
                </a:ext>
              </a:extLst>
            </p:cNvPr>
            <p:cNvGrpSpPr/>
            <p:nvPr/>
          </p:nvGrpSpPr>
          <p:grpSpPr>
            <a:xfrm>
              <a:off x="1167793" y="2761044"/>
              <a:ext cx="1353671" cy="1340451"/>
              <a:chOff x="3452957" y="4450320"/>
              <a:chExt cx="1353671" cy="134045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C48197-CE63-58C1-2445-9925E2EA55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7959" y="4450320"/>
                <a:ext cx="1123665" cy="1123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8ED3B3F-F580-D8A0-CDDC-DDA7E9C26C11}"/>
                  </a:ext>
                </a:extLst>
              </p:cNvPr>
              <p:cNvSpPr txBox="1"/>
              <p:nvPr/>
            </p:nvSpPr>
            <p:spPr>
              <a:xfrm>
                <a:off x="3452957" y="5529161"/>
                <a:ext cx="1353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b="1" dirty="0">
                    <a:solidFill>
                      <a:srgbClr val="03071E"/>
                    </a:solidFill>
                  </a:rPr>
                  <a:t>ANGULAR</a:t>
                </a:r>
                <a:endParaRPr lang="it-IT" sz="1300" b="1" dirty="0">
                  <a:solidFill>
                    <a:srgbClr val="03071E"/>
                  </a:solidFill>
                </a:endParaRPr>
              </a:p>
            </p:txBody>
          </p:sp>
        </p:grp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FFE25689-0EF7-7D33-87EF-562EEFCED211}"/>
                </a:ext>
              </a:extLst>
            </p:cNvPr>
            <p:cNvCxnSpPr>
              <a:cxnSpLocks/>
            </p:cNvCxnSpPr>
            <p:nvPr/>
          </p:nvCxnSpPr>
          <p:spPr>
            <a:xfrm>
              <a:off x="2880808" y="3428484"/>
              <a:ext cx="1660712" cy="0"/>
            </a:xfrm>
            <a:prstGeom prst="straightConnector1">
              <a:avLst/>
            </a:prstGeom>
            <a:ln w="28575">
              <a:solidFill>
                <a:srgbClr val="03071E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C65792F5-22D1-5940-571B-07D8154E2B46}"/>
                </a:ext>
              </a:extLst>
            </p:cNvPr>
            <p:cNvSpPr txBox="1"/>
            <p:nvPr/>
          </p:nvSpPr>
          <p:spPr>
            <a:xfrm>
              <a:off x="3048518" y="3151159"/>
              <a:ext cx="1353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solidFill>
                    <a:srgbClr val="03071E"/>
                  </a:solidFill>
                </a:rPr>
                <a:t>HTTP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75E11296-A5E7-DB62-A715-90CE8A41E30D}"/>
                </a:ext>
              </a:extLst>
            </p:cNvPr>
            <p:cNvSpPr/>
            <p:nvPr/>
          </p:nvSpPr>
          <p:spPr>
            <a:xfrm>
              <a:off x="950259" y="2632081"/>
              <a:ext cx="1770810" cy="1593839"/>
            </a:xfrm>
            <a:prstGeom prst="roundRect">
              <a:avLst/>
            </a:prstGeom>
            <a:noFill/>
            <a:ln w="28575">
              <a:solidFill>
                <a:srgbClr val="0307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027DA259-06AB-F700-919D-7AAF0C8E3143}"/>
                </a:ext>
              </a:extLst>
            </p:cNvPr>
            <p:cNvGrpSpPr/>
            <p:nvPr/>
          </p:nvGrpSpPr>
          <p:grpSpPr>
            <a:xfrm>
              <a:off x="1158828" y="2076784"/>
              <a:ext cx="1353671" cy="468018"/>
              <a:chOff x="1434494" y="545299"/>
              <a:chExt cx="1353671" cy="468018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6F47FD9-A74B-8E3D-ACAF-589AFB88920E}"/>
                  </a:ext>
                </a:extLst>
              </p:cNvPr>
              <p:cNvSpPr txBox="1"/>
              <p:nvPr/>
            </p:nvSpPr>
            <p:spPr>
              <a:xfrm>
                <a:off x="1434494" y="545299"/>
                <a:ext cx="135367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rgbClr val="03071E"/>
                    </a:solidFill>
                  </a:rPr>
                  <a:t>CLIENT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D1DC386-7E2D-AD8A-1747-72F9DA44FF27}"/>
                  </a:ext>
                </a:extLst>
              </p:cNvPr>
              <p:cNvSpPr txBox="1"/>
              <p:nvPr/>
            </p:nvSpPr>
            <p:spPr>
              <a:xfrm>
                <a:off x="1434494" y="751707"/>
                <a:ext cx="1353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solidFill>
                      <a:srgbClr val="03071E"/>
                    </a:solidFill>
                  </a:rPr>
                  <a:t>Web-App</a:t>
                </a: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B6E2662A-5D03-4D24-A4C0-7382662F5CEE}"/>
                </a:ext>
              </a:extLst>
            </p:cNvPr>
            <p:cNvGrpSpPr/>
            <p:nvPr/>
          </p:nvGrpSpPr>
          <p:grpSpPr>
            <a:xfrm>
              <a:off x="5282827" y="2080835"/>
              <a:ext cx="1353671" cy="468018"/>
              <a:chOff x="5591009" y="1393372"/>
              <a:chExt cx="1353671" cy="468018"/>
            </a:xfrm>
          </p:grpSpPr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435540EF-56D3-0792-B554-82D5CC10E1C7}"/>
                  </a:ext>
                </a:extLst>
              </p:cNvPr>
              <p:cNvSpPr txBox="1"/>
              <p:nvPr/>
            </p:nvSpPr>
            <p:spPr>
              <a:xfrm>
                <a:off x="5591009" y="1393372"/>
                <a:ext cx="135367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rgbClr val="03071E"/>
                    </a:solidFill>
                  </a:rPr>
                  <a:t>SERVER</a:t>
                </a:r>
              </a:p>
            </p:txBody>
          </p: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A20E3D8-B2E5-6EDB-5E67-05FAA76D69C4}"/>
                  </a:ext>
                </a:extLst>
              </p:cNvPr>
              <p:cNvSpPr txBox="1"/>
              <p:nvPr/>
            </p:nvSpPr>
            <p:spPr>
              <a:xfrm>
                <a:off x="5591009" y="1599780"/>
                <a:ext cx="1353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solidFill>
                      <a:srgbClr val="03071E"/>
                    </a:solidFill>
                  </a:rPr>
                  <a:t>Java</a:t>
                </a: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A46FDCE1-322F-13DE-0038-B6EDD00F3345}"/>
                </a:ext>
              </a:extLst>
            </p:cNvPr>
            <p:cNvGrpSpPr/>
            <p:nvPr/>
          </p:nvGrpSpPr>
          <p:grpSpPr>
            <a:xfrm>
              <a:off x="4482996" y="2632080"/>
              <a:ext cx="3226008" cy="1593840"/>
              <a:chOff x="5039717" y="2632081"/>
              <a:chExt cx="3226008" cy="1593840"/>
            </a:xfrm>
          </p:grpSpPr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33097CF7-8B90-CA68-5C78-333E13368EBD}"/>
                  </a:ext>
                </a:extLst>
              </p:cNvPr>
              <p:cNvSpPr/>
              <p:nvPr/>
            </p:nvSpPr>
            <p:spPr>
              <a:xfrm>
                <a:off x="5258487" y="2632082"/>
                <a:ext cx="2515797" cy="1593839"/>
              </a:xfrm>
              <a:prstGeom prst="roundRect">
                <a:avLst/>
              </a:prstGeom>
              <a:noFill/>
              <a:ln w="28575">
                <a:solidFill>
                  <a:srgbClr val="0307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B915C6B4-7E08-DA83-27A1-81177380E816}"/>
                  </a:ext>
                </a:extLst>
              </p:cNvPr>
              <p:cNvSpPr/>
              <p:nvPr/>
            </p:nvSpPr>
            <p:spPr>
              <a:xfrm>
                <a:off x="5258486" y="2632081"/>
                <a:ext cx="1821906" cy="1593839"/>
              </a:xfrm>
              <a:prstGeom prst="roundRect">
                <a:avLst/>
              </a:prstGeom>
              <a:solidFill>
                <a:srgbClr val="03071E"/>
              </a:solidFill>
              <a:ln w="28575">
                <a:solidFill>
                  <a:srgbClr val="0307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463256A-EA88-8717-E7E4-899A1341E682}"/>
                  </a:ext>
                </a:extLst>
              </p:cNvPr>
              <p:cNvSpPr txBox="1"/>
              <p:nvPr/>
            </p:nvSpPr>
            <p:spPr>
              <a:xfrm>
                <a:off x="5039717" y="3012988"/>
                <a:ext cx="8085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chemeClr val="bg1"/>
                    </a:solidFill>
                  </a:rPr>
                  <a:t>A</a:t>
                </a:r>
              </a:p>
              <a:p>
                <a:pPr algn="ctr"/>
                <a:r>
                  <a:rPr lang="it-IT" sz="1600" b="1" dirty="0">
                    <a:solidFill>
                      <a:schemeClr val="bg1"/>
                    </a:solidFill>
                  </a:rPr>
                  <a:t>P</a:t>
                </a:r>
                <a:br>
                  <a:rPr lang="it-IT" sz="1600" b="1" dirty="0">
                    <a:solidFill>
                      <a:schemeClr val="bg1"/>
                    </a:solidFill>
                  </a:rPr>
                </a:br>
                <a:r>
                  <a:rPr lang="it-IT" sz="1600" b="1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  <p:sp>
            <p:nvSpPr>
              <p:cNvPr id="29" name="Rettangolo con angoli arrotondati 28">
                <a:extLst>
                  <a:ext uri="{FF2B5EF4-FFF2-40B4-BE49-F238E27FC236}">
                    <a16:creationId xmlns:a16="http://schemas.microsoft.com/office/drawing/2014/main" id="{E506083C-A89D-D5CA-25D6-E46B69C37016}"/>
                  </a:ext>
                </a:extLst>
              </p:cNvPr>
              <p:cNvSpPr/>
              <p:nvPr/>
            </p:nvSpPr>
            <p:spPr>
              <a:xfrm>
                <a:off x="5979361" y="2632081"/>
                <a:ext cx="1794923" cy="1593839"/>
              </a:xfrm>
              <a:prstGeom prst="roundRect">
                <a:avLst/>
              </a:prstGeom>
              <a:solidFill>
                <a:srgbClr val="03071E"/>
              </a:solidFill>
              <a:ln w="28575">
                <a:solidFill>
                  <a:srgbClr val="0307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64210CF7-7F4E-1F50-CAF6-F0626859AAAA}"/>
                  </a:ext>
                </a:extLst>
              </p:cNvPr>
              <p:cNvSpPr/>
              <p:nvPr/>
            </p:nvSpPr>
            <p:spPr>
              <a:xfrm>
                <a:off x="5629276" y="2646974"/>
                <a:ext cx="1774219" cy="1563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19F852D7-F3CA-EB54-C5BD-3955D8E9E20E}"/>
                  </a:ext>
                </a:extLst>
              </p:cNvPr>
              <p:cNvSpPr txBox="1"/>
              <p:nvPr/>
            </p:nvSpPr>
            <p:spPr>
              <a:xfrm>
                <a:off x="6912054" y="2828321"/>
                <a:ext cx="1353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b="1" dirty="0">
                    <a:solidFill>
                      <a:schemeClr val="bg1"/>
                    </a:solidFill>
                  </a:rPr>
                  <a:t>D</a:t>
                </a:r>
                <a:br>
                  <a:rPr lang="it-IT" sz="1200" b="1" dirty="0">
                    <a:solidFill>
                      <a:schemeClr val="bg1"/>
                    </a:solidFill>
                  </a:rPr>
                </a:br>
                <a:r>
                  <a:rPr lang="it-IT" sz="1200" b="1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it-IT" sz="1200" b="1" dirty="0">
                    <a:solidFill>
                      <a:schemeClr val="bg1"/>
                    </a:solidFill>
                  </a:rPr>
                  <a:t>I</a:t>
                </a:r>
                <a:br>
                  <a:rPr lang="it-IT" sz="1200" b="1" dirty="0">
                    <a:solidFill>
                      <a:schemeClr val="bg1"/>
                    </a:solidFill>
                  </a:rPr>
                </a:br>
                <a:r>
                  <a:rPr lang="it-IT" sz="1200" b="1" dirty="0">
                    <a:solidFill>
                      <a:schemeClr val="bg1"/>
                    </a:solidFill>
                  </a:rPr>
                  <a:t>V</a:t>
                </a:r>
              </a:p>
              <a:p>
                <a:pPr algn="ctr"/>
                <a:r>
                  <a:rPr lang="it-IT" sz="1200" b="1" dirty="0">
                    <a:solidFill>
                      <a:schemeClr val="bg1"/>
                    </a:solidFill>
                  </a:rPr>
                  <a:t>E</a:t>
                </a:r>
                <a:br>
                  <a:rPr lang="it-IT" sz="1200" b="1" dirty="0">
                    <a:solidFill>
                      <a:schemeClr val="bg1"/>
                    </a:solidFill>
                  </a:rPr>
                </a:br>
                <a:r>
                  <a:rPr lang="it-IT" sz="1200" b="1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1687D162-485E-ED88-758D-31DC4A39832A}"/>
                </a:ext>
              </a:extLst>
            </p:cNvPr>
            <p:cNvGrpSpPr/>
            <p:nvPr/>
          </p:nvGrpSpPr>
          <p:grpSpPr>
            <a:xfrm>
              <a:off x="5282828" y="2907039"/>
              <a:ext cx="1353671" cy="1078361"/>
              <a:chOff x="5419165" y="4325618"/>
              <a:chExt cx="1353671" cy="1078361"/>
            </a:xfrm>
          </p:grpSpPr>
          <p:pic>
            <p:nvPicPr>
              <p:cNvPr id="1028" name="Picture 4" descr="Spring Boot - Wikipedia">
                <a:extLst>
                  <a:ext uri="{FF2B5EF4-FFF2-40B4-BE49-F238E27FC236}">
                    <a16:creationId xmlns:a16="http://schemas.microsoft.com/office/drawing/2014/main" id="{9B91D06F-FCB6-F7B4-9C46-21EE1FBE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3380" y="4325618"/>
                <a:ext cx="765241" cy="765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14CCD98-1C8E-8438-BF56-39B5F8D2E7FE}"/>
                  </a:ext>
                </a:extLst>
              </p:cNvPr>
              <p:cNvSpPr txBox="1"/>
              <p:nvPr/>
            </p:nvSpPr>
            <p:spPr>
              <a:xfrm>
                <a:off x="5419165" y="5142369"/>
                <a:ext cx="1353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b="1" dirty="0">
                    <a:solidFill>
                      <a:srgbClr val="03071E"/>
                    </a:solidFill>
                  </a:rPr>
                  <a:t>SPRING</a:t>
                </a:r>
                <a:endParaRPr lang="it-IT" sz="1300" b="1" dirty="0">
                  <a:solidFill>
                    <a:srgbClr val="03071E"/>
                  </a:solidFill>
                </a:endParaRP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82012462-2E2F-1457-2863-B8ADE250D2AD}"/>
                </a:ext>
              </a:extLst>
            </p:cNvPr>
            <p:cNvSpPr txBox="1"/>
            <p:nvPr/>
          </p:nvSpPr>
          <p:spPr>
            <a:xfrm>
              <a:off x="9251724" y="1524042"/>
              <a:ext cx="135367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b="1" dirty="0">
                  <a:solidFill>
                    <a:srgbClr val="03071E"/>
                  </a:solidFill>
                </a:rPr>
                <a:t>DATABASES</a:t>
              </a:r>
            </a:p>
          </p:txBody>
        </p:sp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A6C7B526-4CE2-CAF5-AD92-18F7F895C555}"/>
                </a:ext>
              </a:extLst>
            </p:cNvPr>
            <p:cNvGrpSpPr/>
            <p:nvPr/>
          </p:nvGrpSpPr>
          <p:grpSpPr>
            <a:xfrm>
              <a:off x="9198260" y="1976041"/>
              <a:ext cx="1460950" cy="2904233"/>
              <a:chOff x="9168636" y="2260336"/>
              <a:chExt cx="1460950" cy="2904233"/>
            </a:xfrm>
          </p:grpSpPr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CDD99097-C555-3BB6-87BB-4EB309DB41CD}"/>
                  </a:ext>
                </a:extLst>
              </p:cNvPr>
              <p:cNvGrpSpPr/>
              <p:nvPr/>
            </p:nvGrpSpPr>
            <p:grpSpPr>
              <a:xfrm>
                <a:off x="9168636" y="2260336"/>
                <a:ext cx="1460600" cy="1334306"/>
                <a:chOff x="9257591" y="2283192"/>
                <a:chExt cx="1460600" cy="1334306"/>
              </a:xfrm>
            </p:grpSpPr>
            <p:sp>
              <p:nvSpPr>
                <p:cNvPr id="41" name="Rettangolo con angoli arrotondati 40">
                  <a:extLst>
                    <a:ext uri="{FF2B5EF4-FFF2-40B4-BE49-F238E27FC236}">
                      <a16:creationId xmlns:a16="http://schemas.microsoft.com/office/drawing/2014/main" id="{F2908142-65EF-9BBD-1AB7-9DC4C0BFD3C4}"/>
                    </a:ext>
                  </a:extLst>
                </p:cNvPr>
                <p:cNvSpPr/>
                <p:nvPr/>
              </p:nvSpPr>
              <p:spPr>
                <a:xfrm>
                  <a:off x="9257591" y="2283192"/>
                  <a:ext cx="1460600" cy="1334306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03071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030" name="Picture 6" descr="MongoDB - Ratings, Reviews, Salaries, and Sales Jobs | RepVue">
                  <a:extLst>
                    <a:ext uri="{FF2B5EF4-FFF2-40B4-BE49-F238E27FC236}">
                      <a16:creationId xmlns:a16="http://schemas.microsoft.com/office/drawing/2014/main" id="{12E99DC7-BBAA-CC4D-EC8F-C9E8347C42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14718" y="2333866"/>
                  <a:ext cx="1146346" cy="1146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FE1F8945-A5DC-5231-FE19-358BC722186B}"/>
                  </a:ext>
                </a:extLst>
              </p:cNvPr>
              <p:cNvGrpSpPr/>
              <p:nvPr/>
            </p:nvGrpSpPr>
            <p:grpSpPr>
              <a:xfrm>
                <a:off x="9168986" y="3830263"/>
                <a:ext cx="1460600" cy="1334306"/>
                <a:chOff x="9168986" y="3830263"/>
                <a:chExt cx="1460600" cy="1334306"/>
              </a:xfrm>
            </p:grpSpPr>
            <p:pic>
              <p:nvPicPr>
                <p:cNvPr id="1032" name="Picture 8" descr="Neo4j - Wikipedia">
                  <a:extLst>
                    <a:ext uri="{FF2B5EF4-FFF2-40B4-BE49-F238E27FC236}">
                      <a16:creationId xmlns:a16="http://schemas.microsoft.com/office/drawing/2014/main" id="{E70759B6-F099-7B69-3CA8-6668451B5F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5678" y="4301505"/>
                  <a:ext cx="1106517" cy="415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Rettangolo con angoli arrotondati 41">
                  <a:extLst>
                    <a:ext uri="{FF2B5EF4-FFF2-40B4-BE49-F238E27FC236}">
                      <a16:creationId xmlns:a16="http://schemas.microsoft.com/office/drawing/2014/main" id="{4A780975-63B3-1D77-665D-28359D3CDC9D}"/>
                    </a:ext>
                  </a:extLst>
                </p:cNvPr>
                <p:cNvSpPr/>
                <p:nvPr/>
              </p:nvSpPr>
              <p:spPr>
                <a:xfrm>
                  <a:off x="9168986" y="3830263"/>
                  <a:ext cx="1460600" cy="1334306"/>
                </a:xfrm>
                <a:prstGeom prst="roundRect">
                  <a:avLst/>
                </a:prstGeom>
                <a:noFill/>
                <a:ln w="28575">
                  <a:solidFill>
                    <a:srgbClr val="03071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cxnSp>
          <p:nvCxnSpPr>
            <p:cNvPr id="46" name="Connettore 2 45">
              <a:extLst>
                <a:ext uri="{FF2B5EF4-FFF2-40B4-BE49-F238E27FC236}">
                  <a16:creationId xmlns:a16="http://schemas.microsoft.com/office/drawing/2014/main" id="{24857DA4-8EB8-78F3-9170-25D50627D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5527" y="2653056"/>
              <a:ext cx="1584769" cy="507965"/>
            </a:xfrm>
            <a:prstGeom prst="straightConnector1">
              <a:avLst/>
            </a:prstGeom>
            <a:ln w="28575">
              <a:solidFill>
                <a:srgbClr val="03071E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220CB687-7CEB-1E62-965F-39E4BE635F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4236" y="3695948"/>
              <a:ext cx="1584769" cy="507965"/>
            </a:xfrm>
            <a:prstGeom prst="straightConnector1">
              <a:avLst/>
            </a:prstGeom>
            <a:ln w="28575">
              <a:solidFill>
                <a:srgbClr val="03071E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80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C1F9B1D5-966D-2963-5B69-334FC9A089D6}"/>
              </a:ext>
            </a:extLst>
          </p:cNvPr>
          <p:cNvGrpSpPr/>
          <p:nvPr/>
        </p:nvGrpSpPr>
        <p:grpSpPr>
          <a:xfrm>
            <a:off x="653971" y="806822"/>
            <a:ext cx="10884058" cy="4819463"/>
            <a:chOff x="653971" y="806822"/>
            <a:chExt cx="10884058" cy="481946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DF03591-930A-0585-8042-96FBF2675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971" y="806822"/>
              <a:ext cx="10884058" cy="4819463"/>
            </a:xfrm>
            <a:prstGeom prst="rect">
              <a:avLst/>
            </a:prstGeom>
          </p:spPr>
        </p:pic>
        <p:pic>
          <p:nvPicPr>
            <p:cNvPr id="13" name="Immagine 12" descr="Immagine che contiene Elementi grafici, design&#10;&#10;Descrizione generata automaticamente">
              <a:extLst>
                <a:ext uri="{FF2B5EF4-FFF2-40B4-BE49-F238E27FC236}">
                  <a16:creationId xmlns:a16="http://schemas.microsoft.com/office/drawing/2014/main" id="{7CA58526-FC41-4E3C-6B22-C2272EF03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1936" y="5082273"/>
              <a:ext cx="192195" cy="192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95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ED893CD-4995-25DF-1192-F824E723C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3" t="4307" r="6496" b="6944"/>
          <a:stretch/>
        </p:blipFill>
        <p:spPr>
          <a:xfrm>
            <a:off x="6438900" y="385763"/>
            <a:ext cx="4581525" cy="608647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0C1C2B-5E38-AA21-1346-6331C484C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5" t="3811" r="3136" b="6328"/>
          <a:stretch/>
        </p:blipFill>
        <p:spPr>
          <a:xfrm>
            <a:off x="769287" y="385763"/>
            <a:ext cx="45815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A249C5EB-60C5-70FC-D377-0CB4036038F4}"/>
              </a:ext>
            </a:extLst>
          </p:cNvPr>
          <p:cNvGrpSpPr/>
          <p:nvPr/>
        </p:nvGrpSpPr>
        <p:grpSpPr>
          <a:xfrm>
            <a:off x="178593" y="456644"/>
            <a:ext cx="11834813" cy="5744647"/>
            <a:chOff x="178593" y="456644"/>
            <a:chExt cx="11834813" cy="574464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DB611C9-9E86-D446-2E0F-496592519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38"/>
            <a:stretch/>
          </p:blipFill>
          <p:spPr>
            <a:xfrm>
              <a:off x="178593" y="456644"/>
              <a:ext cx="11834813" cy="5744647"/>
            </a:xfrm>
            <a:prstGeom prst="rect">
              <a:avLst/>
            </a:prstGeom>
          </p:spPr>
        </p:pic>
        <p:pic>
          <p:nvPicPr>
            <p:cNvPr id="6" name="Immagine 5" descr="Immagine che contiene Elementi grafici, design&#10;&#10;Descrizione generata automaticamente">
              <a:extLst>
                <a:ext uri="{FF2B5EF4-FFF2-40B4-BE49-F238E27FC236}">
                  <a16:creationId xmlns:a16="http://schemas.microsoft.com/office/drawing/2014/main" id="{3EC9FCAC-85F9-EE5F-512D-5F4C35428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836" y="2811513"/>
              <a:ext cx="263004" cy="263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01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96C2D1C9-9513-FAD6-3FE2-FB0F0F94B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8"/>
          <a:stretch/>
        </p:blipFill>
        <p:spPr>
          <a:xfrm>
            <a:off x="6446030" y="394864"/>
            <a:ext cx="4591691" cy="6068272"/>
          </a:xfrm>
          <a:prstGeom prst="rect">
            <a:avLst/>
          </a:prstGeom>
          <a:ln>
            <a:noFill/>
          </a:ln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26C799E-4439-5582-DB06-E05BDE68D92A}"/>
              </a:ext>
            </a:extLst>
          </p:cNvPr>
          <p:cNvGrpSpPr/>
          <p:nvPr/>
        </p:nvGrpSpPr>
        <p:grpSpPr>
          <a:xfrm>
            <a:off x="834125" y="394864"/>
            <a:ext cx="4591691" cy="6068272"/>
            <a:chOff x="1902715" y="296253"/>
            <a:chExt cx="4591691" cy="606827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F7DA113-1722-F7FB-C677-16874EF39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27"/>
            <a:stretch/>
          </p:blipFill>
          <p:spPr>
            <a:xfrm>
              <a:off x="1902715" y="296253"/>
              <a:ext cx="4591691" cy="60682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 descr="Immagine che contiene Elementi grafici, design&#10;&#10;Descrizione generata automaticamente">
              <a:extLst>
                <a:ext uri="{FF2B5EF4-FFF2-40B4-BE49-F238E27FC236}">
                  <a16:creationId xmlns:a16="http://schemas.microsoft.com/office/drawing/2014/main" id="{FB9FA40B-92EE-42C9-05F4-CEE1DC6E5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917" y="3627301"/>
              <a:ext cx="353029" cy="35302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9798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77B9EB2-8D46-4668-9637-14795794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28" y="452022"/>
            <a:ext cx="4610743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9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9D7997F-A9FE-D435-15EC-1F45A973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2" y="1067813"/>
            <a:ext cx="11256596" cy="47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4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AC894EA-58A6-DAAA-5924-B2E28D494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9" t="4145" r="9946" b="5554"/>
          <a:stretch/>
        </p:blipFill>
        <p:spPr>
          <a:xfrm>
            <a:off x="4365812" y="510988"/>
            <a:ext cx="3397624" cy="57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4</cp:revision>
  <dcterms:created xsi:type="dcterms:W3CDTF">2024-01-21T13:32:19Z</dcterms:created>
  <dcterms:modified xsi:type="dcterms:W3CDTF">2024-01-29T13:04:39Z</dcterms:modified>
</cp:coreProperties>
</file>