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0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908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2F8D93-128D-4A42-BF8A-8D0D4018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E2161C-1D23-2EF3-39CC-9395B670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874B88-6E38-AB9F-C85E-8CBC22BD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22E5B-F730-8387-B9BD-8506CD2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CDCDF7-9E8C-5861-0670-58DC3EE9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8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07E26-4493-F783-CE43-0FAEEA340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3E02AD-DC18-A1F6-6DCE-B7847C28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CD6282-E005-14B9-7AEC-886CB0E9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3A537-1BFB-CCE7-AA66-1ABEC90C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DF3823-2762-C850-A900-049CDBDC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36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1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9C4C7-BF23-6297-3C69-52D175DE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A45066-3C6B-652F-A483-1754EC66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797B8E-F4CE-E559-A709-31426822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3AB5-325C-0474-3108-4E19E936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E321AE-5CAC-29E8-07E4-CBBC87F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5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FF943-820E-9923-52EA-6CC6131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5E4F64-36E2-0EF2-6A11-686A594B9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6A0D9E-A434-7A48-27B3-8670A4CD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D9FE1-2F13-6274-5D8B-8D4FEFD8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12D21E-02E7-F98A-551D-C5BB8391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4005DF-0173-A326-F8B2-DADAA0BC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19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A5EBF-3283-C587-D5F2-B872E62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AA6C72-3318-D05E-FD74-81F86FEC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C6D1C3-17A9-905B-5339-7305E99EC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20C8B40-2C2A-094C-621A-267B29BFA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97EE70F-31D5-9B01-C49D-3529AE5FE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2F8B63-A6E6-6013-141E-E94ADA77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2D2B2F-D91C-8103-4C96-D117B4E0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7B6F0E-262C-B166-13D0-5244115D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1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105596-7A4F-8AD1-4B70-BA9EEBEA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BE6289-FEA6-E6D5-F605-623B0C4D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BF7767-0605-11FD-315A-FD159A31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CF26DA-EFFC-32CA-9870-346EFDB8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96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7947AB-C877-DEC8-2B53-8E7CE29C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2B6B99-29B7-2CAD-C457-3D69E2FE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61776A-4832-EB1E-B46C-CE9D2CAB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4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96764-D702-FC0E-F34D-E8F6D6E6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2D955B-9C2F-375C-8193-B432119D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B5B60E-7AEA-41E5-61F4-CE8166905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7A729F-C078-D68F-2AD6-5A2863756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C8B759-30CB-1C07-DA50-A207E08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917F5F-3966-2115-02A5-4C513C04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07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EEABC-2CB3-0579-776C-D0F0DA93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7B3A93-1E61-AAFA-6B25-DAFF1DDC5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CB67D5-E724-80D8-D8FF-29CFFC7E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564CF8-59A4-53B7-4BC5-DAAF87E3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AB6063-AFEE-A3D0-011D-6B415E1C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307D66-A849-174D-F51E-FE5677AB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26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3323EB-0FAC-CB7F-1638-1DE93210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4D9927-9EB9-1793-65EB-CE758CF2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43E827-4BD1-6213-D7FA-EE301F8F5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455EF-361E-4070-8C1A-88C48059B2BF}" type="datetimeFigureOut">
              <a:rPr lang="it-IT" smtClean="0"/>
              <a:t>27/01/2024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736784-E329-4953-64AB-DD3A82742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A69C0A-E738-054F-44C8-55006DD7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3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F06BEF27-651F-9DFF-6B06-539B3E0D7AEC}"/>
              </a:ext>
            </a:extLst>
          </p:cNvPr>
          <p:cNvGrpSpPr/>
          <p:nvPr/>
        </p:nvGrpSpPr>
        <p:grpSpPr>
          <a:xfrm>
            <a:off x="4517366" y="2211960"/>
            <a:ext cx="3157268" cy="1933757"/>
            <a:chOff x="4517366" y="2166010"/>
            <a:chExt cx="3157268" cy="193375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4517366" y="216601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5500" b="1" dirty="0">
                  <a:solidFill>
                    <a:schemeClr val="bg1"/>
                  </a:solidFill>
                </a:rPr>
                <a:t>WeFood</a:t>
              </a:r>
            </a:p>
          </p:txBody>
        </p:sp>
        <p:pic>
          <p:nvPicPr>
            <p:cNvPr id="8" name="Immagine 7" descr="Immagine che contiene simbol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10F5F9D8-84B1-B23D-9684-BCFD5FA66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502" y="3068771"/>
              <a:ext cx="1030996" cy="1030996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518139" y="629730"/>
            <a:ext cx="515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Large-Scale and Multi-</a:t>
            </a:r>
            <a:r>
              <a:rPr lang="it-IT" sz="2000" dirty="0" err="1">
                <a:solidFill>
                  <a:schemeClr val="bg1"/>
                </a:solidFill>
              </a:rPr>
              <a:t>Structured</a:t>
            </a:r>
            <a:r>
              <a:rPr lang="it-IT" sz="2000" dirty="0">
                <a:solidFill>
                  <a:schemeClr val="bg1"/>
                </a:solidFill>
              </a:rPr>
              <a:t> Databases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6FDA734-3A3A-8856-DE15-1F4E28172142}"/>
              </a:ext>
            </a:extLst>
          </p:cNvPr>
          <p:cNvSpPr txBox="1"/>
          <p:nvPr/>
        </p:nvSpPr>
        <p:spPr>
          <a:xfrm>
            <a:off x="3518138" y="1037236"/>
            <a:ext cx="51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Project </a:t>
            </a:r>
            <a:r>
              <a:rPr lang="it-IT" dirty="0" err="1">
                <a:solidFill>
                  <a:schemeClr val="bg1"/>
                </a:solidFill>
              </a:rPr>
              <a:t>Discussion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B1513DE-5DBD-F55B-E625-B54E30677F8D}"/>
              </a:ext>
            </a:extLst>
          </p:cNvPr>
          <p:cNvSpPr txBox="1"/>
          <p:nvPr/>
        </p:nvSpPr>
        <p:spPr>
          <a:xfrm>
            <a:off x="9312215" y="4831914"/>
            <a:ext cx="20717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500" dirty="0">
                <a:solidFill>
                  <a:schemeClr val="bg1"/>
                </a:solidFill>
              </a:rPr>
              <a:t>Giovanni Ligato</a:t>
            </a:r>
          </a:p>
          <a:p>
            <a:pPr algn="r"/>
            <a:r>
              <a:rPr lang="it-IT" sz="1500" dirty="0">
                <a:solidFill>
                  <a:schemeClr val="bg1"/>
                </a:solidFill>
              </a:rPr>
              <a:t>Cleto Pellegrino</a:t>
            </a:r>
          </a:p>
          <a:p>
            <a:pPr algn="r"/>
            <a:r>
              <a:rPr lang="it-IT" sz="1500" dirty="0">
                <a:solidFill>
                  <a:schemeClr val="bg1"/>
                </a:solidFill>
              </a:rPr>
              <a:t>Giuseppe Soriano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3427EA41-A356-5F17-9AD9-345D44B194F2}"/>
              </a:ext>
            </a:extLst>
          </p:cNvPr>
          <p:cNvGrpSpPr/>
          <p:nvPr/>
        </p:nvGrpSpPr>
        <p:grpSpPr>
          <a:xfrm>
            <a:off x="8734244" y="4369291"/>
            <a:ext cx="2684252" cy="385608"/>
            <a:chOff x="8268417" y="3961051"/>
            <a:chExt cx="2684252" cy="385608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7AA93FFB-3536-5172-16C7-E83CF7AC9360}"/>
                </a:ext>
              </a:extLst>
            </p:cNvPr>
            <p:cNvSpPr txBox="1"/>
            <p:nvPr/>
          </p:nvSpPr>
          <p:spPr>
            <a:xfrm>
              <a:off x="8268417" y="3961051"/>
              <a:ext cx="268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>
                  <a:solidFill>
                    <a:schemeClr val="bg1"/>
                  </a:solidFill>
                </a:rPr>
                <a:t>Group </a:t>
              </a:r>
              <a:r>
                <a:rPr lang="it-IT" dirty="0" err="1">
                  <a:solidFill>
                    <a:schemeClr val="bg1"/>
                  </a:solidFill>
                </a:rPr>
                <a:t>Members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662BB37-A86A-32DF-431B-87343268D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51034" y="4346659"/>
              <a:ext cx="1509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A8FF00D-590A-73BD-4D6E-46186BEAD610}"/>
              </a:ext>
            </a:extLst>
          </p:cNvPr>
          <p:cNvSpPr txBox="1"/>
          <p:nvPr/>
        </p:nvSpPr>
        <p:spPr>
          <a:xfrm>
            <a:off x="665670" y="4843815"/>
            <a:ext cx="2071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</a:rPr>
              <a:t>Pietro </a:t>
            </a:r>
            <a:r>
              <a:rPr lang="it-IT" sz="1500" dirty="0" err="1">
                <a:solidFill>
                  <a:schemeClr val="bg1"/>
                </a:solidFill>
              </a:rPr>
              <a:t>Ducange</a:t>
            </a:r>
            <a:endParaRPr lang="it-IT" sz="1500" dirty="0">
              <a:solidFill>
                <a:schemeClr val="bg1"/>
              </a:solidFill>
            </a:endParaRPr>
          </a:p>
          <a:p>
            <a:r>
              <a:rPr lang="it-IT" sz="1500" dirty="0">
                <a:solidFill>
                  <a:schemeClr val="bg1"/>
                </a:solidFill>
              </a:rPr>
              <a:t>Alessio Schiavo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319E8CC2-E933-B37E-EA8C-F0329ECBAF5E}"/>
              </a:ext>
            </a:extLst>
          </p:cNvPr>
          <p:cNvGrpSpPr/>
          <p:nvPr/>
        </p:nvGrpSpPr>
        <p:grpSpPr>
          <a:xfrm>
            <a:off x="665670" y="4369291"/>
            <a:ext cx="2684252" cy="385608"/>
            <a:chOff x="8268417" y="3961051"/>
            <a:chExt cx="2684252" cy="385608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2DE7690E-1007-CC04-9AF6-91DD2814055D}"/>
                </a:ext>
              </a:extLst>
            </p:cNvPr>
            <p:cNvSpPr txBox="1"/>
            <p:nvPr/>
          </p:nvSpPr>
          <p:spPr>
            <a:xfrm>
              <a:off x="8268417" y="3961051"/>
              <a:ext cx="268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Professors</a:t>
              </a: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848A73F4-ED29-453E-4936-8423B307457F}"/>
                </a:ext>
              </a:extLst>
            </p:cNvPr>
            <p:cNvCxnSpPr>
              <a:cxnSpLocks/>
            </p:cNvCxnSpPr>
            <p:nvPr/>
          </p:nvCxnSpPr>
          <p:spPr>
            <a:xfrm>
              <a:off x="8361872" y="4346659"/>
              <a:ext cx="94027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Ligato</dc:creator>
  <cp:lastModifiedBy>Giovanni Ligato</cp:lastModifiedBy>
  <cp:revision>2</cp:revision>
  <dcterms:created xsi:type="dcterms:W3CDTF">2024-01-27T08:45:11Z</dcterms:created>
  <dcterms:modified xsi:type="dcterms:W3CDTF">2024-01-27T09:06:53Z</dcterms:modified>
</cp:coreProperties>
</file>