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04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F96030-DD40-48C9-39D1-275A76407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2B54159-675C-32AC-1B9D-EC44519C1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236FD2-4C8C-34BC-BB48-5B371464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2B24-CA35-48E8-8CC9-E5E0139D3757}" type="datetimeFigureOut">
              <a:rPr lang="it-IT" smtClean="0"/>
              <a:t>21/01/2024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248A16-945C-6987-76C7-B3EF791D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F6C2CE-784A-4B5C-6C06-40E0D81B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B74E-307D-41A2-BB6B-3FC38885E9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376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F17014-B9A9-CA8B-0C48-06E41F37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E3D8C00-5B46-28BA-3D4C-ADA68DB74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7F9BC9-7430-AF22-8427-E91D0B82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2B24-CA35-48E8-8CC9-E5E0139D3757}" type="datetimeFigureOut">
              <a:rPr lang="it-IT" smtClean="0"/>
              <a:t>21/01/2024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C4B088-EA54-AE73-44E2-05F29A07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727B40-CC12-2625-98E3-F21D4579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B74E-307D-41A2-BB6B-3FC38885E9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71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D1267D0-3782-43B9-8837-03D4CF26F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F1D9A4C-5CCA-DB56-5135-DD8B99C6B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251799-8927-E452-5B2C-85E4AFB9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2B24-CA35-48E8-8CC9-E5E0139D3757}" type="datetimeFigureOut">
              <a:rPr lang="it-IT" smtClean="0"/>
              <a:t>21/01/2024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9A469B-E682-C587-E7F8-3F772A96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AC2474-279C-ED71-6312-283B9D31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B74E-307D-41A2-BB6B-3FC38885E9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096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322318-9768-410A-AE7B-4CA4C8D9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1E2340-076D-25B4-2639-3722D4C58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E45B9E-B87C-F462-A498-E3271152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2B24-CA35-48E8-8CC9-E5E0139D3757}" type="datetimeFigureOut">
              <a:rPr lang="it-IT" smtClean="0"/>
              <a:t>21/01/2024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C69513-5DB4-C2AE-32C9-CC2DDE9B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4F8DC3-F4BC-3323-9771-65F7094A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B74E-307D-41A2-BB6B-3FC38885E9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891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FA738-793A-46BC-68B4-C39761E0B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C1B505C-E183-6587-6850-0736AA889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68E20B-F482-E810-DA72-1598707F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2B24-CA35-48E8-8CC9-E5E0139D3757}" type="datetimeFigureOut">
              <a:rPr lang="it-IT" smtClean="0"/>
              <a:t>21/01/2024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8EDD52-5DA6-39CB-6ABE-EA1D322A2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43B6A5-9303-3062-D84B-9037A7A3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B74E-307D-41A2-BB6B-3FC38885E9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755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AC52A2-3085-EF5D-C837-5758636E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411338-E04B-C2D9-CE97-2EC8E4C06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0EA242E-3626-4373-827D-7F9B47236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63E8824-CDD1-518C-E190-8D2CC5E8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2B24-CA35-48E8-8CC9-E5E0139D3757}" type="datetimeFigureOut">
              <a:rPr lang="it-IT" smtClean="0"/>
              <a:t>21/01/2024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5CAFAF-3CF2-3BD9-73ED-387DB32A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7401181-2FB9-BDDF-D4D0-A422F523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B74E-307D-41A2-BB6B-3FC38885E9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360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DBEFEC-19CC-4F8A-45C7-62316C23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4EB206A-C35B-D568-ECB7-B19985819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229846F-FA92-1D39-4BD6-F250A8730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DF000C9-0E93-2B77-CEC7-276D0A180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6F8C9F-F204-6C60-D655-4A18A5786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C3D3ADA-D85E-7288-3095-361CE84CB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2B24-CA35-48E8-8CC9-E5E0139D3757}" type="datetimeFigureOut">
              <a:rPr lang="it-IT" smtClean="0"/>
              <a:t>21/01/2024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BCFD913-3169-9EC3-DC9F-041FBAA2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D47AFC4-BA25-6CF5-977D-49EDE5DD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B74E-307D-41A2-BB6B-3FC38885E9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257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A01518-E8BD-CFD6-C852-AF159C1DC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D9D7DDE-3985-524B-BE23-33968A30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2B24-CA35-48E8-8CC9-E5E0139D3757}" type="datetimeFigureOut">
              <a:rPr lang="it-IT" smtClean="0"/>
              <a:t>21/01/2024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44C86D2-F6C2-902E-0545-B2288055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76CCBF6-EB83-527A-84B3-D21ECD84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B74E-307D-41A2-BB6B-3FC38885E9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917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A5EDFC3-9C34-1CFD-7CA8-ED22A3D1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2B24-CA35-48E8-8CC9-E5E0139D3757}" type="datetimeFigureOut">
              <a:rPr lang="it-IT" smtClean="0"/>
              <a:t>21/01/2024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E2FA82-983A-D007-72DA-9F736E50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3F220D3-0F67-83B3-E7FA-BBA60EF8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B74E-307D-41A2-BB6B-3FC38885E9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304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50A261-B278-3B4C-3FE4-06AC4322E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EAAD48-D6C1-90CF-45BC-2B71D161D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A13FC08-37EF-A839-FDDD-CB560416C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4A1C7C-8633-658D-7464-83042885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2B24-CA35-48E8-8CC9-E5E0139D3757}" type="datetimeFigureOut">
              <a:rPr lang="it-IT" smtClean="0"/>
              <a:t>21/01/2024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9F5D611-01C2-1180-EEEF-95EAD65C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1980608-433A-45E4-B805-1C312759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B74E-307D-41A2-BB6B-3FC38885E9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697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EE66D1-91FD-FC9F-B60A-47A243E4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FA3DEC9-1767-411B-D397-473442970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F8D06BC-B4C4-301C-CC37-CE39E4EF1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D161179-27DB-3598-5512-B0DCBBC5A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2B24-CA35-48E8-8CC9-E5E0139D3757}" type="datetimeFigureOut">
              <a:rPr lang="it-IT" smtClean="0"/>
              <a:t>21/01/2024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7F9EFD-4D07-6D4E-8D66-1AA95355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F21B8B-CB7D-24BF-5BA1-B9E184A3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B74E-307D-41A2-BB6B-3FC38885E9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047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C9BE6ED-69C1-8F46-E100-A3B72FBD2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1831F64-BFA7-8C87-1868-FE58CEE9D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0D8348-DC1A-9FDA-8931-CE28F1449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E32B24-CA35-48E8-8CC9-E5E0139D3757}" type="datetimeFigureOut">
              <a:rPr lang="it-IT" smtClean="0"/>
              <a:t>21/01/2024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43ABC8-3811-758B-A12E-E0FBF4AD9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19F055-5FA1-959B-C22D-8BD595C07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B74E-307D-41A2-BB6B-3FC38885E9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75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>
            <a:extLst>
              <a:ext uri="{FF2B5EF4-FFF2-40B4-BE49-F238E27FC236}">
                <a16:creationId xmlns:a16="http://schemas.microsoft.com/office/drawing/2014/main" id="{0F9B85F8-9917-A12E-8C82-AE98979BB046}"/>
              </a:ext>
            </a:extLst>
          </p:cNvPr>
          <p:cNvGrpSpPr/>
          <p:nvPr/>
        </p:nvGrpSpPr>
        <p:grpSpPr>
          <a:xfrm>
            <a:off x="1986233" y="123419"/>
            <a:ext cx="8219535" cy="6611162"/>
            <a:chOff x="1986233" y="123419"/>
            <a:chExt cx="8219535" cy="6611162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11531731-DD1D-0367-090A-B337AF634F2B}"/>
                </a:ext>
              </a:extLst>
            </p:cNvPr>
            <p:cNvSpPr/>
            <p:nvPr/>
          </p:nvSpPr>
          <p:spPr>
            <a:xfrm>
              <a:off x="1986233" y="123419"/>
              <a:ext cx="8219535" cy="6611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6B206168-0471-BC98-ACD0-5D1FDE97059D}"/>
                </a:ext>
              </a:extLst>
            </p:cNvPr>
            <p:cNvGrpSpPr/>
            <p:nvPr/>
          </p:nvGrpSpPr>
          <p:grpSpPr>
            <a:xfrm>
              <a:off x="4017034" y="1350034"/>
              <a:ext cx="4157933" cy="4157933"/>
              <a:chOff x="3421244" y="595221"/>
              <a:chExt cx="4157933" cy="4157933"/>
            </a:xfrm>
          </p:grpSpPr>
          <p:pic>
            <p:nvPicPr>
              <p:cNvPr id="5" name="Immagine 4" descr="Immagine che contiene Elementi grafici, clipart, simbolo, Rettangolo&#10;&#10;Descrizione generata automaticamente">
                <a:extLst>
                  <a:ext uri="{FF2B5EF4-FFF2-40B4-BE49-F238E27FC236}">
                    <a16:creationId xmlns:a16="http://schemas.microsoft.com/office/drawing/2014/main" id="{19036827-489C-4884-0C27-53BD89C062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21244" y="595221"/>
                <a:ext cx="4157933" cy="4157933"/>
              </a:xfrm>
              <a:prstGeom prst="rect">
                <a:avLst/>
              </a:prstGeom>
            </p:spPr>
          </p:pic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5CCF3733-BE9C-1464-3129-B07EBAE2D1D8}"/>
                  </a:ext>
                </a:extLst>
              </p:cNvPr>
              <p:cNvSpPr/>
              <p:nvPr/>
            </p:nvSpPr>
            <p:spPr>
              <a:xfrm>
                <a:off x="4563223" y="1201446"/>
                <a:ext cx="2191259" cy="2367655"/>
              </a:xfrm>
              <a:prstGeom prst="rect">
                <a:avLst/>
              </a:prstGeom>
              <a:solidFill>
                <a:srgbClr val="6A040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9" name="Immagine 8">
                <a:extLst>
                  <a:ext uri="{FF2B5EF4-FFF2-40B4-BE49-F238E27FC236}">
                    <a16:creationId xmlns:a16="http://schemas.microsoft.com/office/drawing/2014/main" id="{FAE782FE-597D-CC67-7DA1-52237287C9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3223" y="842012"/>
                <a:ext cx="2232681" cy="2446887"/>
              </a:xfrm>
              <a:prstGeom prst="rect">
                <a:avLst/>
              </a:prstGeom>
            </p:spPr>
          </p:pic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EA8F74E-5D4E-7106-E3B2-865BEBF8265A}"/>
                  </a:ext>
                </a:extLst>
              </p:cNvPr>
              <p:cNvSpPr txBox="1"/>
              <p:nvPr/>
            </p:nvSpPr>
            <p:spPr>
              <a:xfrm>
                <a:off x="4649561" y="3243302"/>
                <a:ext cx="20185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3200" b="1" dirty="0" err="1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WeFood</a:t>
                </a:r>
                <a:endParaRPr lang="it-IT" sz="32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48661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Ligato</dc:creator>
  <cp:lastModifiedBy>Giovanni Ligato</cp:lastModifiedBy>
  <cp:revision>1</cp:revision>
  <dcterms:created xsi:type="dcterms:W3CDTF">2024-01-21T13:32:19Z</dcterms:created>
  <dcterms:modified xsi:type="dcterms:W3CDTF">2024-01-21T13:44:11Z</dcterms:modified>
</cp:coreProperties>
</file>