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1" r:id="rId9"/>
    <p:sldId id="268" r:id="rId10"/>
    <p:sldId id="265" r:id="rId11"/>
    <p:sldId id="266" r:id="rId12"/>
    <p:sldId id="267" r:id="rId13"/>
    <p:sldId id="270" r:id="rId14"/>
    <p:sldId id="269" r:id="rId15"/>
    <p:sldId id="262" r:id="rId16"/>
    <p:sldId id="26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DA566-CB01-B41A-0A3A-DD9B6962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850CFB-0643-7124-E769-4A7DF5268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3329EA-6EA7-3431-7A9C-A4274B81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4995E9-B408-3034-A5DE-EBC4C9C8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3FD72-5018-CF91-2A07-17B9D876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95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CABD2-5266-3E9D-D486-5D95DC82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BB6DD4-1264-1862-5AF7-C29B189C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A113B-A62E-F54B-21CE-7171BFA6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6A1BFC-84DD-0059-1138-4BC353EC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7EDE6-2B69-A586-9312-8022137B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36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5295AA-82F8-6E14-1532-DAE624766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BE0DFC-2C64-05AA-8359-0568DAC9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222A44-B755-8EDE-188E-462B5356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4F3605-D439-45B6-5ED8-50191EC2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4FAADB-9703-8052-7A7B-0612074F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06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BB8C6-D15D-C75E-F97F-9B99FA45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C57B04-DBB7-DB84-CAFA-4F4577D8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28902E-0B3E-686A-B7BA-56934769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93B6-EEB8-00A0-193C-08565AD7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0A24DB-DE7A-ADA6-C46E-A9C2BFD8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503345-793E-3D1B-754B-F55BFFB3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E1F4D1-DF72-E656-F840-9EAEEC20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7BA076-F20D-DF46-DEAE-EA375384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730505-0FA3-1211-DD1C-94B7601C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500D90-B8E5-B280-F871-A4DD4F8D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5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5A5EF3-64C8-4347-E34B-25206261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3C1973-98C4-CC0D-6863-F3B126D9D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DED6C9-7C1E-4495-075D-0D9199C2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EE10AD-D61C-3E75-AA84-B4646372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0EED84-D3B6-62D9-CB8C-64C1D88F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DFC31A-B51D-8AB8-E175-71C6A02E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1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E0A09-C287-EE48-284F-FC168DCF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689384-E957-985C-881E-280AE557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6D5904-A87F-C018-005B-5242E290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3AB6DF-06C3-F01B-0BB5-9C5275A87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91666F-BB22-89D8-95C7-4941CB7B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716A5C-989A-6AEB-92DD-60ED055D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6326FB-F304-21E8-0957-B56D1899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F1BEC1-C366-6EE4-6277-7E30A3DF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9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C0BAF-FF06-3ED8-15EC-87F015C9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32ED77-319C-54BD-F234-32C12EC2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22F9F5-B560-BBC4-557F-64137EA7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694AB1-D498-8D1D-F52D-1DC5EEF6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63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C4566B-7ACF-5B28-C231-F497D185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A4156E-CE47-6EC7-F6BC-E7247F46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FE9658-192D-5335-0B53-90C5A02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55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66AA2-7290-215F-A18C-64514116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66201C-6847-5F05-F753-319B85D9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F183A1-60EC-7781-6297-E0C08D0DE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ACC1D5-2ABB-D42A-98E0-77323573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4069C6-EEDC-46C1-6E52-6151456C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D464E-6826-EFF4-B8A7-C3697D51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8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15424-8662-A075-479C-AA411BCD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AD5AA4-2395-F51E-9FE4-18E6F5C95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12E9F9-D805-FBDF-CA92-80379C9AE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63AE95-2937-96D0-EDD0-00B202B6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95BC0C-97F6-4437-B017-351D6C37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4CE73E-4125-DAC2-F13E-E5C51F4B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21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33D881-CEA8-EB91-7B9E-81D06938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CA7417-1803-99D4-42D0-EC1C06B1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E76C2E-2661-12F5-0192-F47F2B67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A36CC-F485-4BE6-B19E-519D2680B506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C433E-4748-7FDC-B5BC-33138A80F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2D1132-6844-0A15-8AA3-8AE68FDF3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2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ED3C0-7DF3-FF25-8618-B0152D5F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n-US" b="1" dirty="0"/>
              <a:t>Università di Bologna</a:t>
            </a:r>
            <a:br>
              <a:rPr lang="en-US" dirty="0"/>
            </a:br>
            <a:r>
              <a:rPr lang="en-US" sz="2400" dirty="0" err="1"/>
              <a:t>Dipartimento</a:t>
            </a:r>
            <a:r>
              <a:rPr lang="en-US" sz="2400" dirty="0"/>
              <a:t> di informatica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LABORATORIO DI MAKING</a:t>
            </a:r>
            <a:endParaRPr lang="it-IT" sz="2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5175DB-05B4-1D44-3295-AED1E268B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14639"/>
            <a:ext cx="12192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Progetto “</a:t>
            </a:r>
            <a:r>
              <a:rPr lang="en-US" sz="3200" b="1" dirty="0" err="1"/>
              <a:t>Sveglia</a:t>
            </a:r>
            <a:r>
              <a:rPr lang="en-US" sz="3200" b="1" dirty="0"/>
              <a:t> per Sordi</a:t>
            </a:r>
            <a:r>
              <a:rPr lang="en-US" sz="3200" dirty="0"/>
              <a:t>”</a:t>
            </a:r>
          </a:p>
          <a:p>
            <a:r>
              <a:rPr lang="en-US" sz="1800" dirty="0"/>
              <a:t>Di Giuseppe Spathis</a:t>
            </a: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C975-EE7F-FCE0-6086-F505CCBB00C2}"/>
              </a:ext>
            </a:extLst>
          </p:cNvPr>
          <p:cNvSpPr txBox="1"/>
          <p:nvPr/>
        </p:nvSpPr>
        <p:spPr>
          <a:xfrm>
            <a:off x="0" y="4470400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Prof. Federico Montori</a:t>
            </a:r>
          </a:p>
          <a:p>
            <a:pPr algn="ctr"/>
            <a:r>
              <a:rPr lang="en-US" sz="2000" dirty="0"/>
              <a:t>Prof. Renzo Davoli</a:t>
            </a:r>
          </a:p>
          <a:p>
            <a:pPr algn="ctr"/>
            <a:r>
              <a:rPr lang="en-US" dirty="0"/>
              <a:t>______________________________________________________________________________________________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Anno </a:t>
            </a:r>
            <a:r>
              <a:rPr lang="en-US" dirty="0" err="1"/>
              <a:t>Accademico</a:t>
            </a:r>
            <a:r>
              <a:rPr lang="en-US" dirty="0"/>
              <a:t>: 2024-2025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369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16AC0-791A-A52D-A054-5C35112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  <a:endParaRPr lang="it-IT" dirty="0"/>
          </a:p>
        </p:txBody>
      </p:sp>
      <p:pic>
        <p:nvPicPr>
          <p:cNvPr id="5" name="Segnaposto contenuto 4" descr="Immagine che contiene Ingegneria elettronica, circuito, Componente elettrico, Componente di circuito&#10;&#10;Il contenuto generato dall'IA potrebbe non essere corretto.">
            <a:extLst>
              <a:ext uri="{FF2B5EF4-FFF2-40B4-BE49-F238E27FC236}">
                <a16:creationId xmlns:a16="http://schemas.microsoft.com/office/drawing/2014/main" id="{8678B409-2E2E-A5B8-1CF4-B2D1694C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09" y="1430448"/>
            <a:ext cx="7533390" cy="4829096"/>
          </a:xfrm>
        </p:spPr>
      </p:pic>
    </p:spTree>
    <p:extLst>
      <p:ext uri="{BB962C8B-B14F-4D97-AF65-F5344CB8AC3E}">
        <p14:creationId xmlns:p14="http://schemas.microsoft.com/office/powerpoint/2010/main" val="190520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7D522-1233-3CD4-E964-65A3956E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VIBRATOR MOTOR</a:t>
            </a:r>
            <a:endParaRPr lang="it-IT" dirty="0"/>
          </a:p>
        </p:txBody>
      </p:sp>
      <p:pic>
        <p:nvPicPr>
          <p:cNvPr id="5" name="Segnaposto contenuto 4" descr="Immagine che contiene testo, circuito, elettronica, Ingegneria elettronica&#10;&#10;Il contenuto generato dall'IA potrebbe non essere corretto.">
            <a:extLst>
              <a:ext uri="{FF2B5EF4-FFF2-40B4-BE49-F238E27FC236}">
                <a16:creationId xmlns:a16="http://schemas.microsoft.com/office/drawing/2014/main" id="{A7125547-D116-943D-0D2B-580462CD3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89" y="1562524"/>
            <a:ext cx="7161291" cy="5190405"/>
          </a:xfrm>
        </p:spPr>
      </p:pic>
    </p:spTree>
    <p:extLst>
      <p:ext uri="{BB962C8B-B14F-4D97-AF65-F5344CB8AC3E}">
        <p14:creationId xmlns:p14="http://schemas.microsoft.com/office/powerpoint/2010/main" val="125737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AB8BE-C026-F172-1464-21418FD7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PULSANTI</a:t>
            </a:r>
            <a:endParaRPr lang="it-IT" dirty="0"/>
          </a:p>
        </p:txBody>
      </p:sp>
      <p:pic>
        <p:nvPicPr>
          <p:cNvPr id="5" name="Segnaposto contenuto 4" descr="Immagine che contiene circuito, Ingegneria elettronica, linea, testo&#10;&#10;Il contenuto generato dall'IA potrebbe non essere corretto.">
            <a:extLst>
              <a:ext uri="{FF2B5EF4-FFF2-40B4-BE49-F238E27FC236}">
                <a16:creationId xmlns:a16="http://schemas.microsoft.com/office/drawing/2014/main" id="{F270BC88-6957-6749-6091-3B1B38ED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54" y="1608316"/>
            <a:ext cx="7462152" cy="4783431"/>
          </a:xfrm>
        </p:spPr>
      </p:pic>
    </p:spTree>
    <p:extLst>
      <p:ext uri="{BB962C8B-B14F-4D97-AF65-F5344CB8AC3E}">
        <p14:creationId xmlns:p14="http://schemas.microsoft.com/office/powerpoint/2010/main" val="172855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804CE-058F-1D68-2A6B-B4A08585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SFIDE INCONTRATE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11E767-7D99-D8E7-683E-FCFFEABC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Durante lo sviluppo del progetto, sono emerse alcune sfide tecniche che hanno richiesto l'adozione di soluzioni alternative.</a:t>
            </a:r>
          </a:p>
          <a:p>
            <a:r>
              <a:rPr lang="it-IT" dirty="0"/>
              <a:t>Si è riscontrato un problema con il sensore di movimento, che creava troppi falsi positivi.</a:t>
            </a:r>
          </a:p>
          <a:p>
            <a:r>
              <a:rPr lang="it-IT" dirty="0"/>
              <a:t>Si è incontrata difficoltà nella stampa del case in 3D, poiché inizialmente si è tentato di stampare con una stampante che presentava difetti nel piatto.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C9B1D-DB60-A606-5F6C-34E9D20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LAVORI FUTURI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B9B3AF-ED37-49F0-DF46-2D2463D0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Ottimizzazione del Case 3D: si può migliorare il design integrando una chiusura magnetica per la parete rimovibile.</a:t>
            </a:r>
          </a:p>
          <a:p>
            <a:r>
              <a:rPr lang="it-IT" dirty="0"/>
              <a:t>Potenziamento delle Notifiche Fisiche: si può aumentare l'efficacia delle segnalazioni tattili e visive con un motorino vibrante più potente e LED ad alta luminosità o in numero maggiore.</a:t>
            </a:r>
          </a:p>
          <a:p>
            <a:r>
              <a:rPr lang="it-IT" dirty="0"/>
              <a:t>Maggiore Accessibilità: si potrebbe integrare un buzzer per fornire notifiche sonore personalizzabili, rendendo la sveglia fruibile anche per utenti ipoudenti.</a:t>
            </a:r>
          </a:p>
          <a:p>
            <a:r>
              <a:rPr lang="it-IT" dirty="0"/>
              <a:t>Funzionalità Software Avanzate: si possono introdurre sveglie ricorrenti dal bot Telegram o l'integrazione con servizi smart home.</a:t>
            </a:r>
          </a:p>
          <a:p>
            <a:r>
              <a:rPr lang="it-IT" dirty="0"/>
              <a:t>Affidabilità Migliorata: si può implementare un backup locale delle sveglie sul </a:t>
            </a:r>
            <a:r>
              <a:rPr lang="it-IT" dirty="0" err="1"/>
              <a:t>Raspberry</a:t>
            </a:r>
            <a:r>
              <a:rPr lang="it-IT" dirty="0"/>
              <a:t> Pi per garantire il funzionamento anche senza connessione internet.</a:t>
            </a:r>
          </a:p>
        </p:txBody>
      </p:sp>
    </p:spTree>
    <p:extLst>
      <p:ext uri="{BB962C8B-B14F-4D97-AF65-F5344CB8AC3E}">
        <p14:creationId xmlns:p14="http://schemas.microsoft.com/office/powerpoint/2010/main" val="311179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0A60F-31F8-2D23-9362-6524556F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FD0815-D04F-59E1-9D4B-B03FE3BD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Il progetto ha dimostrato la fattibilità di una sveglia alternativa basata su stimoli visivi e tattili.</a:t>
            </a:r>
          </a:p>
          <a:p>
            <a:r>
              <a:rPr lang="it-IT" dirty="0"/>
              <a:t>È stato sviluppato un prototipo completo che integra hardware, controllo remoto via Telegram Bot e gestione dati su </a:t>
            </a:r>
            <a:r>
              <a:rPr lang="it-IT" dirty="0" err="1"/>
              <a:t>Firebase</a:t>
            </a:r>
            <a:r>
              <a:rPr lang="it-IT" dirty="0"/>
              <a:t> Cloud, il tutto in un case 3D personalizzato.</a:t>
            </a:r>
          </a:p>
          <a:p>
            <a:r>
              <a:rPr lang="it-IT" dirty="0"/>
              <a:t>L'iterazione progettuale ha permesso di affrontare e risolvere sfide tecniche, consolidando l'apprendimento pratico.</a:t>
            </a:r>
          </a:p>
          <a:p>
            <a:r>
              <a:rPr lang="it-IT" dirty="0"/>
              <a:t>Il prototipo attuale raggiunge l'obiettivo primario di fornire un sistema di sveglia efficace e personalizzabile.</a:t>
            </a:r>
          </a:p>
          <a:p>
            <a:r>
              <a:rPr lang="it-IT" dirty="0"/>
              <a:t>Esistono margini di miglioramento per le notifiche fisiche e la resilienza alla disconnessione da Internet.</a:t>
            </a:r>
          </a:p>
        </p:txBody>
      </p:sp>
    </p:spTree>
    <p:extLst>
      <p:ext uri="{BB962C8B-B14F-4D97-AF65-F5344CB8AC3E}">
        <p14:creationId xmlns:p14="http://schemas.microsoft.com/office/powerpoint/2010/main" val="251006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CA7E5-5395-6DBA-E1FC-8E5F385E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B0B13-A857-DAA8-79D7-7258B038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Grazie per </a:t>
            </a:r>
            <a:r>
              <a:rPr lang="en-US" sz="4000" dirty="0" err="1"/>
              <a:t>l’attenzione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34703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4458F1-072D-D2D4-54A2-D509067E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OBIETTIVO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53EFE-3CBE-E5C2-F499-4113B6ED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L'obiettivo del mio progetto è creare una sveglia innovativa pensata per chi ha difficoltà uditive, ma anche per chi, come me, non sente le sveglie tradizionali (ad esempio, a causa dell'uso di tappi per le orecchie).</a:t>
            </a:r>
          </a:p>
          <a:p>
            <a:pPr marL="0" indent="0">
              <a:buNone/>
            </a:pPr>
            <a:r>
              <a:rPr lang="it-IT" dirty="0"/>
              <a:t>Questa sveglia non usa suoni, ma si basa su segnali visivi e tattili. Al momento del risveglio, attiverà:</a:t>
            </a:r>
          </a:p>
          <a:p>
            <a:r>
              <a:rPr lang="it-IT" dirty="0"/>
              <a:t>LED luminosi</a:t>
            </a:r>
          </a:p>
          <a:p>
            <a:r>
              <a:rPr lang="it-IT" dirty="0"/>
              <a:t>Un motorino vibrante, ideale da mettere sotto il cuscino.</a:t>
            </a:r>
          </a:p>
          <a:p>
            <a:pPr marL="0" indent="0">
              <a:buNone/>
            </a:pPr>
            <a:r>
              <a:rPr lang="it-IT" dirty="0"/>
              <a:t>Questa soluzione nasce da un'esigenza personale, ma mira a offrire un risveglio efficace, affidabile e personalizzabile a tutti coloro che cercano un'alternativa valida alle sveglie acustiche.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103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85101-E0BD-DF88-B54E-0A24CC7B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 DELLA LETTERATURA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498E83-6B19-81B6-7AFB-BBB01D8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 sveglie esistenti per persone sorde spesso usano la vibrazione o, in alcuni casi, leggere scosse elettriche. È stata esclusa l’idea di scosse, ritenendole troppo invasive per l'uso quotidiano.</a:t>
            </a:r>
          </a:p>
          <a:p>
            <a:pPr marL="0" indent="0">
              <a:buNone/>
            </a:pPr>
            <a:r>
              <a:rPr lang="it-IT" dirty="0"/>
              <a:t>Per questo, è stato scelto di focalizzarsi sulla vibrazione, ma è stata integrata con un sistema di segnalazione visiva a LED.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09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F44C7-8278-6F1B-507C-FE9F598A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FUNZIONALITÀ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11D43B-D6B4-3E2A-0246-13CCC96D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Controllo Remoto: gestione via Telegram Bot.</a:t>
            </a:r>
          </a:p>
          <a:p>
            <a:r>
              <a:rPr lang="it-IT" dirty="0"/>
              <a:t>Gestione Sveglie: imposta, modifica o cancella sveglie facilmente.</a:t>
            </a:r>
          </a:p>
          <a:p>
            <a:r>
              <a:rPr lang="it-IT" dirty="0"/>
              <a:t>Multiutenza: supporto per più utenti e scalabilità</a:t>
            </a:r>
          </a:p>
          <a:p>
            <a:r>
              <a:rPr lang="it-IT" dirty="0"/>
              <a:t>Database </a:t>
            </a:r>
            <a:r>
              <a:rPr lang="it-IT" dirty="0" err="1"/>
              <a:t>Realtime</a:t>
            </a:r>
            <a:r>
              <a:rPr lang="it-IT" dirty="0"/>
              <a:t>: dati sveglie salvati e sincronizzati con </a:t>
            </a:r>
            <a:r>
              <a:rPr lang="it-IT" dirty="0" err="1"/>
              <a:t>Firebase</a:t>
            </a:r>
            <a:r>
              <a:rPr lang="it-IT" dirty="0"/>
              <a:t>.</a:t>
            </a:r>
          </a:p>
          <a:p>
            <a:r>
              <a:rPr lang="it-IT" dirty="0"/>
              <a:t>Architettura Distribuita: bot Telegram su server dedicato.</a:t>
            </a:r>
          </a:p>
          <a:p>
            <a:r>
              <a:rPr lang="it-IT" dirty="0"/>
              <a:t>Script Python su </a:t>
            </a:r>
            <a:r>
              <a:rPr lang="it-IT" dirty="0" err="1"/>
              <a:t>Raspberry</a:t>
            </a:r>
            <a:r>
              <a:rPr lang="it-IT" dirty="0"/>
              <a:t> Pi Zero per attivazione sveglie.</a:t>
            </a:r>
          </a:p>
          <a:p>
            <a:r>
              <a:rPr lang="it-IT" dirty="0"/>
              <a:t>Design Ottimizzato: case 3D personalizzato per un dispositivo compatto e pronto all'uso.</a:t>
            </a:r>
          </a:p>
        </p:txBody>
      </p:sp>
    </p:spTree>
    <p:extLst>
      <p:ext uri="{BB962C8B-B14F-4D97-AF65-F5344CB8AC3E}">
        <p14:creationId xmlns:p14="http://schemas.microsoft.com/office/powerpoint/2010/main" val="219220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878B7-9775-2E42-3756-50613CEF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TELEGRAM</a:t>
            </a:r>
            <a:endParaRPr lang="it-IT" dirty="0"/>
          </a:p>
        </p:txBody>
      </p:sp>
      <p:pic>
        <p:nvPicPr>
          <p:cNvPr id="5" name="Segnaposto contenuto 4" descr="Immagine che contiene testo, schermata, software, design&#10;&#10;Il contenuto generato dall'IA potrebbe non essere corretto.">
            <a:extLst>
              <a:ext uri="{FF2B5EF4-FFF2-40B4-BE49-F238E27FC236}">
                <a16:creationId xmlns:a16="http://schemas.microsoft.com/office/drawing/2014/main" id="{7A795909-1AA6-5AF1-371E-73EBC090F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67" y="121468"/>
            <a:ext cx="3023292" cy="671842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CE8F6C-9F71-98C9-477A-767C51FCC146}"/>
              </a:ext>
            </a:extLst>
          </p:cNvPr>
          <p:cNvSpPr txBox="1"/>
          <p:nvPr/>
        </p:nvSpPr>
        <p:spPr>
          <a:xfrm>
            <a:off x="986828" y="2525917"/>
            <a:ext cx="4336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Bot Telegram creato con </a:t>
            </a:r>
            <a:r>
              <a:rPr lang="it-IT" sz="2800" dirty="0" err="1"/>
              <a:t>BotFather</a:t>
            </a:r>
            <a:r>
              <a:rPr lang="it-IT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Funzionalità Chiave: aggiunta nuove sveglie, modifica sveglie esistenti e sistema di </a:t>
            </a:r>
            <a:r>
              <a:rPr lang="it-IT" sz="2800" dirty="0" err="1"/>
              <a:t>pairing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2242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F5D46-86C1-5913-8753-2B99AB6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FIREBASE</a:t>
            </a:r>
            <a:endParaRPr lang="it-IT" dirty="0"/>
          </a:p>
        </p:txBody>
      </p:sp>
      <p:pic>
        <p:nvPicPr>
          <p:cNvPr id="5" name="Segnaposto contenuto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8FFC4D5C-9778-D3CC-F2C8-FE971C29B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55" y="1504905"/>
            <a:ext cx="8271875" cy="5298777"/>
          </a:xfrm>
        </p:spPr>
      </p:pic>
    </p:spTree>
    <p:extLst>
      <p:ext uri="{BB962C8B-B14F-4D97-AF65-F5344CB8AC3E}">
        <p14:creationId xmlns:p14="http://schemas.microsoft.com/office/powerpoint/2010/main" val="2007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92744-A86A-8F1F-5CB5-5E6F6EB8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3D </a:t>
            </a:r>
            <a:endParaRPr lang="it-IT" dirty="0"/>
          </a:p>
        </p:txBody>
      </p:sp>
      <p:pic>
        <p:nvPicPr>
          <p:cNvPr id="5" name="Segnaposto contenuto 4" descr="Immagine che contiene schermata, testo, design, scatola&#10;&#10;Il contenuto generato dall'IA potrebbe non essere corretto.">
            <a:extLst>
              <a:ext uri="{FF2B5EF4-FFF2-40B4-BE49-F238E27FC236}">
                <a16:creationId xmlns:a16="http://schemas.microsoft.com/office/drawing/2014/main" id="{0A581365-1691-A7E6-2D24-D413CAEC9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9" y="1385180"/>
            <a:ext cx="8051394" cy="5382285"/>
          </a:xfrm>
        </p:spPr>
      </p:pic>
    </p:spTree>
    <p:extLst>
      <p:ext uri="{BB962C8B-B14F-4D97-AF65-F5344CB8AC3E}">
        <p14:creationId xmlns:p14="http://schemas.microsoft.com/office/powerpoint/2010/main" val="13281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D74B8-6375-BC16-AFB6-63713B63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STAMPA 3D</a:t>
            </a:r>
            <a:endParaRPr lang="it-IT" dirty="0"/>
          </a:p>
        </p:txBody>
      </p:sp>
      <p:pic>
        <p:nvPicPr>
          <p:cNvPr id="5" name="Segnaposto contenuto 4" descr="Immagine che contiene testo, schermata, diagramma, software&#10;&#10;Il contenuto generato dall'IA potrebbe non essere corretto.">
            <a:extLst>
              <a:ext uri="{FF2B5EF4-FFF2-40B4-BE49-F238E27FC236}">
                <a16:creationId xmlns:a16="http://schemas.microsoft.com/office/drawing/2014/main" id="{35389FBB-279F-E45D-E7A3-19F0BB5D9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09" y="1520792"/>
            <a:ext cx="9857530" cy="5091764"/>
          </a:xfrm>
        </p:spPr>
      </p:pic>
    </p:spTree>
    <p:extLst>
      <p:ext uri="{BB962C8B-B14F-4D97-AF65-F5344CB8AC3E}">
        <p14:creationId xmlns:p14="http://schemas.microsoft.com/office/powerpoint/2010/main" val="345064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C497F-C2F3-7B35-5A7E-2AE32DA5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SCHERMO LCD</a:t>
            </a:r>
            <a:endParaRPr lang="it-IT" dirty="0"/>
          </a:p>
        </p:txBody>
      </p:sp>
      <p:pic>
        <p:nvPicPr>
          <p:cNvPr id="5" name="Segnaposto contenuto 4" descr="Immagine che contiene circuito, schermata, linea, Ingegneria elettronica&#10;&#10;Il contenuto generato dall'IA potrebbe non essere corretto.">
            <a:extLst>
              <a:ext uri="{FF2B5EF4-FFF2-40B4-BE49-F238E27FC236}">
                <a16:creationId xmlns:a16="http://schemas.microsoft.com/office/drawing/2014/main" id="{1AE317FD-2652-898A-03D0-441B206AC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14" y="1520982"/>
            <a:ext cx="8955371" cy="5045280"/>
          </a:xfrm>
        </p:spPr>
      </p:pic>
    </p:spTree>
    <p:extLst>
      <p:ext uri="{BB962C8B-B14F-4D97-AF65-F5344CB8AC3E}">
        <p14:creationId xmlns:p14="http://schemas.microsoft.com/office/powerpoint/2010/main" val="2816279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di Office</vt:lpstr>
      <vt:lpstr>Università di Bologna Dipartimento di informatica  LABORATORIO DI MAKING</vt:lpstr>
      <vt:lpstr>OBIETTIVO </vt:lpstr>
      <vt:lpstr>ANALISI DELLA LETTERATURA</vt:lpstr>
      <vt:lpstr>FUNZIONALITÀ</vt:lpstr>
      <vt:lpstr>BOT TELEGRAM</vt:lpstr>
      <vt:lpstr>DATABASE FIREBASE</vt:lpstr>
      <vt:lpstr>DESIGN 3D </vt:lpstr>
      <vt:lpstr>STAMPA 3D</vt:lpstr>
      <vt:lpstr>SCHERMO LCD</vt:lpstr>
      <vt:lpstr>LED</vt:lpstr>
      <vt:lpstr>VIBRATOR MOTOR</vt:lpstr>
      <vt:lpstr>PULSANTI</vt:lpstr>
      <vt:lpstr>SFIDE INCONTRATE</vt:lpstr>
      <vt:lpstr>LAVORI FUTURI</vt:lpstr>
      <vt:lpstr>CONCLUSIONI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Giuseppe Spathis - giuseppe.spathis@studio.unibo.it</dc:creator>
  <cp:lastModifiedBy>Giuseppe Spathis - giuseppe.spathis@studio.unibo.it</cp:lastModifiedBy>
  <cp:revision>3</cp:revision>
  <dcterms:created xsi:type="dcterms:W3CDTF">2025-06-06T14:39:39Z</dcterms:created>
  <dcterms:modified xsi:type="dcterms:W3CDTF">2025-06-09T15:47:30Z</dcterms:modified>
</cp:coreProperties>
</file>