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DashboardProject_170630170885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748729-2625-4978-8941-6CB44E9DB3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Dashboard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0B5B12-A4F7-4825-A75F-D7BA23DBAB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1/29/2024 8:22:15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13B982C-03FF-4BAB-8F60-DC983B124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598"/>
            <a:ext cx="12192000" cy="50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2024-01-29T20:22:16Z</dcterms:created>
  <dcterms:modified xsi:type="dcterms:W3CDTF">2024-01-29T20:22:16Z</dcterms:modified>
</cp:coreProperties>
</file>