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6"/>
          </a:solidFill>
        </a:fill>
      </a:tcStyle>
    </a:wholeTbl>
    <a:band2H>
      <a:tcTxStyle b="def" i="def"/>
      <a:tcStyle>
        <a:tcBdr/>
        <a:fill>
          <a:solidFill>
            <a:srgbClr val="E7EE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7E1"/>
          </a:solidFill>
        </a:fill>
      </a:tcStyle>
    </a:wholeTbl>
    <a:band2H>
      <a:tcTxStyle b="def" i="def"/>
      <a:tcStyle>
        <a:tcBdr/>
        <a:fill>
          <a:solidFill>
            <a:srgbClr val="EBF4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C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2" name="Shape 4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gradFill flip="none" rotWithShape="1">
          <a:gsLst>
            <a:gs pos="0">
              <a:srgbClr val="FFFFFF"/>
            </a:gs>
            <a:gs pos="100000">
              <a:schemeClr val="accent6">
                <a:lumOff val="-9254"/>
              </a:schemeClr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/>
          </p:nvPr>
        </p:nvSpPr>
        <p:spPr>
          <a:xfrm>
            <a:off x="3667350" y="3677499"/>
            <a:ext cx="4269301" cy="26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3242549" y="944899"/>
            <a:ext cx="5118901" cy="233700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xfrm>
            <a:off x="3453324" y="1393488"/>
            <a:ext cx="4731301" cy="17973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3453374" y="3283813"/>
            <a:ext cx="4731301" cy="466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Google Shape;99;p11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Google Shape;100;p11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Google Shape;101;p11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Google Shape;102;p11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Google Shape;103;p11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Google Shape;104;p11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7;p13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5" name="Google Shape;108;p13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Google Shape;109;p13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7" name="Google Shape;110;p13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" name="Google Shape;111;p13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" name="Google Shape;112;p13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0" name="Google Shape;113;p13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1507921" y="2065750"/>
            <a:ext cx="2699101" cy="538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xx%"/>
          <p:cNvSpPr txBox="1"/>
          <p:nvPr>
            <p:ph type="title" hasCustomPrompt="1"/>
          </p:nvPr>
        </p:nvSpPr>
        <p:spPr>
          <a:xfrm>
            <a:off x="779888" y="1890374"/>
            <a:ext cx="674701" cy="420001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3526725" y="1384637"/>
            <a:ext cx="4587600" cy="192630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2500"/>
            </a:lvl1pPr>
            <a:lvl2pPr marL="317500" indent="279400" algn="ctr">
              <a:buClrTx/>
              <a:buSzTx/>
              <a:buFontTx/>
              <a:buNone/>
              <a:defRPr sz="2500"/>
            </a:lvl2pPr>
            <a:lvl3pPr marL="317500" indent="736600" algn="ctr">
              <a:buClrTx/>
              <a:buSzTx/>
              <a:buFontTx/>
              <a:buNone/>
              <a:defRPr sz="2500"/>
            </a:lvl3pPr>
            <a:lvl4pPr marL="317500" indent="1193800" algn="ctr">
              <a:buClrTx/>
              <a:buSzTx/>
              <a:buFontTx/>
              <a:buNone/>
              <a:defRPr sz="2500"/>
            </a:lvl4pPr>
            <a:lvl5pPr marL="317500" indent="1651000" algn="ctr">
              <a:buClrTx/>
              <a:buSzTx/>
              <a:buFontTx/>
              <a:buNone/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3526825" y="3550837"/>
            <a:ext cx="4587600" cy="3849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Google Shape;130;p14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" name="Google Shape;131;p14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4" name="Google Shape;132;p14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5" name="Google Shape;133;p14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" name="Google Shape;134;p14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Google Shape;135;p14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3477900" y="2023724"/>
            <a:ext cx="4833601" cy="2133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47;p16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840625" y="1789875"/>
            <a:ext cx="2171701" cy="26013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57;p17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5" name="Google Shape;158;p17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6" name="Google Shape;159;p17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7" name="Google Shape;160;p17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8" name="Google Shape;161;p17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9" name="Google Shape;162;p17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0" name="Google Shape;163;p17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1" name="Body Level One…"/>
          <p:cNvSpPr txBox="1"/>
          <p:nvPr>
            <p:ph type="body" sz="quarter" idx="1"/>
          </p:nvPr>
        </p:nvSpPr>
        <p:spPr>
          <a:xfrm>
            <a:off x="6115175" y="2440725"/>
            <a:ext cx="2204701" cy="1299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67;p18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1" name="Title Text"/>
          <p:cNvSpPr txBox="1"/>
          <p:nvPr>
            <p:ph type="title"/>
          </p:nvPr>
        </p:nvSpPr>
        <p:spPr>
          <a:xfrm>
            <a:off x="713250" y="431951"/>
            <a:ext cx="7717501" cy="57780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12" name="Google Shape;169;p18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Google Shape;170;p18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Google Shape;171;p18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Google Shape;172;p18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Google Shape;173;p18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7" name="Google Shape;174;p18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Body Level One…"/>
          <p:cNvSpPr txBox="1"/>
          <p:nvPr>
            <p:ph type="body" sz="half" idx="1"/>
          </p:nvPr>
        </p:nvSpPr>
        <p:spPr>
          <a:xfrm>
            <a:off x="916724" y="1477400"/>
            <a:ext cx="3394802" cy="3136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Google Shape;176;p18"/>
          <p:cNvSpPr txBox="1"/>
          <p:nvPr>
            <p:ph type="body" sz="half" idx="21"/>
          </p:nvPr>
        </p:nvSpPr>
        <p:spPr>
          <a:xfrm>
            <a:off x="4838024" y="1477400"/>
            <a:ext cx="3394801" cy="3136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78;p19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8" name="Google Shape;179;p19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9" name="Google Shape;180;p19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0" name="Google Shape;181;p19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1" name="Google Shape;182;p19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2" name="Google Shape;183;p19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3" name="Google Shape;184;p19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4" name="Body Level One…"/>
          <p:cNvSpPr txBox="1"/>
          <p:nvPr>
            <p:ph type="body" sz="quarter" idx="1"/>
          </p:nvPr>
        </p:nvSpPr>
        <p:spPr>
          <a:xfrm>
            <a:off x="787499" y="3974224"/>
            <a:ext cx="2272502" cy="63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93;p20"/>
          <p:cNvSpPr/>
          <p:nvPr/>
        </p:nvSpPr>
        <p:spPr>
          <a:xfrm>
            <a:off x="715974" y="1321725"/>
            <a:ext cx="7717502" cy="32922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Google Shape;194;p20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Google Shape;195;p20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Google Shape;196;p20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7" name="Google Shape;197;p20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8" name="Google Shape;198;p20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9" name="Google Shape;199;p20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2193450" y="1881313"/>
            <a:ext cx="5930701" cy="526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;p3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Google Shape;19;p3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Google Shape;20;p3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Google Shape;21;p3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Google Shape;22;p3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Google Shape;23;p3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963025" y="1904326"/>
            <a:ext cx="4724101" cy="1623000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963025" y="3614975"/>
            <a:ext cx="4724101" cy="391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08;p21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" name="Google Shape;209;p21"/>
          <p:cNvSpPr/>
          <p:nvPr/>
        </p:nvSpPr>
        <p:spPr>
          <a:xfrm>
            <a:off x="715974" y="1321725"/>
            <a:ext cx="7717502" cy="32922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1" name="Google Shape;210;p21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2" name="Google Shape;211;p21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3" name="Google Shape;212;p21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4" name="Google Shape;213;p21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5" name="Google Shape;214;p21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6" name="Google Shape;215;p21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8" name="Body Level One…"/>
          <p:cNvSpPr txBox="1"/>
          <p:nvPr>
            <p:ph type="body" sz="quarter" idx="1"/>
          </p:nvPr>
        </p:nvSpPr>
        <p:spPr>
          <a:xfrm>
            <a:off x="826422" y="3473656"/>
            <a:ext cx="1764601" cy="95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26;p22"/>
          <p:cNvSpPr/>
          <p:nvPr/>
        </p:nvSpPr>
        <p:spPr>
          <a:xfrm>
            <a:off x="715974" y="1321725"/>
            <a:ext cx="7717502" cy="32922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7" name="Google Shape;227;p22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8" name="Google Shape;228;p22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Google Shape;229;p22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0" name="Google Shape;230;p22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1" name="Google Shape;231;p22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2" name="Google Shape;232;p22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3" name="Google Shape;233;p22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5" name="Body Level One…"/>
          <p:cNvSpPr txBox="1"/>
          <p:nvPr>
            <p:ph type="body" sz="quarter" idx="1"/>
          </p:nvPr>
        </p:nvSpPr>
        <p:spPr>
          <a:xfrm>
            <a:off x="985219" y="2166149"/>
            <a:ext cx="2177101" cy="584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258;p24"/>
          <p:cNvSpPr/>
          <p:nvPr/>
        </p:nvSpPr>
        <p:spPr>
          <a:xfrm>
            <a:off x="715974" y="1321725"/>
            <a:ext cx="7717502" cy="32922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Google Shape;259;p24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Google Shape;260;p24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3" name="Google Shape;261;p24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Google Shape;262;p24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Google Shape;263;p24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Google Shape;264;p24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1933238" y="2904612"/>
            <a:ext cx="1990801" cy="5124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" name="xx%"/>
          <p:cNvSpPr txBox="1"/>
          <p:nvPr>
            <p:ph type="title" hasCustomPrompt="1"/>
          </p:nvPr>
        </p:nvSpPr>
        <p:spPr>
          <a:xfrm>
            <a:off x="6939563" y="2548850"/>
            <a:ext cx="1304701" cy="753601"/>
          </a:xfrm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309" name="Google Shape;274;p24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77;p25"/>
          <p:cNvSpPr/>
          <p:nvPr/>
        </p:nvSpPr>
        <p:spPr>
          <a:xfrm>
            <a:off x="715974" y="1321725"/>
            <a:ext cx="7717502" cy="32922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Google Shape;278;p25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Google Shape;279;p25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0" name="Google Shape;280;p25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Google Shape;281;p25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Google Shape;282;p25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Google Shape;283;p25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Body Level One…"/>
          <p:cNvSpPr txBox="1"/>
          <p:nvPr>
            <p:ph type="body" sz="quarter" idx="1"/>
          </p:nvPr>
        </p:nvSpPr>
        <p:spPr>
          <a:xfrm>
            <a:off x="1052300" y="3852714"/>
            <a:ext cx="2099700" cy="5124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5" name="xx%"/>
          <p:cNvSpPr txBox="1"/>
          <p:nvPr>
            <p:ph type="title" hasCustomPrompt="1"/>
          </p:nvPr>
        </p:nvSpPr>
        <p:spPr>
          <a:xfrm>
            <a:off x="1212949" y="2035449"/>
            <a:ext cx="1778401" cy="6696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326" name="Google Shape;293;p25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08;p27"/>
          <p:cNvSpPr/>
          <p:nvPr>
            <p:ph type="pic" sz="quarter" idx="21"/>
          </p:nvPr>
        </p:nvSpPr>
        <p:spPr>
          <a:xfrm>
            <a:off x="715548" y="546074"/>
            <a:ext cx="2306102" cy="34599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42" name="Google Shape;309;p27"/>
          <p:cNvSpPr/>
          <p:nvPr/>
        </p:nvSpPr>
        <p:spPr>
          <a:xfrm>
            <a:off x="715974" y="536250"/>
            <a:ext cx="2305801" cy="4071000"/>
          </a:xfrm>
          <a:prstGeom prst="roundRect">
            <a:avLst>
              <a:gd name="adj" fmla="val 677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32000">
                <a:srgbClr val="FFFFFF">
                  <a:alpha val="0"/>
                </a:srgbClr>
              </a:gs>
              <a:gs pos="63000">
                <a:srgbClr val="373545"/>
              </a:gs>
              <a:gs pos="100000">
                <a:srgbClr val="CEDBE6"/>
              </a:gs>
            </a:gsLst>
            <a:lin ang="5400011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Google Shape;310;p27"/>
          <p:cNvSpPr/>
          <p:nvPr/>
        </p:nvSpPr>
        <p:spPr>
          <a:xfrm>
            <a:off x="3209925" y="542925"/>
            <a:ext cx="5218201" cy="40710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Google Shape;311;p27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Google Shape;312;p27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6" name="Google Shape;313;p27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7" name="Google Shape;314;p27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Google Shape;315;p27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Google Shape;316;p27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Google Shape;317;p27"/>
          <p:cNvSpPr/>
          <p:nvPr/>
        </p:nvSpPr>
        <p:spPr>
          <a:xfrm>
            <a:off x="828774" y="3133725"/>
            <a:ext cx="2080501" cy="8724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373545"/>
            </a:solidFill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53" name="Google Shape;318;p27"/>
          <p:cNvGrpSpPr/>
          <p:nvPr/>
        </p:nvGrpSpPr>
        <p:grpSpPr>
          <a:xfrm>
            <a:off x="2604474" y="4133850"/>
            <a:ext cx="304801" cy="304800"/>
            <a:chOff x="0" y="0"/>
            <a:chExt cx="304800" cy="304800"/>
          </a:xfrm>
        </p:grpSpPr>
        <p:sp>
          <p:nvSpPr>
            <p:cNvPr id="351" name="Google Shape;319;p27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Google Shape;320;p27"/>
            <p:cNvSpPr/>
            <p:nvPr/>
          </p:nvSpPr>
          <p:spPr>
            <a:xfrm>
              <a:off x="62701" y="84717"/>
              <a:ext cx="179198" cy="144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56" name="Google Shape;321;p27"/>
          <p:cNvGrpSpPr/>
          <p:nvPr/>
        </p:nvGrpSpPr>
        <p:grpSpPr>
          <a:xfrm>
            <a:off x="847824" y="4124974"/>
            <a:ext cx="759901" cy="322551"/>
            <a:chOff x="0" y="0"/>
            <a:chExt cx="759899" cy="322549"/>
          </a:xfrm>
        </p:grpSpPr>
        <p:sp>
          <p:nvSpPr>
            <p:cNvPr id="354" name="Rounded Rectangle"/>
            <p:cNvSpPr/>
            <p:nvPr/>
          </p:nvSpPr>
          <p:spPr>
            <a:xfrm>
              <a:off x="0" y="8874"/>
              <a:ext cx="759900" cy="304801"/>
            </a:xfrm>
            <a:prstGeom prst="roundRect">
              <a:avLst>
                <a:gd name="adj" fmla="val 3437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355" name="$20"/>
            <p:cNvSpPr txBox="1"/>
            <p:nvPr/>
          </p:nvSpPr>
          <p:spPr>
            <a:xfrm>
              <a:off x="30687" y="-1"/>
              <a:ext cx="698526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$20</a:t>
              </a:r>
            </a:p>
          </p:txBody>
        </p:sp>
      </p:grpSp>
      <p:grpSp>
        <p:nvGrpSpPr>
          <p:cNvPr id="359" name="Google Shape;322;p27"/>
          <p:cNvGrpSpPr/>
          <p:nvPr/>
        </p:nvGrpSpPr>
        <p:grpSpPr>
          <a:xfrm>
            <a:off x="942975" y="3601125"/>
            <a:ext cx="1851900" cy="322551"/>
            <a:chOff x="0" y="0"/>
            <a:chExt cx="1851899" cy="322549"/>
          </a:xfrm>
        </p:grpSpPr>
        <p:sp>
          <p:nvSpPr>
            <p:cNvPr id="357" name="Rounded Rectangle"/>
            <p:cNvSpPr/>
            <p:nvPr/>
          </p:nvSpPr>
          <p:spPr>
            <a:xfrm>
              <a:off x="0" y="8874"/>
              <a:ext cx="1851900" cy="304801"/>
            </a:xfrm>
            <a:prstGeom prst="roundRect">
              <a:avLst>
                <a:gd name="adj" fmla="val 50000"/>
              </a:avLst>
            </a:prstGeom>
            <a:solidFill>
              <a:srgbClr val="3735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358" name="Add to basket"/>
            <p:cNvSpPr txBox="1"/>
            <p:nvPr/>
          </p:nvSpPr>
          <p:spPr>
            <a:xfrm>
              <a:off x="44635" y="-1"/>
              <a:ext cx="1762630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900"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Add to basket</a:t>
              </a:r>
            </a:p>
          </p:txBody>
        </p:sp>
      </p:grpSp>
      <p:grpSp>
        <p:nvGrpSpPr>
          <p:cNvPr id="362" name="Google Shape;323;p27"/>
          <p:cNvGrpSpPr/>
          <p:nvPr/>
        </p:nvGrpSpPr>
        <p:grpSpPr>
          <a:xfrm>
            <a:off x="972338" y="3243800"/>
            <a:ext cx="304801" cy="304801"/>
            <a:chOff x="0" y="0"/>
            <a:chExt cx="304800" cy="304800"/>
          </a:xfrm>
        </p:grpSpPr>
        <p:sp>
          <p:nvSpPr>
            <p:cNvPr id="360" name="Circle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361" name="S"/>
            <p:cNvSpPr txBox="1"/>
            <p:nvPr/>
          </p:nvSpPr>
          <p:spPr>
            <a:xfrm>
              <a:off x="44637" y="82550"/>
              <a:ext cx="21552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S</a:t>
              </a:r>
            </a:p>
          </p:txBody>
        </p:sp>
      </p:grpSp>
      <p:grpSp>
        <p:nvGrpSpPr>
          <p:cNvPr id="365" name="Google Shape;324;p27"/>
          <p:cNvGrpSpPr/>
          <p:nvPr/>
        </p:nvGrpSpPr>
        <p:grpSpPr>
          <a:xfrm>
            <a:off x="1468528" y="3243800"/>
            <a:ext cx="304801" cy="304801"/>
            <a:chOff x="0" y="0"/>
            <a:chExt cx="304800" cy="304800"/>
          </a:xfrm>
        </p:grpSpPr>
        <p:sp>
          <p:nvSpPr>
            <p:cNvPr id="363" name="Circle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364" name="M"/>
            <p:cNvSpPr txBox="1"/>
            <p:nvPr/>
          </p:nvSpPr>
          <p:spPr>
            <a:xfrm>
              <a:off x="44637" y="82550"/>
              <a:ext cx="21552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M</a:t>
              </a:r>
            </a:p>
          </p:txBody>
        </p:sp>
      </p:grpSp>
      <p:grpSp>
        <p:nvGrpSpPr>
          <p:cNvPr id="368" name="Google Shape;325;p27"/>
          <p:cNvGrpSpPr/>
          <p:nvPr/>
        </p:nvGrpSpPr>
        <p:grpSpPr>
          <a:xfrm>
            <a:off x="1964720" y="3243800"/>
            <a:ext cx="304801" cy="304801"/>
            <a:chOff x="0" y="0"/>
            <a:chExt cx="304800" cy="304800"/>
          </a:xfrm>
        </p:grpSpPr>
        <p:sp>
          <p:nvSpPr>
            <p:cNvPr id="366" name="Circle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367" name="L"/>
            <p:cNvSpPr txBox="1"/>
            <p:nvPr/>
          </p:nvSpPr>
          <p:spPr>
            <a:xfrm>
              <a:off x="44637" y="82550"/>
              <a:ext cx="21552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371" name="Google Shape;326;p27"/>
          <p:cNvGrpSpPr/>
          <p:nvPr/>
        </p:nvGrpSpPr>
        <p:grpSpPr>
          <a:xfrm>
            <a:off x="2460912" y="3243800"/>
            <a:ext cx="304801" cy="304801"/>
            <a:chOff x="0" y="0"/>
            <a:chExt cx="304800" cy="304800"/>
          </a:xfrm>
        </p:grpSpPr>
        <p:sp>
          <p:nvSpPr>
            <p:cNvPr id="369" name="Circle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370" name="XL"/>
            <p:cNvSpPr txBox="1"/>
            <p:nvPr/>
          </p:nvSpPr>
          <p:spPr>
            <a:xfrm>
              <a:off x="44637" y="82550"/>
              <a:ext cx="21552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XL</a:t>
              </a:r>
            </a:p>
          </p:txBody>
        </p:sp>
      </p:grpSp>
      <p:grpSp>
        <p:nvGrpSpPr>
          <p:cNvPr id="374" name="Google Shape;327;p27"/>
          <p:cNvGrpSpPr/>
          <p:nvPr/>
        </p:nvGrpSpPr>
        <p:grpSpPr>
          <a:xfrm>
            <a:off x="1779174" y="4133850"/>
            <a:ext cx="672901" cy="304800"/>
            <a:chOff x="0" y="0"/>
            <a:chExt cx="672900" cy="304800"/>
          </a:xfrm>
        </p:grpSpPr>
        <p:sp>
          <p:nvSpPr>
            <p:cNvPr id="372" name="Google Shape;328;p27"/>
            <p:cNvSpPr/>
            <p:nvPr/>
          </p:nvSpPr>
          <p:spPr>
            <a:xfrm>
              <a:off x="0" y="0"/>
              <a:ext cx="672901" cy="304800"/>
            </a:xfrm>
            <a:prstGeom prst="roundRect">
              <a:avLst>
                <a:gd name="adj" fmla="val 3437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Google Shape;329;p27"/>
            <p:cNvSpPr/>
            <p:nvPr/>
          </p:nvSpPr>
          <p:spPr>
            <a:xfrm>
              <a:off x="207839" y="51012"/>
              <a:ext cx="237146" cy="202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9370" y="5395"/>
                  </a:moveTo>
                  <a:lnTo>
                    <a:pt x="9370" y="8876"/>
                  </a:lnTo>
                  <a:lnTo>
                    <a:pt x="5900" y="8876"/>
                  </a:lnTo>
                  <a:lnTo>
                    <a:pt x="5019" y="5395"/>
                  </a:lnTo>
                  <a:close/>
                  <a:moveTo>
                    <a:pt x="14088" y="5399"/>
                  </a:moveTo>
                  <a:lnTo>
                    <a:pt x="14088" y="8876"/>
                  </a:lnTo>
                  <a:lnTo>
                    <a:pt x="10631" y="8876"/>
                  </a:lnTo>
                  <a:lnTo>
                    <a:pt x="10631" y="5399"/>
                  </a:lnTo>
                  <a:close/>
                  <a:moveTo>
                    <a:pt x="20028" y="5399"/>
                  </a:moveTo>
                  <a:lnTo>
                    <a:pt x="19148" y="8876"/>
                  </a:lnTo>
                  <a:lnTo>
                    <a:pt x="15348" y="8876"/>
                  </a:lnTo>
                  <a:lnTo>
                    <a:pt x="15348" y="5399"/>
                  </a:lnTo>
                  <a:close/>
                  <a:moveTo>
                    <a:pt x="9370" y="10356"/>
                  </a:moveTo>
                  <a:lnTo>
                    <a:pt x="9370" y="13832"/>
                  </a:lnTo>
                  <a:lnTo>
                    <a:pt x="7157" y="13832"/>
                  </a:lnTo>
                  <a:lnTo>
                    <a:pt x="6276" y="10356"/>
                  </a:lnTo>
                  <a:close/>
                  <a:moveTo>
                    <a:pt x="14088" y="10356"/>
                  </a:moveTo>
                  <a:lnTo>
                    <a:pt x="14088" y="13832"/>
                  </a:lnTo>
                  <a:lnTo>
                    <a:pt x="10631" y="13832"/>
                  </a:lnTo>
                  <a:lnTo>
                    <a:pt x="10631" y="10356"/>
                  </a:lnTo>
                  <a:close/>
                  <a:moveTo>
                    <a:pt x="18775" y="10356"/>
                  </a:moveTo>
                  <a:lnTo>
                    <a:pt x="17888" y="13832"/>
                  </a:lnTo>
                  <a:lnTo>
                    <a:pt x="15348" y="13832"/>
                  </a:lnTo>
                  <a:lnTo>
                    <a:pt x="15348" y="10356"/>
                  </a:lnTo>
                  <a:close/>
                  <a:moveTo>
                    <a:pt x="8829" y="17736"/>
                  </a:moveTo>
                  <a:cubicBezTo>
                    <a:pt x="9730" y="17736"/>
                    <a:pt x="10184" y="19019"/>
                    <a:pt x="9545" y="19769"/>
                  </a:cubicBezTo>
                  <a:cubicBezTo>
                    <a:pt x="9339" y="20011"/>
                    <a:pt x="9085" y="20119"/>
                    <a:pt x="8836" y="20119"/>
                  </a:cubicBezTo>
                  <a:cubicBezTo>
                    <a:pt x="8315" y="20119"/>
                    <a:pt x="7815" y="19643"/>
                    <a:pt x="7815" y="18928"/>
                  </a:cubicBezTo>
                  <a:cubicBezTo>
                    <a:pt x="7815" y="18268"/>
                    <a:pt x="8269" y="17740"/>
                    <a:pt x="8826" y="17736"/>
                  </a:cubicBezTo>
                  <a:close/>
                  <a:moveTo>
                    <a:pt x="16591" y="17736"/>
                  </a:moveTo>
                  <a:cubicBezTo>
                    <a:pt x="17491" y="17736"/>
                    <a:pt x="17945" y="19019"/>
                    <a:pt x="17306" y="19769"/>
                  </a:cubicBezTo>
                  <a:cubicBezTo>
                    <a:pt x="17100" y="20011"/>
                    <a:pt x="16846" y="20119"/>
                    <a:pt x="16597" y="20119"/>
                  </a:cubicBezTo>
                  <a:cubicBezTo>
                    <a:pt x="16076" y="20119"/>
                    <a:pt x="15576" y="19643"/>
                    <a:pt x="15576" y="18928"/>
                  </a:cubicBezTo>
                  <a:cubicBezTo>
                    <a:pt x="15576" y="18268"/>
                    <a:pt x="16030" y="17736"/>
                    <a:pt x="16591" y="17736"/>
                  </a:cubicBezTo>
                  <a:close/>
                  <a:moveTo>
                    <a:pt x="632" y="0"/>
                  </a:moveTo>
                  <a:cubicBezTo>
                    <a:pt x="283" y="0"/>
                    <a:pt x="0" y="332"/>
                    <a:pt x="0" y="738"/>
                  </a:cubicBezTo>
                  <a:cubicBezTo>
                    <a:pt x="0" y="1149"/>
                    <a:pt x="283" y="1481"/>
                    <a:pt x="632" y="1481"/>
                  </a:cubicBezTo>
                  <a:lnTo>
                    <a:pt x="2712" y="1481"/>
                  </a:lnTo>
                  <a:lnTo>
                    <a:pt x="3565" y="4854"/>
                  </a:lnTo>
                  <a:cubicBezTo>
                    <a:pt x="3568" y="4862"/>
                    <a:pt x="3572" y="4874"/>
                    <a:pt x="3575" y="4886"/>
                  </a:cubicBezTo>
                  <a:lnTo>
                    <a:pt x="5843" y="13840"/>
                  </a:lnTo>
                  <a:cubicBezTo>
                    <a:pt x="4509" y="13947"/>
                    <a:pt x="3484" y="15273"/>
                    <a:pt x="3528" y="16844"/>
                  </a:cubicBezTo>
                  <a:cubicBezTo>
                    <a:pt x="3572" y="18415"/>
                    <a:pt x="4667" y="19662"/>
                    <a:pt x="6004" y="19666"/>
                  </a:cubicBezTo>
                  <a:lnTo>
                    <a:pt x="6643" y="19666"/>
                  </a:lnTo>
                  <a:cubicBezTo>
                    <a:pt x="6921" y="20811"/>
                    <a:pt x="7811" y="21600"/>
                    <a:pt x="8826" y="21600"/>
                  </a:cubicBezTo>
                  <a:cubicBezTo>
                    <a:pt x="9838" y="21600"/>
                    <a:pt x="10728" y="20811"/>
                    <a:pt x="11010" y="19666"/>
                  </a:cubicBezTo>
                  <a:lnTo>
                    <a:pt x="14406" y="19666"/>
                  </a:lnTo>
                  <a:cubicBezTo>
                    <a:pt x="14686" y="20811"/>
                    <a:pt x="15576" y="21596"/>
                    <a:pt x="16591" y="21596"/>
                  </a:cubicBezTo>
                  <a:cubicBezTo>
                    <a:pt x="17602" y="21596"/>
                    <a:pt x="18492" y="20811"/>
                    <a:pt x="18775" y="19666"/>
                  </a:cubicBezTo>
                  <a:lnTo>
                    <a:pt x="19602" y="19666"/>
                  </a:lnTo>
                  <a:cubicBezTo>
                    <a:pt x="19948" y="19666"/>
                    <a:pt x="20229" y="19335"/>
                    <a:pt x="20229" y="18928"/>
                  </a:cubicBezTo>
                  <a:cubicBezTo>
                    <a:pt x="20229" y="18517"/>
                    <a:pt x="19948" y="18186"/>
                    <a:pt x="19602" y="18186"/>
                  </a:cubicBezTo>
                  <a:lnTo>
                    <a:pt x="18775" y="18186"/>
                  </a:lnTo>
                  <a:cubicBezTo>
                    <a:pt x="18492" y="17045"/>
                    <a:pt x="17602" y="16256"/>
                    <a:pt x="16591" y="16256"/>
                  </a:cubicBezTo>
                  <a:cubicBezTo>
                    <a:pt x="15576" y="16256"/>
                    <a:pt x="14686" y="17045"/>
                    <a:pt x="14406" y="18186"/>
                  </a:cubicBezTo>
                  <a:lnTo>
                    <a:pt x="11010" y="18186"/>
                  </a:lnTo>
                  <a:cubicBezTo>
                    <a:pt x="10731" y="17041"/>
                    <a:pt x="9841" y="16256"/>
                    <a:pt x="8826" y="16256"/>
                  </a:cubicBezTo>
                  <a:cubicBezTo>
                    <a:pt x="7815" y="16256"/>
                    <a:pt x="6924" y="17041"/>
                    <a:pt x="6643" y="18186"/>
                  </a:cubicBezTo>
                  <a:lnTo>
                    <a:pt x="6008" y="18186"/>
                  </a:lnTo>
                  <a:cubicBezTo>
                    <a:pt x="5339" y="18174"/>
                    <a:pt x="4805" y="17535"/>
                    <a:pt x="4805" y="16750"/>
                  </a:cubicBezTo>
                  <a:cubicBezTo>
                    <a:pt x="4805" y="15968"/>
                    <a:pt x="5339" y="15329"/>
                    <a:pt x="6008" y="15313"/>
                  </a:cubicBezTo>
                  <a:lnTo>
                    <a:pt x="18361" y="15313"/>
                  </a:lnTo>
                  <a:cubicBezTo>
                    <a:pt x="18640" y="15313"/>
                    <a:pt x="18885" y="15100"/>
                    <a:pt x="18966" y="14784"/>
                  </a:cubicBezTo>
                  <a:lnTo>
                    <a:pt x="21479" y="4870"/>
                  </a:lnTo>
                  <a:cubicBezTo>
                    <a:pt x="21600" y="4394"/>
                    <a:pt x="21297" y="3920"/>
                    <a:pt x="20880" y="3920"/>
                  </a:cubicBezTo>
                  <a:cubicBezTo>
                    <a:pt x="20878" y="3920"/>
                    <a:pt x="20876" y="3920"/>
                    <a:pt x="20875" y="3920"/>
                  </a:cubicBezTo>
                  <a:lnTo>
                    <a:pt x="4643" y="3920"/>
                  </a:lnTo>
                  <a:lnTo>
                    <a:pt x="3783" y="529"/>
                  </a:lnTo>
                  <a:cubicBezTo>
                    <a:pt x="3703" y="213"/>
                    <a:pt x="3457" y="0"/>
                    <a:pt x="317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377" name="Google Shape;330;p27"/>
          <p:cNvGrpSpPr/>
          <p:nvPr/>
        </p:nvGrpSpPr>
        <p:grpSpPr>
          <a:xfrm>
            <a:off x="847812" y="668987"/>
            <a:ext cx="304801" cy="304801"/>
            <a:chOff x="0" y="0"/>
            <a:chExt cx="304800" cy="304800"/>
          </a:xfrm>
        </p:grpSpPr>
        <p:sp>
          <p:nvSpPr>
            <p:cNvPr id="375" name="Circle"/>
            <p:cNvSpPr/>
            <p:nvPr/>
          </p:nvSpPr>
          <p:spPr>
            <a:xfrm>
              <a:off x="0" y="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</a:p>
          </p:txBody>
        </p:sp>
        <p:sp>
          <p:nvSpPr>
            <p:cNvPr id="376" name="&lt;"/>
            <p:cNvSpPr txBox="1"/>
            <p:nvPr/>
          </p:nvSpPr>
          <p:spPr>
            <a:xfrm>
              <a:off x="44637" y="82550"/>
              <a:ext cx="215526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&lt;</a:t>
              </a:r>
            </a:p>
          </p:txBody>
        </p:sp>
      </p:grpSp>
      <p:grpSp>
        <p:nvGrpSpPr>
          <p:cNvPr id="382" name="Google Shape;331;p27"/>
          <p:cNvGrpSpPr/>
          <p:nvPr/>
        </p:nvGrpSpPr>
        <p:grpSpPr>
          <a:xfrm>
            <a:off x="2794874" y="1533524"/>
            <a:ext cx="85801" cy="485851"/>
            <a:chOff x="0" y="0"/>
            <a:chExt cx="85800" cy="485850"/>
          </a:xfrm>
        </p:grpSpPr>
        <p:sp>
          <p:nvSpPr>
            <p:cNvPr id="378" name="Google Shape;332;p27"/>
            <p:cNvSpPr/>
            <p:nvPr/>
          </p:nvSpPr>
          <p:spPr>
            <a:xfrm>
              <a:off x="-1" y="-1"/>
              <a:ext cx="85802" cy="858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Google Shape;333;p27"/>
            <p:cNvSpPr/>
            <p:nvPr/>
          </p:nvSpPr>
          <p:spPr>
            <a:xfrm>
              <a:off x="-1" y="133350"/>
              <a:ext cx="85802" cy="85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Google Shape;334;p27"/>
            <p:cNvSpPr/>
            <p:nvPr/>
          </p:nvSpPr>
          <p:spPr>
            <a:xfrm>
              <a:off x="-1" y="266700"/>
              <a:ext cx="85802" cy="85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Google Shape;335;p27"/>
            <p:cNvSpPr/>
            <p:nvPr/>
          </p:nvSpPr>
          <p:spPr>
            <a:xfrm>
              <a:off x="-1" y="400050"/>
              <a:ext cx="85802" cy="858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37;p28"/>
          <p:cNvSpPr/>
          <p:nvPr/>
        </p:nvSpPr>
        <p:spPr>
          <a:xfrm>
            <a:off x="715974" y="1321725"/>
            <a:ext cx="7717502" cy="32922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Google Shape;338;p28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2" name="Google Shape;339;p28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3" name="Google Shape;340;p28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Google Shape;341;p28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5" name="Google Shape;342;p28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6" name="Google Shape;343;p28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Google Shape;344;p28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Text"/>
          <p:cNvSpPr txBox="1"/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 anchor="t"/>
          <a:lstStyle>
            <a:lvl1pPr>
              <a:defRPr b="0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8;p4"/>
          <p:cNvSpPr/>
          <p:nvPr/>
        </p:nvSpPr>
        <p:spPr>
          <a:xfrm>
            <a:off x="715974" y="1321725"/>
            <a:ext cx="7717502" cy="3292200"/>
          </a:xfrm>
          <a:prstGeom prst="roundRect">
            <a:avLst>
              <a:gd name="adj" fmla="val 4679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" name="Google Shape;29;p4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" name="Google Shape;30;p4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" name="Google Shape;31;p4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" name="Google Shape;32;p4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" name="Google Shape;33;p4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" name="Google Shape;34;p4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" name="Google Shape;35;p4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13250" y="431951"/>
            <a:ext cx="7717501" cy="57780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913950" y="1477400"/>
            <a:ext cx="7316100" cy="2595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icture Placeholder 20"/>
          <p:cNvSpPr/>
          <p:nvPr>
            <p:ph type="pic" idx="21"/>
          </p:nvPr>
        </p:nvSpPr>
        <p:spPr>
          <a:xfrm>
            <a:off x="170177" y="-347381"/>
            <a:ext cx="8802899" cy="58663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21" name="Business"/>
          <p:cNvSpPr txBox="1"/>
          <p:nvPr>
            <p:ph type="body" sz="quarter" idx="22"/>
          </p:nvPr>
        </p:nvSpPr>
        <p:spPr>
          <a:xfrm>
            <a:off x="2636253" y="1494274"/>
            <a:ext cx="3871494" cy="1351281"/>
          </a:xfrm>
          <a:prstGeom prst="rect">
            <a:avLst/>
          </a:prstGeom>
        </p:spPr>
        <p:txBody>
          <a:bodyPr wrap="none" lIns="34289" tIns="34289" rIns="34289" bIns="34289" anchor="ctr">
            <a:spAutoFit/>
          </a:bodyPr>
          <a:lstStyle>
            <a:lvl1pPr marL="0" indent="0" algn="ctr" defTabSz="342900">
              <a:buClrTx/>
              <a:buSzTx/>
              <a:buFontTx/>
              <a:buNone/>
              <a:defRPr sz="7400"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Business </a:t>
            </a:r>
          </a:p>
        </p:txBody>
      </p:sp>
      <p:sp>
        <p:nvSpPr>
          <p:cNvPr id="422" name="Shape 3"/>
          <p:cNvSpPr/>
          <p:nvPr>
            <p:ph type="body" sz="quarter" idx="23"/>
          </p:nvPr>
        </p:nvSpPr>
        <p:spPr>
          <a:xfrm>
            <a:off x="2459254" y="2678524"/>
            <a:ext cx="4225492" cy="230844"/>
          </a:xfrm>
          <a:prstGeom prst="rect">
            <a:avLst/>
          </a:prstGeom>
          <a:solidFill>
            <a:srgbClr val="161A1D"/>
          </a:solidFill>
        </p:spPr>
        <p:txBody>
          <a:bodyPr lIns="34289" tIns="34289" rIns="34289" bIns="34289" anchor="ctr"/>
          <a:lstStyle/>
          <a:p>
            <a:pPr marL="0" indent="0" defTabSz="342900">
              <a:buClrTx/>
              <a:buSzTx/>
              <a:buFontTx/>
              <a:buNone/>
              <a:defRPr sz="2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23" name="Text Placeholder 2"/>
          <p:cNvSpPr txBox="1"/>
          <p:nvPr>
            <p:ph type="body" sz="quarter" idx="24"/>
          </p:nvPr>
        </p:nvSpPr>
        <p:spPr>
          <a:xfrm>
            <a:off x="2563479" y="2691918"/>
            <a:ext cx="4011672" cy="230845"/>
          </a:xfrm>
          <a:prstGeom prst="rect">
            <a:avLst/>
          </a:prstGeom>
        </p:spPr>
        <p:txBody>
          <a:bodyPr lIns="34289" tIns="34289" rIns="34289" bIns="34289">
            <a:normAutofit fontScale="100000" lnSpcReduction="0"/>
          </a:bodyPr>
          <a:lstStyle>
            <a:lvl1pPr marL="0" indent="0" algn="ctr" defTabSz="342900">
              <a:spcBef>
                <a:spcPts val="200"/>
              </a:spcBef>
              <a:buClrTx/>
              <a:buSzTx/>
              <a:buFontTx/>
              <a:buNone/>
              <a:defRPr cap="all" sz="900">
                <a:solidFill>
                  <a:srgbClr val="E4E8E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Duis Autem vel eum iriure dolor in hendrerit in volputate velit </a:t>
            </a:r>
          </a:p>
        </p:txBody>
      </p:sp>
      <p:sp>
        <p:nvSpPr>
          <p:cNvPr id="424" name="graphicnode theme"/>
          <p:cNvSpPr txBox="1"/>
          <p:nvPr>
            <p:ph type="body" sz="quarter" idx="25"/>
          </p:nvPr>
        </p:nvSpPr>
        <p:spPr>
          <a:xfrm>
            <a:off x="494716" y="4690437"/>
            <a:ext cx="1026628" cy="155179"/>
          </a:xfrm>
          <a:prstGeom prst="rect">
            <a:avLst/>
          </a:prstGeom>
        </p:spPr>
        <p:txBody>
          <a:bodyPr wrap="none" lIns="26789" tIns="26789" rIns="26789" bIns="26789" anchor="ctr">
            <a:spAutoFit/>
          </a:bodyPr>
          <a:lstStyle>
            <a:lvl1pPr marL="0" indent="0" algn="ctr" defTabSz="308074">
              <a:lnSpc>
                <a:spcPct val="90000"/>
              </a:lnSpc>
              <a:buClrTx/>
              <a:buSzTx/>
              <a:buFontTx/>
              <a:buNone/>
              <a:defRPr cap="all" spc="59" sz="6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graphicnode theme</a:t>
            </a:r>
          </a:p>
        </p:txBody>
      </p:sp>
      <p:sp>
        <p:nvSpPr>
          <p:cNvPr id="425" name="Slide Number"/>
          <p:cNvSpPr txBox="1"/>
          <p:nvPr>
            <p:ph type="sldNum" sz="quarter" idx="2"/>
          </p:nvPr>
        </p:nvSpPr>
        <p:spPr>
          <a:xfrm>
            <a:off x="4457700" y="4627562"/>
            <a:ext cx="1600200" cy="279401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9;p5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814225" y="3251825"/>
            <a:ext cx="2224501" cy="122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13250" y="431951"/>
            <a:ext cx="7717501" cy="57780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2;p7"/>
          <p:cNvSpPr/>
          <p:nvPr/>
        </p:nvSpPr>
        <p:spPr>
          <a:xfrm>
            <a:off x="471450" y="554550"/>
            <a:ext cx="8201101" cy="5778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713250" y="431951"/>
            <a:ext cx="7717501" cy="57780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1" name="Google Shape;64;p7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" name="Google Shape;65;p7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Google Shape;66;p7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Google Shape;67;p7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" name="Google Shape;68;p7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" name="Google Shape;69;p7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6125524" y="1775924"/>
            <a:ext cx="2184001" cy="2629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32675" y="1021575"/>
            <a:ext cx="4984801" cy="3113701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73;p8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" name="Google Shape;74;p8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" name="Google Shape;75;p8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" name="Google Shape;76;p8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" name="Google Shape;77;p8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" name="Google Shape;78;p8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970375" y="1493125"/>
            <a:ext cx="5203200" cy="100410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1970425" y="2530426"/>
            <a:ext cx="5203200" cy="1412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/>
          <p:nvPr>
            <p:ph type="title"/>
          </p:nvPr>
        </p:nvSpPr>
        <p:spPr>
          <a:xfrm>
            <a:off x="763649" y="3355675"/>
            <a:ext cx="4389301" cy="1260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Google Shape;90;p10"/>
          <p:cNvSpPr/>
          <p:nvPr/>
        </p:nvSpPr>
        <p:spPr>
          <a:xfrm>
            <a:off x="7040825" y="-276000"/>
            <a:ext cx="13872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" name="Google Shape;91;p10"/>
          <p:cNvSpPr/>
          <p:nvPr/>
        </p:nvSpPr>
        <p:spPr>
          <a:xfrm>
            <a:off x="196472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CEDBE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" name="Google Shape;92;p10"/>
          <p:cNvSpPr/>
          <p:nvPr/>
        </p:nvSpPr>
        <p:spPr>
          <a:xfrm>
            <a:off x="32134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" name="Google Shape;93;p10"/>
          <p:cNvSpPr/>
          <p:nvPr/>
        </p:nvSpPr>
        <p:spPr>
          <a:xfrm>
            <a:off x="446222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Google Shape;94;p10"/>
          <p:cNvSpPr/>
          <p:nvPr/>
        </p:nvSpPr>
        <p:spPr>
          <a:xfrm>
            <a:off x="5710975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" name="Google Shape;95;p10"/>
          <p:cNvSpPr/>
          <p:nvPr/>
        </p:nvSpPr>
        <p:spPr>
          <a:xfrm>
            <a:off x="715974" y="-276000"/>
            <a:ext cx="1008601" cy="67620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13250" y="536726"/>
            <a:ext cx="77175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00"/>
          </a:solidFill>
          <a:uFillTx/>
          <a:latin typeface="Gentium Book Basic"/>
          <a:ea typeface="Gentium Book Basic"/>
          <a:cs typeface="Gentium Book Basic"/>
          <a:sym typeface="Gentium Book Basic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hyperlink" Target="mailto:g.annunziata49@studenti.unisa.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1">
                <a:lumOff val="-9333"/>
              </a:schemeClr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363;p32"/>
          <p:cNvSpPr txBox="1"/>
          <p:nvPr>
            <p:ph type="ctrTitle"/>
          </p:nvPr>
        </p:nvSpPr>
        <p:spPr>
          <a:xfrm>
            <a:off x="3585412" y="1291576"/>
            <a:ext cx="5118901" cy="1670111"/>
          </a:xfrm>
          <a:prstGeom prst="rect">
            <a:avLst/>
          </a:prstGeom>
          <a:effectLst>
            <a:outerShdw sx="100000" sy="100000" kx="0" ky="0" algn="b" rotWithShape="0" blurRad="76200" dist="103451" dir="4860000">
              <a:schemeClr val="accent6">
                <a:lumOff val="-9254"/>
                <a:alpha val="47073"/>
              </a:schemeClr>
            </a:outerShdw>
            <a:reflection blurRad="0" stA="100000" stPos="0" endA="0" endPos="40000" dist="0" dir="5400000" fadeDir="5400000" sx="100000" sy="-100000" kx="0" ky="0" algn="bl" rotWithShape="0"/>
          </a:effectLst>
        </p:spPr>
        <p:txBody>
          <a:bodyPr anchor="ctr"/>
          <a:lstStyle>
            <a:lvl1pPr algn="l" defTabSz="813816">
              <a:defRPr b="0" sz="445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TSS - Trova Servizi Salerno</a:t>
            </a:r>
          </a:p>
        </p:txBody>
      </p:sp>
      <p:grpSp>
        <p:nvGrpSpPr>
          <p:cNvPr id="437" name="Group"/>
          <p:cNvGrpSpPr/>
          <p:nvPr/>
        </p:nvGrpSpPr>
        <p:grpSpPr>
          <a:xfrm rot="660000">
            <a:off x="-997892" y="-274715"/>
            <a:ext cx="5531426" cy="5375612"/>
            <a:chOff x="0" y="0"/>
            <a:chExt cx="5531424" cy="5375610"/>
          </a:xfrm>
        </p:grpSpPr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-1" y="0"/>
              <a:ext cx="5531426" cy="537561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74695" dir="16200000">
                <a:srgbClr val="FFFFFF">
                  <a:alpha val="70000"/>
                </a:srgbClr>
              </a:outerShdw>
            </a:effectLst>
          </p:spPr>
        </p:pic>
        <p:sp>
          <p:nvSpPr>
            <p:cNvPr id="436" name="Rounded Rectangle"/>
            <p:cNvSpPr/>
            <p:nvPr/>
          </p:nvSpPr>
          <p:spPr>
            <a:xfrm>
              <a:off x="1646039" y="629124"/>
              <a:ext cx="2383176" cy="4164685"/>
            </a:xfrm>
            <a:prstGeom prst="roundRect">
              <a:avLst>
                <a:gd name="adj" fmla="val 4900"/>
              </a:avLst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9525" cap="flat">
              <a:solidFill>
                <a:schemeClr val="accent1"/>
              </a:solidFill>
              <a:prstDash val="solid"/>
              <a:miter lim="400000"/>
            </a:ln>
            <a:effectLst>
              <a:outerShdw sx="100000" sy="100000" kx="0" ky="0" algn="b" rotWithShape="0" blurRad="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438" name="logoSalerno.png" descr="logoSalern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9517" y="177096"/>
            <a:ext cx="1675850" cy="167011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Dipartimento di Informatica…"/>
          <p:cNvSpPr txBox="1"/>
          <p:nvPr/>
        </p:nvSpPr>
        <p:spPr>
          <a:xfrm>
            <a:off x="5212471" y="4218519"/>
            <a:ext cx="375473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chemeClr val="accent2">
                    <a:satOff val="-8074"/>
                    <a:lumOff val="-10980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Dipartimento di Informatica </a:t>
            </a:r>
          </a:p>
          <a:p>
            <a:pPr algn="r">
              <a:defRPr>
                <a:solidFill>
                  <a:schemeClr val="accent2">
                    <a:satOff val="-8074"/>
                    <a:lumOff val="-10980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Enterprise Mobile Application Development</a:t>
            </a:r>
            <a:r>
              <a:t> </a:t>
            </a:r>
          </a:p>
          <a:p>
            <a:pPr algn="r">
              <a:defRPr>
                <a:solidFill>
                  <a:schemeClr val="accent2">
                    <a:satOff val="-8074"/>
                    <a:lumOff val="-10980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Prof.ssa Rita Francese </a:t>
            </a:r>
          </a:p>
        </p:txBody>
      </p:sp>
      <p:pic>
        <p:nvPicPr>
          <p:cNvPr id="440" name="universita-degli-studi-di-salerno-unisa-logo-CB7C462BBB-seeklogo.com.png" descr="universita-degli-studi-di-salerno-unisa-logo-CB7C462BBB-seeklogo.co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90923" y="4239075"/>
            <a:ext cx="815341" cy="815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_JLYRGXS_400x400.png" descr="_JLYRGXS_400x4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11527" y="4239075"/>
            <a:ext cx="815341" cy="815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3303" y="-34819"/>
            <a:ext cx="11374129" cy="7580857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Google Shape;587;p36"/>
          <p:cNvSpPr/>
          <p:nvPr/>
        </p:nvSpPr>
        <p:spPr>
          <a:xfrm>
            <a:off x="1116924" y="707608"/>
            <a:ext cx="6910152" cy="3086240"/>
          </a:xfrm>
          <a:prstGeom prst="roundRect">
            <a:avLst>
              <a:gd name="adj" fmla="val 24824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 defTabSz="457200">
              <a:spcBef>
                <a:spcPts val="1200"/>
              </a:spcBef>
              <a:defRPr sz="6400">
                <a:solidFill>
                  <a:schemeClr val="accent1">
                    <a:lumOff val="-9333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717" name="Per domane o dubbi:…"/>
          <p:cNvSpPr txBox="1"/>
          <p:nvPr/>
        </p:nvSpPr>
        <p:spPr>
          <a:xfrm>
            <a:off x="2683457" y="2627007"/>
            <a:ext cx="352239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Per domane o dubbi:</a:t>
            </a:r>
          </a:p>
          <a:p>
            <a:pPr algn="ctr">
              <a:defRPr sz="18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g.annunziata49@studenti.unisa.it</a:t>
            </a:r>
          </a:p>
        </p:txBody>
      </p:sp>
      <p:sp>
        <p:nvSpPr>
          <p:cNvPr id="718" name="Google Shape;2200;p61"/>
          <p:cNvSpPr txBox="1"/>
          <p:nvPr>
            <p:ph type="title" idx="4294967295"/>
          </p:nvPr>
        </p:nvSpPr>
        <p:spPr>
          <a:xfrm>
            <a:off x="2066390" y="679893"/>
            <a:ext cx="4756530" cy="1202966"/>
          </a:xfrm>
          <a:prstGeom prst="rect">
            <a:avLst/>
          </a:prstGeom>
          <a:effectLst>
            <a:outerShdw sx="100000" sy="100000" kx="0" ky="0" algn="b" rotWithShape="0" blurRad="76200" dist="103451" dir="4860000">
              <a:schemeClr val="accent6">
                <a:lumOff val="-9254"/>
                <a:alpha val="47073"/>
              </a:schemeClr>
            </a:outerShdw>
            <a:reflection blurRad="0" stA="100000" stPos="0" endA="0" endPos="40000" dist="0" dir="5400000" fadeDir="5400000" sx="100000" sy="-100000" kx="0" ky="0" algn="bl" rotWithShape="0"/>
          </a:effectLst>
        </p:spPr>
        <p:txBody>
          <a:bodyPr/>
          <a:lstStyle>
            <a:lvl1pPr defTabSz="896111">
              <a:defRPr b="0" sz="6174">
                <a:solidFill>
                  <a:schemeClr val="accent1">
                    <a:lumOff val="-9333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Grazie!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2239635" y="-2454757"/>
            <a:ext cx="11382120" cy="7586183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Google Shape;587;p36"/>
          <p:cNvSpPr/>
          <p:nvPr/>
        </p:nvSpPr>
        <p:spPr>
          <a:xfrm>
            <a:off x="815474" y="1114242"/>
            <a:ext cx="7711801" cy="3269314"/>
          </a:xfrm>
          <a:prstGeom prst="roundRect">
            <a:avLst>
              <a:gd name="adj" fmla="val 6228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lumOff val="-9333"/>
                  </a:schemeClr>
                </a:solidFill>
              </a:defRPr>
            </a:pPr>
          </a:p>
        </p:txBody>
      </p:sp>
      <p:sp>
        <p:nvSpPr>
          <p:cNvPr id="445" name="Google Shape;588;p36"/>
          <p:cNvSpPr/>
          <p:nvPr/>
        </p:nvSpPr>
        <p:spPr>
          <a:xfrm>
            <a:off x="1918702" y="1561464"/>
            <a:ext cx="5505345" cy="459585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46" name="Google Shape;589;p36"/>
          <p:cNvSpPr txBox="1"/>
          <p:nvPr>
            <p:ph type="body" sz="quarter" idx="1"/>
          </p:nvPr>
        </p:nvSpPr>
        <p:spPr>
          <a:xfrm>
            <a:off x="1745724" y="2225626"/>
            <a:ext cx="5851301" cy="1582609"/>
          </a:xfrm>
          <a:prstGeom prst="rect">
            <a:avLst/>
          </a:prstGeom>
        </p:spPr>
        <p:txBody>
          <a:bodyPr/>
          <a:lstStyle/>
          <a:p>
            <a:pPr marL="0" indent="0">
              <a:defRPr sz="2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0" indent="0">
              <a:defRPr sz="20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Localizzazione dei servizi socio-politico-sanitari offerti nelle città di Salerno e Pellezzano.</a:t>
            </a:r>
          </a:p>
        </p:txBody>
      </p:sp>
      <p:sp>
        <p:nvSpPr>
          <p:cNvPr id="447" name="Google Shape;590;p36"/>
          <p:cNvSpPr txBox="1"/>
          <p:nvPr>
            <p:ph type="title"/>
          </p:nvPr>
        </p:nvSpPr>
        <p:spPr>
          <a:xfrm>
            <a:off x="2618271" y="1453156"/>
            <a:ext cx="4106208" cy="676201"/>
          </a:xfrm>
          <a:prstGeom prst="rect">
            <a:avLst/>
          </a:prstGeom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/>
          <a:lstStyle>
            <a:lvl1pPr defTabSz="530351">
              <a:defRPr b="0" sz="29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4409" y="-532011"/>
            <a:ext cx="9351620" cy="6232854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Google Shape;771;p39"/>
          <p:cNvSpPr/>
          <p:nvPr/>
        </p:nvSpPr>
        <p:spPr>
          <a:xfrm flipH="1">
            <a:off x="713625" y="1886691"/>
            <a:ext cx="2421001" cy="2081318"/>
          </a:xfrm>
          <a:prstGeom prst="roundRect">
            <a:avLst>
              <a:gd name="adj" fmla="val 7878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51" name="Google Shape;772;p39"/>
          <p:cNvSpPr txBox="1"/>
          <p:nvPr>
            <p:ph type="body" sz="quarter" idx="1"/>
          </p:nvPr>
        </p:nvSpPr>
        <p:spPr>
          <a:xfrm>
            <a:off x="904525" y="2456794"/>
            <a:ext cx="2039201" cy="1372912"/>
          </a:xfrm>
          <a:prstGeom prst="rect">
            <a:avLst/>
          </a:prstGeom>
        </p:spPr>
        <p:txBody>
          <a:bodyPr/>
          <a:lstStyle>
            <a:lvl1pPr marL="0" indent="0" algn="ctr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Georeferenziazione dei servizi offerti.</a:t>
            </a:r>
          </a:p>
        </p:txBody>
      </p:sp>
      <p:sp>
        <p:nvSpPr>
          <p:cNvPr id="452" name="Google Shape;771;p39"/>
          <p:cNvSpPr/>
          <p:nvPr/>
        </p:nvSpPr>
        <p:spPr>
          <a:xfrm flipH="1">
            <a:off x="3433774" y="1886691"/>
            <a:ext cx="2421001" cy="2081318"/>
          </a:xfrm>
          <a:prstGeom prst="roundRect">
            <a:avLst>
              <a:gd name="adj" fmla="val 7878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7000" y="2020998"/>
            <a:ext cx="495301" cy="4826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Google Shape;771;p39"/>
          <p:cNvSpPr/>
          <p:nvPr/>
        </p:nvSpPr>
        <p:spPr>
          <a:xfrm flipH="1">
            <a:off x="6153924" y="1886691"/>
            <a:ext cx="2421001" cy="2081318"/>
          </a:xfrm>
          <a:prstGeom prst="roundRect">
            <a:avLst>
              <a:gd name="adj" fmla="val 7878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4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1525" y="2014648"/>
            <a:ext cx="4953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5225" y="2014648"/>
            <a:ext cx="495301" cy="495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3" name="Google Shape;10162;p75"/>
          <p:cNvGrpSpPr/>
          <p:nvPr/>
        </p:nvGrpSpPr>
        <p:grpSpPr>
          <a:xfrm>
            <a:off x="1769091" y="2131875"/>
            <a:ext cx="318485" cy="279905"/>
            <a:chOff x="0" y="0"/>
            <a:chExt cx="318483" cy="279903"/>
          </a:xfrm>
        </p:grpSpPr>
        <p:sp>
          <p:nvSpPr>
            <p:cNvPr id="457" name="Google Shape;10163;p75"/>
            <p:cNvSpPr/>
            <p:nvPr/>
          </p:nvSpPr>
          <p:spPr>
            <a:xfrm>
              <a:off x="0" y="0"/>
              <a:ext cx="318484" cy="27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29" y="1783"/>
                  </a:moveTo>
                  <a:lnTo>
                    <a:pt x="6329" y="17512"/>
                  </a:lnTo>
                  <a:lnTo>
                    <a:pt x="1266" y="19816"/>
                  </a:lnTo>
                  <a:lnTo>
                    <a:pt x="1266" y="4088"/>
                  </a:lnTo>
                  <a:lnTo>
                    <a:pt x="6329" y="1783"/>
                  </a:lnTo>
                  <a:close/>
                  <a:moveTo>
                    <a:pt x="20334" y="1783"/>
                  </a:moveTo>
                  <a:lnTo>
                    <a:pt x="20334" y="17512"/>
                  </a:lnTo>
                  <a:lnTo>
                    <a:pt x="15271" y="19816"/>
                  </a:lnTo>
                  <a:lnTo>
                    <a:pt x="15271" y="4088"/>
                  </a:lnTo>
                  <a:lnTo>
                    <a:pt x="20334" y="1783"/>
                  </a:lnTo>
                  <a:close/>
                  <a:moveTo>
                    <a:pt x="7594" y="1714"/>
                  </a:moveTo>
                  <a:lnTo>
                    <a:pt x="14006" y="4122"/>
                  </a:lnTo>
                  <a:lnTo>
                    <a:pt x="14006" y="12036"/>
                  </a:lnTo>
                  <a:lnTo>
                    <a:pt x="13983" y="12032"/>
                  </a:lnTo>
                  <a:cubicBezTo>
                    <a:pt x="13642" y="12002"/>
                    <a:pt x="13304" y="11909"/>
                    <a:pt x="12987" y="11756"/>
                  </a:cubicBezTo>
                  <a:cubicBezTo>
                    <a:pt x="12907" y="11718"/>
                    <a:pt x="12825" y="11700"/>
                    <a:pt x="12743" y="11700"/>
                  </a:cubicBezTo>
                  <a:cubicBezTo>
                    <a:pt x="12497" y="11700"/>
                    <a:pt x="12261" y="11866"/>
                    <a:pt x="12160" y="12140"/>
                  </a:cubicBezTo>
                  <a:cubicBezTo>
                    <a:pt x="12026" y="12504"/>
                    <a:pt x="12173" y="12928"/>
                    <a:pt x="12494" y="13084"/>
                  </a:cubicBezTo>
                  <a:cubicBezTo>
                    <a:pt x="12937" y="13295"/>
                    <a:pt x="13406" y="13426"/>
                    <a:pt x="13884" y="13468"/>
                  </a:cubicBezTo>
                  <a:lnTo>
                    <a:pt x="13936" y="13468"/>
                  </a:lnTo>
                  <a:cubicBezTo>
                    <a:pt x="13959" y="13468"/>
                    <a:pt x="13983" y="13464"/>
                    <a:pt x="14006" y="13461"/>
                  </a:cubicBezTo>
                  <a:lnTo>
                    <a:pt x="14006" y="19882"/>
                  </a:lnTo>
                  <a:lnTo>
                    <a:pt x="7594" y="17482"/>
                  </a:lnTo>
                  <a:lnTo>
                    <a:pt x="7594" y="8615"/>
                  </a:lnTo>
                  <a:cubicBezTo>
                    <a:pt x="7769" y="8619"/>
                    <a:pt x="7941" y="8642"/>
                    <a:pt x="8114" y="8676"/>
                  </a:cubicBezTo>
                  <a:cubicBezTo>
                    <a:pt x="8154" y="8684"/>
                    <a:pt x="8194" y="8691"/>
                    <a:pt x="8235" y="8691"/>
                  </a:cubicBezTo>
                  <a:cubicBezTo>
                    <a:pt x="8560" y="8688"/>
                    <a:pt x="8832" y="8408"/>
                    <a:pt x="8862" y="8039"/>
                  </a:cubicBezTo>
                  <a:cubicBezTo>
                    <a:pt x="8894" y="7666"/>
                    <a:pt x="8674" y="7332"/>
                    <a:pt x="8353" y="7263"/>
                  </a:cubicBezTo>
                  <a:cubicBezTo>
                    <a:pt x="8103" y="7210"/>
                    <a:pt x="7846" y="7178"/>
                    <a:pt x="7594" y="7174"/>
                  </a:cubicBezTo>
                  <a:lnTo>
                    <a:pt x="7594" y="1714"/>
                  </a:lnTo>
                  <a:close/>
                  <a:moveTo>
                    <a:pt x="20965" y="0"/>
                  </a:moveTo>
                  <a:cubicBezTo>
                    <a:pt x="20887" y="0"/>
                    <a:pt x="20808" y="17"/>
                    <a:pt x="20733" y="51"/>
                  </a:cubicBezTo>
                  <a:lnTo>
                    <a:pt x="14616" y="2835"/>
                  </a:lnTo>
                  <a:lnTo>
                    <a:pt x="7159" y="36"/>
                  </a:lnTo>
                  <a:cubicBezTo>
                    <a:pt x="7148" y="32"/>
                    <a:pt x="7138" y="32"/>
                    <a:pt x="7131" y="28"/>
                  </a:cubicBezTo>
                  <a:cubicBezTo>
                    <a:pt x="7121" y="24"/>
                    <a:pt x="7108" y="20"/>
                    <a:pt x="7094" y="17"/>
                  </a:cubicBezTo>
                  <a:lnTo>
                    <a:pt x="7054" y="9"/>
                  </a:lnTo>
                  <a:cubicBezTo>
                    <a:pt x="7044" y="9"/>
                    <a:pt x="7030" y="5"/>
                    <a:pt x="7020" y="5"/>
                  </a:cubicBezTo>
                  <a:lnTo>
                    <a:pt x="6942" y="5"/>
                  </a:lnTo>
                  <a:cubicBezTo>
                    <a:pt x="6929" y="5"/>
                    <a:pt x="6915" y="5"/>
                    <a:pt x="6899" y="9"/>
                  </a:cubicBezTo>
                  <a:cubicBezTo>
                    <a:pt x="6892" y="11"/>
                    <a:pt x="6886" y="11"/>
                    <a:pt x="6882" y="11"/>
                  </a:cubicBezTo>
                  <a:cubicBezTo>
                    <a:pt x="6876" y="11"/>
                    <a:pt x="6872" y="11"/>
                    <a:pt x="6865" y="13"/>
                  </a:cubicBezTo>
                  <a:cubicBezTo>
                    <a:pt x="6855" y="17"/>
                    <a:pt x="6838" y="17"/>
                    <a:pt x="6825" y="20"/>
                  </a:cubicBezTo>
                  <a:lnTo>
                    <a:pt x="6790" y="28"/>
                  </a:lnTo>
                  <a:cubicBezTo>
                    <a:pt x="6777" y="36"/>
                    <a:pt x="6760" y="39"/>
                    <a:pt x="6747" y="47"/>
                  </a:cubicBezTo>
                  <a:cubicBezTo>
                    <a:pt x="6737" y="51"/>
                    <a:pt x="6730" y="51"/>
                    <a:pt x="6723" y="55"/>
                  </a:cubicBezTo>
                  <a:lnTo>
                    <a:pt x="396" y="2935"/>
                  </a:lnTo>
                  <a:cubicBezTo>
                    <a:pt x="155" y="3047"/>
                    <a:pt x="0" y="3308"/>
                    <a:pt x="0" y="3599"/>
                  </a:cubicBezTo>
                  <a:lnTo>
                    <a:pt x="0" y="20880"/>
                  </a:lnTo>
                  <a:cubicBezTo>
                    <a:pt x="0" y="21295"/>
                    <a:pt x="298" y="21600"/>
                    <a:pt x="633" y="21600"/>
                  </a:cubicBezTo>
                  <a:cubicBezTo>
                    <a:pt x="710" y="21600"/>
                    <a:pt x="789" y="21583"/>
                    <a:pt x="867" y="21548"/>
                  </a:cubicBezTo>
                  <a:lnTo>
                    <a:pt x="6984" y="18764"/>
                  </a:lnTo>
                  <a:lnTo>
                    <a:pt x="14438" y="21559"/>
                  </a:lnTo>
                  <a:cubicBezTo>
                    <a:pt x="14456" y="21567"/>
                    <a:pt x="14476" y="21575"/>
                    <a:pt x="14492" y="21578"/>
                  </a:cubicBezTo>
                  <a:cubicBezTo>
                    <a:pt x="14539" y="21590"/>
                    <a:pt x="14586" y="21599"/>
                    <a:pt x="14638" y="21599"/>
                  </a:cubicBezTo>
                  <a:lnTo>
                    <a:pt x="14641" y="21599"/>
                  </a:lnTo>
                  <a:cubicBezTo>
                    <a:pt x="14705" y="21599"/>
                    <a:pt x="14768" y="21586"/>
                    <a:pt x="14833" y="21563"/>
                  </a:cubicBezTo>
                  <a:cubicBezTo>
                    <a:pt x="14847" y="21559"/>
                    <a:pt x="14860" y="21552"/>
                    <a:pt x="14874" y="21544"/>
                  </a:cubicBezTo>
                  <a:lnTo>
                    <a:pt x="21198" y="18665"/>
                  </a:lnTo>
                  <a:cubicBezTo>
                    <a:pt x="21441" y="18557"/>
                    <a:pt x="21600" y="18296"/>
                    <a:pt x="21600" y="18000"/>
                  </a:cubicBezTo>
                  <a:lnTo>
                    <a:pt x="21600" y="720"/>
                  </a:lnTo>
                  <a:cubicBezTo>
                    <a:pt x="21600" y="482"/>
                    <a:pt x="21495" y="258"/>
                    <a:pt x="21323" y="125"/>
                  </a:cubicBezTo>
                  <a:cubicBezTo>
                    <a:pt x="21216" y="42"/>
                    <a:pt x="21090" y="0"/>
                    <a:pt x="209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Google Shape;10164;p75"/>
            <p:cNvSpPr/>
            <p:nvPr/>
          </p:nvSpPr>
          <p:spPr>
            <a:xfrm>
              <a:off x="37257" y="159068"/>
              <a:ext cx="21658" cy="2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4" h="21600" fill="norm" stroke="1" extrusionOk="0">
                  <a:moveTo>
                    <a:pt x="11101" y="0"/>
                  </a:moveTo>
                  <a:cubicBezTo>
                    <a:pt x="7585" y="0"/>
                    <a:pt x="4291" y="1932"/>
                    <a:pt x="3149" y="5010"/>
                  </a:cubicBezTo>
                  <a:lnTo>
                    <a:pt x="464" y="11927"/>
                  </a:lnTo>
                  <a:cubicBezTo>
                    <a:pt x="-1064" y="15740"/>
                    <a:pt x="1310" y="19938"/>
                    <a:pt x="5745" y="21226"/>
                  </a:cubicBezTo>
                  <a:cubicBezTo>
                    <a:pt x="6635" y="21484"/>
                    <a:pt x="7526" y="21600"/>
                    <a:pt x="8416" y="21600"/>
                  </a:cubicBezTo>
                  <a:cubicBezTo>
                    <a:pt x="11961" y="21600"/>
                    <a:pt x="15270" y="19629"/>
                    <a:pt x="16412" y="16525"/>
                  </a:cubicBezTo>
                  <a:lnTo>
                    <a:pt x="19052" y="9596"/>
                  </a:lnTo>
                  <a:cubicBezTo>
                    <a:pt x="20536" y="5783"/>
                    <a:pt x="18162" y="1662"/>
                    <a:pt x="13771" y="374"/>
                  </a:cubicBezTo>
                  <a:cubicBezTo>
                    <a:pt x="12881" y="116"/>
                    <a:pt x="11991" y="0"/>
                    <a:pt x="1110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459" name="Google Shape;10165;p75"/>
            <p:cNvSpPr/>
            <p:nvPr/>
          </p:nvSpPr>
          <p:spPr>
            <a:xfrm>
              <a:off x="143011" y="112116"/>
              <a:ext cx="27917" cy="3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3" h="21600" fill="norm" stroke="1" extrusionOk="0">
                  <a:moveTo>
                    <a:pt x="6618" y="0"/>
                  </a:moveTo>
                  <a:cubicBezTo>
                    <a:pt x="5117" y="0"/>
                    <a:pt x="3616" y="450"/>
                    <a:pt x="2373" y="1371"/>
                  </a:cubicBezTo>
                  <a:cubicBezTo>
                    <a:pt x="-383" y="3453"/>
                    <a:pt x="-805" y="7116"/>
                    <a:pt x="1458" y="9617"/>
                  </a:cubicBezTo>
                  <a:cubicBezTo>
                    <a:pt x="3334" y="11637"/>
                    <a:pt x="4894" y="13877"/>
                    <a:pt x="6137" y="16284"/>
                  </a:cubicBezTo>
                  <a:cubicBezTo>
                    <a:pt x="6524" y="17006"/>
                    <a:pt x="6946" y="17738"/>
                    <a:pt x="7368" y="18460"/>
                  </a:cubicBezTo>
                  <a:cubicBezTo>
                    <a:pt x="8541" y="20470"/>
                    <a:pt x="10828" y="21600"/>
                    <a:pt x="13196" y="21600"/>
                  </a:cubicBezTo>
                  <a:cubicBezTo>
                    <a:pt x="14252" y="21600"/>
                    <a:pt x="15331" y="21380"/>
                    <a:pt x="16327" y="20899"/>
                  </a:cubicBezTo>
                  <a:cubicBezTo>
                    <a:pt x="19587" y="19381"/>
                    <a:pt x="20795" y="15781"/>
                    <a:pt x="19095" y="12903"/>
                  </a:cubicBezTo>
                  <a:cubicBezTo>
                    <a:pt x="18766" y="12370"/>
                    <a:pt x="18450" y="11826"/>
                    <a:pt x="18203" y="11323"/>
                  </a:cubicBezTo>
                  <a:cubicBezTo>
                    <a:pt x="16468" y="7974"/>
                    <a:pt x="14275" y="4845"/>
                    <a:pt x="11625" y="2030"/>
                  </a:cubicBezTo>
                  <a:cubicBezTo>
                    <a:pt x="10312" y="691"/>
                    <a:pt x="8471" y="0"/>
                    <a:pt x="661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460" name="Google Shape;10166;p75"/>
            <p:cNvSpPr/>
            <p:nvPr/>
          </p:nvSpPr>
          <p:spPr>
            <a:xfrm>
              <a:off x="52061" y="109462"/>
              <a:ext cx="28861" cy="33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4" h="21600" fill="norm" stroke="1" extrusionOk="0">
                  <a:moveTo>
                    <a:pt x="13543" y="0"/>
                  </a:moveTo>
                  <a:cubicBezTo>
                    <a:pt x="11771" y="0"/>
                    <a:pt x="10011" y="652"/>
                    <a:pt x="8731" y="1955"/>
                  </a:cubicBezTo>
                  <a:lnTo>
                    <a:pt x="8766" y="1924"/>
                  </a:lnTo>
                  <a:cubicBezTo>
                    <a:pt x="5348" y="5224"/>
                    <a:pt x="2583" y="9029"/>
                    <a:pt x="583" y="13191"/>
                  </a:cubicBezTo>
                  <a:cubicBezTo>
                    <a:pt x="-903" y="16208"/>
                    <a:pt x="548" y="19729"/>
                    <a:pt x="3828" y="21064"/>
                  </a:cubicBezTo>
                  <a:cubicBezTo>
                    <a:pt x="4651" y="21411"/>
                    <a:pt x="5554" y="21600"/>
                    <a:pt x="6446" y="21600"/>
                  </a:cubicBezTo>
                  <a:cubicBezTo>
                    <a:pt x="9006" y="21600"/>
                    <a:pt x="11314" y="20202"/>
                    <a:pt x="12388" y="18079"/>
                  </a:cubicBezTo>
                  <a:cubicBezTo>
                    <a:pt x="13794" y="15157"/>
                    <a:pt x="15726" y="12466"/>
                    <a:pt x="18114" y="10143"/>
                  </a:cubicBezTo>
                  <a:cubicBezTo>
                    <a:pt x="20697" y="7768"/>
                    <a:pt x="20628" y="3921"/>
                    <a:pt x="18011" y="1640"/>
                  </a:cubicBezTo>
                  <a:cubicBezTo>
                    <a:pt x="16743" y="536"/>
                    <a:pt x="15143" y="0"/>
                    <a:pt x="1354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461" name="Google Shape;10167;p75"/>
            <p:cNvSpPr/>
            <p:nvPr/>
          </p:nvSpPr>
          <p:spPr>
            <a:xfrm>
              <a:off x="230859" y="135139"/>
              <a:ext cx="32050" cy="3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2" h="21600" fill="norm" stroke="1" extrusionOk="0">
                  <a:moveTo>
                    <a:pt x="13313" y="0"/>
                  </a:moveTo>
                  <a:cubicBezTo>
                    <a:pt x="11679" y="0"/>
                    <a:pt x="10074" y="864"/>
                    <a:pt x="8981" y="2524"/>
                  </a:cubicBezTo>
                  <a:cubicBezTo>
                    <a:pt x="7202" y="5314"/>
                    <a:pt x="5017" y="7676"/>
                    <a:pt x="2532" y="9555"/>
                  </a:cubicBezTo>
                  <a:cubicBezTo>
                    <a:pt x="-2080" y="13071"/>
                    <a:pt x="28" y="21600"/>
                    <a:pt x="5481" y="21600"/>
                  </a:cubicBezTo>
                  <a:cubicBezTo>
                    <a:pt x="6535" y="21600"/>
                    <a:pt x="7560" y="21254"/>
                    <a:pt x="8430" y="20551"/>
                  </a:cubicBezTo>
                  <a:cubicBezTo>
                    <a:pt x="11959" y="17877"/>
                    <a:pt x="15092" y="14465"/>
                    <a:pt x="17654" y="10500"/>
                  </a:cubicBezTo>
                  <a:cubicBezTo>
                    <a:pt x="19520" y="7676"/>
                    <a:pt x="19056" y="3573"/>
                    <a:pt x="16668" y="1383"/>
                  </a:cubicBezTo>
                  <a:cubicBezTo>
                    <a:pt x="15662" y="450"/>
                    <a:pt x="14483" y="0"/>
                    <a:pt x="1331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462" name="Google Shape;10168;p75"/>
            <p:cNvSpPr/>
            <p:nvPr/>
          </p:nvSpPr>
          <p:spPr>
            <a:xfrm>
              <a:off x="259223" y="93328"/>
              <a:ext cx="21950" cy="27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8" h="21600" fill="norm" stroke="1" extrusionOk="0">
                  <a:moveTo>
                    <a:pt x="11162" y="0"/>
                  </a:moveTo>
                  <a:cubicBezTo>
                    <a:pt x="7820" y="0"/>
                    <a:pt x="4668" y="1822"/>
                    <a:pt x="3427" y="4788"/>
                  </a:cubicBezTo>
                  <a:lnTo>
                    <a:pt x="523" y="11659"/>
                  </a:lnTo>
                  <a:cubicBezTo>
                    <a:pt x="-1068" y="15471"/>
                    <a:pt x="1092" y="19713"/>
                    <a:pt x="5368" y="21132"/>
                  </a:cubicBezTo>
                  <a:cubicBezTo>
                    <a:pt x="6317" y="21444"/>
                    <a:pt x="7295" y="21600"/>
                    <a:pt x="8258" y="21600"/>
                  </a:cubicBezTo>
                  <a:cubicBezTo>
                    <a:pt x="11600" y="21600"/>
                    <a:pt x="14753" y="19778"/>
                    <a:pt x="15993" y="16812"/>
                  </a:cubicBezTo>
                  <a:lnTo>
                    <a:pt x="18897" y="9941"/>
                  </a:lnTo>
                  <a:cubicBezTo>
                    <a:pt x="20532" y="6129"/>
                    <a:pt x="18328" y="1887"/>
                    <a:pt x="14052" y="468"/>
                  </a:cubicBezTo>
                  <a:cubicBezTo>
                    <a:pt x="13103" y="156"/>
                    <a:pt x="12126" y="0"/>
                    <a:pt x="111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sp>
        <p:nvSpPr>
          <p:cNvPr id="464" name="Google Shape;819;p39"/>
          <p:cNvSpPr/>
          <p:nvPr/>
        </p:nvSpPr>
        <p:spPr>
          <a:xfrm>
            <a:off x="7267095" y="2116554"/>
            <a:ext cx="291559" cy="29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600" fill="norm" stroke="1" extrusionOk="0">
                <a:moveTo>
                  <a:pt x="12797" y="1261"/>
                </a:moveTo>
                <a:cubicBezTo>
                  <a:pt x="14501" y="1261"/>
                  <a:pt x="16207" y="1941"/>
                  <a:pt x="17504" y="3299"/>
                </a:cubicBezTo>
                <a:cubicBezTo>
                  <a:pt x="20103" y="6016"/>
                  <a:pt x="20103" y="10420"/>
                  <a:pt x="17504" y="13141"/>
                </a:cubicBezTo>
                <a:cubicBezTo>
                  <a:pt x="16224" y="14475"/>
                  <a:pt x="14520" y="15178"/>
                  <a:pt x="12790" y="15178"/>
                </a:cubicBezTo>
                <a:cubicBezTo>
                  <a:pt x="11832" y="15178"/>
                  <a:pt x="10865" y="14962"/>
                  <a:pt x="9960" y="14518"/>
                </a:cubicBezTo>
                <a:cubicBezTo>
                  <a:pt x="9937" y="14508"/>
                  <a:pt x="9915" y="14495"/>
                  <a:pt x="9892" y="14485"/>
                </a:cubicBezTo>
                <a:cubicBezTo>
                  <a:pt x="9224" y="14147"/>
                  <a:pt x="8614" y="13691"/>
                  <a:pt x="8091" y="13141"/>
                </a:cubicBezTo>
                <a:cubicBezTo>
                  <a:pt x="5495" y="10427"/>
                  <a:pt x="5495" y="6013"/>
                  <a:pt x="8091" y="3299"/>
                </a:cubicBezTo>
                <a:cubicBezTo>
                  <a:pt x="9389" y="1941"/>
                  <a:pt x="11093" y="1261"/>
                  <a:pt x="12797" y="1261"/>
                </a:cubicBezTo>
                <a:close/>
                <a:moveTo>
                  <a:pt x="6099" y="12537"/>
                </a:moveTo>
                <a:cubicBezTo>
                  <a:pt x="6745" y="13631"/>
                  <a:pt x="7622" y="14549"/>
                  <a:pt x="8665" y="15224"/>
                </a:cubicBezTo>
                <a:lnTo>
                  <a:pt x="8091" y="15827"/>
                </a:lnTo>
                <a:cubicBezTo>
                  <a:pt x="7971" y="15952"/>
                  <a:pt x="7816" y="16013"/>
                  <a:pt x="7661" y="16013"/>
                </a:cubicBezTo>
                <a:cubicBezTo>
                  <a:pt x="7507" y="16013"/>
                  <a:pt x="7353" y="15952"/>
                  <a:pt x="7235" y="15827"/>
                </a:cubicBezTo>
                <a:lnTo>
                  <a:pt x="5520" y="14036"/>
                </a:lnTo>
                <a:cubicBezTo>
                  <a:pt x="5285" y="13790"/>
                  <a:pt x="5285" y="13387"/>
                  <a:pt x="5520" y="13141"/>
                </a:cubicBezTo>
                <a:lnTo>
                  <a:pt x="6099" y="12537"/>
                </a:lnTo>
                <a:close/>
                <a:moveTo>
                  <a:pt x="5095" y="15383"/>
                </a:moveTo>
                <a:lnTo>
                  <a:pt x="5950" y="16277"/>
                </a:lnTo>
                <a:lnTo>
                  <a:pt x="5095" y="17171"/>
                </a:lnTo>
                <a:lnTo>
                  <a:pt x="4239" y="16277"/>
                </a:lnTo>
                <a:lnTo>
                  <a:pt x="5095" y="15383"/>
                </a:lnTo>
                <a:close/>
                <a:moveTo>
                  <a:pt x="3380" y="17171"/>
                </a:moveTo>
                <a:lnTo>
                  <a:pt x="4235" y="18065"/>
                </a:lnTo>
                <a:lnTo>
                  <a:pt x="2247" y="20148"/>
                </a:lnTo>
                <a:cubicBezTo>
                  <a:pt x="2128" y="20271"/>
                  <a:pt x="1974" y="20332"/>
                  <a:pt x="1819" y="20332"/>
                </a:cubicBezTo>
                <a:cubicBezTo>
                  <a:pt x="1664" y="20332"/>
                  <a:pt x="1508" y="20270"/>
                  <a:pt x="1388" y="20145"/>
                </a:cubicBezTo>
                <a:cubicBezTo>
                  <a:pt x="1153" y="19899"/>
                  <a:pt x="1153" y="19497"/>
                  <a:pt x="1388" y="19250"/>
                </a:cubicBezTo>
                <a:lnTo>
                  <a:pt x="3380" y="17171"/>
                </a:lnTo>
                <a:close/>
                <a:moveTo>
                  <a:pt x="12796" y="0"/>
                </a:moveTo>
                <a:cubicBezTo>
                  <a:pt x="10781" y="0"/>
                  <a:pt x="8765" y="801"/>
                  <a:pt x="7232" y="2404"/>
                </a:cubicBezTo>
                <a:cubicBezTo>
                  <a:pt x="4921" y="4818"/>
                  <a:pt x="4352" y="8375"/>
                  <a:pt x="5520" y="11353"/>
                </a:cubicBezTo>
                <a:lnTo>
                  <a:pt x="4662" y="12247"/>
                </a:lnTo>
                <a:cubicBezTo>
                  <a:pt x="4120" y="12817"/>
                  <a:pt x="3978" y="13681"/>
                  <a:pt x="4310" y="14410"/>
                </a:cubicBezTo>
                <a:lnTo>
                  <a:pt x="533" y="18356"/>
                </a:lnTo>
                <a:cubicBezTo>
                  <a:pt x="-177" y="19098"/>
                  <a:pt x="-177" y="20300"/>
                  <a:pt x="533" y="21042"/>
                </a:cubicBezTo>
                <a:cubicBezTo>
                  <a:pt x="887" y="21414"/>
                  <a:pt x="1352" y="21600"/>
                  <a:pt x="1816" y="21600"/>
                </a:cubicBezTo>
                <a:cubicBezTo>
                  <a:pt x="2281" y="21600"/>
                  <a:pt x="2746" y="21414"/>
                  <a:pt x="3100" y="21042"/>
                </a:cubicBezTo>
                <a:lnTo>
                  <a:pt x="6876" y="17094"/>
                </a:lnTo>
                <a:cubicBezTo>
                  <a:pt x="7125" y="17217"/>
                  <a:pt x="7393" y="17277"/>
                  <a:pt x="7657" y="17277"/>
                </a:cubicBezTo>
                <a:cubicBezTo>
                  <a:pt x="8129" y="17277"/>
                  <a:pt x="8595" y="17086"/>
                  <a:pt x="8943" y="16723"/>
                </a:cubicBezTo>
                <a:lnTo>
                  <a:pt x="9798" y="15831"/>
                </a:lnTo>
                <a:cubicBezTo>
                  <a:pt x="10771" y="16250"/>
                  <a:pt x="11786" y="16450"/>
                  <a:pt x="12787" y="16450"/>
                </a:cubicBezTo>
                <a:cubicBezTo>
                  <a:pt x="15357" y="16450"/>
                  <a:pt x="17846" y="15131"/>
                  <a:pt x="19340" y="12784"/>
                </a:cubicBezTo>
                <a:cubicBezTo>
                  <a:pt x="21423" y="9523"/>
                  <a:pt x="21014" y="5176"/>
                  <a:pt x="18363" y="2404"/>
                </a:cubicBezTo>
                <a:cubicBezTo>
                  <a:pt x="16828" y="801"/>
                  <a:pt x="14811" y="0"/>
                  <a:pt x="1279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>
                <a:solidFill>
                  <a:srgbClr val="435D74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5" name="Google Shape;772;p39"/>
          <p:cNvSpPr txBox="1"/>
          <p:nvPr/>
        </p:nvSpPr>
        <p:spPr>
          <a:xfrm>
            <a:off x="3575050" y="2539697"/>
            <a:ext cx="2171700" cy="120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Individuazione dei servizi più vicini all’utente.</a:t>
            </a:r>
          </a:p>
        </p:txBody>
      </p:sp>
      <p:sp>
        <p:nvSpPr>
          <p:cNvPr id="466" name="Google Shape;588;p36"/>
          <p:cNvSpPr/>
          <p:nvPr/>
        </p:nvSpPr>
        <p:spPr>
          <a:xfrm>
            <a:off x="1918702" y="595835"/>
            <a:ext cx="5505345" cy="459584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67" name="Google Shape;773;p39"/>
          <p:cNvSpPr txBox="1"/>
          <p:nvPr>
            <p:ph type="title"/>
          </p:nvPr>
        </p:nvSpPr>
        <p:spPr>
          <a:xfrm>
            <a:off x="2476673" y="476010"/>
            <a:ext cx="4563804" cy="648434"/>
          </a:xfrm>
          <a:prstGeom prst="rect">
            <a:avLst/>
          </a:prstGeom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/>
          <a:lstStyle>
            <a:lvl1pPr defTabSz="512063">
              <a:defRPr b="0" sz="28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Soluzione</a:t>
            </a:r>
          </a:p>
        </p:txBody>
      </p:sp>
      <p:sp>
        <p:nvSpPr>
          <p:cNvPr id="468" name="Google Shape;772;p39"/>
          <p:cNvSpPr txBox="1"/>
          <p:nvPr/>
        </p:nvSpPr>
        <p:spPr>
          <a:xfrm>
            <a:off x="6286424" y="2456794"/>
            <a:ext cx="2171701" cy="137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Ricerca dei servizi filtrata per categoria.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211868" y="-997644"/>
            <a:ext cx="9351619" cy="6232855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Google Shape;417;p33"/>
          <p:cNvSpPr txBox="1"/>
          <p:nvPr>
            <p:ph type="title" idx="4294967295"/>
          </p:nvPr>
        </p:nvSpPr>
        <p:spPr>
          <a:xfrm>
            <a:off x="2476673" y="501410"/>
            <a:ext cx="4563804" cy="648434"/>
          </a:xfrm>
          <a:prstGeom prst="rect">
            <a:avLst/>
          </a:prstGeom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/>
          <a:lstStyle>
            <a:lvl1pPr algn="l" defTabSz="694944">
              <a:defRPr sz="3040"/>
            </a:lvl1pPr>
          </a:lstStyle>
          <a:p>
            <a:pPr/>
            <a:r>
              <a:t>Altre Funzioni</a:t>
            </a:r>
          </a:p>
        </p:txBody>
      </p:sp>
      <p:sp>
        <p:nvSpPr>
          <p:cNvPr id="472" name="Google Shape;587;p36"/>
          <p:cNvSpPr/>
          <p:nvPr/>
        </p:nvSpPr>
        <p:spPr>
          <a:xfrm>
            <a:off x="442324" y="395261"/>
            <a:ext cx="8259351" cy="4352979"/>
          </a:xfrm>
          <a:prstGeom prst="roundRect">
            <a:avLst>
              <a:gd name="adj" fmla="val 4678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lumOff val="-9333"/>
                  </a:schemeClr>
                </a:solidFill>
              </a:defRPr>
            </a:pPr>
          </a:p>
        </p:txBody>
      </p:sp>
      <p:sp>
        <p:nvSpPr>
          <p:cNvPr id="473" name="Google Shape;588;p36"/>
          <p:cNvSpPr/>
          <p:nvPr/>
        </p:nvSpPr>
        <p:spPr>
          <a:xfrm>
            <a:off x="1918702" y="595835"/>
            <a:ext cx="5505345" cy="459584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74" name="Google Shape;773;p39"/>
          <p:cNvSpPr txBox="1"/>
          <p:nvPr/>
        </p:nvSpPr>
        <p:spPr>
          <a:xfrm>
            <a:off x="2476673" y="501410"/>
            <a:ext cx="4563804" cy="6484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512063">
              <a:defRPr sz="28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Altre Funzionalità</a:t>
            </a:r>
          </a:p>
        </p:txBody>
      </p:sp>
      <p:sp>
        <p:nvSpPr>
          <p:cNvPr id="475" name="Google Shape;737;p27"/>
          <p:cNvSpPr/>
          <p:nvPr/>
        </p:nvSpPr>
        <p:spPr>
          <a:xfrm>
            <a:off x="2642974" y="2549350"/>
            <a:ext cx="23626" cy="2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89" y="0"/>
                </a:moveTo>
                <a:cubicBezTo>
                  <a:pt x="3223" y="6916"/>
                  <a:pt x="1394" y="14258"/>
                  <a:pt x="0" y="21600"/>
                </a:cubicBezTo>
                <a:lnTo>
                  <a:pt x="21600" y="10181"/>
                </a:lnTo>
                <a:lnTo>
                  <a:pt x="5989" y="0"/>
                </a:lnTo>
                <a:close/>
              </a:path>
            </a:pathLst>
          </a:custGeom>
          <a:solidFill>
            <a:srgbClr val="DDDCD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9" name="Google Shape;738;p27"/>
          <p:cNvGrpSpPr/>
          <p:nvPr/>
        </p:nvGrpSpPr>
        <p:grpSpPr>
          <a:xfrm>
            <a:off x="3276451" y="2594547"/>
            <a:ext cx="2590020" cy="1553966"/>
            <a:chOff x="0" y="0"/>
            <a:chExt cx="2590018" cy="1553964"/>
          </a:xfrm>
        </p:grpSpPr>
        <p:sp>
          <p:nvSpPr>
            <p:cNvPr id="476" name="Google Shape;739;p27"/>
            <p:cNvSpPr/>
            <p:nvPr/>
          </p:nvSpPr>
          <p:spPr>
            <a:xfrm>
              <a:off x="427" y="746325"/>
              <a:ext cx="2589528" cy="807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fill="norm" stroke="1" extrusionOk="0">
                  <a:moveTo>
                    <a:pt x="2" y="0"/>
                  </a:moveTo>
                  <a:cubicBezTo>
                    <a:pt x="-2" y="144"/>
                    <a:pt x="2" y="287"/>
                    <a:pt x="2" y="445"/>
                  </a:cubicBezTo>
                  <a:lnTo>
                    <a:pt x="2" y="0"/>
                  </a:lnTo>
                  <a:close/>
                  <a:moveTo>
                    <a:pt x="21598" y="172"/>
                  </a:moveTo>
                  <a:lnTo>
                    <a:pt x="21589" y="229"/>
                  </a:lnTo>
                  <a:lnTo>
                    <a:pt x="21589" y="1062"/>
                  </a:lnTo>
                  <a:cubicBezTo>
                    <a:pt x="21593" y="990"/>
                    <a:pt x="21589" y="933"/>
                    <a:pt x="21593" y="847"/>
                  </a:cubicBezTo>
                  <a:cubicBezTo>
                    <a:pt x="21598" y="761"/>
                    <a:pt x="21598" y="660"/>
                    <a:pt x="21598" y="574"/>
                  </a:cubicBezTo>
                  <a:lnTo>
                    <a:pt x="21598" y="172"/>
                  </a:lnTo>
                  <a:close/>
                  <a:moveTo>
                    <a:pt x="2" y="560"/>
                  </a:moveTo>
                  <a:lnTo>
                    <a:pt x="2" y="1478"/>
                  </a:lnTo>
                  <a:cubicBezTo>
                    <a:pt x="2" y="1622"/>
                    <a:pt x="2" y="1766"/>
                    <a:pt x="2" y="1894"/>
                  </a:cubicBezTo>
                  <a:lnTo>
                    <a:pt x="2" y="2023"/>
                  </a:lnTo>
                  <a:cubicBezTo>
                    <a:pt x="2" y="2124"/>
                    <a:pt x="7" y="2239"/>
                    <a:pt x="12" y="2353"/>
                  </a:cubicBezTo>
                  <a:cubicBezTo>
                    <a:pt x="12" y="2397"/>
                    <a:pt x="12" y="2440"/>
                    <a:pt x="12" y="2483"/>
                  </a:cubicBezTo>
                  <a:cubicBezTo>
                    <a:pt x="16" y="2598"/>
                    <a:pt x="20" y="2727"/>
                    <a:pt x="25" y="2842"/>
                  </a:cubicBezTo>
                  <a:cubicBezTo>
                    <a:pt x="25" y="2870"/>
                    <a:pt x="25" y="2899"/>
                    <a:pt x="29" y="2928"/>
                  </a:cubicBezTo>
                  <a:cubicBezTo>
                    <a:pt x="34" y="3071"/>
                    <a:pt x="38" y="3215"/>
                    <a:pt x="47" y="3358"/>
                  </a:cubicBezTo>
                  <a:lnTo>
                    <a:pt x="47" y="3387"/>
                  </a:lnTo>
                  <a:cubicBezTo>
                    <a:pt x="47" y="3415"/>
                    <a:pt x="47" y="3445"/>
                    <a:pt x="52" y="3473"/>
                  </a:cubicBezTo>
                  <a:cubicBezTo>
                    <a:pt x="56" y="3588"/>
                    <a:pt x="65" y="3688"/>
                    <a:pt x="70" y="3803"/>
                  </a:cubicBezTo>
                  <a:lnTo>
                    <a:pt x="79" y="3947"/>
                  </a:lnTo>
                  <a:cubicBezTo>
                    <a:pt x="88" y="4062"/>
                    <a:pt x="92" y="4177"/>
                    <a:pt x="101" y="4277"/>
                  </a:cubicBezTo>
                  <a:cubicBezTo>
                    <a:pt x="101" y="4305"/>
                    <a:pt x="106" y="4335"/>
                    <a:pt x="110" y="4363"/>
                  </a:cubicBezTo>
                  <a:lnTo>
                    <a:pt x="110" y="4377"/>
                  </a:lnTo>
                  <a:cubicBezTo>
                    <a:pt x="119" y="4521"/>
                    <a:pt x="132" y="4665"/>
                    <a:pt x="146" y="4808"/>
                  </a:cubicBezTo>
                  <a:cubicBezTo>
                    <a:pt x="146" y="4822"/>
                    <a:pt x="146" y="4822"/>
                    <a:pt x="146" y="4837"/>
                  </a:cubicBezTo>
                  <a:cubicBezTo>
                    <a:pt x="146" y="4865"/>
                    <a:pt x="150" y="4894"/>
                    <a:pt x="150" y="4922"/>
                  </a:cubicBezTo>
                  <a:cubicBezTo>
                    <a:pt x="164" y="5023"/>
                    <a:pt x="173" y="5138"/>
                    <a:pt x="186" y="5253"/>
                  </a:cubicBezTo>
                  <a:cubicBezTo>
                    <a:pt x="190" y="5296"/>
                    <a:pt x="195" y="5339"/>
                    <a:pt x="200" y="5382"/>
                  </a:cubicBezTo>
                  <a:cubicBezTo>
                    <a:pt x="208" y="5497"/>
                    <a:pt x="222" y="5612"/>
                    <a:pt x="235" y="5712"/>
                  </a:cubicBezTo>
                  <a:cubicBezTo>
                    <a:pt x="240" y="5741"/>
                    <a:pt x="240" y="5769"/>
                    <a:pt x="244" y="5798"/>
                  </a:cubicBezTo>
                  <a:lnTo>
                    <a:pt x="249" y="5827"/>
                  </a:lnTo>
                  <a:cubicBezTo>
                    <a:pt x="262" y="5956"/>
                    <a:pt x="280" y="6099"/>
                    <a:pt x="298" y="6243"/>
                  </a:cubicBezTo>
                  <a:cubicBezTo>
                    <a:pt x="302" y="6272"/>
                    <a:pt x="307" y="6315"/>
                    <a:pt x="311" y="6344"/>
                  </a:cubicBezTo>
                  <a:cubicBezTo>
                    <a:pt x="329" y="6459"/>
                    <a:pt x="343" y="6559"/>
                    <a:pt x="361" y="6674"/>
                  </a:cubicBezTo>
                  <a:cubicBezTo>
                    <a:pt x="365" y="6716"/>
                    <a:pt x="370" y="6774"/>
                    <a:pt x="378" y="6817"/>
                  </a:cubicBezTo>
                  <a:cubicBezTo>
                    <a:pt x="392" y="6918"/>
                    <a:pt x="410" y="7032"/>
                    <a:pt x="428" y="7133"/>
                  </a:cubicBezTo>
                  <a:lnTo>
                    <a:pt x="446" y="7248"/>
                  </a:lnTo>
                  <a:lnTo>
                    <a:pt x="450" y="7291"/>
                  </a:lnTo>
                  <a:cubicBezTo>
                    <a:pt x="472" y="7420"/>
                    <a:pt x="495" y="7549"/>
                    <a:pt x="517" y="7679"/>
                  </a:cubicBezTo>
                  <a:lnTo>
                    <a:pt x="526" y="7721"/>
                  </a:lnTo>
                  <a:cubicBezTo>
                    <a:pt x="544" y="7851"/>
                    <a:pt x="571" y="7980"/>
                    <a:pt x="593" y="8094"/>
                  </a:cubicBezTo>
                  <a:lnTo>
                    <a:pt x="620" y="8238"/>
                  </a:lnTo>
                  <a:cubicBezTo>
                    <a:pt x="638" y="8338"/>
                    <a:pt x="656" y="8425"/>
                    <a:pt x="674" y="8525"/>
                  </a:cubicBezTo>
                  <a:lnTo>
                    <a:pt x="687" y="8597"/>
                  </a:lnTo>
                  <a:lnTo>
                    <a:pt x="705" y="8683"/>
                  </a:lnTo>
                  <a:lnTo>
                    <a:pt x="728" y="8783"/>
                  </a:lnTo>
                  <a:cubicBezTo>
                    <a:pt x="741" y="8855"/>
                    <a:pt x="759" y="8927"/>
                    <a:pt x="772" y="8998"/>
                  </a:cubicBezTo>
                  <a:cubicBezTo>
                    <a:pt x="777" y="9028"/>
                    <a:pt x="786" y="9056"/>
                    <a:pt x="790" y="9085"/>
                  </a:cubicBezTo>
                  <a:lnTo>
                    <a:pt x="799" y="9113"/>
                  </a:lnTo>
                  <a:cubicBezTo>
                    <a:pt x="813" y="9186"/>
                    <a:pt x="831" y="9257"/>
                    <a:pt x="844" y="9329"/>
                  </a:cubicBezTo>
                  <a:cubicBezTo>
                    <a:pt x="862" y="9400"/>
                    <a:pt x="875" y="9458"/>
                    <a:pt x="889" y="9515"/>
                  </a:cubicBezTo>
                  <a:lnTo>
                    <a:pt x="893" y="9544"/>
                  </a:lnTo>
                  <a:cubicBezTo>
                    <a:pt x="911" y="9615"/>
                    <a:pt x="933" y="9702"/>
                    <a:pt x="952" y="9774"/>
                  </a:cubicBezTo>
                  <a:cubicBezTo>
                    <a:pt x="969" y="9845"/>
                    <a:pt x="987" y="9917"/>
                    <a:pt x="1005" y="9989"/>
                  </a:cubicBezTo>
                  <a:cubicBezTo>
                    <a:pt x="1023" y="10060"/>
                    <a:pt x="1041" y="10147"/>
                    <a:pt x="1063" y="10218"/>
                  </a:cubicBezTo>
                  <a:cubicBezTo>
                    <a:pt x="1081" y="10305"/>
                    <a:pt x="1095" y="10348"/>
                    <a:pt x="1113" y="10420"/>
                  </a:cubicBezTo>
                  <a:lnTo>
                    <a:pt x="1117" y="10434"/>
                  </a:lnTo>
                  <a:cubicBezTo>
                    <a:pt x="1139" y="10520"/>
                    <a:pt x="1162" y="10592"/>
                    <a:pt x="1180" y="10663"/>
                  </a:cubicBezTo>
                  <a:cubicBezTo>
                    <a:pt x="1202" y="10735"/>
                    <a:pt x="1220" y="10807"/>
                    <a:pt x="1238" y="10879"/>
                  </a:cubicBezTo>
                  <a:cubicBezTo>
                    <a:pt x="1256" y="10950"/>
                    <a:pt x="1283" y="11022"/>
                    <a:pt x="1305" y="11108"/>
                  </a:cubicBezTo>
                  <a:lnTo>
                    <a:pt x="1363" y="11310"/>
                  </a:lnTo>
                  <a:lnTo>
                    <a:pt x="1435" y="11539"/>
                  </a:lnTo>
                  <a:lnTo>
                    <a:pt x="1497" y="11740"/>
                  </a:lnTo>
                  <a:lnTo>
                    <a:pt x="1569" y="11970"/>
                  </a:lnTo>
                  <a:lnTo>
                    <a:pt x="1636" y="12170"/>
                  </a:lnTo>
                  <a:lnTo>
                    <a:pt x="1717" y="12386"/>
                  </a:lnTo>
                  <a:cubicBezTo>
                    <a:pt x="1739" y="12457"/>
                    <a:pt x="1762" y="12529"/>
                    <a:pt x="1784" y="12587"/>
                  </a:cubicBezTo>
                  <a:cubicBezTo>
                    <a:pt x="1806" y="12659"/>
                    <a:pt x="1842" y="12744"/>
                    <a:pt x="1864" y="12817"/>
                  </a:cubicBezTo>
                  <a:lnTo>
                    <a:pt x="1936" y="13003"/>
                  </a:lnTo>
                  <a:lnTo>
                    <a:pt x="2021" y="13232"/>
                  </a:lnTo>
                  <a:lnTo>
                    <a:pt x="2093" y="13419"/>
                  </a:lnTo>
                  <a:lnTo>
                    <a:pt x="2187" y="13634"/>
                  </a:lnTo>
                  <a:cubicBezTo>
                    <a:pt x="2209" y="13706"/>
                    <a:pt x="2236" y="13764"/>
                    <a:pt x="2258" y="13821"/>
                  </a:cubicBezTo>
                  <a:cubicBezTo>
                    <a:pt x="2285" y="13879"/>
                    <a:pt x="2326" y="13964"/>
                    <a:pt x="2357" y="14051"/>
                  </a:cubicBezTo>
                  <a:lnTo>
                    <a:pt x="2428" y="14223"/>
                  </a:lnTo>
                  <a:lnTo>
                    <a:pt x="2531" y="14452"/>
                  </a:lnTo>
                  <a:cubicBezTo>
                    <a:pt x="2558" y="14510"/>
                    <a:pt x="2581" y="14567"/>
                    <a:pt x="2607" y="14611"/>
                  </a:cubicBezTo>
                  <a:lnTo>
                    <a:pt x="2719" y="14854"/>
                  </a:lnTo>
                  <a:lnTo>
                    <a:pt x="2791" y="14998"/>
                  </a:lnTo>
                  <a:cubicBezTo>
                    <a:pt x="2831" y="15084"/>
                    <a:pt x="2871" y="15156"/>
                    <a:pt x="2912" y="15242"/>
                  </a:cubicBezTo>
                  <a:lnTo>
                    <a:pt x="2979" y="15386"/>
                  </a:lnTo>
                  <a:cubicBezTo>
                    <a:pt x="3042" y="15500"/>
                    <a:pt x="3109" y="15629"/>
                    <a:pt x="3176" y="15758"/>
                  </a:cubicBezTo>
                  <a:cubicBezTo>
                    <a:pt x="3243" y="15873"/>
                    <a:pt x="3297" y="15974"/>
                    <a:pt x="3359" y="16088"/>
                  </a:cubicBezTo>
                  <a:lnTo>
                    <a:pt x="3368" y="16103"/>
                  </a:lnTo>
                  <a:lnTo>
                    <a:pt x="3431" y="16218"/>
                  </a:lnTo>
                  <a:lnTo>
                    <a:pt x="3543" y="16404"/>
                  </a:lnTo>
                  <a:lnTo>
                    <a:pt x="3561" y="16433"/>
                  </a:lnTo>
                  <a:lnTo>
                    <a:pt x="3641" y="16562"/>
                  </a:lnTo>
                  <a:lnTo>
                    <a:pt x="3762" y="16763"/>
                  </a:lnTo>
                  <a:lnTo>
                    <a:pt x="3847" y="16893"/>
                  </a:lnTo>
                  <a:lnTo>
                    <a:pt x="3963" y="17079"/>
                  </a:lnTo>
                  <a:lnTo>
                    <a:pt x="4053" y="17208"/>
                  </a:lnTo>
                  <a:lnTo>
                    <a:pt x="4169" y="17380"/>
                  </a:lnTo>
                  <a:lnTo>
                    <a:pt x="4259" y="17510"/>
                  </a:lnTo>
                  <a:cubicBezTo>
                    <a:pt x="4299" y="17567"/>
                    <a:pt x="4339" y="17624"/>
                    <a:pt x="4380" y="17682"/>
                  </a:cubicBezTo>
                  <a:lnTo>
                    <a:pt x="4474" y="17811"/>
                  </a:lnTo>
                  <a:lnTo>
                    <a:pt x="4595" y="17969"/>
                  </a:lnTo>
                  <a:lnTo>
                    <a:pt x="4684" y="18083"/>
                  </a:lnTo>
                  <a:lnTo>
                    <a:pt x="4729" y="18141"/>
                  </a:lnTo>
                  <a:lnTo>
                    <a:pt x="4774" y="18198"/>
                  </a:lnTo>
                  <a:cubicBezTo>
                    <a:pt x="4850" y="18299"/>
                    <a:pt x="4926" y="18385"/>
                    <a:pt x="5002" y="18471"/>
                  </a:cubicBezTo>
                  <a:lnTo>
                    <a:pt x="5069" y="18557"/>
                  </a:lnTo>
                  <a:cubicBezTo>
                    <a:pt x="5163" y="18657"/>
                    <a:pt x="5257" y="18772"/>
                    <a:pt x="5356" y="18873"/>
                  </a:cubicBezTo>
                  <a:lnTo>
                    <a:pt x="5418" y="18945"/>
                  </a:lnTo>
                  <a:cubicBezTo>
                    <a:pt x="5494" y="19031"/>
                    <a:pt x="5575" y="19117"/>
                    <a:pt x="5655" y="19189"/>
                  </a:cubicBezTo>
                  <a:lnTo>
                    <a:pt x="5736" y="19275"/>
                  </a:lnTo>
                  <a:cubicBezTo>
                    <a:pt x="5834" y="19375"/>
                    <a:pt x="5933" y="19462"/>
                    <a:pt x="6036" y="19562"/>
                  </a:cubicBezTo>
                  <a:lnTo>
                    <a:pt x="6072" y="19590"/>
                  </a:lnTo>
                  <a:cubicBezTo>
                    <a:pt x="6143" y="19648"/>
                    <a:pt x="6219" y="19719"/>
                    <a:pt x="6295" y="19777"/>
                  </a:cubicBezTo>
                  <a:lnTo>
                    <a:pt x="6385" y="19863"/>
                  </a:lnTo>
                  <a:lnTo>
                    <a:pt x="6555" y="20007"/>
                  </a:lnTo>
                  <a:lnTo>
                    <a:pt x="6658" y="20079"/>
                  </a:lnTo>
                  <a:cubicBezTo>
                    <a:pt x="6716" y="20122"/>
                    <a:pt x="6770" y="20164"/>
                    <a:pt x="6824" y="20208"/>
                  </a:cubicBezTo>
                  <a:lnTo>
                    <a:pt x="6931" y="20279"/>
                  </a:lnTo>
                  <a:lnTo>
                    <a:pt x="7097" y="20394"/>
                  </a:lnTo>
                  <a:lnTo>
                    <a:pt x="7164" y="20437"/>
                  </a:lnTo>
                  <a:lnTo>
                    <a:pt x="7204" y="20466"/>
                  </a:lnTo>
                  <a:lnTo>
                    <a:pt x="7347" y="20567"/>
                  </a:lnTo>
                  <a:lnTo>
                    <a:pt x="7459" y="20624"/>
                  </a:lnTo>
                  <a:lnTo>
                    <a:pt x="7611" y="20724"/>
                  </a:lnTo>
                  <a:lnTo>
                    <a:pt x="7723" y="20782"/>
                  </a:lnTo>
                  <a:lnTo>
                    <a:pt x="7880" y="20868"/>
                  </a:lnTo>
                  <a:lnTo>
                    <a:pt x="7983" y="20911"/>
                  </a:lnTo>
                  <a:lnTo>
                    <a:pt x="8166" y="21011"/>
                  </a:lnTo>
                  <a:lnTo>
                    <a:pt x="8238" y="21040"/>
                  </a:lnTo>
                  <a:lnTo>
                    <a:pt x="8242" y="21040"/>
                  </a:lnTo>
                  <a:cubicBezTo>
                    <a:pt x="8305" y="21069"/>
                    <a:pt x="8363" y="21097"/>
                    <a:pt x="8426" y="21126"/>
                  </a:cubicBezTo>
                  <a:lnTo>
                    <a:pt x="8502" y="21155"/>
                  </a:lnTo>
                  <a:cubicBezTo>
                    <a:pt x="8587" y="21184"/>
                    <a:pt x="8676" y="21226"/>
                    <a:pt x="8761" y="21255"/>
                  </a:cubicBezTo>
                  <a:lnTo>
                    <a:pt x="8815" y="21270"/>
                  </a:lnTo>
                  <a:cubicBezTo>
                    <a:pt x="8887" y="21299"/>
                    <a:pt x="8954" y="21313"/>
                    <a:pt x="9026" y="21341"/>
                  </a:cubicBezTo>
                  <a:lnTo>
                    <a:pt x="9120" y="21370"/>
                  </a:lnTo>
                  <a:cubicBezTo>
                    <a:pt x="9173" y="21384"/>
                    <a:pt x="9231" y="21399"/>
                    <a:pt x="9285" y="21413"/>
                  </a:cubicBezTo>
                  <a:lnTo>
                    <a:pt x="9294" y="21413"/>
                  </a:lnTo>
                  <a:lnTo>
                    <a:pt x="9393" y="21442"/>
                  </a:lnTo>
                  <a:lnTo>
                    <a:pt x="9549" y="21471"/>
                  </a:lnTo>
                  <a:lnTo>
                    <a:pt x="9661" y="21499"/>
                  </a:lnTo>
                  <a:lnTo>
                    <a:pt x="9809" y="21528"/>
                  </a:lnTo>
                  <a:lnTo>
                    <a:pt x="9925" y="21542"/>
                  </a:lnTo>
                  <a:cubicBezTo>
                    <a:pt x="9974" y="21542"/>
                    <a:pt x="10024" y="21556"/>
                    <a:pt x="10073" y="21571"/>
                  </a:cubicBezTo>
                  <a:lnTo>
                    <a:pt x="10194" y="21586"/>
                  </a:lnTo>
                  <a:lnTo>
                    <a:pt x="10337" y="21600"/>
                  </a:lnTo>
                  <a:lnTo>
                    <a:pt x="11268" y="21600"/>
                  </a:lnTo>
                  <a:lnTo>
                    <a:pt x="11416" y="21586"/>
                  </a:lnTo>
                  <a:lnTo>
                    <a:pt x="11528" y="21586"/>
                  </a:lnTo>
                  <a:lnTo>
                    <a:pt x="11711" y="21571"/>
                  </a:lnTo>
                  <a:lnTo>
                    <a:pt x="11818" y="21542"/>
                  </a:lnTo>
                  <a:lnTo>
                    <a:pt x="12100" y="21499"/>
                  </a:lnTo>
                  <a:cubicBezTo>
                    <a:pt x="12181" y="21471"/>
                    <a:pt x="12266" y="21456"/>
                    <a:pt x="12347" y="21442"/>
                  </a:cubicBezTo>
                  <a:lnTo>
                    <a:pt x="12382" y="21428"/>
                  </a:lnTo>
                  <a:cubicBezTo>
                    <a:pt x="12476" y="21399"/>
                    <a:pt x="12566" y="21370"/>
                    <a:pt x="12660" y="21341"/>
                  </a:cubicBezTo>
                  <a:lnTo>
                    <a:pt x="12678" y="21341"/>
                  </a:lnTo>
                  <a:lnTo>
                    <a:pt x="12722" y="21327"/>
                  </a:lnTo>
                  <a:cubicBezTo>
                    <a:pt x="12808" y="21299"/>
                    <a:pt x="12893" y="21270"/>
                    <a:pt x="12978" y="21241"/>
                  </a:cubicBezTo>
                  <a:lnTo>
                    <a:pt x="13072" y="21198"/>
                  </a:lnTo>
                  <a:cubicBezTo>
                    <a:pt x="13157" y="21169"/>
                    <a:pt x="13237" y="21141"/>
                    <a:pt x="13327" y="21097"/>
                  </a:cubicBezTo>
                  <a:lnTo>
                    <a:pt x="13385" y="21069"/>
                  </a:lnTo>
                  <a:cubicBezTo>
                    <a:pt x="13488" y="21026"/>
                    <a:pt x="13591" y="20969"/>
                    <a:pt x="13694" y="20925"/>
                  </a:cubicBezTo>
                  <a:lnTo>
                    <a:pt x="13770" y="20882"/>
                  </a:lnTo>
                  <a:cubicBezTo>
                    <a:pt x="13846" y="20839"/>
                    <a:pt x="13927" y="20796"/>
                    <a:pt x="14007" y="20753"/>
                  </a:cubicBezTo>
                  <a:lnTo>
                    <a:pt x="14056" y="20724"/>
                  </a:lnTo>
                  <a:lnTo>
                    <a:pt x="14106" y="20696"/>
                  </a:lnTo>
                  <a:lnTo>
                    <a:pt x="14244" y="20609"/>
                  </a:lnTo>
                  <a:lnTo>
                    <a:pt x="14361" y="20538"/>
                  </a:lnTo>
                  <a:cubicBezTo>
                    <a:pt x="14410" y="20509"/>
                    <a:pt x="14455" y="20480"/>
                    <a:pt x="14504" y="20452"/>
                  </a:cubicBezTo>
                  <a:lnTo>
                    <a:pt x="14616" y="20366"/>
                  </a:lnTo>
                  <a:lnTo>
                    <a:pt x="14754" y="20265"/>
                  </a:lnTo>
                  <a:lnTo>
                    <a:pt x="14866" y="20193"/>
                  </a:lnTo>
                  <a:lnTo>
                    <a:pt x="15010" y="20079"/>
                  </a:lnTo>
                  <a:lnTo>
                    <a:pt x="15117" y="19992"/>
                  </a:lnTo>
                  <a:lnTo>
                    <a:pt x="15265" y="19877"/>
                  </a:lnTo>
                  <a:lnTo>
                    <a:pt x="15368" y="19792"/>
                  </a:lnTo>
                  <a:lnTo>
                    <a:pt x="15524" y="19648"/>
                  </a:lnTo>
                  <a:lnTo>
                    <a:pt x="15609" y="19576"/>
                  </a:lnTo>
                  <a:cubicBezTo>
                    <a:pt x="15690" y="19504"/>
                    <a:pt x="15766" y="19432"/>
                    <a:pt x="15842" y="19347"/>
                  </a:cubicBezTo>
                  <a:lnTo>
                    <a:pt x="15856" y="19347"/>
                  </a:lnTo>
                  <a:cubicBezTo>
                    <a:pt x="15936" y="19260"/>
                    <a:pt x="16017" y="19189"/>
                    <a:pt x="16093" y="19102"/>
                  </a:cubicBezTo>
                  <a:lnTo>
                    <a:pt x="16102" y="19102"/>
                  </a:lnTo>
                  <a:lnTo>
                    <a:pt x="16128" y="19060"/>
                  </a:lnTo>
                  <a:cubicBezTo>
                    <a:pt x="16214" y="18959"/>
                    <a:pt x="16299" y="18873"/>
                    <a:pt x="16379" y="18787"/>
                  </a:cubicBezTo>
                  <a:lnTo>
                    <a:pt x="16464" y="18701"/>
                  </a:lnTo>
                  <a:cubicBezTo>
                    <a:pt x="16536" y="18615"/>
                    <a:pt x="16608" y="18528"/>
                    <a:pt x="16679" y="18442"/>
                  </a:cubicBezTo>
                  <a:lnTo>
                    <a:pt x="16746" y="18356"/>
                  </a:lnTo>
                  <a:cubicBezTo>
                    <a:pt x="16840" y="18256"/>
                    <a:pt x="16930" y="18141"/>
                    <a:pt x="17019" y="18026"/>
                  </a:cubicBezTo>
                  <a:lnTo>
                    <a:pt x="17073" y="17940"/>
                  </a:lnTo>
                  <a:cubicBezTo>
                    <a:pt x="17145" y="17840"/>
                    <a:pt x="17216" y="17753"/>
                    <a:pt x="17288" y="17653"/>
                  </a:cubicBezTo>
                  <a:lnTo>
                    <a:pt x="17368" y="17538"/>
                  </a:lnTo>
                  <a:cubicBezTo>
                    <a:pt x="17444" y="17438"/>
                    <a:pt x="17516" y="17323"/>
                    <a:pt x="17592" y="17223"/>
                  </a:cubicBezTo>
                  <a:lnTo>
                    <a:pt x="17637" y="17150"/>
                  </a:lnTo>
                  <a:cubicBezTo>
                    <a:pt x="17722" y="17021"/>
                    <a:pt x="17807" y="16893"/>
                    <a:pt x="17892" y="16749"/>
                  </a:cubicBezTo>
                  <a:lnTo>
                    <a:pt x="17959" y="16648"/>
                  </a:lnTo>
                  <a:cubicBezTo>
                    <a:pt x="18022" y="16533"/>
                    <a:pt x="18084" y="16433"/>
                    <a:pt x="18151" y="16318"/>
                  </a:cubicBezTo>
                  <a:cubicBezTo>
                    <a:pt x="18174" y="16276"/>
                    <a:pt x="18196" y="16246"/>
                    <a:pt x="18223" y="16203"/>
                  </a:cubicBezTo>
                  <a:cubicBezTo>
                    <a:pt x="18304" y="16060"/>
                    <a:pt x="18384" y="15902"/>
                    <a:pt x="18465" y="15758"/>
                  </a:cubicBezTo>
                  <a:cubicBezTo>
                    <a:pt x="18510" y="15673"/>
                    <a:pt x="18554" y="15601"/>
                    <a:pt x="18595" y="15514"/>
                  </a:cubicBezTo>
                  <a:lnTo>
                    <a:pt x="18626" y="15457"/>
                  </a:lnTo>
                  <a:lnTo>
                    <a:pt x="18725" y="15256"/>
                  </a:lnTo>
                  <a:lnTo>
                    <a:pt x="18814" y="15084"/>
                  </a:lnTo>
                  <a:lnTo>
                    <a:pt x="18913" y="14883"/>
                  </a:lnTo>
                  <a:cubicBezTo>
                    <a:pt x="18939" y="14811"/>
                    <a:pt x="18966" y="14754"/>
                    <a:pt x="18997" y="14696"/>
                  </a:cubicBezTo>
                  <a:lnTo>
                    <a:pt x="19091" y="14496"/>
                  </a:lnTo>
                  <a:lnTo>
                    <a:pt x="19176" y="14309"/>
                  </a:lnTo>
                  <a:lnTo>
                    <a:pt x="19266" y="14108"/>
                  </a:lnTo>
                  <a:lnTo>
                    <a:pt x="19347" y="13907"/>
                  </a:lnTo>
                  <a:lnTo>
                    <a:pt x="19436" y="13706"/>
                  </a:lnTo>
                  <a:cubicBezTo>
                    <a:pt x="19463" y="13634"/>
                    <a:pt x="19485" y="13577"/>
                    <a:pt x="19512" y="13505"/>
                  </a:cubicBezTo>
                  <a:lnTo>
                    <a:pt x="19597" y="13290"/>
                  </a:lnTo>
                  <a:lnTo>
                    <a:pt x="19669" y="13104"/>
                  </a:lnTo>
                  <a:cubicBezTo>
                    <a:pt x="19700" y="13032"/>
                    <a:pt x="19727" y="12946"/>
                    <a:pt x="19754" y="12874"/>
                  </a:cubicBezTo>
                  <a:lnTo>
                    <a:pt x="19826" y="12687"/>
                  </a:lnTo>
                  <a:lnTo>
                    <a:pt x="19902" y="12457"/>
                  </a:lnTo>
                  <a:lnTo>
                    <a:pt x="19960" y="12285"/>
                  </a:lnTo>
                  <a:lnTo>
                    <a:pt x="19964" y="12271"/>
                  </a:lnTo>
                  <a:cubicBezTo>
                    <a:pt x="20022" y="12099"/>
                    <a:pt x="20076" y="11927"/>
                    <a:pt x="20130" y="11755"/>
                  </a:cubicBezTo>
                  <a:lnTo>
                    <a:pt x="20170" y="11640"/>
                  </a:lnTo>
                  <a:cubicBezTo>
                    <a:pt x="20210" y="11496"/>
                    <a:pt x="20251" y="11367"/>
                    <a:pt x="20291" y="11237"/>
                  </a:cubicBezTo>
                  <a:cubicBezTo>
                    <a:pt x="20304" y="11180"/>
                    <a:pt x="20322" y="11122"/>
                    <a:pt x="20336" y="11080"/>
                  </a:cubicBezTo>
                  <a:cubicBezTo>
                    <a:pt x="20376" y="10936"/>
                    <a:pt x="20416" y="10793"/>
                    <a:pt x="20452" y="10649"/>
                  </a:cubicBezTo>
                  <a:cubicBezTo>
                    <a:pt x="20461" y="10620"/>
                    <a:pt x="20475" y="10578"/>
                    <a:pt x="20483" y="10549"/>
                  </a:cubicBezTo>
                  <a:cubicBezTo>
                    <a:pt x="20528" y="10362"/>
                    <a:pt x="20573" y="10190"/>
                    <a:pt x="20618" y="10018"/>
                  </a:cubicBezTo>
                  <a:lnTo>
                    <a:pt x="20627" y="9989"/>
                  </a:lnTo>
                  <a:cubicBezTo>
                    <a:pt x="20640" y="9946"/>
                    <a:pt x="20649" y="9888"/>
                    <a:pt x="20658" y="9845"/>
                  </a:cubicBezTo>
                  <a:cubicBezTo>
                    <a:pt x="20685" y="9745"/>
                    <a:pt x="20707" y="9645"/>
                    <a:pt x="20734" y="9544"/>
                  </a:cubicBezTo>
                  <a:cubicBezTo>
                    <a:pt x="20747" y="9473"/>
                    <a:pt x="20761" y="9415"/>
                    <a:pt x="20774" y="9343"/>
                  </a:cubicBezTo>
                  <a:cubicBezTo>
                    <a:pt x="20797" y="9257"/>
                    <a:pt x="20819" y="9156"/>
                    <a:pt x="20841" y="9056"/>
                  </a:cubicBezTo>
                  <a:lnTo>
                    <a:pt x="20882" y="8855"/>
                  </a:lnTo>
                  <a:cubicBezTo>
                    <a:pt x="20900" y="8755"/>
                    <a:pt x="20922" y="8654"/>
                    <a:pt x="20940" y="8553"/>
                  </a:cubicBezTo>
                  <a:cubicBezTo>
                    <a:pt x="20953" y="8496"/>
                    <a:pt x="20967" y="8425"/>
                    <a:pt x="20980" y="8367"/>
                  </a:cubicBezTo>
                  <a:cubicBezTo>
                    <a:pt x="20998" y="8252"/>
                    <a:pt x="21020" y="8152"/>
                    <a:pt x="21034" y="8051"/>
                  </a:cubicBezTo>
                  <a:cubicBezTo>
                    <a:pt x="21043" y="7994"/>
                    <a:pt x="21052" y="7951"/>
                    <a:pt x="21061" y="7908"/>
                  </a:cubicBezTo>
                  <a:lnTo>
                    <a:pt x="21070" y="7865"/>
                  </a:lnTo>
                  <a:cubicBezTo>
                    <a:pt x="21083" y="7764"/>
                    <a:pt x="21101" y="7679"/>
                    <a:pt x="21114" y="7592"/>
                  </a:cubicBezTo>
                  <a:cubicBezTo>
                    <a:pt x="21128" y="7491"/>
                    <a:pt x="21137" y="7449"/>
                    <a:pt x="21146" y="7391"/>
                  </a:cubicBezTo>
                  <a:cubicBezTo>
                    <a:pt x="21164" y="7291"/>
                    <a:pt x="21177" y="7190"/>
                    <a:pt x="21195" y="7090"/>
                  </a:cubicBezTo>
                  <a:cubicBezTo>
                    <a:pt x="21204" y="7032"/>
                    <a:pt x="21213" y="6975"/>
                    <a:pt x="21222" y="6918"/>
                  </a:cubicBezTo>
                  <a:cubicBezTo>
                    <a:pt x="21235" y="6803"/>
                    <a:pt x="21253" y="6688"/>
                    <a:pt x="21267" y="6573"/>
                  </a:cubicBezTo>
                  <a:cubicBezTo>
                    <a:pt x="21276" y="6530"/>
                    <a:pt x="21280" y="6473"/>
                    <a:pt x="21289" y="6429"/>
                  </a:cubicBezTo>
                  <a:cubicBezTo>
                    <a:pt x="21307" y="6272"/>
                    <a:pt x="21329" y="6114"/>
                    <a:pt x="21347" y="5942"/>
                  </a:cubicBezTo>
                  <a:cubicBezTo>
                    <a:pt x="21352" y="5913"/>
                    <a:pt x="21356" y="5870"/>
                    <a:pt x="21361" y="5842"/>
                  </a:cubicBezTo>
                  <a:cubicBezTo>
                    <a:pt x="21374" y="5712"/>
                    <a:pt x="21388" y="5597"/>
                    <a:pt x="21401" y="5482"/>
                  </a:cubicBezTo>
                  <a:cubicBezTo>
                    <a:pt x="21405" y="5425"/>
                    <a:pt x="21410" y="5353"/>
                    <a:pt x="21419" y="5296"/>
                  </a:cubicBezTo>
                  <a:lnTo>
                    <a:pt x="21446" y="4995"/>
                  </a:lnTo>
                  <a:lnTo>
                    <a:pt x="21464" y="4794"/>
                  </a:lnTo>
                  <a:cubicBezTo>
                    <a:pt x="21473" y="4707"/>
                    <a:pt x="21482" y="4621"/>
                    <a:pt x="21486" y="4507"/>
                  </a:cubicBezTo>
                  <a:cubicBezTo>
                    <a:pt x="21495" y="4406"/>
                    <a:pt x="21495" y="4377"/>
                    <a:pt x="21504" y="4305"/>
                  </a:cubicBezTo>
                  <a:cubicBezTo>
                    <a:pt x="21508" y="4234"/>
                    <a:pt x="21517" y="4119"/>
                    <a:pt x="21522" y="4033"/>
                  </a:cubicBezTo>
                  <a:lnTo>
                    <a:pt x="21522" y="3990"/>
                  </a:lnTo>
                  <a:cubicBezTo>
                    <a:pt x="21526" y="3932"/>
                    <a:pt x="21526" y="3875"/>
                    <a:pt x="21531" y="3817"/>
                  </a:cubicBezTo>
                  <a:cubicBezTo>
                    <a:pt x="21535" y="3717"/>
                    <a:pt x="21540" y="3631"/>
                    <a:pt x="21544" y="3545"/>
                  </a:cubicBezTo>
                  <a:cubicBezTo>
                    <a:pt x="21549" y="3445"/>
                    <a:pt x="21553" y="3401"/>
                    <a:pt x="21558" y="3315"/>
                  </a:cubicBezTo>
                  <a:cubicBezTo>
                    <a:pt x="21558" y="3243"/>
                    <a:pt x="21562" y="3143"/>
                    <a:pt x="21567" y="3057"/>
                  </a:cubicBezTo>
                  <a:cubicBezTo>
                    <a:pt x="21571" y="2956"/>
                    <a:pt x="21571" y="2899"/>
                    <a:pt x="21576" y="2828"/>
                  </a:cubicBezTo>
                  <a:cubicBezTo>
                    <a:pt x="21576" y="2755"/>
                    <a:pt x="21580" y="2655"/>
                    <a:pt x="21584" y="2569"/>
                  </a:cubicBezTo>
                  <a:cubicBezTo>
                    <a:pt x="21584" y="2468"/>
                    <a:pt x="21584" y="2411"/>
                    <a:pt x="21589" y="2339"/>
                  </a:cubicBezTo>
                  <a:cubicBezTo>
                    <a:pt x="21589" y="2268"/>
                    <a:pt x="21589" y="2153"/>
                    <a:pt x="21589" y="2067"/>
                  </a:cubicBezTo>
                  <a:lnTo>
                    <a:pt x="21589" y="1062"/>
                  </a:lnTo>
                  <a:cubicBezTo>
                    <a:pt x="21584" y="1133"/>
                    <a:pt x="21584" y="1248"/>
                    <a:pt x="21580" y="1335"/>
                  </a:cubicBezTo>
                  <a:lnTo>
                    <a:pt x="21576" y="1550"/>
                  </a:lnTo>
                  <a:cubicBezTo>
                    <a:pt x="21571" y="1651"/>
                    <a:pt x="21567" y="1736"/>
                    <a:pt x="21562" y="1823"/>
                  </a:cubicBezTo>
                  <a:cubicBezTo>
                    <a:pt x="21558" y="1923"/>
                    <a:pt x="21558" y="1966"/>
                    <a:pt x="21553" y="2038"/>
                  </a:cubicBezTo>
                  <a:cubicBezTo>
                    <a:pt x="21549" y="2110"/>
                    <a:pt x="21544" y="2225"/>
                    <a:pt x="21540" y="2325"/>
                  </a:cubicBezTo>
                  <a:cubicBezTo>
                    <a:pt x="21531" y="2425"/>
                    <a:pt x="21531" y="2468"/>
                    <a:pt x="21526" y="2526"/>
                  </a:cubicBezTo>
                  <a:cubicBezTo>
                    <a:pt x="21522" y="2598"/>
                    <a:pt x="21513" y="2713"/>
                    <a:pt x="21508" y="2813"/>
                  </a:cubicBezTo>
                  <a:cubicBezTo>
                    <a:pt x="21499" y="2899"/>
                    <a:pt x="21495" y="2942"/>
                    <a:pt x="21490" y="3014"/>
                  </a:cubicBezTo>
                  <a:cubicBezTo>
                    <a:pt x="21486" y="3085"/>
                    <a:pt x="21477" y="3200"/>
                    <a:pt x="21468" y="3301"/>
                  </a:cubicBezTo>
                  <a:cubicBezTo>
                    <a:pt x="21464" y="3373"/>
                    <a:pt x="21459" y="3430"/>
                    <a:pt x="21450" y="3502"/>
                  </a:cubicBezTo>
                  <a:cubicBezTo>
                    <a:pt x="21441" y="3603"/>
                    <a:pt x="21432" y="3702"/>
                    <a:pt x="21423" y="3803"/>
                  </a:cubicBezTo>
                  <a:cubicBezTo>
                    <a:pt x="21419" y="3860"/>
                    <a:pt x="21410" y="3918"/>
                    <a:pt x="21405" y="3990"/>
                  </a:cubicBezTo>
                  <a:cubicBezTo>
                    <a:pt x="21392" y="4105"/>
                    <a:pt x="21379" y="4234"/>
                    <a:pt x="21365" y="4363"/>
                  </a:cubicBezTo>
                  <a:lnTo>
                    <a:pt x="21352" y="4463"/>
                  </a:lnTo>
                  <a:cubicBezTo>
                    <a:pt x="21334" y="4621"/>
                    <a:pt x="21316" y="4794"/>
                    <a:pt x="21294" y="4952"/>
                  </a:cubicBezTo>
                  <a:cubicBezTo>
                    <a:pt x="21285" y="4995"/>
                    <a:pt x="21280" y="5037"/>
                    <a:pt x="21271" y="5095"/>
                  </a:cubicBezTo>
                  <a:cubicBezTo>
                    <a:pt x="21258" y="5195"/>
                    <a:pt x="21244" y="5310"/>
                    <a:pt x="21226" y="5425"/>
                  </a:cubicBezTo>
                  <a:cubicBezTo>
                    <a:pt x="21217" y="5497"/>
                    <a:pt x="21208" y="5554"/>
                    <a:pt x="21200" y="5612"/>
                  </a:cubicBezTo>
                  <a:cubicBezTo>
                    <a:pt x="21182" y="5712"/>
                    <a:pt x="21168" y="5798"/>
                    <a:pt x="21155" y="5899"/>
                  </a:cubicBezTo>
                  <a:cubicBezTo>
                    <a:pt x="21141" y="5970"/>
                    <a:pt x="21132" y="6042"/>
                    <a:pt x="21119" y="6099"/>
                  </a:cubicBezTo>
                  <a:cubicBezTo>
                    <a:pt x="21110" y="6172"/>
                    <a:pt x="21088" y="6286"/>
                    <a:pt x="21074" y="6372"/>
                  </a:cubicBezTo>
                  <a:cubicBezTo>
                    <a:pt x="21061" y="6444"/>
                    <a:pt x="21052" y="6501"/>
                    <a:pt x="21039" y="6559"/>
                  </a:cubicBezTo>
                  <a:cubicBezTo>
                    <a:pt x="21020" y="6659"/>
                    <a:pt x="21003" y="6774"/>
                    <a:pt x="20985" y="6874"/>
                  </a:cubicBezTo>
                  <a:lnTo>
                    <a:pt x="20945" y="7061"/>
                  </a:lnTo>
                  <a:cubicBezTo>
                    <a:pt x="20926" y="7161"/>
                    <a:pt x="20909" y="7262"/>
                    <a:pt x="20886" y="7363"/>
                  </a:cubicBezTo>
                  <a:cubicBezTo>
                    <a:pt x="20873" y="7434"/>
                    <a:pt x="20859" y="7506"/>
                    <a:pt x="20846" y="7564"/>
                  </a:cubicBezTo>
                  <a:cubicBezTo>
                    <a:pt x="20824" y="7664"/>
                    <a:pt x="20801" y="7764"/>
                    <a:pt x="20779" y="7865"/>
                  </a:cubicBezTo>
                  <a:cubicBezTo>
                    <a:pt x="20765" y="7922"/>
                    <a:pt x="20752" y="7994"/>
                    <a:pt x="20738" y="8051"/>
                  </a:cubicBezTo>
                  <a:cubicBezTo>
                    <a:pt x="20712" y="8152"/>
                    <a:pt x="20689" y="8267"/>
                    <a:pt x="20663" y="8367"/>
                  </a:cubicBezTo>
                  <a:cubicBezTo>
                    <a:pt x="20649" y="8425"/>
                    <a:pt x="20636" y="8482"/>
                    <a:pt x="20622" y="8525"/>
                  </a:cubicBezTo>
                  <a:cubicBezTo>
                    <a:pt x="20577" y="8712"/>
                    <a:pt x="20533" y="8884"/>
                    <a:pt x="20488" y="9056"/>
                  </a:cubicBezTo>
                  <a:lnTo>
                    <a:pt x="20457" y="9171"/>
                  </a:lnTo>
                  <a:cubicBezTo>
                    <a:pt x="20421" y="9314"/>
                    <a:pt x="20381" y="9443"/>
                    <a:pt x="20340" y="9587"/>
                  </a:cubicBezTo>
                  <a:lnTo>
                    <a:pt x="20295" y="9745"/>
                  </a:lnTo>
                  <a:cubicBezTo>
                    <a:pt x="20255" y="9888"/>
                    <a:pt x="20215" y="10018"/>
                    <a:pt x="20175" y="10147"/>
                  </a:cubicBezTo>
                  <a:lnTo>
                    <a:pt x="20134" y="10276"/>
                  </a:lnTo>
                  <a:cubicBezTo>
                    <a:pt x="20081" y="10448"/>
                    <a:pt x="20027" y="10606"/>
                    <a:pt x="19969" y="10778"/>
                  </a:cubicBezTo>
                  <a:cubicBezTo>
                    <a:pt x="19951" y="10850"/>
                    <a:pt x="19928" y="10907"/>
                    <a:pt x="19906" y="10965"/>
                  </a:cubicBezTo>
                  <a:cubicBezTo>
                    <a:pt x="19884" y="11037"/>
                    <a:pt x="19852" y="11122"/>
                    <a:pt x="19826" y="11195"/>
                  </a:cubicBezTo>
                  <a:lnTo>
                    <a:pt x="19754" y="11395"/>
                  </a:lnTo>
                  <a:lnTo>
                    <a:pt x="19673" y="11611"/>
                  </a:lnTo>
                  <a:lnTo>
                    <a:pt x="19597" y="11812"/>
                  </a:lnTo>
                  <a:cubicBezTo>
                    <a:pt x="19570" y="11883"/>
                    <a:pt x="19544" y="11955"/>
                    <a:pt x="19512" y="12027"/>
                  </a:cubicBezTo>
                  <a:cubicBezTo>
                    <a:pt x="19485" y="12099"/>
                    <a:pt x="19463" y="12156"/>
                    <a:pt x="19436" y="12214"/>
                  </a:cubicBezTo>
                  <a:cubicBezTo>
                    <a:pt x="19409" y="12285"/>
                    <a:pt x="19378" y="12357"/>
                    <a:pt x="19347" y="12429"/>
                  </a:cubicBezTo>
                  <a:lnTo>
                    <a:pt x="19266" y="12615"/>
                  </a:lnTo>
                  <a:cubicBezTo>
                    <a:pt x="19239" y="12687"/>
                    <a:pt x="19208" y="12759"/>
                    <a:pt x="19176" y="12831"/>
                  </a:cubicBezTo>
                  <a:cubicBezTo>
                    <a:pt x="19145" y="12902"/>
                    <a:pt x="19123" y="12960"/>
                    <a:pt x="19091" y="13017"/>
                  </a:cubicBezTo>
                  <a:lnTo>
                    <a:pt x="18997" y="13218"/>
                  </a:lnTo>
                  <a:cubicBezTo>
                    <a:pt x="18971" y="13290"/>
                    <a:pt x="18944" y="13347"/>
                    <a:pt x="18913" y="13405"/>
                  </a:cubicBezTo>
                  <a:lnTo>
                    <a:pt x="18814" y="13606"/>
                  </a:lnTo>
                  <a:lnTo>
                    <a:pt x="18725" y="13792"/>
                  </a:lnTo>
                  <a:cubicBezTo>
                    <a:pt x="18693" y="13849"/>
                    <a:pt x="18657" y="13921"/>
                    <a:pt x="18626" y="13979"/>
                  </a:cubicBezTo>
                  <a:cubicBezTo>
                    <a:pt x="18568" y="14079"/>
                    <a:pt x="18519" y="14194"/>
                    <a:pt x="18465" y="14294"/>
                  </a:cubicBezTo>
                  <a:cubicBezTo>
                    <a:pt x="18384" y="14438"/>
                    <a:pt x="18304" y="14581"/>
                    <a:pt x="18219" y="14725"/>
                  </a:cubicBezTo>
                  <a:lnTo>
                    <a:pt x="18147" y="14854"/>
                  </a:lnTo>
                  <a:cubicBezTo>
                    <a:pt x="18084" y="14969"/>
                    <a:pt x="18022" y="15070"/>
                    <a:pt x="17955" y="15170"/>
                  </a:cubicBezTo>
                  <a:lnTo>
                    <a:pt x="17888" y="15285"/>
                  </a:lnTo>
                  <a:cubicBezTo>
                    <a:pt x="17802" y="15414"/>
                    <a:pt x="17722" y="15558"/>
                    <a:pt x="17632" y="15687"/>
                  </a:cubicBezTo>
                  <a:lnTo>
                    <a:pt x="17592" y="15744"/>
                  </a:lnTo>
                  <a:cubicBezTo>
                    <a:pt x="17516" y="15859"/>
                    <a:pt x="17444" y="15959"/>
                    <a:pt x="17368" y="16074"/>
                  </a:cubicBezTo>
                  <a:lnTo>
                    <a:pt x="17288" y="16175"/>
                  </a:lnTo>
                  <a:cubicBezTo>
                    <a:pt x="17216" y="16276"/>
                    <a:pt x="17145" y="16376"/>
                    <a:pt x="17073" y="16476"/>
                  </a:cubicBezTo>
                  <a:lnTo>
                    <a:pt x="17015" y="16548"/>
                  </a:lnTo>
                  <a:cubicBezTo>
                    <a:pt x="16925" y="16663"/>
                    <a:pt x="16836" y="16778"/>
                    <a:pt x="16746" y="16893"/>
                  </a:cubicBezTo>
                  <a:lnTo>
                    <a:pt x="16679" y="16964"/>
                  </a:lnTo>
                  <a:cubicBezTo>
                    <a:pt x="16608" y="17050"/>
                    <a:pt x="16536" y="17136"/>
                    <a:pt x="16460" y="17223"/>
                  </a:cubicBezTo>
                  <a:lnTo>
                    <a:pt x="16379" y="17323"/>
                  </a:lnTo>
                  <a:cubicBezTo>
                    <a:pt x="16294" y="17409"/>
                    <a:pt x="16214" y="17495"/>
                    <a:pt x="16128" y="17595"/>
                  </a:cubicBezTo>
                  <a:lnTo>
                    <a:pt x="16093" y="17624"/>
                  </a:lnTo>
                  <a:cubicBezTo>
                    <a:pt x="16017" y="17710"/>
                    <a:pt x="15936" y="17782"/>
                    <a:pt x="15856" y="17868"/>
                  </a:cubicBezTo>
                  <a:lnTo>
                    <a:pt x="15842" y="17868"/>
                  </a:lnTo>
                  <a:cubicBezTo>
                    <a:pt x="15766" y="17940"/>
                    <a:pt x="15690" y="18012"/>
                    <a:pt x="15609" y="18083"/>
                  </a:cubicBezTo>
                  <a:lnTo>
                    <a:pt x="15524" y="18170"/>
                  </a:lnTo>
                  <a:lnTo>
                    <a:pt x="15368" y="18299"/>
                  </a:lnTo>
                  <a:lnTo>
                    <a:pt x="15265" y="18385"/>
                  </a:lnTo>
                  <a:lnTo>
                    <a:pt x="15117" y="18514"/>
                  </a:lnTo>
                  <a:lnTo>
                    <a:pt x="15010" y="18600"/>
                  </a:lnTo>
                  <a:lnTo>
                    <a:pt x="14866" y="18701"/>
                  </a:lnTo>
                  <a:lnTo>
                    <a:pt x="14754" y="18787"/>
                  </a:lnTo>
                  <a:lnTo>
                    <a:pt x="14616" y="18887"/>
                  </a:lnTo>
                  <a:lnTo>
                    <a:pt x="14504" y="18959"/>
                  </a:lnTo>
                  <a:lnTo>
                    <a:pt x="14361" y="19060"/>
                  </a:lnTo>
                  <a:lnTo>
                    <a:pt x="14244" y="19131"/>
                  </a:lnTo>
                  <a:cubicBezTo>
                    <a:pt x="14200" y="19160"/>
                    <a:pt x="14155" y="19189"/>
                    <a:pt x="14106" y="19217"/>
                  </a:cubicBezTo>
                  <a:lnTo>
                    <a:pt x="14007" y="19275"/>
                  </a:lnTo>
                  <a:cubicBezTo>
                    <a:pt x="13927" y="19318"/>
                    <a:pt x="13850" y="19361"/>
                    <a:pt x="13770" y="19404"/>
                  </a:cubicBezTo>
                  <a:lnTo>
                    <a:pt x="13694" y="19432"/>
                  </a:lnTo>
                  <a:cubicBezTo>
                    <a:pt x="13591" y="19490"/>
                    <a:pt x="13488" y="19533"/>
                    <a:pt x="13385" y="19590"/>
                  </a:cubicBezTo>
                  <a:lnTo>
                    <a:pt x="13327" y="19605"/>
                  </a:lnTo>
                  <a:cubicBezTo>
                    <a:pt x="13242" y="19648"/>
                    <a:pt x="13157" y="19691"/>
                    <a:pt x="13072" y="19719"/>
                  </a:cubicBezTo>
                  <a:lnTo>
                    <a:pt x="12978" y="19748"/>
                  </a:lnTo>
                  <a:lnTo>
                    <a:pt x="12722" y="19849"/>
                  </a:lnTo>
                  <a:lnTo>
                    <a:pt x="12660" y="19863"/>
                  </a:lnTo>
                  <a:cubicBezTo>
                    <a:pt x="12566" y="19892"/>
                    <a:pt x="12476" y="19921"/>
                    <a:pt x="12382" y="19949"/>
                  </a:cubicBezTo>
                  <a:lnTo>
                    <a:pt x="12347" y="19949"/>
                  </a:lnTo>
                  <a:cubicBezTo>
                    <a:pt x="12266" y="19964"/>
                    <a:pt x="12181" y="19992"/>
                    <a:pt x="12100" y="20007"/>
                  </a:cubicBezTo>
                  <a:lnTo>
                    <a:pt x="12006" y="20021"/>
                  </a:lnTo>
                  <a:lnTo>
                    <a:pt x="11818" y="20064"/>
                  </a:lnTo>
                  <a:lnTo>
                    <a:pt x="11707" y="20079"/>
                  </a:lnTo>
                  <a:cubicBezTo>
                    <a:pt x="11653" y="20079"/>
                    <a:pt x="11590" y="20093"/>
                    <a:pt x="11532" y="20093"/>
                  </a:cubicBezTo>
                  <a:lnTo>
                    <a:pt x="11416" y="20107"/>
                  </a:lnTo>
                  <a:lnTo>
                    <a:pt x="11268" y="20122"/>
                  </a:lnTo>
                  <a:lnTo>
                    <a:pt x="10342" y="20122"/>
                  </a:lnTo>
                  <a:lnTo>
                    <a:pt x="10198" y="20136"/>
                  </a:lnTo>
                  <a:lnTo>
                    <a:pt x="10082" y="20122"/>
                  </a:lnTo>
                  <a:lnTo>
                    <a:pt x="9934" y="20093"/>
                  </a:lnTo>
                  <a:lnTo>
                    <a:pt x="9818" y="20079"/>
                  </a:lnTo>
                  <a:lnTo>
                    <a:pt x="9666" y="20049"/>
                  </a:lnTo>
                  <a:lnTo>
                    <a:pt x="9554" y="20021"/>
                  </a:lnTo>
                  <a:lnTo>
                    <a:pt x="9397" y="19992"/>
                  </a:lnTo>
                  <a:lnTo>
                    <a:pt x="9294" y="19964"/>
                  </a:lnTo>
                  <a:lnTo>
                    <a:pt x="9124" y="19921"/>
                  </a:lnTo>
                  <a:lnTo>
                    <a:pt x="9030" y="19892"/>
                  </a:lnTo>
                  <a:lnTo>
                    <a:pt x="8815" y="19820"/>
                  </a:lnTo>
                  <a:lnTo>
                    <a:pt x="8770" y="19806"/>
                  </a:lnTo>
                  <a:cubicBezTo>
                    <a:pt x="8686" y="19763"/>
                    <a:pt x="8596" y="19734"/>
                    <a:pt x="8511" y="19705"/>
                  </a:cubicBezTo>
                  <a:lnTo>
                    <a:pt x="8439" y="19662"/>
                  </a:lnTo>
                  <a:cubicBezTo>
                    <a:pt x="8377" y="19648"/>
                    <a:pt x="8314" y="19619"/>
                    <a:pt x="8256" y="19590"/>
                  </a:cubicBezTo>
                  <a:lnTo>
                    <a:pt x="8175" y="19547"/>
                  </a:lnTo>
                  <a:lnTo>
                    <a:pt x="7992" y="19462"/>
                  </a:lnTo>
                  <a:lnTo>
                    <a:pt x="7893" y="19418"/>
                  </a:lnTo>
                  <a:cubicBezTo>
                    <a:pt x="7835" y="19390"/>
                    <a:pt x="7786" y="19361"/>
                    <a:pt x="7732" y="19332"/>
                  </a:cubicBezTo>
                  <a:lnTo>
                    <a:pt x="7620" y="19260"/>
                  </a:lnTo>
                  <a:lnTo>
                    <a:pt x="7473" y="19175"/>
                  </a:lnTo>
                  <a:lnTo>
                    <a:pt x="7361" y="19102"/>
                  </a:lnTo>
                  <a:lnTo>
                    <a:pt x="7213" y="19017"/>
                  </a:lnTo>
                  <a:lnTo>
                    <a:pt x="7110" y="18945"/>
                  </a:lnTo>
                  <a:lnTo>
                    <a:pt x="6940" y="18830"/>
                  </a:lnTo>
                  <a:lnTo>
                    <a:pt x="6832" y="18744"/>
                  </a:lnTo>
                  <a:lnTo>
                    <a:pt x="6667" y="18629"/>
                  </a:lnTo>
                  <a:lnTo>
                    <a:pt x="6564" y="18543"/>
                  </a:lnTo>
                  <a:cubicBezTo>
                    <a:pt x="6510" y="18500"/>
                    <a:pt x="6448" y="18457"/>
                    <a:pt x="6389" y="18400"/>
                  </a:cubicBezTo>
                  <a:lnTo>
                    <a:pt x="6300" y="18327"/>
                  </a:lnTo>
                  <a:cubicBezTo>
                    <a:pt x="6224" y="18270"/>
                    <a:pt x="6152" y="18198"/>
                    <a:pt x="6076" y="18127"/>
                  </a:cubicBezTo>
                  <a:lnTo>
                    <a:pt x="6045" y="18098"/>
                  </a:lnTo>
                  <a:cubicBezTo>
                    <a:pt x="5942" y="18012"/>
                    <a:pt x="5843" y="17925"/>
                    <a:pt x="5745" y="17811"/>
                  </a:cubicBezTo>
                  <a:lnTo>
                    <a:pt x="5664" y="17739"/>
                  </a:lnTo>
                  <a:cubicBezTo>
                    <a:pt x="5584" y="17653"/>
                    <a:pt x="5503" y="17567"/>
                    <a:pt x="5427" y="17480"/>
                  </a:cubicBezTo>
                  <a:lnTo>
                    <a:pt x="5364" y="17423"/>
                  </a:lnTo>
                  <a:cubicBezTo>
                    <a:pt x="5266" y="17308"/>
                    <a:pt x="5172" y="17208"/>
                    <a:pt x="5074" y="17093"/>
                  </a:cubicBezTo>
                  <a:lnTo>
                    <a:pt x="5011" y="17021"/>
                  </a:lnTo>
                  <a:cubicBezTo>
                    <a:pt x="4935" y="16921"/>
                    <a:pt x="4859" y="16835"/>
                    <a:pt x="4783" y="16735"/>
                  </a:cubicBezTo>
                  <a:lnTo>
                    <a:pt x="4693" y="16634"/>
                  </a:lnTo>
                  <a:lnTo>
                    <a:pt x="4599" y="16505"/>
                  </a:lnTo>
                  <a:lnTo>
                    <a:pt x="4478" y="16347"/>
                  </a:lnTo>
                  <a:lnTo>
                    <a:pt x="4389" y="16218"/>
                  </a:lnTo>
                  <a:lnTo>
                    <a:pt x="4268" y="16060"/>
                  </a:lnTo>
                  <a:lnTo>
                    <a:pt x="4178" y="15931"/>
                  </a:lnTo>
                  <a:cubicBezTo>
                    <a:pt x="4138" y="15873"/>
                    <a:pt x="4098" y="15816"/>
                    <a:pt x="4062" y="15744"/>
                  </a:cubicBezTo>
                  <a:lnTo>
                    <a:pt x="3973" y="15615"/>
                  </a:lnTo>
                  <a:lnTo>
                    <a:pt x="3856" y="15443"/>
                  </a:lnTo>
                  <a:lnTo>
                    <a:pt x="3771" y="15299"/>
                  </a:lnTo>
                  <a:lnTo>
                    <a:pt x="3650" y="15099"/>
                  </a:lnTo>
                  <a:lnTo>
                    <a:pt x="3570" y="14969"/>
                  </a:lnTo>
                  <a:lnTo>
                    <a:pt x="3440" y="14754"/>
                  </a:lnTo>
                  <a:lnTo>
                    <a:pt x="3373" y="14639"/>
                  </a:lnTo>
                  <a:cubicBezTo>
                    <a:pt x="3310" y="14524"/>
                    <a:pt x="3247" y="14409"/>
                    <a:pt x="3185" y="14294"/>
                  </a:cubicBezTo>
                  <a:lnTo>
                    <a:pt x="3180" y="14294"/>
                  </a:lnTo>
                  <a:cubicBezTo>
                    <a:pt x="3113" y="14180"/>
                    <a:pt x="3050" y="14051"/>
                    <a:pt x="2983" y="13921"/>
                  </a:cubicBezTo>
                  <a:lnTo>
                    <a:pt x="2925" y="13806"/>
                  </a:lnTo>
                  <a:cubicBezTo>
                    <a:pt x="2880" y="13721"/>
                    <a:pt x="2836" y="13620"/>
                    <a:pt x="2795" y="13548"/>
                  </a:cubicBezTo>
                  <a:lnTo>
                    <a:pt x="2728" y="13405"/>
                  </a:lnTo>
                  <a:lnTo>
                    <a:pt x="2612" y="13161"/>
                  </a:lnTo>
                  <a:lnTo>
                    <a:pt x="2540" y="13003"/>
                  </a:lnTo>
                  <a:cubicBezTo>
                    <a:pt x="2504" y="12931"/>
                    <a:pt x="2469" y="12845"/>
                    <a:pt x="2433" y="12773"/>
                  </a:cubicBezTo>
                  <a:cubicBezTo>
                    <a:pt x="2411" y="12716"/>
                    <a:pt x="2388" y="12659"/>
                    <a:pt x="2366" y="12601"/>
                  </a:cubicBezTo>
                  <a:cubicBezTo>
                    <a:pt x="2330" y="12529"/>
                    <a:pt x="2299" y="12457"/>
                    <a:pt x="2263" y="12372"/>
                  </a:cubicBezTo>
                  <a:cubicBezTo>
                    <a:pt x="2232" y="12299"/>
                    <a:pt x="2218" y="12257"/>
                    <a:pt x="2191" y="12200"/>
                  </a:cubicBezTo>
                  <a:cubicBezTo>
                    <a:pt x="2169" y="12127"/>
                    <a:pt x="2129" y="12042"/>
                    <a:pt x="2102" y="11970"/>
                  </a:cubicBezTo>
                  <a:cubicBezTo>
                    <a:pt x="2070" y="11883"/>
                    <a:pt x="2052" y="11840"/>
                    <a:pt x="2030" y="11783"/>
                  </a:cubicBezTo>
                  <a:cubicBezTo>
                    <a:pt x="2003" y="11725"/>
                    <a:pt x="1972" y="11640"/>
                    <a:pt x="1941" y="11567"/>
                  </a:cubicBezTo>
                  <a:lnTo>
                    <a:pt x="1873" y="11367"/>
                  </a:lnTo>
                  <a:cubicBezTo>
                    <a:pt x="1842" y="11295"/>
                    <a:pt x="1815" y="11223"/>
                    <a:pt x="1788" y="11152"/>
                  </a:cubicBezTo>
                  <a:lnTo>
                    <a:pt x="1721" y="10950"/>
                  </a:lnTo>
                  <a:cubicBezTo>
                    <a:pt x="1694" y="10879"/>
                    <a:pt x="1668" y="10807"/>
                    <a:pt x="1645" y="10721"/>
                  </a:cubicBezTo>
                  <a:lnTo>
                    <a:pt x="1578" y="10520"/>
                  </a:lnTo>
                  <a:lnTo>
                    <a:pt x="1502" y="10305"/>
                  </a:lnTo>
                  <a:lnTo>
                    <a:pt x="1444" y="10090"/>
                  </a:lnTo>
                  <a:cubicBezTo>
                    <a:pt x="1417" y="10003"/>
                    <a:pt x="1395" y="9932"/>
                    <a:pt x="1372" y="9860"/>
                  </a:cubicBezTo>
                  <a:cubicBezTo>
                    <a:pt x="1350" y="9774"/>
                    <a:pt x="1332" y="9716"/>
                    <a:pt x="1309" y="9645"/>
                  </a:cubicBezTo>
                  <a:cubicBezTo>
                    <a:pt x="1292" y="9587"/>
                    <a:pt x="1265" y="9501"/>
                    <a:pt x="1242" y="9415"/>
                  </a:cubicBezTo>
                  <a:lnTo>
                    <a:pt x="1189" y="9214"/>
                  </a:lnTo>
                  <a:cubicBezTo>
                    <a:pt x="1166" y="9128"/>
                    <a:pt x="1144" y="9056"/>
                    <a:pt x="1126" y="8984"/>
                  </a:cubicBezTo>
                  <a:cubicBezTo>
                    <a:pt x="1104" y="8898"/>
                    <a:pt x="1086" y="8841"/>
                    <a:pt x="1068" y="8769"/>
                  </a:cubicBezTo>
                  <a:cubicBezTo>
                    <a:pt x="1050" y="8697"/>
                    <a:pt x="1027" y="8611"/>
                    <a:pt x="1010" y="8539"/>
                  </a:cubicBezTo>
                  <a:cubicBezTo>
                    <a:pt x="992" y="8453"/>
                    <a:pt x="974" y="8381"/>
                    <a:pt x="952" y="8310"/>
                  </a:cubicBezTo>
                  <a:lnTo>
                    <a:pt x="898" y="8080"/>
                  </a:lnTo>
                  <a:cubicBezTo>
                    <a:pt x="880" y="8008"/>
                    <a:pt x="866" y="7936"/>
                    <a:pt x="848" y="7865"/>
                  </a:cubicBezTo>
                  <a:cubicBezTo>
                    <a:pt x="831" y="7793"/>
                    <a:pt x="813" y="7707"/>
                    <a:pt x="790" y="7621"/>
                  </a:cubicBezTo>
                  <a:lnTo>
                    <a:pt x="772" y="7549"/>
                  </a:lnTo>
                  <a:cubicBezTo>
                    <a:pt x="750" y="7434"/>
                    <a:pt x="728" y="7334"/>
                    <a:pt x="705" y="7219"/>
                  </a:cubicBezTo>
                  <a:cubicBezTo>
                    <a:pt x="696" y="7176"/>
                    <a:pt x="687" y="7119"/>
                    <a:pt x="674" y="7076"/>
                  </a:cubicBezTo>
                  <a:cubicBezTo>
                    <a:pt x="656" y="6975"/>
                    <a:pt x="638" y="6874"/>
                    <a:pt x="620" y="6774"/>
                  </a:cubicBezTo>
                  <a:lnTo>
                    <a:pt x="593" y="6645"/>
                  </a:lnTo>
                  <a:cubicBezTo>
                    <a:pt x="571" y="6516"/>
                    <a:pt x="549" y="6387"/>
                    <a:pt x="526" y="6272"/>
                  </a:cubicBezTo>
                  <a:lnTo>
                    <a:pt x="517" y="6214"/>
                  </a:lnTo>
                  <a:cubicBezTo>
                    <a:pt x="490" y="6071"/>
                    <a:pt x="468" y="5927"/>
                    <a:pt x="446" y="5784"/>
                  </a:cubicBezTo>
                  <a:cubicBezTo>
                    <a:pt x="437" y="5741"/>
                    <a:pt x="432" y="5712"/>
                    <a:pt x="428" y="5669"/>
                  </a:cubicBezTo>
                  <a:cubicBezTo>
                    <a:pt x="410" y="5569"/>
                    <a:pt x="392" y="5454"/>
                    <a:pt x="378" y="5353"/>
                  </a:cubicBezTo>
                  <a:cubicBezTo>
                    <a:pt x="370" y="5310"/>
                    <a:pt x="365" y="5267"/>
                    <a:pt x="361" y="5224"/>
                  </a:cubicBezTo>
                  <a:cubicBezTo>
                    <a:pt x="343" y="5109"/>
                    <a:pt x="329" y="4995"/>
                    <a:pt x="311" y="4880"/>
                  </a:cubicBezTo>
                  <a:lnTo>
                    <a:pt x="298" y="4794"/>
                  </a:lnTo>
                  <a:cubicBezTo>
                    <a:pt x="280" y="4650"/>
                    <a:pt x="262" y="4507"/>
                    <a:pt x="249" y="4363"/>
                  </a:cubicBezTo>
                  <a:lnTo>
                    <a:pt x="235" y="4262"/>
                  </a:lnTo>
                  <a:cubicBezTo>
                    <a:pt x="222" y="4147"/>
                    <a:pt x="208" y="4033"/>
                    <a:pt x="200" y="3932"/>
                  </a:cubicBezTo>
                  <a:lnTo>
                    <a:pt x="186" y="3789"/>
                  </a:lnTo>
                  <a:cubicBezTo>
                    <a:pt x="173" y="3674"/>
                    <a:pt x="164" y="3574"/>
                    <a:pt x="150" y="3459"/>
                  </a:cubicBezTo>
                  <a:cubicBezTo>
                    <a:pt x="150" y="3415"/>
                    <a:pt x="146" y="3387"/>
                    <a:pt x="141" y="3358"/>
                  </a:cubicBezTo>
                  <a:cubicBezTo>
                    <a:pt x="128" y="3215"/>
                    <a:pt x="119" y="3071"/>
                    <a:pt x="106" y="2928"/>
                  </a:cubicBezTo>
                  <a:lnTo>
                    <a:pt x="101" y="2828"/>
                  </a:lnTo>
                  <a:cubicBezTo>
                    <a:pt x="92" y="2713"/>
                    <a:pt x="83" y="2598"/>
                    <a:pt x="74" y="2483"/>
                  </a:cubicBezTo>
                  <a:cubicBezTo>
                    <a:pt x="70" y="2440"/>
                    <a:pt x="70" y="2397"/>
                    <a:pt x="65" y="2339"/>
                  </a:cubicBezTo>
                  <a:cubicBezTo>
                    <a:pt x="61" y="2239"/>
                    <a:pt x="52" y="2124"/>
                    <a:pt x="47" y="2009"/>
                  </a:cubicBezTo>
                  <a:cubicBezTo>
                    <a:pt x="47" y="1981"/>
                    <a:pt x="43" y="1938"/>
                    <a:pt x="43" y="1909"/>
                  </a:cubicBezTo>
                  <a:cubicBezTo>
                    <a:pt x="34" y="1751"/>
                    <a:pt x="29" y="1608"/>
                    <a:pt x="20" y="1464"/>
                  </a:cubicBezTo>
                  <a:lnTo>
                    <a:pt x="20" y="1378"/>
                  </a:lnTo>
                  <a:cubicBezTo>
                    <a:pt x="16" y="1263"/>
                    <a:pt x="12" y="1148"/>
                    <a:pt x="12" y="1019"/>
                  </a:cubicBezTo>
                  <a:lnTo>
                    <a:pt x="7" y="890"/>
                  </a:lnTo>
                  <a:cubicBezTo>
                    <a:pt x="7" y="775"/>
                    <a:pt x="2" y="674"/>
                    <a:pt x="2" y="560"/>
                  </a:cubicBezTo>
                  <a:close/>
                </a:path>
              </a:pathLst>
            </a:custGeom>
            <a:solidFill>
              <a:srgbClr val="3C5F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Google Shape;740;p27"/>
            <p:cNvSpPr/>
            <p:nvPr/>
          </p:nvSpPr>
          <p:spPr>
            <a:xfrm>
              <a:off x="0" y="0"/>
              <a:ext cx="2590019" cy="1500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3" h="21600" fill="norm" stroke="1" extrusionOk="0">
                  <a:moveTo>
                    <a:pt x="9798" y="0"/>
                  </a:moveTo>
                  <a:cubicBezTo>
                    <a:pt x="7280" y="0"/>
                    <a:pt x="4764" y="1053"/>
                    <a:pt x="2853" y="3158"/>
                  </a:cubicBezTo>
                  <a:cubicBezTo>
                    <a:pt x="-968" y="7377"/>
                    <a:pt x="-948" y="14231"/>
                    <a:pt x="2898" y="18442"/>
                  </a:cubicBezTo>
                  <a:cubicBezTo>
                    <a:pt x="4823" y="20547"/>
                    <a:pt x="7345" y="21600"/>
                    <a:pt x="9864" y="21600"/>
                  </a:cubicBezTo>
                  <a:cubicBezTo>
                    <a:pt x="12382" y="21600"/>
                    <a:pt x="14898" y="20547"/>
                    <a:pt x="16811" y="18442"/>
                  </a:cubicBezTo>
                  <a:cubicBezTo>
                    <a:pt x="20632" y="14231"/>
                    <a:pt x="20612" y="7369"/>
                    <a:pt x="16762" y="3158"/>
                  </a:cubicBezTo>
                  <a:cubicBezTo>
                    <a:pt x="14839" y="1053"/>
                    <a:pt x="12317" y="0"/>
                    <a:pt x="9798" y="0"/>
                  </a:cubicBez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Google Shape;741;p27"/>
            <p:cNvSpPr/>
            <p:nvPr/>
          </p:nvSpPr>
          <p:spPr>
            <a:xfrm>
              <a:off x="1921822" y="259600"/>
              <a:ext cx="419109" cy="30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87" y="0"/>
                  </a:moveTo>
                  <a:lnTo>
                    <a:pt x="0" y="9999"/>
                  </a:lnTo>
                  <a:lnTo>
                    <a:pt x="10178" y="19386"/>
                  </a:lnTo>
                  <a:lnTo>
                    <a:pt x="12917" y="21600"/>
                  </a:lnTo>
                  <a:lnTo>
                    <a:pt x="21600" y="10151"/>
                  </a:lnTo>
                  <a:cubicBezTo>
                    <a:pt x="18752" y="6219"/>
                    <a:pt x="15544" y="2786"/>
                    <a:pt x="1208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Google Shape;742;p27"/>
            <p:cNvSpPr/>
            <p:nvPr/>
          </p:nvSpPr>
          <p:spPr>
            <a:xfrm>
              <a:off x="685434" y="1334476"/>
              <a:ext cx="88527" cy="3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10" y="0"/>
                  </a:moveTo>
                  <a:lnTo>
                    <a:pt x="0" y="5151"/>
                  </a:lnTo>
                  <a:cubicBezTo>
                    <a:pt x="7070" y="10960"/>
                    <a:pt x="14270" y="16449"/>
                    <a:pt x="21600" y="21600"/>
                  </a:cubicBezTo>
                  <a:lnTo>
                    <a:pt x="3010" y="0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0" name="Google Shape;743;p27"/>
            <p:cNvSpPr/>
            <p:nvPr/>
          </p:nvSpPr>
          <p:spPr>
            <a:xfrm>
              <a:off x="343049" y="1167035"/>
              <a:ext cx="344522" cy="17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86" y="3174"/>
                    <a:pt x="4273" y="6076"/>
                    <a:pt x="6562" y="8709"/>
                  </a:cubicBezTo>
                  <a:cubicBezTo>
                    <a:pt x="11069" y="13838"/>
                    <a:pt x="15814" y="18224"/>
                    <a:pt x="20760" y="21600"/>
                  </a:cubicBezTo>
                  <a:lnTo>
                    <a:pt x="21600" y="20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1" name="Google Shape;744;p27"/>
            <p:cNvSpPr/>
            <p:nvPr/>
          </p:nvSpPr>
          <p:spPr>
            <a:xfrm>
              <a:off x="750354" y="1198174"/>
              <a:ext cx="683676" cy="2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99" y="0"/>
                  </a:moveTo>
                  <a:lnTo>
                    <a:pt x="0" y="10930"/>
                  </a:lnTo>
                  <a:lnTo>
                    <a:pt x="5883" y="18746"/>
                  </a:lnTo>
                  <a:cubicBezTo>
                    <a:pt x="9652" y="20627"/>
                    <a:pt x="13461" y="21600"/>
                    <a:pt x="17278" y="21600"/>
                  </a:cubicBezTo>
                  <a:cubicBezTo>
                    <a:pt x="18425" y="21600"/>
                    <a:pt x="19572" y="21512"/>
                    <a:pt x="20718" y="21335"/>
                  </a:cubicBezTo>
                  <a:lnTo>
                    <a:pt x="21600" y="19896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2" name="Google Shape;745;p27"/>
            <p:cNvSpPr/>
            <p:nvPr/>
          </p:nvSpPr>
          <p:spPr>
            <a:xfrm>
              <a:off x="1574096" y="1161668"/>
              <a:ext cx="539842" cy="25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7" y="0"/>
                  </a:moveTo>
                  <a:lnTo>
                    <a:pt x="0" y="21600"/>
                  </a:lnTo>
                  <a:cubicBezTo>
                    <a:pt x="6119" y="19861"/>
                    <a:pt x="12003" y="16692"/>
                    <a:pt x="17263" y="12050"/>
                  </a:cubicBezTo>
                  <a:lnTo>
                    <a:pt x="21600" y="6874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3" name="Google Shape;746;p27"/>
            <p:cNvSpPr/>
            <p:nvPr/>
          </p:nvSpPr>
          <p:spPr>
            <a:xfrm>
              <a:off x="886656" y="51915"/>
              <a:ext cx="270469" cy="82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357" y="1403"/>
                    <a:pt x="7115" y="4487"/>
                    <a:pt x="0" y="9394"/>
                  </a:cubicBezTo>
                  <a:lnTo>
                    <a:pt x="102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B6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4" name="Google Shape;747;p27"/>
            <p:cNvSpPr/>
            <p:nvPr/>
          </p:nvSpPr>
          <p:spPr>
            <a:xfrm>
              <a:off x="1398618" y="50313"/>
              <a:ext cx="325721" cy="12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13" y="21600"/>
                  </a:lnTo>
                  <a:cubicBezTo>
                    <a:pt x="14199" y="18887"/>
                    <a:pt x="17580" y="13745"/>
                    <a:pt x="21600" y="7575"/>
                  </a:cubicBezTo>
                  <a:cubicBezTo>
                    <a:pt x="14483" y="3457"/>
                    <a:pt x="7259" y="935"/>
                    <a:pt x="0" y="0"/>
                  </a:cubicBezTo>
                  <a:close/>
                </a:path>
              </a:pathLst>
            </a:custGeom>
            <a:solidFill>
              <a:srgbClr val="99B6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5" name="Google Shape;748;p27"/>
            <p:cNvSpPr/>
            <p:nvPr/>
          </p:nvSpPr>
          <p:spPr>
            <a:xfrm>
              <a:off x="1592870" y="96993"/>
              <a:ext cx="358489" cy="18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31" y="0"/>
                  </a:moveTo>
                  <a:cubicBezTo>
                    <a:pt x="5109" y="4081"/>
                    <a:pt x="1844" y="7724"/>
                    <a:pt x="0" y="9733"/>
                  </a:cubicBezTo>
                  <a:lnTo>
                    <a:pt x="9119" y="21600"/>
                  </a:lnTo>
                  <a:lnTo>
                    <a:pt x="21600" y="7533"/>
                  </a:lnTo>
                  <a:cubicBezTo>
                    <a:pt x="17396" y="4459"/>
                    <a:pt x="13096" y="1947"/>
                    <a:pt x="873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6" name="Google Shape;749;p27"/>
            <p:cNvSpPr/>
            <p:nvPr/>
          </p:nvSpPr>
          <p:spPr>
            <a:xfrm>
              <a:off x="550200" y="47401"/>
              <a:ext cx="904766" cy="35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69" y="0"/>
                  </a:moveTo>
                  <a:cubicBezTo>
                    <a:pt x="16958" y="0"/>
                    <a:pt x="16444" y="23"/>
                    <a:pt x="15937" y="45"/>
                  </a:cubicBezTo>
                  <a:lnTo>
                    <a:pt x="11223" y="7014"/>
                  </a:lnTo>
                  <a:lnTo>
                    <a:pt x="6943" y="3041"/>
                  </a:lnTo>
                  <a:cubicBezTo>
                    <a:pt x="4894" y="4247"/>
                    <a:pt x="2895" y="5874"/>
                    <a:pt x="961" y="7925"/>
                  </a:cubicBezTo>
                  <a:lnTo>
                    <a:pt x="0" y="9325"/>
                  </a:lnTo>
                  <a:lnTo>
                    <a:pt x="12055" y="21600"/>
                  </a:lnTo>
                  <a:lnTo>
                    <a:pt x="21600" y="5940"/>
                  </a:lnTo>
                  <a:lnTo>
                    <a:pt x="18102" y="13"/>
                  </a:lnTo>
                  <a:cubicBezTo>
                    <a:pt x="17892" y="3"/>
                    <a:pt x="17681" y="0"/>
                    <a:pt x="174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7" name="Google Shape;750;p27"/>
            <p:cNvSpPr/>
            <p:nvPr/>
          </p:nvSpPr>
          <p:spPr>
            <a:xfrm>
              <a:off x="1086276" y="163008"/>
              <a:ext cx="781363" cy="41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04" y="0"/>
                  </a:moveTo>
                  <a:lnTo>
                    <a:pt x="0" y="13348"/>
                  </a:lnTo>
                  <a:lnTo>
                    <a:pt x="4466" y="18220"/>
                  </a:lnTo>
                  <a:lnTo>
                    <a:pt x="8605" y="15319"/>
                  </a:lnTo>
                  <a:lnTo>
                    <a:pt x="14331" y="21600"/>
                  </a:lnTo>
                  <a:lnTo>
                    <a:pt x="21600" y="13573"/>
                  </a:lnTo>
                  <a:lnTo>
                    <a:pt x="1090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8" name="Google Shape;751;p27"/>
            <p:cNvSpPr/>
            <p:nvPr/>
          </p:nvSpPr>
          <p:spPr>
            <a:xfrm>
              <a:off x="1276255" y="483895"/>
              <a:ext cx="300512" cy="16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32" y="0"/>
                  </a:moveTo>
                  <a:lnTo>
                    <a:pt x="0" y="5742"/>
                  </a:lnTo>
                  <a:lnTo>
                    <a:pt x="14772" y="21600"/>
                  </a:lnTo>
                  <a:lnTo>
                    <a:pt x="21600" y="14208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9" name="Google Shape;752;p27"/>
            <p:cNvSpPr/>
            <p:nvPr/>
          </p:nvSpPr>
          <p:spPr>
            <a:xfrm>
              <a:off x="2267411" y="450647"/>
              <a:ext cx="227020" cy="25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81" y="0"/>
                  </a:moveTo>
                  <a:lnTo>
                    <a:pt x="0" y="9461"/>
                  </a:lnTo>
                  <a:lnTo>
                    <a:pt x="21600" y="21600"/>
                  </a:lnTo>
                  <a:cubicBezTo>
                    <a:pt x="20731" y="14215"/>
                    <a:pt x="17207" y="6831"/>
                    <a:pt x="1108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Google Shape;753;p27"/>
            <p:cNvSpPr/>
            <p:nvPr/>
          </p:nvSpPr>
          <p:spPr>
            <a:xfrm>
              <a:off x="118727" y="217726"/>
              <a:ext cx="910134" cy="49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65" y="0"/>
                  </a:moveTo>
                  <a:lnTo>
                    <a:pt x="4814" y="5058"/>
                  </a:lnTo>
                  <a:cubicBezTo>
                    <a:pt x="2420" y="8603"/>
                    <a:pt x="815" y="12549"/>
                    <a:pt x="0" y="16661"/>
                  </a:cubicBezTo>
                  <a:lnTo>
                    <a:pt x="904" y="17913"/>
                  </a:lnTo>
                  <a:lnTo>
                    <a:pt x="11170" y="20820"/>
                  </a:lnTo>
                  <a:lnTo>
                    <a:pt x="10991" y="21600"/>
                  </a:lnTo>
                  <a:lnTo>
                    <a:pt x="21600" y="8910"/>
                  </a:lnTo>
                  <a:lnTo>
                    <a:pt x="956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Google Shape;754;p27"/>
            <p:cNvSpPr/>
            <p:nvPr/>
          </p:nvSpPr>
          <p:spPr>
            <a:xfrm>
              <a:off x="1491444" y="427574"/>
              <a:ext cx="541472" cy="283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49" y="0"/>
                  </a:moveTo>
                  <a:lnTo>
                    <a:pt x="0" y="16985"/>
                  </a:lnTo>
                  <a:lnTo>
                    <a:pt x="4175" y="21600"/>
                  </a:lnTo>
                  <a:lnTo>
                    <a:pt x="21600" y="7961"/>
                  </a:lnTo>
                  <a:lnTo>
                    <a:pt x="1534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Google Shape;755;p27"/>
            <p:cNvSpPr/>
            <p:nvPr/>
          </p:nvSpPr>
          <p:spPr>
            <a:xfrm>
              <a:off x="572544" y="70401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8917"/>
                  </a:lnTo>
                  <a:lnTo>
                    <a:pt x="1378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CDCD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Google Shape;756;p27"/>
            <p:cNvSpPr/>
            <p:nvPr/>
          </p:nvSpPr>
          <p:spPr>
            <a:xfrm>
              <a:off x="2191756" y="417373"/>
              <a:ext cx="305346" cy="33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78" y="0"/>
                  </a:moveTo>
                  <a:lnTo>
                    <a:pt x="0" y="10255"/>
                  </a:lnTo>
                  <a:lnTo>
                    <a:pt x="21183" y="21600"/>
                  </a:lnTo>
                  <a:lnTo>
                    <a:pt x="21600" y="21390"/>
                  </a:lnTo>
                  <a:cubicBezTo>
                    <a:pt x="21600" y="20476"/>
                    <a:pt x="21524" y="19527"/>
                    <a:pt x="21411" y="18615"/>
                  </a:cubicBezTo>
                  <a:lnTo>
                    <a:pt x="5352" y="9377"/>
                  </a:lnTo>
                  <a:lnTo>
                    <a:pt x="13590" y="2143"/>
                  </a:lnTo>
                  <a:cubicBezTo>
                    <a:pt x="12944" y="1440"/>
                    <a:pt x="12300" y="703"/>
                    <a:pt x="1157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Google Shape;757;p27"/>
            <p:cNvSpPr/>
            <p:nvPr/>
          </p:nvSpPr>
          <p:spPr>
            <a:xfrm>
              <a:off x="802402" y="434010"/>
              <a:ext cx="764725" cy="433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76" y="0"/>
                  </a:moveTo>
                  <a:lnTo>
                    <a:pt x="0" y="8297"/>
                  </a:lnTo>
                  <a:lnTo>
                    <a:pt x="15824" y="21600"/>
                  </a:lnTo>
                  <a:lnTo>
                    <a:pt x="21600" y="14587"/>
                  </a:lnTo>
                  <a:lnTo>
                    <a:pt x="727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Google Shape;758;p27"/>
            <p:cNvSpPr/>
            <p:nvPr/>
          </p:nvSpPr>
          <p:spPr>
            <a:xfrm>
              <a:off x="1748507" y="538106"/>
              <a:ext cx="727124" cy="400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03" y="0"/>
                  </a:moveTo>
                  <a:lnTo>
                    <a:pt x="0" y="6477"/>
                  </a:lnTo>
                  <a:lnTo>
                    <a:pt x="12594" y="21600"/>
                  </a:lnTo>
                  <a:lnTo>
                    <a:pt x="15511" y="17899"/>
                  </a:lnTo>
                  <a:lnTo>
                    <a:pt x="21600" y="14256"/>
                  </a:lnTo>
                  <a:lnTo>
                    <a:pt x="20979" y="13012"/>
                  </a:lnTo>
                  <a:lnTo>
                    <a:pt x="9581" y="1071"/>
                  </a:lnTo>
                  <a:lnTo>
                    <a:pt x="870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Google Shape;759;p27"/>
            <p:cNvSpPr/>
            <p:nvPr/>
          </p:nvSpPr>
          <p:spPr>
            <a:xfrm>
              <a:off x="92848" y="672806"/>
              <a:ext cx="403676" cy="28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2834" y="0"/>
                  </a:moveTo>
                  <a:cubicBezTo>
                    <a:pt x="2693" y="159"/>
                    <a:pt x="1618" y="1039"/>
                    <a:pt x="92" y="2319"/>
                  </a:cubicBezTo>
                  <a:cubicBezTo>
                    <a:pt x="-332" y="8840"/>
                    <a:pt x="713" y="15359"/>
                    <a:pt x="3230" y="21600"/>
                  </a:cubicBezTo>
                  <a:lnTo>
                    <a:pt x="21268" y="4600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Google Shape;760;p27"/>
            <p:cNvSpPr/>
            <p:nvPr/>
          </p:nvSpPr>
          <p:spPr>
            <a:xfrm>
              <a:off x="94586" y="644899"/>
              <a:ext cx="481358" cy="332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3" y="0"/>
                  </a:moveTo>
                  <a:lnTo>
                    <a:pt x="241" y="1394"/>
                  </a:lnTo>
                  <a:cubicBezTo>
                    <a:pt x="145" y="2195"/>
                    <a:pt x="48" y="2996"/>
                    <a:pt x="0" y="3831"/>
                  </a:cubicBezTo>
                  <a:cubicBezTo>
                    <a:pt x="1324" y="2682"/>
                    <a:pt x="2240" y="1916"/>
                    <a:pt x="2360" y="1777"/>
                  </a:cubicBezTo>
                  <a:lnTo>
                    <a:pt x="18036" y="5784"/>
                  </a:lnTo>
                  <a:lnTo>
                    <a:pt x="2697" y="20589"/>
                  </a:lnTo>
                  <a:cubicBezTo>
                    <a:pt x="2817" y="20938"/>
                    <a:pt x="2962" y="21286"/>
                    <a:pt x="3106" y="21600"/>
                  </a:cubicBezTo>
                  <a:lnTo>
                    <a:pt x="21600" y="4355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Google Shape;761;p27"/>
            <p:cNvSpPr/>
            <p:nvPr/>
          </p:nvSpPr>
          <p:spPr>
            <a:xfrm>
              <a:off x="2215897" y="842917"/>
              <a:ext cx="269401" cy="222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790" y="5465"/>
                  </a:lnTo>
                  <a:lnTo>
                    <a:pt x="0" y="12127"/>
                  </a:lnTo>
                  <a:lnTo>
                    <a:pt x="11789" y="21600"/>
                  </a:lnTo>
                  <a:cubicBezTo>
                    <a:pt x="16868" y="14782"/>
                    <a:pt x="20138" y="7444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Google Shape;762;p27"/>
            <p:cNvSpPr/>
            <p:nvPr/>
          </p:nvSpPr>
          <p:spPr>
            <a:xfrm>
              <a:off x="1434562" y="718418"/>
              <a:ext cx="660603" cy="37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82" y="0"/>
                  </a:moveTo>
                  <a:lnTo>
                    <a:pt x="6229" y="1486"/>
                  </a:lnTo>
                  <a:lnTo>
                    <a:pt x="0" y="8789"/>
                  </a:lnTo>
                  <a:lnTo>
                    <a:pt x="15950" y="21600"/>
                  </a:lnTo>
                  <a:lnTo>
                    <a:pt x="21600" y="14236"/>
                  </a:lnTo>
                  <a:lnTo>
                    <a:pt x="9282" y="0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Google Shape;763;p27"/>
            <p:cNvSpPr/>
            <p:nvPr/>
          </p:nvSpPr>
          <p:spPr>
            <a:xfrm>
              <a:off x="1372313" y="671204"/>
              <a:ext cx="775434" cy="45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41" y="2238"/>
                  </a:moveTo>
                  <a:lnTo>
                    <a:pt x="20135" y="13943"/>
                  </a:lnTo>
                  <a:lnTo>
                    <a:pt x="15322" y="19997"/>
                  </a:lnTo>
                  <a:lnTo>
                    <a:pt x="1734" y="9464"/>
                  </a:lnTo>
                  <a:lnTo>
                    <a:pt x="7041" y="3460"/>
                  </a:lnTo>
                  <a:lnTo>
                    <a:pt x="9641" y="2238"/>
                  </a:lnTo>
                  <a:close/>
                  <a:moveTo>
                    <a:pt x="9582" y="0"/>
                  </a:moveTo>
                  <a:lnTo>
                    <a:pt x="6024" y="2468"/>
                  </a:lnTo>
                  <a:lnTo>
                    <a:pt x="0" y="9515"/>
                  </a:lnTo>
                  <a:lnTo>
                    <a:pt x="14904" y="21600"/>
                  </a:lnTo>
                  <a:lnTo>
                    <a:pt x="21600" y="13560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Google Shape;764;p27"/>
            <p:cNvSpPr/>
            <p:nvPr/>
          </p:nvSpPr>
          <p:spPr>
            <a:xfrm>
              <a:off x="491155" y="611625"/>
              <a:ext cx="854320" cy="53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22" y="0"/>
                  </a:moveTo>
                  <a:lnTo>
                    <a:pt x="0" y="7618"/>
                  </a:lnTo>
                  <a:lnTo>
                    <a:pt x="11682" y="21600"/>
                  </a:lnTo>
                  <a:lnTo>
                    <a:pt x="21600" y="10756"/>
                  </a:lnTo>
                  <a:lnTo>
                    <a:pt x="742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Google Shape;765;p27"/>
            <p:cNvSpPr/>
            <p:nvPr/>
          </p:nvSpPr>
          <p:spPr>
            <a:xfrm>
              <a:off x="1957794" y="985655"/>
              <a:ext cx="385300" cy="24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86" y="0"/>
                  </a:moveTo>
                  <a:lnTo>
                    <a:pt x="0" y="14353"/>
                  </a:lnTo>
                  <a:lnTo>
                    <a:pt x="9777" y="21600"/>
                  </a:lnTo>
                  <a:lnTo>
                    <a:pt x="17088" y="15009"/>
                  </a:lnTo>
                  <a:cubicBezTo>
                    <a:pt x="18682" y="13092"/>
                    <a:pt x="20185" y="11035"/>
                    <a:pt x="21600" y="8790"/>
                  </a:cubicBezTo>
                  <a:lnTo>
                    <a:pt x="1308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Google Shape;766;p27"/>
            <p:cNvSpPr/>
            <p:nvPr/>
          </p:nvSpPr>
          <p:spPr>
            <a:xfrm>
              <a:off x="962338" y="1040401"/>
              <a:ext cx="366500" cy="21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09" y="0"/>
                  </a:moveTo>
                  <a:lnTo>
                    <a:pt x="0" y="11117"/>
                  </a:lnTo>
                  <a:lnTo>
                    <a:pt x="13347" y="21600"/>
                  </a:lnTo>
                  <a:lnTo>
                    <a:pt x="21600" y="8947"/>
                  </a:lnTo>
                  <a:lnTo>
                    <a:pt x="970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Google Shape;767;p27"/>
            <p:cNvSpPr/>
            <p:nvPr/>
          </p:nvSpPr>
          <p:spPr>
            <a:xfrm>
              <a:off x="1152291" y="883161"/>
              <a:ext cx="738421" cy="387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49" y="0"/>
                  </a:moveTo>
                  <a:lnTo>
                    <a:pt x="0" y="7768"/>
                  </a:lnTo>
                  <a:lnTo>
                    <a:pt x="16106" y="21600"/>
                  </a:lnTo>
                  <a:lnTo>
                    <a:pt x="21600" y="14190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Google Shape;768;p27"/>
            <p:cNvSpPr/>
            <p:nvPr/>
          </p:nvSpPr>
          <p:spPr>
            <a:xfrm>
              <a:off x="179374" y="817708"/>
              <a:ext cx="748061" cy="50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44" y="0"/>
                  </a:moveTo>
                  <a:lnTo>
                    <a:pt x="0" y="7856"/>
                  </a:lnTo>
                  <a:cubicBezTo>
                    <a:pt x="1085" y="10123"/>
                    <a:pt x="2371" y="12140"/>
                    <a:pt x="3827" y="13881"/>
                  </a:cubicBezTo>
                  <a:lnTo>
                    <a:pt x="14906" y="21600"/>
                  </a:lnTo>
                  <a:lnTo>
                    <a:pt x="21600" y="14820"/>
                  </a:lnTo>
                  <a:lnTo>
                    <a:pt x="824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Google Shape;769;p27"/>
            <p:cNvSpPr/>
            <p:nvPr/>
          </p:nvSpPr>
          <p:spPr>
            <a:xfrm>
              <a:off x="1198971" y="1135924"/>
              <a:ext cx="478688" cy="27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20" y="0"/>
                  </a:moveTo>
                  <a:lnTo>
                    <a:pt x="0" y="10161"/>
                  </a:lnTo>
                  <a:lnTo>
                    <a:pt x="13924" y="21600"/>
                  </a:lnTo>
                  <a:lnTo>
                    <a:pt x="21600" y="12118"/>
                  </a:lnTo>
                  <a:lnTo>
                    <a:pt x="632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7" name="Google Shape;770;p27"/>
            <p:cNvSpPr/>
            <p:nvPr/>
          </p:nvSpPr>
          <p:spPr>
            <a:xfrm>
              <a:off x="705810" y="1170267"/>
              <a:ext cx="777063" cy="26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9" y="0"/>
                  </a:moveTo>
                  <a:lnTo>
                    <a:pt x="0" y="12821"/>
                  </a:lnTo>
                  <a:lnTo>
                    <a:pt x="3192" y="17209"/>
                  </a:lnTo>
                  <a:cubicBezTo>
                    <a:pt x="4251" y="17949"/>
                    <a:pt x="5325" y="18646"/>
                    <a:pt x="6414" y="19210"/>
                  </a:cubicBezTo>
                  <a:lnTo>
                    <a:pt x="1253" y="12168"/>
                  </a:lnTo>
                  <a:lnTo>
                    <a:pt x="6340" y="2260"/>
                  </a:lnTo>
                  <a:lnTo>
                    <a:pt x="20242" y="20296"/>
                  </a:lnTo>
                  <a:lnTo>
                    <a:pt x="19467" y="21600"/>
                  </a:lnTo>
                  <a:cubicBezTo>
                    <a:pt x="20093" y="21513"/>
                    <a:pt x="20720" y="21384"/>
                    <a:pt x="21361" y="21252"/>
                  </a:cubicBezTo>
                  <a:lnTo>
                    <a:pt x="21600" y="20731"/>
                  </a:lnTo>
                  <a:lnTo>
                    <a:pt x="642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8" name="Google Shape;771;p27"/>
            <p:cNvSpPr/>
            <p:nvPr/>
          </p:nvSpPr>
          <p:spPr>
            <a:xfrm>
              <a:off x="1769951" y="174277"/>
              <a:ext cx="377262" cy="22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59" y="0"/>
                  </a:moveTo>
                  <a:lnTo>
                    <a:pt x="0" y="12222"/>
                  </a:lnTo>
                  <a:lnTo>
                    <a:pt x="8205" y="21600"/>
                  </a:lnTo>
                  <a:lnTo>
                    <a:pt x="21600" y="7849"/>
                  </a:lnTo>
                  <a:lnTo>
                    <a:pt x="21323" y="7585"/>
                  </a:lnTo>
                  <a:cubicBezTo>
                    <a:pt x="18404" y="4688"/>
                    <a:pt x="15363" y="2160"/>
                    <a:pt x="1225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16" name="Google Shape;772;p27"/>
          <p:cNvGrpSpPr/>
          <p:nvPr/>
        </p:nvGrpSpPr>
        <p:grpSpPr>
          <a:xfrm>
            <a:off x="5213001" y="1230057"/>
            <a:ext cx="3407044" cy="2184031"/>
            <a:chOff x="26" y="0"/>
            <a:chExt cx="3407043" cy="2184029"/>
          </a:xfrm>
        </p:grpSpPr>
        <p:grpSp>
          <p:nvGrpSpPr>
            <p:cNvPr id="512" name="Google Shape;774;p27"/>
            <p:cNvGrpSpPr/>
            <p:nvPr/>
          </p:nvGrpSpPr>
          <p:grpSpPr>
            <a:xfrm>
              <a:off x="26" y="1152602"/>
              <a:ext cx="721223" cy="1031428"/>
              <a:chOff x="26" y="0"/>
              <a:chExt cx="721221" cy="1031427"/>
            </a:xfrm>
          </p:grpSpPr>
          <p:sp>
            <p:nvSpPr>
              <p:cNvPr id="510" name="Google Shape;775;p27"/>
              <p:cNvSpPr/>
              <p:nvPr/>
            </p:nvSpPr>
            <p:spPr>
              <a:xfrm>
                <a:off x="27399" y="25770"/>
                <a:ext cx="671872" cy="671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0" y="0"/>
                      <a:pt x="0" y="4831"/>
                      <a:pt x="0" y="10800"/>
                    </a:cubicBezTo>
                    <a:cubicBezTo>
                      <a:pt x="0" y="16769"/>
                      <a:pt x="4830" y="21600"/>
                      <a:pt x="10800" y="21600"/>
                    </a:cubicBezTo>
                    <a:cubicBezTo>
                      <a:pt x="16769" y="21600"/>
                      <a:pt x="21600" y="16769"/>
                      <a:pt x="21600" y="10800"/>
                    </a:cubicBezTo>
                    <a:cubicBezTo>
                      <a:pt x="21600" y="4831"/>
                      <a:pt x="16769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11" name="Google Shape;776;p27"/>
              <p:cNvSpPr/>
              <p:nvPr/>
            </p:nvSpPr>
            <p:spPr>
              <a:xfrm>
                <a:off x="26" y="0"/>
                <a:ext cx="721223" cy="1031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2" y="890"/>
                    </a:moveTo>
                    <a:cubicBezTo>
                      <a:pt x="12030" y="890"/>
                      <a:pt x="13268" y="1055"/>
                      <a:pt x="14448" y="1394"/>
                    </a:cubicBezTo>
                    <a:cubicBezTo>
                      <a:pt x="18016" y="2428"/>
                      <a:pt x="20331" y="4867"/>
                      <a:pt x="20331" y="7552"/>
                    </a:cubicBezTo>
                    <a:cubicBezTo>
                      <a:pt x="20331" y="11238"/>
                      <a:pt x="16072" y="14216"/>
                      <a:pt x="10800" y="14216"/>
                    </a:cubicBezTo>
                    <a:cubicBezTo>
                      <a:pt x="6943" y="14216"/>
                      <a:pt x="3471" y="12598"/>
                      <a:pt x="1993" y="10103"/>
                    </a:cubicBezTo>
                    <a:cubicBezTo>
                      <a:pt x="514" y="7620"/>
                      <a:pt x="1334" y="4742"/>
                      <a:pt x="4066" y="2843"/>
                    </a:cubicBezTo>
                    <a:cubicBezTo>
                      <a:pt x="5883" y="1565"/>
                      <a:pt x="8320" y="890"/>
                      <a:pt x="10802" y="890"/>
                    </a:cubicBezTo>
                    <a:close/>
                    <a:moveTo>
                      <a:pt x="10800" y="0"/>
                    </a:moveTo>
                    <a:cubicBezTo>
                      <a:pt x="4837" y="0"/>
                      <a:pt x="0" y="3383"/>
                      <a:pt x="0" y="7552"/>
                    </a:cubicBezTo>
                    <a:cubicBezTo>
                      <a:pt x="0" y="11733"/>
                      <a:pt x="10800" y="21600"/>
                      <a:pt x="10800" y="21600"/>
                    </a:cubicBezTo>
                    <a:cubicBezTo>
                      <a:pt x="10800" y="21600"/>
                      <a:pt x="21600" y="11721"/>
                      <a:pt x="21600" y="7552"/>
                    </a:cubicBezTo>
                    <a:cubicBezTo>
                      <a:pt x="21600" y="3383"/>
                      <a:pt x="16763" y="0"/>
                      <a:pt x="10800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15" name="Google Shape;782;p27"/>
            <p:cNvGrpSpPr/>
            <p:nvPr/>
          </p:nvGrpSpPr>
          <p:grpSpPr>
            <a:xfrm>
              <a:off x="710476" y="-1"/>
              <a:ext cx="2696594" cy="1608917"/>
              <a:chOff x="0" y="0"/>
              <a:chExt cx="2696592" cy="1608915"/>
            </a:xfrm>
          </p:grpSpPr>
          <p:sp>
            <p:nvSpPr>
              <p:cNvPr id="513" name="Google Shape;783;p27"/>
              <p:cNvSpPr txBox="1"/>
              <p:nvPr/>
            </p:nvSpPr>
            <p:spPr>
              <a:xfrm>
                <a:off x="1081" y="730696"/>
                <a:ext cx="2695512" cy="8782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/>
              <a:p>
                <a:pPr algn="r">
                  <a:defRPr sz="1200"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  <a:r>
                  <a:t>Il sistema dovrà permettere all’admin di poter rimuovere un servizio presente sulla piattaforma.</a:t>
                </a:r>
                <a:br/>
              </a:p>
            </p:txBody>
          </p:sp>
          <p:sp>
            <p:nvSpPr>
              <p:cNvPr id="514" name="Google Shape;784;p27"/>
              <p:cNvSpPr txBox="1"/>
              <p:nvPr/>
            </p:nvSpPr>
            <p:spPr>
              <a:xfrm>
                <a:off x="0" y="0"/>
                <a:ext cx="2687160" cy="8318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noAutofit/>
              </a:bodyPr>
              <a:lstStyle>
                <a:lvl1pPr algn="r">
                  <a:defRPr sz="2000">
                    <a:solidFill>
                      <a:srgbClr val="F8AA25"/>
                    </a:solidFill>
                    <a:latin typeface="Futura"/>
                    <a:ea typeface="Futura"/>
                    <a:cs typeface="Futura"/>
                    <a:sym typeface="Futura"/>
                  </a:defRPr>
                </a:lvl1pPr>
              </a:lstStyle>
              <a:p>
                <a:pPr/>
                <a:r>
                  <a:t>Rimuovere un Servizio</a:t>
                </a:r>
              </a:p>
            </p:txBody>
          </p:sp>
        </p:grpSp>
      </p:grpSp>
      <p:grpSp>
        <p:nvGrpSpPr>
          <p:cNvPr id="521" name="Google Shape;785;p27"/>
          <p:cNvGrpSpPr/>
          <p:nvPr/>
        </p:nvGrpSpPr>
        <p:grpSpPr>
          <a:xfrm>
            <a:off x="4045060" y="1188989"/>
            <a:ext cx="4565551" cy="2794673"/>
            <a:chOff x="0" y="0"/>
            <a:chExt cx="4565549" cy="2794671"/>
          </a:xfrm>
        </p:grpSpPr>
        <p:sp>
          <p:nvSpPr>
            <p:cNvPr id="517" name="Google Shape;786;p27"/>
            <p:cNvSpPr/>
            <p:nvPr/>
          </p:nvSpPr>
          <p:spPr>
            <a:xfrm>
              <a:off x="0" y="0"/>
              <a:ext cx="1416069" cy="202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fill="norm" stroke="1" extrusionOk="0">
                  <a:moveTo>
                    <a:pt x="10807" y="3421"/>
                  </a:moveTo>
                  <a:cubicBezTo>
                    <a:pt x="11565" y="3421"/>
                    <a:pt x="12329" y="3523"/>
                    <a:pt x="13056" y="3734"/>
                  </a:cubicBezTo>
                  <a:cubicBezTo>
                    <a:pt x="15265" y="4378"/>
                    <a:pt x="16703" y="5883"/>
                    <a:pt x="16694" y="7553"/>
                  </a:cubicBezTo>
                  <a:cubicBezTo>
                    <a:pt x="16694" y="9827"/>
                    <a:pt x="14052" y="11674"/>
                    <a:pt x="10800" y="11674"/>
                  </a:cubicBezTo>
                  <a:cubicBezTo>
                    <a:pt x="8413" y="11674"/>
                    <a:pt x="6260" y="10668"/>
                    <a:pt x="5348" y="9124"/>
                  </a:cubicBezTo>
                  <a:cubicBezTo>
                    <a:pt x="4437" y="7585"/>
                    <a:pt x="4935" y="5811"/>
                    <a:pt x="6627" y="4628"/>
                  </a:cubicBezTo>
                  <a:cubicBezTo>
                    <a:pt x="7760" y="3840"/>
                    <a:pt x="9271" y="3421"/>
                    <a:pt x="10807" y="3421"/>
                  </a:cubicBezTo>
                  <a:close/>
                  <a:moveTo>
                    <a:pt x="10783" y="0"/>
                  </a:moveTo>
                  <a:cubicBezTo>
                    <a:pt x="4822" y="0"/>
                    <a:pt x="0" y="3383"/>
                    <a:pt x="0" y="7553"/>
                  </a:cubicBezTo>
                  <a:cubicBezTo>
                    <a:pt x="0" y="11720"/>
                    <a:pt x="10800" y="21600"/>
                    <a:pt x="10800" y="21600"/>
                  </a:cubicBezTo>
                  <a:cubicBezTo>
                    <a:pt x="10800" y="21600"/>
                    <a:pt x="21591" y="11720"/>
                    <a:pt x="21591" y="7553"/>
                  </a:cubicBezTo>
                  <a:cubicBezTo>
                    <a:pt x="21600" y="3383"/>
                    <a:pt x="16769" y="0"/>
                    <a:pt x="10817" y="0"/>
                  </a:cubicBezTo>
                  <a:cubicBezTo>
                    <a:pt x="10812" y="0"/>
                    <a:pt x="10806" y="0"/>
                    <a:pt x="10800" y="0"/>
                  </a:cubicBezTo>
                  <a:cubicBezTo>
                    <a:pt x="10794" y="0"/>
                    <a:pt x="10789" y="0"/>
                    <a:pt x="10783" y="0"/>
                  </a:cubicBezTo>
                  <a:close/>
                </a:path>
              </a:pathLst>
            </a:custGeom>
            <a:solidFill>
              <a:srgbClr val="E949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520" name="Google Shape;787;p27"/>
            <p:cNvGrpSpPr/>
            <p:nvPr/>
          </p:nvGrpSpPr>
          <p:grpSpPr>
            <a:xfrm>
              <a:off x="1883486" y="2035571"/>
              <a:ext cx="2682065" cy="759101"/>
              <a:chOff x="0" y="430542"/>
              <a:chExt cx="2682063" cy="759100"/>
            </a:xfrm>
          </p:grpSpPr>
          <p:sp>
            <p:nvSpPr>
              <p:cNvPr id="518" name="Google Shape;788;p27"/>
              <p:cNvSpPr/>
              <p:nvPr/>
            </p:nvSpPr>
            <p:spPr>
              <a:xfrm>
                <a:off x="0" y="1189642"/>
                <a:ext cx="2682064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r">
                  <a:defRPr sz="1200"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  <a:p>
                <a:pPr algn="r">
                  <a:defRPr sz="1200"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  <a:r>
                  <a:t>Il sistema dovrà permettere all’admin di poter modificare un servizio presente sulla piattaforma. </a:t>
                </a:r>
              </a:p>
            </p:txBody>
          </p:sp>
          <p:sp>
            <p:nvSpPr>
              <p:cNvPr id="519" name="Google Shape;789;p27"/>
              <p:cNvSpPr/>
              <p:nvPr/>
            </p:nvSpPr>
            <p:spPr>
              <a:xfrm>
                <a:off x="43423" y="430542"/>
                <a:ext cx="263864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 algn="r">
                  <a:defRPr sz="2000">
                    <a:solidFill>
                      <a:srgbClr val="159AC6"/>
                    </a:solidFill>
                    <a:latin typeface="Futura"/>
                    <a:ea typeface="Futura"/>
                    <a:cs typeface="Futura"/>
                    <a:sym typeface="Futura"/>
                  </a:defRPr>
                </a:lvl1pPr>
              </a:lstStyle>
              <a:p>
                <a:pPr/>
                <a:r>
                  <a:t>Modificare un Servizio</a:t>
                </a:r>
              </a:p>
            </p:txBody>
          </p:sp>
        </p:grpSp>
      </p:grpSp>
      <p:grpSp>
        <p:nvGrpSpPr>
          <p:cNvPr id="526" name="Google Shape;790;p27"/>
          <p:cNvGrpSpPr/>
          <p:nvPr/>
        </p:nvGrpSpPr>
        <p:grpSpPr>
          <a:xfrm>
            <a:off x="534075" y="1813429"/>
            <a:ext cx="3388363" cy="1286249"/>
            <a:chOff x="0" y="259092"/>
            <a:chExt cx="3388362" cy="1286248"/>
          </a:xfrm>
        </p:grpSpPr>
        <p:sp>
          <p:nvSpPr>
            <p:cNvPr id="522" name="Google Shape;794;p27"/>
            <p:cNvSpPr/>
            <p:nvPr/>
          </p:nvSpPr>
          <p:spPr>
            <a:xfrm>
              <a:off x="2667140" y="513913"/>
              <a:ext cx="721223" cy="103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890"/>
                  </a:moveTo>
                  <a:cubicBezTo>
                    <a:pt x="12030" y="890"/>
                    <a:pt x="13268" y="1055"/>
                    <a:pt x="14448" y="1394"/>
                  </a:cubicBezTo>
                  <a:cubicBezTo>
                    <a:pt x="18000" y="2428"/>
                    <a:pt x="20331" y="4867"/>
                    <a:pt x="20331" y="7552"/>
                  </a:cubicBezTo>
                  <a:cubicBezTo>
                    <a:pt x="20331" y="11238"/>
                    <a:pt x="16056" y="14216"/>
                    <a:pt x="10800" y="14216"/>
                  </a:cubicBezTo>
                  <a:cubicBezTo>
                    <a:pt x="6943" y="14216"/>
                    <a:pt x="3455" y="12598"/>
                    <a:pt x="1993" y="10103"/>
                  </a:cubicBezTo>
                  <a:cubicBezTo>
                    <a:pt x="514" y="7620"/>
                    <a:pt x="1334" y="4742"/>
                    <a:pt x="4050" y="2843"/>
                  </a:cubicBezTo>
                  <a:cubicBezTo>
                    <a:pt x="5878" y="1565"/>
                    <a:pt x="8318" y="890"/>
                    <a:pt x="10802" y="890"/>
                  </a:cubicBezTo>
                  <a:close/>
                  <a:moveTo>
                    <a:pt x="10800" y="0"/>
                  </a:moveTo>
                  <a:cubicBezTo>
                    <a:pt x="4821" y="0"/>
                    <a:pt x="0" y="3383"/>
                    <a:pt x="0" y="7552"/>
                  </a:cubicBezTo>
                  <a:cubicBezTo>
                    <a:pt x="0" y="11733"/>
                    <a:pt x="10800" y="21600"/>
                    <a:pt x="10800" y="21600"/>
                  </a:cubicBezTo>
                  <a:cubicBezTo>
                    <a:pt x="10800" y="21600"/>
                    <a:pt x="21600" y="11721"/>
                    <a:pt x="21600" y="7552"/>
                  </a:cubicBezTo>
                  <a:cubicBezTo>
                    <a:pt x="21600" y="3383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159AC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525" name="Google Shape;804;p27"/>
            <p:cNvGrpSpPr/>
            <p:nvPr/>
          </p:nvGrpSpPr>
          <p:grpSpPr>
            <a:xfrm>
              <a:off x="0" y="259092"/>
              <a:ext cx="2368800" cy="562159"/>
              <a:chOff x="0" y="259092"/>
              <a:chExt cx="2368799" cy="562158"/>
            </a:xfrm>
          </p:grpSpPr>
          <p:sp>
            <p:nvSpPr>
              <p:cNvPr id="523" name="Google Shape;805;p27"/>
              <p:cNvSpPr/>
              <p:nvPr/>
            </p:nvSpPr>
            <p:spPr>
              <a:xfrm>
                <a:off x="0" y="821250"/>
                <a:ext cx="23688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>
                  <a:defRPr sz="1200"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lvl1pPr>
              </a:lstStyle>
              <a:p>
                <a:pPr/>
                <a:r>
                  <a:t>Il sistema dovrà permettere all’admin di loggarsi</a:t>
                </a:r>
              </a:p>
            </p:txBody>
          </p:sp>
          <p:sp>
            <p:nvSpPr>
              <p:cNvPr id="524" name="Google Shape;806;p27"/>
              <p:cNvSpPr/>
              <p:nvPr/>
            </p:nvSpPr>
            <p:spPr>
              <a:xfrm>
                <a:off x="0" y="259092"/>
                <a:ext cx="23688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defRPr sz="2000">
                    <a:solidFill>
                      <a:srgbClr val="E94974"/>
                    </a:solidFill>
                    <a:latin typeface="Futura"/>
                    <a:ea typeface="Futura"/>
                    <a:cs typeface="Futura"/>
                    <a:sym typeface="Futura"/>
                  </a:defRPr>
                </a:pPr>
                <a:r>
                  <a:t>Login</a:t>
                </a:r>
                <a:r>
                  <a:rPr>
                    <a:solidFill>
                      <a:srgbClr val="159AC6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533" name="Google Shape;807;p27"/>
          <p:cNvGrpSpPr/>
          <p:nvPr/>
        </p:nvGrpSpPr>
        <p:grpSpPr>
          <a:xfrm>
            <a:off x="534075" y="2661481"/>
            <a:ext cx="4095908" cy="1242499"/>
            <a:chOff x="0" y="0"/>
            <a:chExt cx="4095907" cy="1242497"/>
          </a:xfrm>
        </p:grpSpPr>
        <p:grpSp>
          <p:nvGrpSpPr>
            <p:cNvPr id="529" name="Google Shape;808;p27"/>
            <p:cNvGrpSpPr/>
            <p:nvPr/>
          </p:nvGrpSpPr>
          <p:grpSpPr>
            <a:xfrm>
              <a:off x="0" y="461479"/>
              <a:ext cx="2622207" cy="781019"/>
              <a:chOff x="0" y="430542"/>
              <a:chExt cx="2622206" cy="781018"/>
            </a:xfrm>
          </p:grpSpPr>
          <p:sp>
            <p:nvSpPr>
              <p:cNvPr id="527" name="Google Shape;809;p27"/>
              <p:cNvSpPr/>
              <p:nvPr/>
            </p:nvSpPr>
            <p:spPr>
              <a:xfrm>
                <a:off x="12700" y="1211560"/>
                <a:ext cx="23688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defRPr sz="1200"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  <a:p>
                <a:pPr>
                  <a:defRPr sz="1200"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  <a:r>
                  <a:t>Il sistema dovrà permettere all’admin di poter inserire un nuovo servizio all’interno della piattaforma.</a:t>
                </a:r>
              </a:p>
            </p:txBody>
          </p:sp>
          <p:sp>
            <p:nvSpPr>
              <p:cNvPr id="528" name="Google Shape;810;p27"/>
              <p:cNvSpPr/>
              <p:nvPr/>
            </p:nvSpPr>
            <p:spPr>
              <a:xfrm>
                <a:off x="0" y="430542"/>
                <a:ext cx="262220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>
                <a:lvl1pPr>
                  <a:defRPr sz="2000">
                    <a:solidFill>
                      <a:srgbClr val="3FABA5"/>
                    </a:solidFill>
                    <a:latin typeface="Futura"/>
                    <a:ea typeface="Futura"/>
                    <a:cs typeface="Futura"/>
                    <a:sym typeface="Futura"/>
                  </a:defRPr>
                </a:lvl1pPr>
              </a:lstStyle>
              <a:p>
                <a:pPr/>
                <a:r>
                  <a:t>Aggiungere un Servizio </a:t>
                </a:r>
              </a:p>
            </p:txBody>
          </p:sp>
        </p:grpSp>
        <p:grpSp>
          <p:nvGrpSpPr>
            <p:cNvPr id="532" name="Google Shape;812;p27"/>
            <p:cNvGrpSpPr/>
            <p:nvPr/>
          </p:nvGrpSpPr>
          <p:grpSpPr>
            <a:xfrm>
              <a:off x="3374685" y="0"/>
              <a:ext cx="721223" cy="1031401"/>
              <a:chOff x="0" y="0"/>
              <a:chExt cx="721222" cy="1031400"/>
            </a:xfrm>
          </p:grpSpPr>
          <p:sp>
            <p:nvSpPr>
              <p:cNvPr id="530" name="Google Shape;813;p27"/>
              <p:cNvSpPr/>
              <p:nvPr/>
            </p:nvSpPr>
            <p:spPr>
              <a:xfrm>
                <a:off x="26839" y="25743"/>
                <a:ext cx="671872" cy="6718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47" y="0"/>
                      <a:pt x="0" y="4831"/>
                      <a:pt x="0" y="10800"/>
                    </a:cubicBezTo>
                    <a:cubicBezTo>
                      <a:pt x="0" y="16770"/>
                      <a:pt x="4847" y="21600"/>
                      <a:pt x="10800" y="21600"/>
                    </a:cubicBezTo>
                    <a:cubicBezTo>
                      <a:pt x="16769" y="21600"/>
                      <a:pt x="21600" y="16770"/>
                      <a:pt x="21600" y="10800"/>
                    </a:cubicBezTo>
                    <a:cubicBezTo>
                      <a:pt x="21600" y="4831"/>
                      <a:pt x="16769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1" name="Google Shape;814;p27"/>
              <p:cNvSpPr/>
              <p:nvPr/>
            </p:nvSpPr>
            <p:spPr>
              <a:xfrm>
                <a:off x="-1" y="0"/>
                <a:ext cx="721224" cy="1031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4" h="21600" fill="norm" stroke="1" extrusionOk="0">
                    <a:moveTo>
                      <a:pt x="10789" y="890"/>
                    </a:moveTo>
                    <a:cubicBezTo>
                      <a:pt x="12014" y="890"/>
                      <a:pt x="13248" y="1055"/>
                      <a:pt x="14422" y="1394"/>
                    </a:cubicBezTo>
                    <a:cubicBezTo>
                      <a:pt x="17987" y="2427"/>
                      <a:pt x="20316" y="4855"/>
                      <a:pt x="20316" y="7552"/>
                    </a:cubicBezTo>
                    <a:cubicBezTo>
                      <a:pt x="20316" y="11238"/>
                      <a:pt x="16044" y="14217"/>
                      <a:pt x="10792" y="14217"/>
                    </a:cubicBezTo>
                    <a:cubicBezTo>
                      <a:pt x="6938" y="14217"/>
                      <a:pt x="3453" y="12598"/>
                      <a:pt x="1992" y="10103"/>
                    </a:cubicBezTo>
                    <a:cubicBezTo>
                      <a:pt x="514" y="7619"/>
                      <a:pt x="1333" y="4754"/>
                      <a:pt x="4047" y="2843"/>
                    </a:cubicBezTo>
                    <a:cubicBezTo>
                      <a:pt x="5874" y="1565"/>
                      <a:pt x="8312" y="890"/>
                      <a:pt x="10789" y="890"/>
                    </a:cubicBezTo>
                    <a:close/>
                    <a:moveTo>
                      <a:pt x="10792" y="0"/>
                    </a:moveTo>
                    <a:cubicBezTo>
                      <a:pt x="4818" y="0"/>
                      <a:pt x="-16" y="3382"/>
                      <a:pt x="0" y="7552"/>
                    </a:cubicBezTo>
                    <a:cubicBezTo>
                      <a:pt x="0" y="11722"/>
                      <a:pt x="10792" y="21600"/>
                      <a:pt x="10792" y="21600"/>
                    </a:cubicBezTo>
                    <a:cubicBezTo>
                      <a:pt x="10792" y="21600"/>
                      <a:pt x="21584" y="11722"/>
                      <a:pt x="21584" y="7552"/>
                    </a:cubicBezTo>
                    <a:cubicBezTo>
                      <a:pt x="21584" y="3382"/>
                      <a:pt x="16750" y="0"/>
                      <a:pt x="10792" y="0"/>
                    </a:cubicBezTo>
                    <a:close/>
                  </a:path>
                </a:pathLst>
              </a:custGeom>
              <a:solidFill>
                <a:srgbClr val="3FABA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36" name="Google Shape;10300;p75"/>
          <p:cNvGrpSpPr/>
          <p:nvPr/>
        </p:nvGrpSpPr>
        <p:grpSpPr>
          <a:xfrm>
            <a:off x="4528601" y="1582679"/>
            <a:ext cx="459948" cy="579034"/>
            <a:chOff x="0" y="0"/>
            <a:chExt cx="459947" cy="579033"/>
          </a:xfrm>
        </p:grpSpPr>
        <p:sp>
          <p:nvSpPr>
            <p:cNvPr id="534" name="Google Shape;10301;p75"/>
            <p:cNvSpPr/>
            <p:nvPr/>
          </p:nvSpPr>
          <p:spPr>
            <a:xfrm>
              <a:off x="-1" y="0"/>
              <a:ext cx="459949" cy="579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fill="norm" stroke="1" extrusionOk="0">
                  <a:moveTo>
                    <a:pt x="10535" y="1264"/>
                  </a:moveTo>
                  <a:cubicBezTo>
                    <a:pt x="11760" y="1264"/>
                    <a:pt x="12916" y="1733"/>
                    <a:pt x="13651" y="2530"/>
                  </a:cubicBezTo>
                  <a:cubicBezTo>
                    <a:pt x="12912" y="3327"/>
                    <a:pt x="11756" y="3792"/>
                    <a:pt x="10535" y="3795"/>
                  </a:cubicBezTo>
                  <a:lnTo>
                    <a:pt x="6715" y="3795"/>
                  </a:lnTo>
                  <a:cubicBezTo>
                    <a:pt x="7089" y="2324"/>
                    <a:pt x="8681" y="1268"/>
                    <a:pt x="10535" y="1264"/>
                  </a:cubicBezTo>
                  <a:close/>
                  <a:moveTo>
                    <a:pt x="14349" y="3792"/>
                  </a:moveTo>
                  <a:cubicBezTo>
                    <a:pt x="14404" y="4001"/>
                    <a:pt x="14429" y="4214"/>
                    <a:pt x="14429" y="4430"/>
                  </a:cubicBezTo>
                  <a:lnTo>
                    <a:pt x="14429" y="7046"/>
                  </a:lnTo>
                  <a:cubicBezTo>
                    <a:pt x="14429" y="8791"/>
                    <a:pt x="12683" y="10208"/>
                    <a:pt x="10535" y="10208"/>
                  </a:cubicBezTo>
                  <a:cubicBezTo>
                    <a:pt x="8382" y="10208"/>
                    <a:pt x="6635" y="8791"/>
                    <a:pt x="6635" y="7046"/>
                  </a:cubicBezTo>
                  <a:lnTo>
                    <a:pt x="6635" y="5062"/>
                  </a:lnTo>
                  <a:lnTo>
                    <a:pt x="10535" y="5062"/>
                  </a:lnTo>
                  <a:cubicBezTo>
                    <a:pt x="11959" y="5057"/>
                    <a:pt x="13332" y="4605"/>
                    <a:pt x="14349" y="3792"/>
                  </a:cubicBezTo>
                  <a:close/>
                  <a:moveTo>
                    <a:pt x="8664" y="11207"/>
                  </a:moveTo>
                  <a:cubicBezTo>
                    <a:pt x="9267" y="11386"/>
                    <a:pt x="9899" y="11476"/>
                    <a:pt x="10533" y="11476"/>
                  </a:cubicBezTo>
                  <a:cubicBezTo>
                    <a:pt x="11167" y="11476"/>
                    <a:pt x="11800" y="11386"/>
                    <a:pt x="12404" y="11207"/>
                  </a:cubicBezTo>
                  <a:lnTo>
                    <a:pt x="10535" y="13492"/>
                  </a:lnTo>
                  <a:lnTo>
                    <a:pt x="8664" y="11207"/>
                  </a:lnTo>
                  <a:close/>
                  <a:moveTo>
                    <a:pt x="13739" y="11859"/>
                  </a:moveTo>
                  <a:lnTo>
                    <a:pt x="14977" y="12827"/>
                  </a:lnTo>
                  <a:lnTo>
                    <a:pt x="12750" y="15541"/>
                  </a:lnTo>
                  <a:lnTo>
                    <a:pt x="11535" y="14555"/>
                  </a:lnTo>
                  <a:lnTo>
                    <a:pt x="13739" y="11859"/>
                  </a:lnTo>
                  <a:close/>
                  <a:moveTo>
                    <a:pt x="7326" y="11859"/>
                  </a:moveTo>
                  <a:lnTo>
                    <a:pt x="9533" y="14555"/>
                  </a:lnTo>
                  <a:lnTo>
                    <a:pt x="8314" y="15545"/>
                  </a:lnTo>
                  <a:lnTo>
                    <a:pt x="6087" y="12827"/>
                  </a:lnTo>
                  <a:lnTo>
                    <a:pt x="7326" y="11859"/>
                  </a:lnTo>
                  <a:close/>
                  <a:moveTo>
                    <a:pt x="4762" y="13496"/>
                  </a:moveTo>
                  <a:lnTo>
                    <a:pt x="7546" y="16888"/>
                  </a:lnTo>
                  <a:cubicBezTo>
                    <a:pt x="7674" y="17047"/>
                    <a:pt x="7886" y="17148"/>
                    <a:pt x="8119" y="17164"/>
                  </a:cubicBezTo>
                  <a:cubicBezTo>
                    <a:pt x="8144" y="17168"/>
                    <a:pt x="8170" y="17168"/>
                    <a:pt x="8195" y="17168"/>
                  </a:cubicBezTo>
                  <a:cubicBezTo>
                    <a:pt x="8403" y="17168"/>
                    <a:pt x="8598" y="17104"/>
                    <a:pt x="8747" y="16982"/>
                  </a:cubicBezTo>
                  <a:lnTo>
                    <a:pt x="9753" y="16166"/>
                  </a:lnTo>
                  <a:lnTo>
                    <a:pt x="9753" y="20335"/>
                  </a:lnTo>
                  <a:lnTo>
                    <a:pt x="2858" y="20335"/>
                  </a:lnTo>
                  <a:lnTo>
                    <a:pt x="1598" y="15092"/>
                  </a:lnTo>
                  <a:cubicBezTo>
                    <a:pt x="1594" y="15082"/>
                    <a:pt x="1590" y="15072"/>
                    <a:pt x="1590" y="15062"/>
                  </a:cubicBezTo>
                  <a:cubicBezTo>
                    <a:pt x="1465" y="14654"/>
                    <a:pt x="1744" y="14235"/>
                    <a:pt x="2230" y="14097"/>
                  </a:cubicBezTo>
                  <a:lnTo>
                    <a:pt x="4762" y="13496"/>
                  </a:lnTo>
                  <a:close/>
                  <a:moveTo>
                    <a:pt x="16304" y="13496"/>
                  </a:moveTo>
                  <a:lnTo>
                    <a:pt x="18897" y="14097"/>
                  </a:lnTo>
                  <a:cubicBezTo>
                    <a:pt x="19383" y="14235"/>
                    <a:pt x="19661" y="14654"/>
                    <a:pt x="19541" y="15062"/>
                  </a:cubicBezTo>
                  <a:cubicBezTo>
                    <a:pt x="19537" y="15068"/>
                    <a:pt x="19533" y="15079"/>
                    <a:pt x="19533" y="15085"/>
                  </a:cubicBezTo>
                  <a:lnTo>
                    <a:pt x="18203" y="20335"/>
                  </a:lnTo>
                  <a:lnTo>
                    <a:pt x="11311" y="20335"/>
                  </a:lnTo>
                  <a:lnTo>
                    <a:pt x="11311" y="16166"/>
                  </a:lnTo>
                  <a:lnTo>
                    <a:pt x="12317" y="16986"/>
                  </a:lnTo>
                  <a:cubicBezTo>
                    <a:pt x="12467" y="17104"/>
                    <a:pt x="12663" y="17171"/>
                    <a:pt x="12871" y="17171"/>
                  </a:cubicBezTo>
                  <a:cubicBezTo>
                    <a:pt x="12895" y="17171"/>
                    <a:pt x="12920" y="17168"/>
                    <a:pt x="12949" y="17168"/>
                  </a:cubicBezTo>
                  <a:cubicBezTo>
                    <a:pt x="13178" y="17148"/>
                    <a:pt x="13390" y="17047"/>
                    <a:pt x="13519" y="16888"/>
                  </a:cubicBezTo>
                  <a:lnTo>
                    <a:pt x="16304" y="13496"/>
                  </a:lnTo>
                  <a:close/>
                  <a:moveTo>
                    <a:pt x="10533" y="0"/>
                  </a:moveTo>
                  <a:cubicBezTo>
                    <a:pt x="10056" y="0"/>
                    <a:pt x="9574" y="50"/>
                    <a:pt x="9096" y="156"/>
                  </a:cubicBezTo>
                  <a:cubicBezTo>
                    <a:pt x="6723" y="683"/>
                    <a:pt x="5077" y="2431"/>
                    <a:pt x="5077" y="4430"/>
                  </a:cubicBezTo>
                  <a:lnTo>
                    <a:pt x="5077" y="7046"/>
                  </a:lnTo>
                  <a:cubicBezTo>
                    <a:pt x="5077" y="8221"/>
                    <a:pt x="5655" y="9347"/>
                    <a:pt x="6678" y="10178"/>
                  </a:cubicBezTo>
                  <a:lnTo>
                    <a:pt x="6678" y="10606"/>
                  </a:lnTo>
                  <a:lnTo>
                    <a:pt x="4636" y="12207"/>
                  </a:lnTo>
                  <a:lnTo>
                    <a:pt x="1777" y="12885"/>
                  </a:lnTo>
                  <a:lnTo>
                    <a:pt x="1753" y="12892"/>
                  </a:lnTo>
                  <a:cubicBezTo>
                    <a:pt x="493" y="13236"/>
                    <a:pt x="-235" y="14303"/>
                    <a:pt x="69" y="15352"/>
                  </a:cubicBezTo>
                  <a:lnTo>
                    <a:pt x="1448" y="21090"/>
                  </a:lnTo>
                  <a:cubicBezTo>
                    <a:pt x="1519" y="21384"/>
                    <a:pt x="1839" y="21600"/>
                    <a:pt x="2214" y="21600"/>
                  </a:cubicBezTo>
                  <a:cubicBezTo>
                    <a:pt x="2234" y="21600"/>
                    <a:pt x="2255" y="21600"/>
                    <a:pt x="2276" y="21597"/>
                  </a:cubicBezTo>
                  <a:cubicBezTo>
                    <a:pt x="2296" y="21597"/>
                    <a:pt x="2317" y="21600"/>
                    <a:pt x="2338" y="21600"/>
                  </a:cubicBezTo>
                  <a:lnTo>
                    <a:pt x="18838" y="21600"/>
                  </a:lnTo>
                  <a:cubicBezTo>
                    <a:pt x="19208" y="21600"/>
                    <a:pt x="19529" y="21388"/>
                    <a:pt x="19603" y="21094"/>
                  </a:cubicBezTo>
                  <a:lnTo>
                    <a:pt x="21058" y="15352"/>
                  </a:lnTo>
                  <a:cubicBezTo>
                    <a:pt x="21365" y="14303"/>
                    <a:pt x="20638" y="13236"/>
                    <a:pt x="19379" y="12892"/>
                  </a:cubicBezTo>
                  <a:lnTo>
                    <a:pt x="19346" y="12882"/>
                  </a:lnTo>
                  <a:lnTo>
                    <a:pt x="16432" y="12207"/>
                  </a:lnTo>
                  <a:lnTo>
                    <a:pt x="14388" y="10606"/>
                  </a:lnTo>
                  <a:lnTo>
                    <a:pt x="14388" y="10175"/>
                  </a:lnTo>
                  <a:cubicBezTo>
                    <a:pt x="15413" y="9347"/>
                    <a:pt x="15987" y="8221"/>
                    <a:pt x="15987" y="7046"/>
                  </a:cubicBezTo>
                  <a:lnTo>
                    <a:pt x="15987" y="4430"/>
                  </a:lnTo>
                  <a:cubicBezTo>
                    <a:pt x="15987" y="3667"/>
                    <a:pt x="15746" y="2918"/>
                    <a:pt x="15285" y="2256"/>
                  </a:cubicBezTo>
                  <a:cubicBezTo>
                    <a:pt x="15268" y="2229"/>
                    <a:pt x="15252" y="2202"/>
                    <a:pt x="15227" y="2179"/>
                  </a:cubicBezTo>
                  <a:cubicBezTo>
                    <a:pt x="14228" y="804"/>
                    <a:pt x="12425" y="0"/>
                    <a:pt x="10533" y="0"/>
                  </a:cubicBezTo>
                  <a:close/>
                </a:path>
              </a:pathLst>
            </a:custGeom>
            <a:solidFill>
              <a:srgbClr val="D8567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535" name="Google Shape;10302;p75"/>
            <p:cNvSpPr/>
            <p:nvPr/>
          </p:nvSpPr>
          <p:spPr>
            <a:xfrm>
              <a:off x="314105" y="477238"/>
              <a:ext cx="67844" cy="3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19" y="0"/>
                  </a:moveTo>
                  <a:cubicBezTo>
                    <a:pt x="2414" y="0"/>
                    <a:pt x="0" y="4847"/>
                    <a:pt x="0" y="10838"/>
                  </a:cubicBezTo>
                  <a:cubicBezTo>
                    <a:pt x="0" y="16772"/>
                    <a:pt x="2414" y="21600"/>
                    <a:pt x="5419" y="21600"/>
                  </a:cubicBezTo>
                  <a:lnTo>
                    <a:pt x="16219" y="21600"/>
                  </a:lnTo>
                  <a:cubicBezTo>
                    <a:pt x="19186" y="21600"/>
                    <a:pt x="21600" y="16772"/>
                    <a:pt x="21600" y="10838"/>
                  </a:cubicBezTo>
                  <a:cubicBezTo>
                    <a:pt x="21600" y="4847"/>
                    <a:pt x="19186" y="0"/>
                    <a:pt x="16219" y="0"/>
                  </a:cubicBezTo>
                  <a:close/>
                </a:path>
              </a:pathLst>
            </a:custGeom>
            <a:solidFill>
              <a:srgbClr val="D8567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539" name="Google Shape;10337;p75"/>
          <p:cNvGrpSpPr/>
          <p:nvPr/>
        </p:nvGrpSpPr>
        <p:grpSpPr>
          <a:xfrm>
            <a:off x="5346313" y="2510196"/>
            <a:ext cx="459609" cy="459584"/>
            <a:chOff x="0" y="23"/>
            <a:chExt cx="459607" cy="459583"/>
          </a:xfrm>
        </p:grpSpPr>
        <p:sp>
          <p:nvSpPr>
            <p:cNvPr id="537" name="Google Shape;10338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2"/>
                    <a:pt x="13216" y="20335"/>
                    <a:pt x="10801" y="20335"/>
                  </a:cubicBezTo>
                  <a:cubicBezTo>
                    <a:pt x="8384" y="20335"/>
                    <a:pt x="5971" y="19392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4" y="1265"/>
                    <a:pt x="10801" y="1265"/>
                  </a:cubicBezTo>
                  <a:close/>
                  <a:moveTo>
                    <a:pt x="10801" y="0"/>
                  </a:moveTo>
                  <a:cubicBezTo>
                    <a:pt x="7955" y="0"/>
                    <a:pt x="5252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2" y="20465"/>
                    <a:pt x="7955" y="21600"/>
                    <a:pt x="10801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801" y="0"/>
                  </a:cubicBezTo>
                  <a:close/>
                </a:path>
              </a:pathLst>
            </a:custGeom>
            <a:solidFill>
              <a:srgbClr val="EAAB4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538" name="Google Shape;10339;p75"/>
            <p:cNvSpPr/>
            <p:nvPr/>
          </p:nvSpPr>
          <p:spPr>
            <a:xfrm>
              <a:off x="125455" y="125455"/>
              <a:ext cx="208635" cy="20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fill="norm" stroke="1" extrusionOk="0">
                  <a:moveTo>
                    <a:pt x="16765" y="2814"/>
                  </a:moveTo>
                  <a:cubicBezTo>
                    <a:pt x="17109" y="2814"/>
                    <a:pt x="17453" y="2949"/>
                    <a:pt x="17716" y="3220"/>
                  </a:cubicBezTo>
                  <a:cubicBezTo>
                    <a:pt x="18233" y="3762"/>
                    <a:pt x="18240" y="4633"/>
                    <a:pt x="17730" y="5175"/>
                  </a:cubicBezTo>
                  <a:lnTo>
                    <a:pt x="13260" y="9813"/>
                  </a:lnTo>
                  <a:cubicBezTo>
                    <a:pt x="12731" y="10364"/>
                    <a:pt x="12731" y="11241"/>
                    <a:pt x="13260" y="11790"/>
                  </a:cubicBezTo>
                  <a:lnTo>
                    <a:pt x="17730" y="16428"/>
                  </a:lnTo>
                  <a:cubicBezTo>
                    <a:pt x="18240" y="16972"/>
                    <a:pt x="18233" y="17841"/>
                    <a:pt x="17716" y="18385"/>
                  </a:cubicBezTo>
                  <a:cubicBezTo>
                    <a:pt x="17453" y="18653"/>
                    <a:pt x="17109" y="18791"/>
                    <a:pt x="16765" y="18791"/>
                  </a:cubicBezTo>
                  <a:cubicBezTo>
                    <a:pt x="16428" y="18791"/>
                    <a:pt x="16091" y="18661"/>
                    <a:pt x="15832" y="18400"/>
                  </a:cubicBezTo>
                  <a:lnTo>
                    <a:pt x="15811" y="18385"/>
                  </a:lnTo>
                  <a:lnTo>
                    <a:pt x="11341" y="13909"/>
                  </a:lnTo>
                  <a:cubicBezTo>
                    <a:pt x="11080" y="13648"/>
                    <a:pt x="10745" y="13518"/>
                    <a:pt x="10411" y="13518"/>
                  </a:cubicBezTo>
                  <a:cubicBezTo>
                    <a:pt x="10074" y="13518"/>
                    <a:pt x="9739" y="13648"/>
                    <a:pt x="9478" y="13909"/>
                  </a:cubicBezTo>
                  <a:lnTo>
                    <a:pt x="5008" y="18385"/>
                  </a:lnTo>
                  <a:lnTo>
                    <a:pt x="4987" y="18400"/>
                  </a:lnTo>
                  <a:cubicBezTo>
                    <a:pt x="4728" y="18661"/>
                    <a:pt x="4392" y="18791"/>
                    <a:pt x="4055" y="18791"/>
                  </a:cubicBezTo>
                  <a:cubicBezTo>
                    <a:pt x="3711" y="18791"/>
                    <a:pt x="3367" y="18653"/>
                    <a:pt x="3103" y="18385"/>
                  </a:cubicBezTo>
                  <a:cubicBezTo>
                    <a:pt x="2586" y="17841"/>
                    <a:pt x="2579" y="16972"/>
                    <a:pt x="3089" y="16428"/>
                  </a:cubicBezTo>
                  <a:lnTo>
                    <a:pt x="7559" y="11790"/>
                  </a:lnTo>
                  <a:cubicBezTo>
                    <a:pt x="8088" y="11241"/>
                    <a:pt x="8088" y="10364"/>
                    <a:pt x="7559" y="9813"/>
                  </a:cubicBezTo>
                  <a:lnTo>
                    <a:pt x="3089" y="5175"/>
                  </a:lnTo>
                  <a:cubicBezTo>
                    <a:pt x="2579" y="4633"/>
                    <a:pt x="2586" y="3762"/>
                    <a:pt x="3103" y="3220"/>
                  </a:cubicBezTo>
                  <a:cubicBezTo>
                    <a:pt x="3367" y="2949"/>
                    <a:pt x="3711" y="2814"/>
                    <a:pt x="4055" y="2814"/>
                  </a:cubicBezTo>
                  <a:cubicBezTo>
                    <a:pt x="4392" y="2814"/>
                    <a:pt x="4728" y="2944"/>
                    <a:pt x="4987" y="3205"/>
                  </a:cubicBezTo>
                  <a:lnTo>
                    <a:pt x="5008" y="3220"/>
                  </a:lnTo>
                  <a:lnTo>
                    <a:pt x="9478" y="7696"/>
                  </a:lnTo>
                  <a:cubicBezTo>
                    <a:pt x="9739" y="7954"/>
                    <a:pt x="10074" y="8085"/>
                    <a:pt x="10411" y="8085"/>
                  </a:cubicBezTo>
                  <a:cubicBezTo>
                    <a:pt x="10745" y="8085"/>
                    <a:pt x="11080" y="7954"/>
                    <a:pt x="11341" y="7696"/>
                  </a:cubicBezTo>
                  <a:lnTo>
                    <a:pt x="15811" y="3220"/>
                  </a:lnTo>
                  <a:lnTo>
                    <a:pt x="15832" y="3205"/>
                  </a:lnTo>
                  <a:cubicBezTo>
                    <a:pt x="16091" y="2944"/>
                    <a:pt x="16428" y="2814"/>
                    <a:pt x="16765" y="2814"/>
                  </a:cubicBezTo>
                  <a:close/>
                  <a:moveTo>
                    <a:pt x="4031" y="0"/>
                  </a:moveTo>
                  <a:cubicBezTo>
                    <a:pt x="2999" y="0"/>
                    <a:pt x="1967" y="409"/>
                    <a:pt x="1181" y="1228"/>
                  </a:cubicBezTo>
                  <a:cubicBezTo>
                    <a:pt x="-394" y="2863"/>
                    <a:pt x="-387" y="5517"/>
                    <a:pt x="1189" y="7144"/>
                  </a:cubicBezTo>
                  <a:lnTo>
                    <a:pt x="4714" y="10802"/>
                  </a:lnTo>
                  <a:lnTo>
                    <a:pt x="1189" y="14458"/>
                  </a:lnTo>
                  <a:cubicBezTo>
                    <a:pt x="-394" y="16088"/>
                    <a:pt x="-394" y="18734"/>
                    <a:pt x="1174" y="20369"/>
                  </a:cubicBezTo>
                  <a:cubicBezTo>
                    <a:pt x="1967" y="21189"/>
                    <a:pt x="3001" y="21600"/>
                    <a:pt x="4038" y="21600"/>
                  </a:cubicBezTo>
                  <a:cubicBezTo>
                    <a:pt x="5065" y="21600"/>
                    <a:pt x="6093" y="21194"/>
                    <a:pt x="6878" y="20384"/>
                  </a:cubicBezTo>
                  <a:lnTo>
                    <a:pt x="10411" y="16854"/>
                  </a:lnTo>
                  <a:lnTo>
                    <a:pt x="13941" y="20384"/>
                  </a:lnTo>
                  <a:cubicBezTo>
                    <a:pt x="14726" y="21194"/>
                    <a:pt x="15754" y="21600"/>
                    <a:pt x="16781" y="21600"/>
                  </a:cubicBezTo>
                  <a:cubicBezTo>
                    <a:pt x="17816" y="21600"/>
                    <a:pt x="18850" y="21189"/>
                    <a:pt x="19638" y="20369"/>
                  </a:cubicBezTo>
                  <a:cubicBezTo>
                    <a:pt x="21206" y="18734"/>
                    <a:pt x="21206" y="16088"/>
                    <a:pt x="19631" y="14458"/>
                  </a:cubicBezTo>
                  <a:lnTo>
                    <a:pt x="16112" y="10802"/>
                  </a:lnTo>
                  <a:lnTo>
                    <a:pt x="19631" y="7144"/>
                  </a:lnTo>
                  <a:cubicBezTo>
                    <a:pt x="20390" y="6364"/>
                    <a:pt x="20812" y="5300"/>
                    <a:pt x="20812" y="4192"/>
                  </a:cubicBezTo>
                  <a:cubicBezTo>
                    <a:pt x="20812" y="2506"/>
                    <a:pt x="19830" y="982"/>
                    <a:pt x="18333" y="327"/>
                  </a:cubicBezTo>
                  <a:cubicBezTo>
                    <a:pt x="17832" y="113"/>
                    <a:pt x="17305" y="7"/>
                    <a:pt x="16781" y="7"/>
                  </a:cubicBezTo>
                  <a:cubicBezTo>
                    <a:pt x="15737" y="7"/>
                    <a:pt x="14710" y="428"/>
                    <a:pt x="13941" y="1221"/>
                  </a:cubicBezTo>
                  <a:lnTo>
                    <a:pt x="10411" y="4751"/>
                  </a:lnTo>
                  <a:lnTo>
                    <a:pt x="6878" y="1221"/>
                  </a:lnTo>
                  <a:cubicBezTo>
                    <a:pt x="6090" y="406"/>
                    <a:pt x="5061" y="0"/>
                    <a:pt x="4031" y="0"/>
                  </a:cubicBezTo>
                  <a:close/>
                </a:path>
              </a:pathLst>
            </a:custGeom>
            <a:solidFill>
              <a:srgbClr val="DEA24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3179223" y="2059002"/>
            <a:ext cx="749027" cy="749028"/>
            <a:chOff x="0" y="0"/>
            <a:chExt cx="749026" cy="749026"/>
          </a:xfrm>
        </p:grpSpPr>
        <p:sp>
          <p:nvSpPr>
            <p:cNvPr id="540" name="Google Shape;10256;p75"/>
            <p:cNvSpPr/>
            <p:nvPr/>
          </p:nvSpPr>
          <p:spPr>
            <a:xfrm>
              <a:off x="215657" y="204158"/>
              <a:ext cx="336824" cy="336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18004" y="1339"/>
                  </a:moveTo>
                  <a:cubicBezTo>
                    <a:pt x="18478" y="1339"/>
                    <a:pt x="18952" y="1525"/>
                    <a:pt x="19313" y="1894"/>
                  </a:cubicBezTo>
                  <a:cubicBezTo>
                    <a:pt x="20038" y="2631"/>
                    <a:pt x="20038" y="3828"/>
                    <a:pt x="19313" y="4567"/>
                  </a:cubicBezTo>
                  <a:lnTo>
                    <a:pt x="17985" y="5923"/>
                  </a:lnTo>
                  <a:lnTo>
                    <a:pt x="15365" y="3249"/>
                  </a:lnTo>
                  <a:lnTo>
                    <a:pt x="16693" y="1894"/>
                  </a:lnTo>
                  <a:cubicBezTo>
                    <a:pt x="17056" y="1525"/>
                    <a:pt x="17530" y="1339"/>
                    <a:pt x="18004" y="1339"/>
                  </a:cubicBezTo>
                  <a:close/>
                  <a:moveTo>
                    <a:pt x="14488" y="4141"/>
                  </a:moveTo>
                  <a:lnTo>
                    <a:pt x="15361" y="5032"/>
                  </a:lnTo>
                  <a:lnTo>
                    <a:pt x="4908" y="15697"/>
                  </a:lnTo>
                  <a:cubicBezTo>
                    <a:pt x="4546" y="15436"/>
                    <a:pt x="4141" y="15248"/>
                    <a:pt x="3709" y="15139"/>
                  </a:cubicBezTo>
                  <a:lnTo>
                    <a:pt x="14431" y="4197"/>
                  </a:lnTo>
                  <a:lnTo>
                    <a:pt x="14488" y="4141"/>
                  </a:lnTo>
                  <a:close/>
                  <a:moveTo>
                    <a:pt x="16238" y="5926"/>
                  </a:moveTo>
                  <a:lnTo>
                    <a:pt x="17111" y="6817"/>
                  </a:lnTo>
                  <a:lnTo>
                    <a:pt x="17056" y="6874"/>
                  </a:lnTo>
                  <a:lnTo>
                    <a:pt x="6329" y="17813"/>
                  </a:lnTo>
                  <a:cubicBezTo>
                    <a:pt x="6224" y="17372"/>
                    <a:pt x="6039" y="16959"/>
                    <a:pt x="5782" y="16590"/>
                  </a:cubicBezTo>
                  <a:lnTo>
                    <a:pt x="16238" y="5926"/>
                  </a:lnTo>
                  <a:close/>
                  <a:moveTo>
                    <a:pt x="2853" y="16293"/>
                  </a:moveTo>
                  <a:cubicBezTo>
                    <a:pt x="4186" y="16293"/>
                    <a:pt x="5262" y="17434"/>
                    <a:pt x="5196" y="18808"/>
                  </a:cubicBezTo>
                  <a:lnTo>
                    <a:pt x="3979" y="19209"/>
                  </a:lnTo>
                  <a:cubicBezTo>
                    <a:pt x="3666" y="18455"/>
                    <a:pt x="3079" y="17857"/>
                    <a:pt x="2341" y="17537"/>
                  </a:cubicBezTo>
                  <a:lnTo>
                    <a:pt x="2733" y="16297"/>
                  </a:lnTo>
                  <a:cubicBezTo>
                    <a:pt x="2773" y="16294"/>
                    <a:pt x="2812" y="16293"/>
                    <a:pt x="2853" y="16293"/>
                  </a:cubicBezTo>
                  <a:close/>
                  <a:moveTo>
                    <a:pt x="1962" y="18748"/>
                  </a:moveTo>
                  <a:cubicBezTo>
                    <a:pt x="2321" y="18933"/>
                    <a:pt x="2612" y="19229"/>
                    <a:pt x="2793" y="19595"/>
                  </a:cubicBezTo>
                  <a:lnTo>
                    <a:pt x="1569" y="19995"/>
                  </a:lnTo>
                  <a:lnTo>
                    <a:pt x="1962" y="18748"/>
                  </a:lnTo>
                  <a:close/>
                  <a:moveTo>
                    <a:pt x="18082" y="0"/>
                  </a:moveTo>
                  <a:cubicBezTo>
                    <a:pt x="17255" y="0"/>
                    <a:pt x="16430" y="335"/>
                    <a:pt x="15819" y="1002"/>
                  </a:cubicBezTo>
                  <a:lnTo>
                    <a:pt x="12684" y="4197"/>
                  </a:lnTo>
                  <a:lnTo>
                    <a:pt x="1955" y="15146"/>
                  </a:lnTo>
                  <a:cubicBezTo>
                    <a:pt x="1933" y="15166"/>
                    <a:pt x="1912" y="15191"/>
                    <a:pt x="1895" y="15214"/>
                  </a:cubicBezTo>
                  <a:lnTo>
                    <a:pt x="1876" y="15231"/>
                  </a:lnTo>
                  <a:lnTo>
                    <a:pt x="1853" y="15251"/>
                  </a:lnTo>
                  <a:cubicBezTo>
                    <a:pt x="1846" y="15258"/>
                    <a:pt x="1836" y="15264"/>
                    <a:pt x="1830" y="15274"/>
                  </a:cubicBezTo>
                  <a:cubicBezTo>
                    <a:pt x="1823" y="15281"/>
                    <a:pt x="1817" y="15284"/>
                    <a:pt x="1814" y="15291"/>
                  </a:cubicBezTo>
                  <a:cubicBezTo>
                    <a:pt x="1807" y="15298"/>
                    <a:pt x="1797" y="15308"/>
                    <a:pt x="1787" y="15318"/>
                  </a:cubicBezTo>
                  <a:lnTo>
                    <a:pt x="1774" y="15338"/>
                  </a:lnTo>
                  <a:cubicBezTo>
                    <a:pt x="1768" y="15348"/>
                    <a:pt x="1761" y="15356"/>
                    <a:pt x="1755" y="15369"/>
                  </a:cubicBezTo>
                  <a:cubicBezTo>
                    <a:pt x="1744" y="15379"/>
                    <a:pt x="1744" y="15382"/>
                    <a:pt x="1740" y="15389"/>
                  </a:cubicBezTo>
                  <a:cubicBezTo>
                    <a:pt x="1734" y="15396"/>
                    <a:pt x="1727" y="15409"/>
                    <a:pt x="1721" y="15419"/>
                  </a:cubicBezTo>
                  <a:cubicBezTo>
                    <a:pt x="1714" y="15429"/>
                    <a:pt x="1711" y="15436"/>
                    <a:pt x="1708" y="15446"/>
                  </a:cubicBezTo>
                  <a:cubicBezTo>
                    <a:pt x="1704" y="15456"/>
                    <a:pt x="1698" y="15462"/>
                    <a:pt x="1695" y="15472"/>
                  </a:cubicBezTo>
                  <a:cubicBezTo>
                    <a:pt x="1691" y="15483"/>
                    <a:pt x="1685" y="15499"/>
                    <a:pt x="1681" y="15516"/>
                  </a:cubicBezTo>
                  <a:cubicBezTo>
                    <a:pt x="1681" y="15519"/>
                    <a:pt x="1675" y="15523"/>
                    <a:pt x="1675" y="15527"/>
                  </a:cubicBezTo>
                  <a:lnTo>
                    <a:pt x="1675" y="15534"/>
                  </a:lnTo>
                  <a:cubicBezTo>
                    <a:pt x="1675" y="15534"/>
                    <a:pt x="1675" y="15537"/>
                    <a:pt x="1675" y="15537"/>
                  </a:cubicBezTo>
                  <a:lnTo>
                    <a:pt x="30" y="20776"/>
                  </a:lnTo>
                  <a:cubicBezTo>
                    <a:pt x="-98" y="21182"/>
                    <a:pt x="198" y="21597"/>
                    <a:pt x="617" y="21600"/>
                  </a:cubicBezTo>
                  <a:cubicBezTo>
                    <a:pt x="679" y="21600"/>
                    <a:pt x="743" y="21590"/>
                    <a:pt x="805" y="21569"/>
                  </a:cubicBezTo>
                  <a:lnTo>
                    <a:pt x="5947" y="19888"/>
                  </a:lnTo>
                  <a:lnTo>
                    <a:pt x="5956" y="19885"/>
                  </a:lnTo>
                  <a:cubicBezTo>
                    <a:pt x="5970" y="19882"/>
                    <a:pt x="5983" y="19875"/>
                    <a:pt x="5997" y="19872"/>
                  </a:cubicBezTo>
                  <a:lnTo>
                    <a:pt x="6013" y="19865"/>
                  </a:lnTo>
                  <a:cubicBezTo>
                    <a:pt x="6026" y="19858"/>
                    <a:pt x="6039" y="19852"/>
                    <a:pt x="6053" y="19844"/>
                  </a:cubicBezTo>
                  <a:cubicBezTo>
                    <a:pt x="6069" y="19834"/>
                    <a:pt x="6072" y="19834"/>
                    <a:pt x="6079" y="19827"/>
                  </a:cubicBezTo>
                  <a:cubicBezTo>
                    <a:pt x="6089" y="19820"/>
                    <a:pt x="6102" y="19814"/>
                    <a:pt x="6111" y="19807"/>
                  </a:cubicBezTo>
                  <a:cubicBezTo>
                    <a:pt x="6121" y="19800"/>
                    <a:pt x="6125" y="19797"/>
                    <a:pt x="6134" y="19790"/>
                  </a:cubicBezTo>
                  <a:lnTo>
                    <a:pt x="6154" y="19774"/>
                  </a:lnTo>
                  <a:lnTo>
                    <a:pt x="6178" y="19754"/>
                  </a:lnTo>
                  <a:cubicBezTo>
                    <a:pt x="6185" y="19747"/>
                    <a:pt x="6191" y="19740"/>
                    <a:pt x="6198" y="19733"/>
                  </a:cubicBezTo>
                  <a:cubicBezTo>
                    <a:pt x="6204" y="19727"/>
                    <a:pt x="6211" y="19720"/>
                    <a:pt x="6214" y="19713"/>
                  </a:cubicBezTo>
                  <a:lnTo>
                    <a:pt x="6230" y="19697"/>
                  </a:lnTo>
                  <a:cubicBezTo>
                    <a:pt x="6244" y="19687"/>
                    <a:pt x="6253" y="19677"/>
                    <a:pt x="6263" y="19666"/>
                  </a:cubicBezTo>
                  <a:lnTo>
                    <a:pt x="17056" y="8660"/>
                  </a:lnTo>
                  <a:lnTo>
                    <a:pt x="20187" y="5458"/>
                  </a:lnTo>
                  <a:cubicBezTo>
                    <a:pt x="21466" y="4241"/>
                    <a:pt x="21502" y="2183"/>
                    <a:pt x="20266" y="922"/>
                  </a:cubicBezTo>
                  <a:cubicBezTo>
                    <a:pt x="19663" y="306"/>
                    <a:pt x="18872" y="0"/>
                    <a:pt x="18082" y="0"/>
                  </a:cubicBezTo>
                  <a:close/>
                </a:path>
              </a:pathLst>
            </a:custGeom>
            <a:solidFill>
              <a:srgbClr val="4797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541" name="Google Shape;10337;p75"/>
            <p:cNvSpPr/>
            <p:nvPr/>
          </p:nvSpPr>
          <p:spPr>
            <a:xfrm rot="18900000">
              <a:off x="110518" y="108866"/>
              <a:ext cx="527991" cy="531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2"/>
                    <a:pt x="13216" y="20335"/>
                    <a:pt x="10801" y="20335"/>
                  </a:cubicBezTo>
                  <a:cubicBezTo>
                    <a:pt x="8384" y="20335"/>
                    <a:pt x="5971" y="19392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4" y="1265"/>
                    <a:pt x="10801" y="1265"/>
                  </a:cubicBezTo>
                  <a:close/>
                  <a:moveTo>
                    <a:pt x="10801" y="0"/>
                  </a:moveTo>
                  <a:cubicBezTo>
                    <a:pt x="7955" y="0"/>
                    <a:pt x="5252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2" y="20465"/>
                    <a:pt x="7955" y="21600"/>
                    <a:pt x="10801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801" y="0"/>
                  </a:cubicBezTo>
                  <a:close/>
                </a:path>
              </a:pathLst>
            </a:custGeom>
            <a:solidFill>
              <a:srgbClr val="4797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545" name="Google Shape;10337;p75"/>
          <p:cNvGrpSpPr/>
          <p:nvPr/>
        </p:nvGrpSpPr>
        <p:grpSpPr>
          <a:xfrm rot="18900000">
            <a:off x="4041489" y="2796864"/>
            <a:ext cx="459608" cy="459584"/>
            <a:chOff x="0" y="23"/>
            <a:chExt cx="459607" cy="459583"/>
          </a:xfrm>
        </p:grpSpPr>
        <p:sp>
          <p:nvSpPr>
            <p:cNvPr id="543" name="Google Shape;10338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2"/>
                    <a:pt x="13216" y="20335"/>
                    <a:pt x="10801" y="20335"/>
                  </a:cubicBezTo>
                  <a:cubicBezTo>
                    <a:pt x="8384" y="20335"/>
                    <a:pt x="5971" y="19392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4" y="1265"/>
                    <a:pt x="10801" y="1265"/>
                  </a:cubicBezTo>
                  <a:close/>
                  <a:moveTo>
                    <a:pt x="10801" y="0"/>
                  </a:moveTo>
                  <a:cubicBezTo>
                    <a:pt x="7955" y="0"/>
                    <a:pt x="5252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2" y="20465"/>
                    <a:pt x="7955" y="21600"/>
                    <a:pt x="10801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801" y="0"/>
                  </a:cubicBezTo>
                  <a:close/>
                </a:path>
              </a:pathLst>
            </a:custGeom>
            <a:solidFill>
              <a:srgbClr val="5F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544" name="Google Shape;10339;p75"/>
            <p:cNvSpPr/>
            <p:nvPr/>
          </p:nvSpPr>
          <p:spPr>
            <a:xfrm rot="16200000">
              <a:off x="125455" y="125455"/>
              <a:ext cx="208635" cy="20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fill="norm" stroke="1" extrusionOk="0">
                  <a:moveTo>
                    <a:pt x="16765" y="2814"/>
                  </a:moveTo>
                  <a:cubicBezTo>
                    <a:pt x="17109" y="2814"/>
                    <a:pt x="17453" y="2949"/>
                    <a:pt x="17716" y="3220"/>
                  </a:cubicBezTo>
                  <a:cubicBezTo>
                    <a:pt x="18233" y="3762"/>
                    <a:pt x="18240" y="4633"/>
                    <a:pt x="17730" y="5175"/>
                  </a:cubicBezTo>
                  <a:lnTo>
                    <a:pt x="13260" y="9813"/>
                  </a:lnTo>
                  <a:cubicBezTo>
                    <a:pt x="12731" y="10364"/>
                    <a:pt x="12731" y="11241"/>
                    <a:pt x="13260" y="11790"/>
                  </a:cubicBezTo>
                  <a:lnTo>
                    <a:pt x="17730" y="16428"/>
                  </a:lnTo>
                  <a:cubicBezTo>
                    <a:pt x="18240" y="16972"/>
                    <a:pt x="18233" y="17841"/>
                    <a:pt x="17716" y="18385"/>
                  </a:cubicBezTo>
                  <a:cubicBezTo>
                    <a:pt x="17453" y="18653"/>
                    <a:pt x="17109" y="18791"/>
                    <a:pt x="16765" y="18791"/>
                  </a:cubicBezTo>
                  <a:cubicBezTo>
                    <a:pt x="16428" y="18791"/>
                    <a:pt x="16091" y="18661"/>
                    <a:pt x="15832" y="18400"/>
                  </a:cubicBezTo>
                  <a:lnTo>
                    <a:pt x="15811" y="18385"/>
                  </a:lnTo>
                  <a:lnTo>
                    <a:pt x="11341" y="13909"/>
                  </a:lnTo>
                  <a:cubicBezTo>
                    <a:pt x="11080" y="13648"/>
                    <a:pt x="10745" y="13518"/>
                    <a:pt x="10411" y="13518"/>
                  </a:cubicBezTo>
                  <a:cubicBezTo>
                    <a:pt x="10074" y="13518"/>
                    <a:pt x="9739" y="13648"/>
                    <a:pt x="9478" y="13909"/>
                  </a:cubicBezTo>
                  <a:lnTo>
                    <a:pt x="5008" y="18385"/>
                  </a:lnTo>
                  <a:lnTo>
                    <a:pt x="4987" y="18400"/>
                  </a:lnTo>
                  <a:cubicBezTo>
                    <a:pt x="4728" y="18661"/>
                    <a:pt x="4392" y="18791"/>
                    <a:pt x="4055" y="18791"/>
                  </a:cubicBezTo>
                  <a:cubicBezTo>
                    <a:pt x="3711" y="18791"/>
                    <a:pt x="3367" y="18653"/>
                    <a:pt x="3103" y="18385"/>
                  </a:cubicBezTo>
                  <a:cubicBezTo>
                    <a:pt x="2586" y="17841"/>
                    <a:pt x="2579" y="16972"/>
                    <a:pt x="3089" y="16428"/>
                  </a:cubicBezTo>
                  <a:lnTo>
                    <a:pt x="7559" y="11790"/>
                  </a:lnTo>
                  <a:cubicBezTo>
                    <a:pt x="8088" y="11241"/>
                    <a:pt x="8088" y="10364"/>
                    <a:pt x="7559" y="9813"/>
                  </a:cubicBezTo>
                  <a:lnTo>
                    <a:pt x="3089" y="5175"/>
                  </a:lnTo>
                  <a:cubicBezTo>
                    <a:pt x="2579" y="4633"/>
                    <a:pt x="2586" y="3762"/>
                    <a:pt x="3103" y="3220"/>
                  </a:cubicBezTo>
                  <a:cubicBezTo>
                    <a:pt x="3367" y="2949"/>
                    <a:pt x="3711" y="2814"/>
                    <a:pt x="4055" y="2814"/>
                  </a:cubicBezTo>
                  <a:cubicBezTo>
                    <a:pt x="4392" y="2814"/>
                    <a:pt x="4728" y="2944"/>
                    <a:pt x="4987" y="3205"/>
                  </a:cubicBezTo>
                  <a:lnTo>
                    <a:pt x="5008" y="3220"/>
                  </a:lnTo>
                  <a:lnTo>
                    <a:pt x="9478" y="7696"/>
                  </a:lnTo>
                  <a:cubicBezTo>
                    <a:pt x="9739" y="7954"/>
                    <a:pt x="10074" y="8085"/>
                    <a:pt x="10411" y="8085"/>
                  </a:cubicBezTo>
                  <a:cubicBezTo>
                    <a:pt x="10745" y="8085"/>
                    <a:pt x="11080" y="7954"/>
                    <a:pt x="11341" y="7696"/>
                  </a:cubicBezTo>
                  <a:lnTo>
                    <a:pt x="15811" y="3220"/>
                  </a:lnTo>
                  <a:lnTo>
                    <a:pt x="15832" y="3205"/>
                  </a:lnTo>
                  <a:cubicBezTo>
                    <a:pt x="16091" y="2944"/>
                    <a:pt x="16428" y="2814"/>
                    <a:pt x="16765" y="2814"/>
                  </a:cubicBezTo>
                  <a:close/>
                  <a:moveTo>
                    <a:pt x="4031" y="0"/>
                  </a:moveTo>
                  <a:cubicBezTo>
                    <a:pt x="2999" y="0"/>
                    <a:pt x="1967" y="409"/>
                    <a:pt x="1181" y="1228"/>
                  </a:cubicBezTo>
                  <a:cubicBezTo>
                    <a:pt x="-394" y="2863"/>
                    <a:pt x="-387" y="5517"/>
                    <a:pt x="1189" y="7144"/>
                  </a:cubicBezTo>
                  <a:lnTo>
                    <a:pt x="4714" y="10802"/>
                  </a:lnTo>
                  <a:lnTo>
                    <a:pt x="1189" y="14458"/>
                  </a:lnTo>
                  <a:cubicBezTo>
                    <a:pt x="-394" y="16088"/>
                    <a:pt x="-394" y="18734"/>
                    <a:pt x="1174" y="20369"/>
                  </a:cubicBezTo>
                  <a:cubicBezTo>
                    <a:pt x="1967" y="21189"/>
                    <a:pt x="3001" y="21600"/>
                    <a:pt x="4038" y="21600"/>
                  </a:cubicBezTo>
                  <a:cubicBezTo>
                    <a:pt x="5065" y="21600"/>
                    <a:pt x="6093" y="21194"/>
                    <a:pt x="6878" y="20384"/>
                  </a:cubicBezTo>
                  <a:lnTo>
                    <a:pt x="10411" y="16854"/>
                  </a:lnTo>
                  <a:lnTo>
                    <a:pt x="13941" y="20384"/>
                  </a:lnTo>
                  <a:cubicBezTo>
                    <a:pt x="14726" y="21194"/>
                    <a:pt x="15754" y="21600"/>
                    <a:pt x="16781" y="21600"/>
                  </a:cubicBezTo>
                  <a:cubicBezTo>
                    <a:pt x="17816" y="21600"/>
                    <a:pt x="18850" y="21189"/>
                    <a:pt x="19638" y="20369"/>
                  </a:cubicBezTo>
                  <a:cubicBezTo>
                    <a:pt x="21206" y="18734"/>
                    <a:pt x="21206" y="16088"/>
                    <a:pt x="19631" y="14458"/>
                  </a:cubicBezTo>
                  <a:lnTo>
                    <a:pt x="16112" y="10802"/>
                  </a:lnTo>
                  <a:lnTo>
                    <a:pt x="19631" y="7144"/>
                  </a:lnTo>
                  <a:cubicBezTo>
                    <a:pt x="20390" y="6364"/>
                    <a:pt x="20812" y="5300"/>
                    <a:pt x="20812" y="4192"/>
                  </a:cubicBezTo>
                  <a:cubicBezTo>
                    <a:pt x="20812" y="2506"/>
                    <a:pt x="19830" y="982"/>
                    <a:pt x="18333" y="327"/>
                  </a:cubicBezTo>
                  <a:cubicBezTo>
                    <a:pt x="17832" y="113"/>
                    <a:pt x="17305" y="7"/>
                    <a:pt x="16781" y="7"/>
                  </a:cubicBezTo>
                  <a:cubicBezTo>
                    <a:pt x="15737" y="7"/>
                    <a:pt x="14710" y="428"/>
                    <a:pt x="13941" y="1221"/>
                  </a:cubicBezTo>
                  <a:lnTo>
                    <a:pt x="10411" y="4751"/>
                  </a:lnTo>
                  <a:lnTo>
                    <a:pt x="6878" y="1221"/>
                  </a:lnTo>
                  <a:cubicBezTo>
                    <a:pt x="6090" y="406"/>
                    <a:pt x="5061" y="0"/>
                    <a:pt x="4031" y="0"/>
                  </a:cubicBezTo>
                  <a:close/>
                </a:path>
              </a:pathLst>
            </a:custGeom>
            <a:solidFill>
              <a:srgbClr val="5F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1207714" y="-123999"/>
            <a:ext cx="13223096" cy="8813194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Google Shape;587;p36"/>
          <p:cNvSpPr/>
          <p:nvPr/>
        </p:nvSpPr>
        <p:spPr>
          <a:xfrm>
            <a:off x="1377464" y="230161"/>
            <a:ext cx="6439872" cy="4617470"/>
          </a:xfrm>
          <a:prstGeom prst="roundRect">
            <a:avLst>
              <a:gd name="adj" fmla="val 16592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lumOff val="-9333"/>
                  </a:schemeClr>
                </a:solidFill>
              </a:defRPr>
            </a:pPr>
          </a:p>
        </p:txBody>
      </p:sp>
      <p:sp>
        <p:nvSpPr>
          <p:cNvPr id="549" name="Google Shape;588;p36"/>
          <p:cNvSpPr/>
          <p:nvPr/>
        </p:nvSpPr>
        <p:spPr>
          <a:xfrm>
            <a:off x="1918702" y="430735"/>
            <a:ext cx="4078823" cy="459584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50" name="Google Shape;773;p39"/>
          <p:cNvSpPr txBox="1"/>
          <p:nvPr>
            <p:ph type="title"/>
          </p:nvPr>
        </p:nvSpPr>
        <p:spPr>
          <a:xfrm>
            <a:off x="2476673" y="310910"/>
            <a:ext cx="2636373" cy="648434"/>
          </a:xfrm>
          <a:prstGeom prst="rect">
            <a:avLst/>
          </a:prstGeom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/>
          <a:lstStyle>
            <a:lvl1pPr defTabSz="512063">
              <a:defRPr b="0" sz="28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Tecnologie</a:t>
            </a:r>
          </a:p>
        </p:txBody>
      </p:sp>
      <p:grpSp>
        <p:nvGrpSpPr>
          <p:cNvPr id="588" name="Google Shape;576;p25"/>
          <p:cNvGrpSpPr/>
          <p:nvPr/>
        </p:nvGrpSpPr>
        <p:grpSpPr>
          <a:xfrm>
            <a:off x="3722348" y="1204485"/>
            <a:ext cx="1700385" cy="3323460"/>
            <a:chOff x="0" y="0"/>
            <a:chExt cx="1700384" cy="3323459"/>
          </a:xfrm>
        </p:grpSpPr>
        <p:grpSp>
          <p:nvGrpSpPr>
            <p:cNvPr id="584" name="Google Shape;577;p25"/>
            <p:cNvGrpSpPr/>
            <p:nvPr/>
          </p:nvGrpSpPr>
          <p:grpSpPr>
            <a:xfrm>
              <a:off x="82534" y="226089"/>
              <a:ext cx="1535269" cy="2736691"/>
              <a:chOff x="28" y="0"/>
              <a:chExt cx="1535267" cy="2736689"/>
            </a:xfrm>
          </p:grpSpPr>
          <p:sp>
            <p:nvSpPr>
              <p:cNvPr id="551" name="Google Shape;578;p25"/>
              <p:cNvSpPr/>
              <p:nvPr/>
            </p:nvSpPr>
            <p:spPr>
              <a:xfrm>
                <a:off x="121" y="-1"/>
                <a:ext cx="1535176" cy="2736691"/>
              </a:xfrm>
              <a:prstGeom prst="roundRect">
                <a:avLst>
                  <a:gd name="adj" fmla="val 6018"/>
                </a:avLst>
              </a:prstGeom>
              <a:solidFill>
                <a:srgbClr val="FFFFFF"/>
              </a:solidFill>
              <a:ln w="9525" cap="flat">
                <a:solidFill>
                  <a:srgbClr val="DBDB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2" name="Google Shape;579;p25"/>
              <p:cNvSpPr/>
              <p:nvPr/>
            </p:nvSpPr>
            <p:spPr>
              <a:xfrm>
                <a:off x="601" y="30"/>
                <a:ext cx="1534519" cy="24795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58" y="2550"/>
                    </a:moveTo>
                    <a:lnTo>
                      <a:pt x="11258" y="4975"/>
                    </a:lnTo>
                    <a:lnTo>
                      <a:pt x="3837" y="4975"/>
                    </a:lnTo>
                    <a:lnTo>
                      <a:pt x="4575" y="4001"/>
                    </a:lnTo>
                    <a:lnTo>
                      <a:pt x="8914" y="4001"/>
                    </a:lnTo>
                    <a:lnTo>
                      <a:pt x="11258" y="2550"/>
                    </a:lnTo>
                    <a:close/>
                    <a:moveTo>
                      <a:pt x="13278" y="3418"/>
                    </a:moveTo>
                    <a:lnTo>
                      <a:pt x="13278" y="4975"/>
                    </a:lnTo>
                    <a:lnTo>
                      <a:pt x="11907" y="4975"/>
                    </a:lnTo>
                    <a:lnTo>
                      <a:pt x="11907" y="3418"/>
                    </a:lnTo>
                    <a:close/>
                    <a:moveTo>
                      <a:pt x="17034" y="1681"/>
                    </a:moveTo>
                    <a:lnTo>
                      <a:pt x="19840" y="3599"/>
                    </a:lnTo>
                    <a:lnTo>
                      <a:pt x="16376" y="4980"/>
                    </a:lnTo>
                    <a:lnTo>
                      <a:pt x="13603" y="4980"/>
                    </a:lnTo>
                    <a:lnTo>
                      <a:pt x="13603" y="3368"/>
                    </a:lnTo>
                    <a:lnTo>
                      <a:pt x="17034" y="1681"/>
                    </a:lnTo>
                    <a:close/>
                    <a:moveTo>
                      <a:pt x="13643" y="5376"/>
                    </a:moveTo>
                    <a:lnTo>
                      <a:pt x="13643" y="6626"/>
                    </a:lnTo>
                    <a:lnTo>
                      <a:pt x="11380" y="6626"/>
                    </a:lnTo>
                    <a:lnTo>
                      <a:pt x="11380" y="5376"/>
                    </a:lnTo>
                    <a:close/>
                    <a:moveTo>
                      <a:pt x="11056" y="5376"/>
                    </a:moveTo>
                    <a:lnTo>
                      <a:pt x="11056" y="7133"/>
                    </a:lnTo>
                    <a:lnTo>
                      <a:pt x="8768" y="7133"/>
                    </a:lnTo>
                    <a:lnTo>
                      <a:pt x="9531" y="5376"/>
                    </a:lnTo>
                    <a:close/>
                    <a:moveTo>
                      <a:pt x="16661" y="5341"/>
                    </a:moveTo>
                    <a:lnTo>
                      <a:pt x="20854" y="6475"/>
                    </a:lnTo>
                    <a:lnTo>
                      <a:pt x="19353" y="7444"/>
                    </a:lnTo>
                    <a:lnTo>
                      <a:pt x="16531" y="6631"/>
                    </a:lnTo>
                    <a:lnTo>
                      <a:pt x="16498" y="6621"/>
                    </a:lnTo>
                    <a:lnTo>
                      <a:pt x="13959" y="6621"/>
                    </a:lnTo>
                    <a:lnTo>
                      <a:pt x="13959" y="5376"/>
                    </a:lnTo>
                    <a:lnTo>
                      <a:pt x="16563" y="5376"/>
                    </a:lnTo>
                    <a:lnTo>
                      <a:pt x="16661" y="5341"/>
                    </a:lnTo>
                    <a:close/>
                    <a:moveTo>
                      <a:pt x="13643" y="6827"/>
                    </a:moveTo>
                    <a:lnTo>
                      <a:pt x="13643" y="7956"/>
                    </a:lnTo>
                    <a:lnTo>
                      <a:pt x="11380" y="7956"/>
                    </a:lnTo>
                    <a:lnTo>
                      <a:pt x="11380" y="6827"/>
                    </a:lnTo>
                    <a:close/>
                    <a:moveTo>
                      <a:pt x="16303" y="6827"/>
                    </a:moveTo>
                    <a:lnTo>
                      <a:pt x="16303" y="7956"/>
                    </a:lnTo>
                    <a:lnTo>
                      <a:pt x="13959" y="7956"/>
                    </a:lnTo>
                    <a:lnTo>
                      <a:pt x="13959" y="6827"/>
                    </a:lnTo>
                    <a:close/>
                    <a:moveTo>
                      <a:pt x="4713" y="5376"/>
                    </a:moveTo>
                    <a:lnTo>
                      <a:pt x="4713" y="8318"/>
                    </a:lnTo>
                    <a:lnTo>
                      <a:pt x="1298" y="8318"/>
                    </a:lnTo>
                    <a:lnTo>
                      <a:pt x="3528" y="5376"/>
                    </a:lnTo>
                    <a:close/>
                    <a:moveTo>
                      <a:pt x="8857" y="5376"/>
                    </a:moveTo>
                    <a:lnTo>
                      <a:pt x="7576" y="8318"/>
                    </a:lnTo>
                    <a:lnTo>
                      <a:pt x="5037" y="8318"/>
                    </a:lnTo>
                    <a:lnTo>
                      <a:pt x="5037" y="5376"/>
                    </a:lnTo>
                    <a:close/>
                    <a:moveTo>
                      <a:pt x="11056" y="7334"/>
                    </a:moveTo>
                    <a:lnTo>
                      <a:pt x="11056" y="8764"/>
                    </a:lnTo>
                    <a:lnTo>
                      <a:pt x="8054" y="8764"/>
                    </a:lnTo>
                    <a:lnTo>
                      <a:pt x="8679" y="7334"/>
                    </a:lnTo>
                    <a:close/>
                    <a:moveTo>
                      <a:pt x="16303" y="8157"/>
                    </a:moveTo>
                    <a:lnTo>
                      <a:pt x="16303" y="8764"/>
                    </a:lnTo>
                    <a:lnTo>
                      <a:pt x="11380" y="8764"/>
                    </a:lnTo>
                    <a:lnTo>
                      <a:pt x="11380" y="8157"/>
                    </a:lnTo>
                    <a:close/>
                    <a:moveTo>
                      <a:pt x="3398" y="8519"/>
                    </a:moveTo>
                    <a:lnTo>
                      <a:pt x="3398" y="10130"/>
                    </a:lnTo>
                    <a:lnTo>
                      <a:pt x="795" y="8975"/>
                    </a:lnTo>
                    <a:lnTo>
                      <a:pt x="1144" y="8519"/>
                    </a:lnTo>
                    <a:close/>
                    <a:moveTo>
                      <a:pt x="5799" y="8519"/>
                    </a:moveTo>
                    <a:lnTo>
                      <a:pt x="5799" y="11194"/>
                    </a:lnTo>
                    <a:lnTo>
                      <a:pt x="3723" y="10270"/>
                    </a:lnTo>
                    <a:lnTo>
                      <a:pt x="3723" y="8519"/>
                    </a:lnTo>
                    <a:close/>
                    <a:moveTo>
                      <a:pt x="7495" y="8519"/>
                    </a:moveTo>
                    <a:lnTo>
                      <a:pt x="6246" y="11395"/>
                    </a:lnTo>
                    <a:lnTo>
                      <a:pt x="6124" y="11345"/>
                    </a:lnTo>
                    <a:lnTo>
                      <a:pt x="6124" y="8519"/>
                    </a:lnTo>
                    <a:close/>
                    <a:moveTo>
                      <a:pt x="16393" y="9166"/>
                    </a:moveTo>
                    <a:lnTo>
                      <a:pt x="17958" y="9653"/>
                    </a:lnTo>
                    <a:lnTo>
                      <a:pt x="17958" y="12178"/>
                    </a:lnTo>
                    <a:lnTo>
                      <a:pt x="11372" y="12178"/>
                    </a:lnTo>
                    <a:lnTo>
                      <a:pt x="12718" y="9166"/>
                    </a:lnTo>
                    <a:close/>
                    <a:moveTo>
                      <a:pt x="12053" y="9166"/>
                    </a:moveTo>
                    <a:lnTo>
                      <a:pt x="11542" y="10300"/>
                    </a:lnTo>
                    <a:lnTo>
                      <a:pt x="10406" y="10300"/>
                    </a:lnTo>
                    <a:cubicBezTo>
                      <a:pt x="9895" y="10300"/>
                      <a:pt x="9474" y="10556"/>
                      <a:pt x="9474" y="10873"/>
                    </a:cubicBezTo>
                    <a:lnTo>
                      <a:pt x="9474" y="11179"/>
                    </a:lnTo>
                    <a:cubicBezTo>
                      <a:pt x="9474" y="11304"/>
                      <a:pt x="9312" y="11410"/>
                      <a:pt x="9101" y="11410"/>
                    </a:cubicBezTo>
                    <a:lnTo>
                      <a:pt x="8476" y="11410"/>
                    </a:lnTo>
                    <a:cubicBezTo>
                      <a:pt x="7924" y="11410"/>
                      <a:pt x="7478" y="11691"/>
                      <a:pt x="7470" y="12032"/>
                    </a:cubicBezTo>
                    <a:lnTo>
                      <a:pt x="7470" y="12640"/>
                    </a:lnTo>
                    <a:cubicBezTo>
                      <a:pt x="7470" y="12805"/>
                      <a:pt x="7251" y="12936"/>
                      <a:pt x="6992" y="12936"/>
                    </a:cubicBezTo>
                    <a:lnTo>
                      <a:pt x="6246" y="12936"/>
                    </a:lnTo>
                    <a:lnTo>
                      <a:pt x="7884" y="9166"/>
                    </a:lnTo>
                    <a:close/>
                    <a:moveTo>
                      <a:pt x="21146" y="12379"/>
                    </a:moveTo>
                    <a:lnTo>
                      <a:pt x="18550" y="13066"/>
                    </a:lnTo>
                    <a:cubicBezTo>
                      <a:pt x="16960" y="13493"/>
                      <a:pt x="15249" y="13709"/>
                      <a:pt x="13521" y="13709"/>
                    </a:cubicBezTo>
                    <a:lnTo>
                      <a:pt x="11266" y="13709"/>
                    </a:lnTo>
                    <a:cubicBezTo>
                      <a:pt x="10974" y="13709"/>
                      <a:pt x="10764" y="13533"/>
                      <a:pt x="10845" y="13362"/>
                    </a:cubicBezTo>
                    <a:lnTo>
                      <a:pt x="11283" y="12379"/>
                    </a:lnTo>
                    <a:close/>
                    <a:moveTo>
                      <a:pt x="19305" y="13302"/>
                    </a:moveTo>
                    <a:lnTo>
                      <a:pt x="19305" y="15596"/>
                    </a:lnTo>
                    <a:lnTo>
                      <a:pt x="13854" y="15596"/>
                    </a:lnTo>
                    <a:lnTo>
                      <a:pt x="13854" y="14105"/>
                    </a:lnTo>
                    <a:cubicBezTo>
                      <a:pt x="15557" y="14080"/>
                      <a:pt x="17236" y="13849"/>
                      <a:pt x="18810" y="13438"/>
                    </a:cubicBezTo>
                    <a:lnTo>
                      <a:pt x="19305" y="13302"/>
                    </a:lnTo>
                    <a:close/>
                    <a:moveTo>
                      <a:pt x="7170" y="14472"/>
                    </a:moveTo>
                    <a:lnTo>
                      <a:pt x="7170" y="15616"/>
                    </a:lnTo>
                    <a:lnTo>
                      <a:pt x="5069" y="15616"/>
                    </a:lnTo>
                    <a:lnTo>
                      <a:pt x="5564" y="14472"/>
                    </a:lnTo>
                    <a:close/>
                    <a:moveTo>
                      <a:pt x="5767" y="12474"/>
                    </a:moveTo>
                    <a:lnTo>
                      <a:pt x="3893" y="16776"/>
                    </a:lnTo>
                    <a:lnTo>
                      <a:pt x="771" y="16776"/>
                    </a:lnTo>
                    <a:lnTo>
                      <a:pt x="771" y="12474"/>
                    </a:lnTo>
                    <a:close/>
                    <a:moveTo>
                      <a:pt x="11453" y="10491"/>
                    </a:moveTo>
                    <a:lnTo>
                      <a:pt x="10220" y="13247"/>
                    </a:lnTo>
                    <a:cubicBezTo>
                      <a:pt x="10025" y="13679"/>
                      <a:pt x="10553" y="14100"/>
                      <a:pt x="11266" y="14100"/>
                    </a:cubicBezTo>
                    <a:lnTo>
                      <a:pt x="13529" y="14100"/>
                    </a:lnTo>
                    <a:lnTo>
                      <a:pt x="13529" y="18066"/>
                    </a:lnTo>
                    <a:lnTo>
                      <a:pt x="12516" y="18066"/>
                    </a:lnTo>
                    <a:cubicBezTo>
                      <a:pt x="11599" y="18066"/>
                      <a:pt x="10861" y="17604"/>
                      <a:pt x="10861" y="17042"/>
                    </a:cubicBezTo>
                    <a:cubicBezTo>
                      <a:pt x="10861" y="16254"/>
                      <a:pt x="9823" y="15611"/>
                      <a:pt x="8549" y="15611"/>
                    </a:cubicBezTo>
                    <a:lnTo>
                      <a:pt x="7495" y="15611"/>
                    </a:lnTo>
                    <a:lnTo>
                      <a:pt x="7495" y="14281"/>
                    </a:lnTo>
                    <a:lnTo>
                      <a:pt x="5653" y="14281"/>
                    </a:lnTo>
                    <a:lnTo>
                      <a:pt x="6148" y="13137"/>
                    </a:lnTo>
                    <a:lnTo>
                      <a:pt x="6984" y="13137"/>
                    </a:lnTo>
                    <a:cubicBezTo>
                      <a:pt x="7430" y="13137"/>
                      <a:pt x="7795" y="12911"/>
                      <a:pt x="7795" y="12635"/>
                    </a:cubicBezTo>
                    <a:lnTo>
                      <a:pt x="7795" y="12027"/>
                    </a:lnTo>
                    <a:cubicBezTo>
                      <a:pt x="7795" y="11796"/>
                      <a:pt x="8103" y="11606"/>
                      <a:pt x="8484" y="11606"/>
                    </a:cubicBezTo>
                    <a:lnTo>
                      <a:pt x="9109" y="11606"/>
                    </a:lnTo>
                    <a:cubicBezTo>
                      <a:pt x="9490" y="11606"/>
                      <a:pt x="9806" y="11410"/>
                      <a:pt x="9806" y="11174"/>
                    </a:cubicBezTo>
                    <a:lnTo>
                      <a:pt x="9806" y="10868"/>
                    </a:lnTo>
                    <a:cubicBezTo>
                      <a:pt x="9806" y="10662"/>
                      <a:pt x="10074" y="10491"/>
                      <a:pt x="10415" y="10491"/>
                    </a:cubicBezTo>
                    <a:close/>
                    <a:moveTo>
                      <a:pt x="3812" y="16977"/>
                    </a:moveTo>
                    <a:lnTo>
                      <a:pt x="3334" y="18071"/>
                    </a:lnTo>
                    <a:lnTo>
                      <a:pt x="771" y="18071"/>
                    </a:lnTo>
                    <a:lnTo>
                      <a:pt x="771" y="16977"/>
                    </a:lnTo>
                    <a:close/>
                    <a:moveTo>
                      <a:pt x="6894" y="0"/>
                    </a:moveTo>
                    <a:lnTo>
                      <a:pt x="4810" y="2746"/>
                    </a:lnTo>
                    <a:lnTo>
                      <a:pt x="0" y="2746"/>
                    </a:lnTo>
                    <a:lnTo>
                      <a:pt x="0" y="3142"/>
                    </a:lnTo>
                    <a:lnTo>
                      <a:pt x="4510" y="3142"/>
                    </a:lnTo>
                    <a:lnTo>
                      <a:pt x="1865" y="6626"/>
                    </a:lnTo>
                    <a:lnTo>
                      <a:pt x="0" y="6626"/>
                    </a:lnTo>
                    <a:lnTo>
                      <a:pt x="0" y="6827"/>
                    </a:lnTo>
                    <a:lnTo>
                      <a:pt x="1711" y="6827"/>
                    </a:lnTo>
                    <a:lnTo>
                      <a:pt x="260" y="8734"/>
                    </a:lnTo>
                    <a:lnTo>
                      <a:pt x="0" y="8619"/>
                    </a:lnTo>
                    <a:lnTo>
                      <a:pt x="0" y="9116"/>
                    </a:lnTo>
                    <a:lnTo>
                      <a:pt x="6059" y="11806"/>
                    </a:lnTo>
                    <a:lnTo>
                      <a:pt x="5937" y="12077"/>
                    </a:lnTo>
                    <a:lnTo>
                      <a:pt x="0" y="12077"/>
                    </a:lnTo>
                    <a:lnTo>
                      <a:pt x="0" y="12479"/>
                    </a:lnTo>
                    <a:lnTo>
                      <a:pt x="121" y="12479"/>
                    </a:lnTo>
                    <a:lnTo>
                      <a:pt x="121" y="13709"/>
                    </a:lnTo>
                    <a:lnTo>
                      <a:pt x="0" y="13709"/>
                    </a:lnTo>
                    <a:lnTo>
                      <a:pt x="0" y="13910"/>
                    </a:lnTo>
                    <a:lnTo>
                      <a:pt x="121" y="13910"/>
                    </a:lnTo>
                    <a:lnTo>
                      <a:pt x="121" y="15260"/>
                    </a:lnTo>
                    <a:lnTo>
                      <a:pt x="0" y="15260"/>
                    </a:lnTo>
                    <a:lnTo>
                      <a:pt x="0" y="15461"/>
                    </a:lnTo>
                    <a:lnTo>
                      <a:pt x="121" y="15461"/>
                    </a:lnTo>
                    <a:lnTo>
                      <a:pt x="121" y="16776"/>
                    </a:lnTo>
                    <a:lnTo>
                      <a:pt x="0" y="16776"/>
                    </a:lnTo>
                    <a:lnTo>
                      <a:pt x="0" y="16977"/>
                    </a:lnTo>
                    <a:lnTo>
                      <a:pt x="121" y="16977"/>
                    </a:lnTo>
                    <a:lnTo>
                      <a:pt x="121" y="18071"/>
                    </a:lnTo>
                    <a:lnTo>
                      <a:pt x="0" y="18071"/>
                    </a:lnTo>
                    <a:lnTo>
                      <a:pt x="0" y="18473"/>
                    </a:lnTo>
                    <a:lnTo>
                      <a:pt x="3447" y="18473"/>
                    </a:lnTo>
                    <a:lnTo>
                      <a:pt x="8111" y="21329"/>
                    </a:lnTo>
                    <a:lnTo>
                      <a:pt x="8573" y="21043"/>
                    </a:lnTo>
                    <a:lnTo>
                      <a:pt x="3942" y="18212"/>
                    </a:lnTo>
                    <a:lnTo>
                      <a:pt x="4891" y="16023"/>
                    </a:lnTo>
                    <a:lnTo>
                      <a:pt x="7170" y="16023"/>
                    </a:lnTo>
                    <a:lnTo>
                      <a:pt x="7170" y="19175"/>
                    </a:lnTo>
                    <a:lnTo>
                      <a:pt x="10342" y="19175"/>
                    </a:lnTo>
                    <a:lnTo>
                      <a:pt x="10342" y="21369"/>
                    </a:lnTo>
                    <a:lnTo>
                      <a:pt x="10666" y="21369"/>
                    </a:lnTo>
                    <a:lnTo>
                      <a:pt x="10666" y="18975"/>
                    </a:lnTo>
                    <a:lnTo>
                      <a:pt x="7495" y="18975"/>
                    </a:lnTo>
                    <a:lnTo>
                      <a:pt x="7495" y="16023"/>
                    </a:lnTo>
                    <a:lnTo>
                      <a:pt x="8549" y="16023"/>
                    </a:lnTo>
                    <a:cubicBezTo>
                      <a:pt x="9466" y="16023"/>
                      <a:pt x="10204" y="16480"/>
                      <a:pt x="10204" y="17047"/>
                    </a:cubicBezTo>
                    <a:cubicBezTo>
                      <a:pt x="10212" y="17835"/>
                      <a:pt x="11242" y="18473"/>
                      <a:pt x="12516" y="18473"/>
                    </a:cubicBezTo>
                    <a:lnTo>
                      <a:pt x="18980" y="18473"/>
                    </a:lnTo>
                    <a:lnTo>
                      <a:pt x="18980" y="21600"/>
                    </a:lnTo>
                    <a:lnTo>
                      <a:pt x="19305" y="21600"/>
                    </a:lnTo>
                    <a:lnTo>
                      <a:pt x="19305" y="18473"/>
                    </a:lnTo>
                    <a:lnTo>
                      <a:pt x="21592" y="18473"/>
                    </a:lnTo>
                    <a:lnTo>
                      <a:pt x="21592" y="18071"/>
                    </a:lnTo>
                    <a:lnTo>
                      <a:pt x="13854" y="18071"/>
                    </a:lnTo>
                    <a:lnTo>
                      <a:pt x="13854" y="15802"/>
                    </a:lnTo>
                    <a:lnTo>
                      <a:pt x="21592" y="15802"/>
                    </a:lnTo>
                    <a:lnTo>
                      <a:pt x="21592" y="15601"/>
                    </a:lnTo>
                    <a:lnTo>
                      <a:pt x="19629" y="15601"/>
                    </a:lnTo>
                    <a:lnTo>
                      <a:pt x="19629" y="13217"/>
                    </a:lnTo>
                    <a:lnTo>
                      <a:pt x="21373" y="12750"/>
                    </a:lnTo>
                    <a:lnTo>
                      <a:pt x="21276" y="12911"/>
                    </a:lnTo>
                    <a:lnTo>
                      <a:pt x="21576" y="12986"/>
                    </a:lnTo>
                    <a:lnTo>
                      <a:pt x="21600" y="12961"/>
                    </a:lnTo>
                    <a:lnTo>
                      <a:pt x="21600" y="12178"/>
                    </a:lnTo>
                    <a:lnTo>
                      <a:pt x="18291" y="12178"/>
                    </a:lnTo>
                    <a:lnTo>
                      <a:pt x="18291" y="9758"/>
                    </a:lnTo>
                    <a:lnTo>
                      <a:pt x="20400" y="10416"/>
                    </a:lnTo>
                    <a:cubicBezTo>
                      <a:pt x="20781" y="10531"/>
                      <a:pt x="21178" y="10627"/>
                      <a:pt x="21600" y="10692"/>
                    </a:cubicBezTo>
                    <a:lnTo>
                      <a:pt x="21600" y="10275"/>
                    </a:lnTo>
                    <a:cubicBezTo>
                      <a:pt x="21284" y="10220"/>
                      <a:pt x="20976" y="10145"/>
                      <a:pt x="20692" y="10055"/>
                    </a:cubicBezTo>
                    <a:lnTo>
                      <a:pt x="16636" y="8790"/>
                    </a:lnTo>
                    <a:lnTo>
                      <a:pt x="16636" y="6882"/>
                    </a:lnTo>
                    <a:lnTo>
                      <a:pt x="21592" y="8318"/>
                    </a:lnTo>
                    <a:lnTo>
                      <a:pt x="21592" y="8097"/>
                    </a:lnTo>
                    <a:lnTo>
                      <a:pt x="19662" y="7540"/>
                    </a:lnTo>
                    <a:lnTo>
                      <a:pt x="21592" y="6290"/>
                    </a:lnTo>
                    <a:lnTo>
                      <a:pt x="21592" y="5999"/>
                    </a:lnTo>
                    <a:lnTo>
                      <a:pt x="21089" y="6320"/>
                    </a:lnTo>
                    <a:lnTo>
                      <a:pt x="16993" y="5210"/>
                    </a:lnTo>
                    <a:lnTo>
                      <a:pt x="21592" y="3378"/>
                    </a:lnTo>
                    <a:lnTo>
                      <a:pt x="21592" y="2901"/>
                    </a:lnTo>
                    <a:lnTo>
                      <a:pt x="20116" y="3489"/>
                    </a:lnTo>
                    <a:lnTo>
                      <a:pt x="17293" y="1556"/>
                    </a:lnTo>
                    <a:lnTo>
                      <a:pt x="20302" y="80"/>
                    </a:lnTo>
                    <a:lnTo>
                      <a:pt x="20197" y="5"/>
                    </a:lnTo>
                    <a:lnTo>
                      <a:pt x="19937" y="5"/>
                    </a:lnTo>
                    <a:lnTo>
                      <a:pt x="13383" y="3222"/>
                    </a:lnTo>
                    <a:lnTo>
                      <a:pt x="11907" y="3222"/>
                    </a:lnTo>
                    <a:lnTo>
                      <a:pt x="11907" y="0"/>
                    </a:lnTo>
                    <a:lnTo>
                      <a:pt x="11258" y="0"/>
                    </a:lnTo>
                    <a:lnTo>
                      <a:pt x="11258" y="2264"/>
                    </a:lnTo>
                    <a:lnTo>
                      <a:pt x="8776" y="3800"/>
                    </a:lnTo>
                    <a:lnTo>
                      <a:pt x="4721" y="3800"/>
                    </a:lnTo>
                    <a:lnTo>
                      <a:pt x="7608" y="0"/>
                    </a:lnTo>
                    <a:close/>
                  </a:path>
                </a:pathLst>
              </a:custGeom>
              <a:solidFill>
                <a:srgbClr val="DBDB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3" name="Google Shape;580;p25"/>
              <p:cNvSpPr/>
              <p:nvPr/>
            </p:nvSpPr>
            <p:spPr>
              <a:xfrm>
                <a:off x="28" y="2410959"/>
                <a:ext cx="1533945" cy="325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14833"/>
                    </a:lnTo>
                    <a:cubicBezTo>
                      <a:pt x="0" y="18581"/>
                      <a:pt x="649" y="21600"/>
                      <a:pt x="1444" y="21600"/>
                    </a:cubicBezTo>
                    <a:lnTo>
                      <a:pt x="20164" y="21600"/>
                    </a:lnTo>
                    <a:cubicBezTo>
                      <a:pt x="20959" y="21600"/>
                      <a:pt x="21600" y="18581"/>
                      <a:pt x="21600" y="14833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B6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4" name="Google Shape;581;p25"/>
              <p:cNvSpPr/>
              <p:nvPr/>
            </p:nvSpPr>
            <p:spPr>
              <a:xfrm>
                <a:off x="99130" y="2479521"/>
                <a:ext cx="188432" cy="188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65" y="0"/>
                    </a:moveTo>
                    <a:cubicBezTo>
                      <a:pt x="4822" y="0"/>
                      <a:pt x="0" y="4888"/>
                      <a:pt x="0" y="10831"/>
                    </a:cubicBezTo>
                    <a:cubicBezTo>
                      <a:pt x="0" y="16778"/>
                      <a:pt x="4822" y="21600"/>
                      <a:pt x="10765" y="21600"/>
                    </a:cubicBezTo>
                    <a:cubicBezTo>
                      <a:pt x="16712" y="21600"/>
                      <a:pt x="21600" y="16778"/>
                      <a:pt x="21600" y="10831"/>
                    </a:cubicBezTo>
                    <a:cubicBezTo>
                      <a:pt x="21600" y="4888"/>
                      <a:pt x="16712" y="0"/>
                      <a:pt x="107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5" name="Google Shape;582;p25"/>
              <p:cNvSpPr/>
              <p:nvPr/>
            </p:nvSpPr>
            <p:spPr>
              <a:xfrm>
                <a:off x="481744" y="2479521"/>
                <a:ext cx="188432" cy="188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65" y="0"/>
                    </a:moveTo>
                    <a:cubicBezTo>
                      <a:pt x="4822" y="0"/>
                      <a:pt x="0" y="4888"/>
                      <a:pt x="0" y="10831"/>
                    </a:cubicBezTo>
                    <a:cubicBezTo>
                      <a:pt x="0" y="16778"/>
                      <a:pt x="4822" y="21600"/>
                      <a:pt x="10765" y="21600"/>
                    </a:cubicBezTo>
                    <a:cubicBezTo>
                      <a:pt x="16778" y="21600"/>
                      <a:pt x="21600" y="16778"/>
                      <a:pt x="21600" y="10831"/>
                    </a:cubicBezTo>
                    <a:cubicBezTo>
                      <a:pt x="21600" y="4888"/>
                      <a:pt x="16778" y="0"/>
                      <a:pt x="107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6" name="Google Shape;583;p25"/>
              <p:cNvSpPr/>
              <p:nvPr/>
            </p:nvSpPr>
            <p:spPr>
              <a:xfrm>
                <a:off x="864358" y="2479521"/>
                <a:ext cx="188432" cy="188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65" y="0"/>
                    </a:moveTo>
                    <a:cubicBezTo>
                      <a:pt x="4822" y="0"/>
                      <a:pt x="0" y="4888"/>
                      <a:pt x="0" y="10831"/>
                    </a:cubicBezTo>
                    <a:cubicBezTo>
                      <a:pt x="0" y="16778"/>
                      <a:pt x="4822" y="21600"/>
                      <a:pt x="10765" y="21600"/>
                    </a:cubicBezTo>
                    <a:cubicBezTo>
                      <a:pt x="16778" y="21600"/>
                      <a:pt x="21600" y="16778"/>
                      <a:pt x="21600" y="10831"/>
                    </a:cubicBezTo>
                    <a:cubicBezTo>
                      <a:pt x="21600" y="4888"/>
                      <a:pt x="16778" y="0"/>
                      <a:pt x="107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7" name="Google Shape;584;p25"/>
              <p:cNvSpPr/>
              <p:nvPr/>
            </p:nvSpPr>
            <p:spPr>
              <a:xfrm>
                <a:off x="1246972" y="2479521"/>
                <a:ext cx="188432" cy="1884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65" y="0"/>
                    </a:moveTo>
                    <a:cubicBezTo>
                      <a:pt x="4822" y="0"/>
                      <a:pt x="0" y="4888"/>
                      <a:pt x="0" y="10831"/>
                    </a:cubicBezTo>
                    <a:cubicBezTo>
                      <a:pt x="0" y="16778"/>
                      <a:pt x="4822" y="21600"/>
                      <a:pt x="10765" y="21600"/>
                    </a:cubicBezTo>
                    <a:cubicBezTo>
                      <a:pt x="16778" y="21600"/>
                      <a:pt x="21600" y="16778"/>
                      <a:pt x="21600" y="10831"/>
                    </a:cubicBezTo>
                    <a:cubicBezTo>
                      <a:pt x="21600" y="4888"/>
                      <a:pt x="16778" y="0"/>
                      <a:pt x="107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8" name="Google Shape;585;p25"/>
              <p:cNvSpPr/>
              <p:nvPr/>
            </p:nvSpPr>
            <p:spPr>
              <a:xfrm>
                <a:off x="1155736" y="919303"/>
                <a:ext cx="124648" cy="124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68" h="18494" fill="norm" stroke="1" extrusionOk="0">
                    <a:moveTo>
                      <a:pt x="18468" y="9274"/>
                    </a:moveTo>
                    <a:cubicBezTo>
                      <a:pt x="18468" y="1079"/>
                      <a:pt x="8564" y="-3106"/>
                      <a:pt x="2761" y="2702"/>
                    </a:cubicBezTo>
                    <a:cubicBezTo>
                      <a:pt x="-3132" y="8505"/>
                      <a:pt x="1053" y="18494"/>
                      <a:pt x="9248" y="18494"/>
                    </a:cubicBezTo>
                    <a:cubicBezTo>
                      <a:pt x="14287" y="18494"/>
                      <a:pt x="18468" y="14398"/>
                      <a:pt x="18468" y="927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8AA25"/>
                </a:solidFill>
                <a:prstDash val="solid"/>
                <a:miter lim="2009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9" name="Google Shape;586;p25"/>
              <p:cNvSpPr/>
              <p:nvPr/>
            </p:nvSpPr>
            <p:spPr>
              <a:xfrm>
                <a:off x="1184751" y="949066"/>
                <a:ext cx="66267" cy="65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35" h="21600" fill="norm" stroke="1" extrusionOk="0">
                    <a:moveTo>
                      <a:pt x="9247" y="0"/>
                    </a:moveTo>
                    <a:cubicBezTo>
                      <a:pt x="6961" y="0"/>
                      <a:pt x="4627" y="999"/>
                      <a:pt x="2734" y="3215"/>
                    </a:cubicBezTo>
                    <a:cubicBezTo>
                      <a:pt x="-3065" y="10041"/>
                      <a:pt x="961" y="21600"/>
                      <a:pt x="9183" y="21600"/>
                    </a:cubicBezTo>
                    <a:cubicBezTo>
                      <a:pt x="14340" y="21600"/>
                      <a:pt x="18535" y="16858"/>
                      <a:pt x="18535" y="10795"/>
                    </a:cubicBezTo>
                    <a:cubicBezTo>
                      <a:pt x="18535" y="4280"/>
                      <a:pt x="13987" y="0"/>
                      <a:pt x="9247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0" name="Google Shape;587;p25"/>
              <p:cNvSpPr/>
              <p:nvPr/>
            </p:nvSpPr>
            <p:spPr>
              <a:xfrm>
                <a:off x="452352" y="1015334"/>
                <a:ext cx="754298" cy="299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294" y="0"/>
                    </a:moveTo>
                    <a:lnTo>
                      <a:pt x="0" y="21101"/>
                    </a:lnTo>
                    <a:lnTo>
                      <a:pt x="759" y="21600"/>
                    </a:lnTo>
                    <a:lnTo>
                      <a:pt x="2904" y="1997"/>
                    </a:lnTo>
                    <a:lnTo>
                      <a:pt x="20478" y="1997"/>
                    </a:lnTo>
                    <a:lnTo>
                      <a:pt x="21237" y="2953"/>
                    </a:lnTo>
                    <a:lnTo>
                      <a:pt x="21600" y="1164"/>
                    </a:lnTo>
                    <a:lnTo>
                      <a:pt x="20660" y="0"/>
                    </a:ln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1" name="Google Shape;588;p25"/>
              <p:cNvSpPr/>
              <p:nvPr/>
            </p:nvSpPr>
            <p:spPr>
              <a:xfrm>
                <a:off x="320961" y="1318431"/>
                <a:ext cx="155598" cy="345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842" y="0"/>
                    </a:moveTo>
                    <a:lnTo>
                      <a:pt x="6560" y="19868"/>
                    </a:lnTo>
                    <a:lnTo>
                      <a:pt x="0" y="19868"/>
                    </a:lnTo>
                    <a:lnTo>
                      <a:pt x="0" y="21600"/>
                    </a:lnTo>
                    <a:lnTo>
                      <a:pt x="9602" y="21600"/>
                    </a:lnTo>
                    <a:lnTo>
                      <a:pt x="21600" y="432"/>
                    </a:lnTo>
                    <a:lnTo>
                      <a:pt x="17842" y="0"/>
                    </a:ln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2" name="Google Shape;589;p25"/>
              <p:cNvSpPr/>
              <p:nvPr/>
            </p:nvSpPr>
            <p:spPr>
              <a:xfrm>
                <a:off x="254784" y="1587328"/>
                <a:ext cx="124394" cy="124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3" h="18468" fill="norm" stroke="1" extrusionOk="0">
                    <a:moveTo>
                      <a:pt x="18503" y="9248"/>
                    </a:moveTo>
                    <a:cubicBezTo>
                      <a:pt x="18503" y="1053"/>
                      <a:pt x="8560" y="-3132"/>
                      <a:pt x="2734" y="2761"/>
                    </a:cubicBezTo>
                    <a:cubicBezTo>
                      <a:pt x="-3097" y="8564"/>
                      <a:pt x="1019" y="18468"/>
                      <a:pt x="9247" y="18468"/>
                    </a:cubicBezTo>
                    <a:cubicBezTo>
                      <a:pt x="14387" y="18468"/>
                      <a:pt x="18503" y="14287"/>
                      <a:pt x="18503" y="9248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8AA25"/>
                </a:solidFill>
                <a:prstDash val="solid"/>
                <a:miter lim="20094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3" name="Google Shape;590;p25"/>
              <p:cNvSpPr/>
              <p:nvPr/>
            </p:nvSpPr>
            <p:spPr>
              <a:xfrm>
                <a:off x="283674" y="1616655"/>
                <a:ext cx="66110" cy="65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1" h="21600" fill="norm" stroke="1" extrusionOk="0">
                    <a:moveTo>
                      <a:pt x="9211" y="0"/>
                    </a:moveTo>
                    <a:cubicBezTo>
                      <a:pt x="6917" y="0"/>
                      <a:pt x="4583" y="1014"/>
                      <a:pt x="2698" y="3287"/>
                    </a:cubicBezTo>
                    <a:cubicBezTo>
                      <a:pt x="-3109" y="10086"/>
                      <a:pt x="1086" y="21600"/>
                      <a:pt x="9307" y="21600"/>
                    </a:cubicBezTo>
                    <a:cubicBezTo>
                      <a:pt x="14465" y="21600"/>
                      <a:pt x="18491" y="16688"/>
                      <a:pt x="18491" y="10838"/>
                    </a:cubicBezTo>
                    <a:cubicBezTo>
                      <a:pt x="18491" y="4348"/>
                      <a:pt x="13951" y="0"/>
                      <a:pt x="9211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4" name="Google Shape;591;p25"/>
              <p:cNvSpPr/>
              <p:nvPr/>
            </p:nvSpPr>
            <p:spPr>
              <a:xfrm>
                <a:off x="439678" y="1230255"/>
                <a:ext cx="14396" cy="29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091" y="0"/>
                    </a:moveTo>
                    <a:lnTo>
                      <a:pt x="11230" y="413"/>
                    </a:lnTo>
                    <a:lnTo>
                      <a:pt x="0" y="19946"/>
                    </a:lnTo>
                    <a:lnTo>
                      <a:pt x="0" y="20360"/>
                    </a:lnTo>
                    <a:lnTo>
                      <a:pt x="8649" y="21600"/>
                    </a:lnTo>
                    <a:lnTo>
                      <a:pt x="9509" y="21187"/>
                    </a:lnTo>
                    <a:lnTo>
                      <a:pt x="21600" y="1674"/>
                    </a:lnTo>
                    <a:lnTo>
                      <a:pt x="20739" y="1240"/>
                    </a:lnTo>
                    <a:lnTo>
                      <a:pt x="120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5" name="Google Shape;592;p25"/>
              <p:cNvSpPr/>
              <p:nvPr/>
            </p:nvSpPr>
            <p:spPr>
              <a:xfrm>
                <a:off x="516326" y="1252737"/>
                <a:ext cx="14970" cy="29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28" y="0"/>
                    </a:moveTo>
                    <a:lnTo>
                      <a:pt x="0" y="19512"/>
                    </a:lnTo>
                    <a:lnTo>
                      <a:pt x="828" y="20339"/>
                    </a:lnTo>
                    <a:lnTo>
                      <a:pt x="9145" y="21600"/>
                    </a:lnTo>
                    <a:lnTo>
                      <a:pt x="9972" y="21187"/>
                    </a:lnTo>
                    <a:lnTo>
                      <a:pt x="21600" y="1654"/>
                    </a:lnTo>
                    <a:lnTo>
                      <a:pt x="20772" y="827"/>
                    </a:lnTo>
                    <a:lnTo>
                      <a:pt x="124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6" name="Google Shape;593;p25"/>
              <p:cNvSpPr/>
              <p:nvPr/>
            </p:nvSpPr>
            <p:spPr>
              <a:xfrm>
                <a:off x="486361" y="1358749"/>
                <a:ext cx="13822" cy="29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696" y="0"/>
                    </a:moveTo>
                    <a:lnTo>
                      <a:pt x="0" y="19946"/>
                    </a:lnTo>
                    <a:lnTo>
                      <a:pt x="0" y="20360"/>
                    </a:lnTo>
                    <a:lnTo>
                      <a:pt x="8066" y="21600"/>
                    </a:lnTo>
                    <a:lnTo>
                      <a:pt x="9904" y="21187"/>
                    </a:lnTo>
                    <a:lnTo>
                      <a:pt x="21600" y="1674"/>
                    </a:lnTo>
                    <a:lnTo>
                      <a:pt x="21600" y="1261"/>
                    </a:lnTo>
                    <a:lnTo>
                      <a:pt x="125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7" name="Google Shape;594;p25"/>
              <p:cNvSpPr/>
              <p:nvPr/>
            </p:nvSpPr>
            <p:spPr>
              <a:xfrm>
                <a:off x="408565" y="1336870"/>
                <a:ext cx="14396" cy="29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091" y="0"/>
                    </a:moveTo>
                    <a:lnTo>
                      <a:pt x="0" y="19893"/>
                    </a:lnTo>
                    <a:lnTo>
                      <a:pt x="0" y="20736"/>
                    </a:lnTo>
                    <a:lnTo>
                      <a:pt x="8649" y="21600"/>
                    </a:lnTo>
                    <a:lnTo>
                      <a:pt x="9509" y="21600"/>
                    </a:lnTo>
                    <a:lnTo>
                      <a:pt x="21600" y="1686"/>
                    </a:lnTo>
                    <a:lnTo>
                      <a:pt x="21600" y="843"/>
                    </a:lnTo>
                    <a:lnTo>
                      <a:pt x="129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8" name="Google Shape;595;p25"/>
              <p:cNvSpPr/>
              <p:nvPr/>
            </p:nvSpPr>
            <p:spPr>
              <a:xfrm>
                <a:off x="407991" y="1225638"/>
                <a:ext cx="122161" cy="172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641" y="0"/>
                    </a:moveTo>
                    <a:lnTo>
                      <a:pt x="0" y="18782"/>
                    </a:lnTo>
                    <a:lnTo>
                      <a:pt x="14060" y="21600"/>
                    </a:lnTo>
                    <a:lnTo>
                      <a:pt x="21600" y="2890"/>
                    </a:lnTo>
                    <a:lnTo>
                      <a:pt x="7641" y="0"/>
                    </a:ln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69" name="Google Shape;596;p25"/>
              <p:cNvSpPr/>
              <p:nvPr/>
            </p:nvSpPr>
            <p:spPr>
              <a:xfrm>
                <a:off x="450479" y="1211788"/>
                <a:ext cx="82911" cy="41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5" h="21600" fill="norm" stroke="1" extrusionOk="0">
                    <a:moveTo>
                      <a:pt x="4699" y="0"/>
                    </a:moveTo>
                    <a:cubicBezTo>
                      <a:pt x="4479" y="0"/>
                      <a:pt x="4258" y="0"/>
                      <a:pt x="4029" y="15"/>
                    </a:cubicBezTo>
                    <a:lnTo>
                      <a:pt x="2697" y="15"/>
                    </a:lnTo>
                    <a:cubicBezTo>
                      <a:pt x="1813" y="15"/>
                      <a:pt x="1070" y="1208"/>
                      <a:pt x="775" y="3013"/>
                    </a:cubicBezTo>
                    <a:lnTo>
                      <a:pt x="39" y="8413"/>
                    </a:lnTo>
                    <a:cubicBezTo>
                      <a:pt x="-108" y="9308"/>
                      <a:pt x="186" y="9905"/>
                      <a:pt x="481" y="10203"/>
                    </a:cubicBezTo>
                    <a:lnTo>
                      <a:pt x="19563" y="21600"/>
                    </a:lnTo>
                    <a:cubicBezTo>
                      <a:pt x="19858" y="21600"/>
                      <a:pt x="20307" y="21302"/>
                      <a:pt x="20454" y="20407"/>
                    </a:cubicBezTo>
                    <a:lnTo>
                      <a:pt x="21190" y="15007"/>
                    </a:lnTo>
                    <a:cubicBezTo>
                      <a:pt x="21492" y="13202"/>
                      <a:pt x="21043" y="11113"/>
                      <a:pt x="20307" y="10203"/>
                    </a:cubicBezTo>
                    <a:lnTo>
                      <a:pt x="19121" y="8712"/>
                    </a:lnTo>
                    <a:cubicBezTo>
                      <a:pt x="14866" y="3252"/>
                      <a:pt x="9801" y="0"/>
                      <a:pt x="4699" y="0"/>
                    </a:cubicBez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0" name="Google Shape;597;p25"/>
              <p:cNvSpPr/>
              <p:nvPr/>
            </p:nvSpPr>
            <p:spPr>
              <a:xfrm>
                <a:off x="406473" y="1365086"/>
                <a:ext cx="82911" cy="41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5" h="21600" fill="norm" stroke="1" extrusionOk="0">
                    <a:moveTo>
                      <a:pt x="1722" y="0"/>
                    </a:moveTo>
                    <a:cubicBezTo>
                      <a:pt x="1420" y="0"/>
                      <a:pt x="978" y="298"/>
                      <a:pt x="831" y="1207"/>
                    </a:cubicBezTo>
                    <a:lnTo>
                      <a:pt x="95" y="6589"/>
                    </a:lnTo>
                    <a:cubicBezTo>
                      <a:pt x="-207" y="8393"/>
                      <a:pt x="242" y="10494"/>
                      <a:pt x="978" y="11389"/>
                    </a:cubicBezTo>
                    <a:lnTo>
                      <a:pt x="2164" y="12880"/>
                    </a:lnTo>
                    <a:cubicBezTo>
                      <a:pt x="6397" y="18604"/>
                      <a:pt x="11440" y="21600"/>
                      <a:pt x="16527" y="21600"/>
                    </a:cubicBezTo>
                    <a:cubicBezTo>
                      <a:pt x="16770" y="21600"/>
                      <a:pt x="17013" y="21585"/>
                      <a:pt x="17256" y="21570"/>
                    </a:cubicBezTo>
                    <a:lnTo>
                      <a:pt x="18581" y="21570"/>
                    </a:lnTo>
                    <a:cubicBezTo>
                      <a:pt x="19472" y="21570"/>
                      <a:pt x="20208" y="20378"/>
                      <a:pt x="20510" y="18574"/>
                    </a:cubicBezTo>
                    <a:lnTo>
                      <a:pt x="21246" y="13193"/>
                    </a:lnTo>
                    <a:cubicBezTo>
                      <a:pt x="21393" y="12581"/>
                      <a:pt x="21099" y="11687"/>
                      <a:pt x="20804" y="11389"/>
                    </a:cubicBez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1" name="Google Shape;598;p25"/>
              <p:cNvSpPr/>
              <p:nvPr/>
            </p:nvSpPr>
            <p:spPr>
              <a:xfrm>
                <a:off x="441971" y="1216348"/>
                <a:ext cx="87972" cy="70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0" h="21600" fill="norm" stroke="1" extrusionOk="0">
                    <a:moveTo>
                      <a:pt x="4515" y="0"/>
                    </a:moveTo>
                    <a:cubicBezTo>
                      <a:pt x="3790" y="0"/>
                      <a:pt x="3210" y="669"/>
                      <a:pt x="3085" y="1620"/>
                    </a:cubicBezTo>
                    <a:lnTo>
                      <a:pt x="0" y="15060"/>
                    </a:lnTo>
                    <a:lnTo>
                      <a:pt x="18236" y="21600"/>
                    </a:lnTo>
                    <a:lnTo>
                      <a:pt x="21321" y="8159"/>
                    </a:lnTo>
                    <a:cubicBezTo>
                      <a:pt x="21600" y="7279"/>
                      <a:pt x="21181" y="6214"/>
                      <a:pt x="20616" y="5686"/>
                    </a:cubicBezTo>
                    <a:lnTo>
                      <a:pt x="19499" y="4797"/>
                    </a:lnTo>
                    <a:cubicBezTo>
                      <a:pt x="15752" y="1760"/>
                      <a:pt x="11236" y="9"/>
                      <a:pt x="6686" y="9"/>
                    </a:cubicBezTo>
                    <a:cubicBezTo>
                      <a:pt x="6470" y="9"/>
                      <a:pt x="6253" y="18"/>
                      <a:pt x="6030" y="26"/>
                    </a:cubicBezTo>
                    <a:lnTo>
                      <a:pt x="4774" y="26"/>
                    </a:lnTo>
                    <a:cubicBezTo>
                      <a:pt x="4683" y="9"/>
                      <a:pt x="4599" y="0"/>
                      <a:pt x="4515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2" name="Google Shape;599;p25"/>
              <p:cNvSpPr/>
              <p:nvPr/>
            </p:nvSpPr>
            <p:spPr>
              <a:xfrm>
                <a:off x="444867" y="1253281"/>
                <a:ext cx="73756" cy="47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96" y="0"/>
                    </a:moveTo>
                    <a:cubicBezTo>
                      <a:pt x="2419" y="0"/>
                      <a:pt x="2133" y="0"/>
                      <a:pt x="1856" y="13"/>
                    </a:cubicBezTo>
                    <a:cubicBezTo>
                      <a:pt x="1520" y="13"/>
                      <a:pt x="1176" y="13"/>
                      <a:pt x="840" y="537"/>
                    </a:cubicBezTo>
                    <a:lnTo>
                      <a:pt x="336" y="2646"/>
                    </a:lnTo>
                    <a:lnTo>
                      <a:pt x="0" y="13439"/>
                    </a:lnTo>
                    <a:lnTo>
                      <a:pt x="17888" y="21600"/>
                    </a:lnTo>
                    <a:lnTo>
                      <a:pt x="21096" y="12116"/>
                    </a:lnTo>
                    <a:lnTo>
                      <a:pt x="21600" y="10021"/>
                    </a:lnTo>
                    <a:cubicBezTo>
                      <a:pt x="21432" y="9484"/>
                      <a:pt x="21096" y="8960"/>
                      <a:pt x="20928" y="8436"/>
                    </a:cubicBezTo>
                    <a:cubicBezTo>
                      <a:pt x="15427" y="2882"/>
                      <a:pt x="9154" y="0"/>
                      <a:pt x="2696" y="0"/>
                    </a:cubicBez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3" name="Google Shape;600;p25"/>
              <p:cNvSpPr/>
              <p:nvPr/>
            </p:nvSpPr>
            <p:spPr>
              <a:xfrm>
                <a:off x="409835" y="1335722"/>
                <a:ext cx="86880" cy="68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1600" fill="norm" stroke="1" extrusionOk="0">
                    <a:moveTo>
                      <a:pt x="2954" y="0"/>
                    </a:moveTo>
                    <a:lnTo>
                      <a:pt x="111" y="13063"/>
                    </a:lnTo>
                    <a:cubicBezTo>
                      <a:pt x="-172" y="13975"/>
                      <a:pt x="111" y="15059"/>
                      <a:pt x="677" y="15611"/>
                    </a:cubicBezTo>
                    <a:lnTo>
                      <a:pt x="1815" y="16514"/>
                    </a:lnTo>
                    <a:cubicBezTo>
                      <a:pt x="5939" y="19965"/>
                      <a:pt x="10628" y="21600"/>
                      <a:pt x="15459" y="21600"/>
                    </a:cubicBezTo>
                    <a:lnTo>
                      <a:pt x="16739" y="21600"/>
                    </a:lnTo>
                    <a:cubicBezTo>
                      <a:pt x="17595" y="21600"/>
                      <a:pt x="18302" y="20868"/>
                      <a:pt x="18585" y="19965"/>
                    </a:cubicBezTo>
                    <a:lnTo>
                      <a:pt x="21428" y="6893"/>
                    </a:lnTo>
                    <a:lnTo>
                      <a:pt x="2954" y="0"/>
                    </a:ln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4" name="Google Shape;601;p25"/>
              <p:cNvSpPr/>
              <p:nvPr/>
            </p:nvSpPr>
            <p:spPr>
              <a:xfrm>
                <a:off x="415690" y="1284423"/>
                <a:ext cx="96023" cy="98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4" h="21600" fill="norm" stroke="1" extrusionOk="0">
                    <a:moveTo>
                      <a:pt x="4706" y="0"/>
                    </a:moveTo>
                    <a:lnTo>
                      <a:pt x="80" y="15657"/>
                    </a:lnTo>
                    <a:cubicBezTo>
                      <a:pt x="-176" y="16410"/>
                      <a:pt x="208" y="17171"/>
                      <a:pt x="854" y="17548"/>
                    </a:cubicBezTo>
                    <a:cubicBezTo>
                      <a:pt x="4917" y="20212"/>
                      <a:pt x="9690" y="21600"/>
                      <a:pt x="14610" y="21600"/>
                    </a:cubicBezTo>
                    <a:cubicBezTo>
                      <a:pt x="14821" y="21600"/>
                      <a:pt x="15039" y="21594"/>
                      <a:pt x="15250" y="21587"/>
                    </a:cubicBezTo>
                    <a:cubicBezTo>
                      <a:pt x="16024" y="21587"/>
                      <a:pt x="16664" y="21085"/>
                      <a:pt x="16920" y="20450"/>
                    </a:cubicBezTo>
                    <a:lnTo>
                      <a:pt x="21424" y="4800"/>
                    </a:lnTo>
                    <a:lnTo>
                      <a:pt x="4706" y="0"/>
                    </a:ln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5" name="Google Shape;602;p25"/>
              <p:cNvSpPr/>
              <p:nvPr/>
            </p:nvSpPr>
            <p:spPr>
              <a:xfrm>
                <a:off x="423961" y="1279204"/>
                <a:ext cx="84429" cy="86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3" h="21600" fill="norm" stroke="1" extrusionOk="0">
                    <a:moveTo>
                      <a:pt x="6719" y="0"/>
                    </a:moveTo>
                    <a:cubicBezTo>
                      <a:pt x="6487" y="0"/>
                      <a:pt x="6254" y="0"/>
                      <a:pt x="6022" y="7"/>
                    </a:cubicBezTo>
                    <a:cubicBezTo>
                      <a:pt x="5296" y="7"/>
                      <a:pt x="4562" y="585"/>
                      <a:pt x="4272" y="1298"/>
                    </a:cubicBezTo>
                    <a:lnTo>
                      <a:pt x="37" y="15922"/>
                    </a:lnTo>
                    <a:cubicBezTo>
                      <a:pt x="-108" y="16635"/>
                      <a:pt x="183" y="17213"/>
                      <a:pt x="771" y="17356"/>
                    </a:cubicBezTo>
                    <a:lnTo>
                      <a:pt x="15362" y="21507"/>
                    </a:lnTo>
                    <a:cubicBezTo>
                      <a:pt x="15522" y="21571"/>
                      <a:pt x="15682" y="21600"/>
                      <a:pt x="15841" y="21600"/>
                    </a:cubicBezTo>
                    <a:cubicBezTo>
                      <a:pt x="16386" y="21600"/>
                      <a:pt x="16858" y="21243"/>
                      <a:pt x="16967" y="20794"/>
                    </a:cubicBezTo>
                    <a:lnTo>
                      <a:pt x="21347" y="6028"/>
                    </a:lnTo>
                    <a:cubicBezTo>
                      <a:pt x="21492" y="5314"/>
                      <a:pt x="21201" y="4594"/>
                      <a:pt x="20620" y="4166"/>
                    </a:cubicBezTo>
                    <a:cubicBezTo>
                      <a:pt x="16437" y="1427"/>
                      <a:pt x="11593" y="0"/>
                      <a:pt x="6719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6" name="Google Shape;603;p25"/>
              <p:cNvSpPr/>
              <p:nvPr/>
            </p:nvSpPr>
            <p:spPr>
              <a:xfrm>
                <a:off x="416049" y="1260795"/>
                <a:ext cx="27100" cy="9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6423" y="18609"/>
                    </a:lnTo>
                    <a:lnTo>
                      <a:pt x="20206" y="481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7" name="Google Shape;604;p25"/>
              <p:cNvSpPr/>
              <p:nvPr/>
            </p:nvSpPr>
            <p:spPr>
              <a:xfrm>
                <a:off x="490948" y="1282703"/>
                <a:ext cx="27100" cy="9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783" y="4163"/>
                    </a:lnTo>
                    <a:lnTo>
                      <a:pt x="0" y="18084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448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8" name="Google Shape;605;p25"/>
              <p:cNvSpPr/>
              <p:nvPr/>
            </p:nvSpPr>
            <p:spPr>
              <a:xfrm>
                <a:off x="437930" y="1254457"/>
                <a:ext cx="12701" cy="29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7260" y="4568"/>
                    </a:lnTo>
                    <a:lnTo>
                      <a:pt x="0" y="21600"/>
                    </a:lnTo>
                    <a:lnTo>
                      <a:pt x="12637" y="2036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79" name="Google Shape;606;p25"/>
              <p:cNvSpPr/>
              <p:nvPr/>
            </p:nvSpPr>
            <p:spPr>
              <a:xfrm>
                <a:off x="490948" y="1282703"/>
                <a:ext cx="27674" cy="9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945" y="4163"/>
                    </a:lnTo>
                    <a:lnTo>
                      <a:pt x="0" y="18084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0" name="Google Shape;607;p25"/>
              <p:cNvSpPr/>
              <p:nvPr/>
            </p:nvSpPr>
            <p:spPr>
              <a:xfrm>
                <a:off x="505933" y="1274616"/>
                <a:ext cx="12701" cy="32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7058"/>
                    </a:lnTo>
                    <a:lnTo>
                      <a:pt x="0" y="21600"/>
                    </a:lnTo>
                    <a:lnTo>
                      <a:pt x="21600" y="531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1" name="Google Shape;608;p25"/>
              <p:cNvSpPr/>
              <p:nvPr/>
            </p:nvSpPr>
            <p:spPr>
              <a:xfrm>
                <a:off x="483466" y="1354161"/>
                <a:ext cx="12701" cy="31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8963" y="2346"/>
                    </a:lnTo>
                    <a:lnTo>
                      <a:pt x="0" y="21600"/>
                    </a:lnTo>
                    <a:lnTo>
                      <a:pt x="12548" y="1688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2" name="Google Shape;609;p25"/>
              <p:cNvSpPr/>
              <p:nvPr/>
            </p:nvSpPr>
            <p:spPr>
              <a:xfrm>
                <a:off x="415463" y="1332253"/>
                <a:ext cx="12701" cy="33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16390"/>
                    </a:lnTo>
                    <a:lnTo>
                      <a:pt x="0" y="21600"/>
                    </a:lnTo>
                    <a:lnTo>
                      <a:pt x="21600" y="483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3" name="Google Shape;610;p25"/>
              <p:cNvSpPr/>
              <p:nvPr/>
            </p:nvSpPr>
            <p:spPr>
              <a:xfrm>
                <a:off x="449234" y="1290186"/>
                <a:ext cx="46333" cy="23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7" h="21600" fill="norm" stroke="1" extrusionOk="0">
                    <a:moveTo>
                      <a:pt x="1973" y="0"/>
                    </a:moveTo>
                    <a:cubicBezTo>
                      <a:pt x="1708" y="0"/>
                      <a:pt x="1177" y="0"/>
                      <a:pt x="1177" y="537"/>
                    </a:cubicBezTo>
                    <a:lnTo>
                      <a:pt x="116" y="9188"/>
                    </a:lnTo>
                    <a:cubicBezTo>
                      <a:pt x="-163" y="9725"/>
                      <a:pt x="116" y="10263"/>
                      <a:pt x="381" y="10263"/>
                    </a:cubicBezTo>
                    <a:lnTo>
                      <a:pt x="19566" y="21600"/>
                    </a:lnTo>
                    <a:cubicBezTo>
                      <a:pt x="19845" y="21600"/>
                      <a:pt x="20110" y="21063"/>
                      <a:pt x="20110" y="20525"/>
                    </a:cubicBezTo>
                    <a:lnTo>
                      <a:pt x="21437" y="12412"/>
                    </a:lnTo>
                    <a:cubicBezTo>
                      <a:pt x="21437" y="11875"/>
                      <a:pt x="21172" y="11337"/>
                      <a:pt x="20906" y="11337"/>
                    </a:cubicBez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87" name="Google Shape;611;p25"/>
            <p:cNvGrpSpPr/>
            <p:nvPr/>
          </p:nvGrpSpPr>
          <p:grpSpPr>
            <a:xfrm>
              <a:off x="-1" y="0"/>
              <a:ext cx="1700386" cy="3323460"/>
              <a:chOff x="0" y="0"/>
              <a:chExt cx="1700384" cy="3323459"/>
            </a:xfrm>
          </p:grpSpPr>
          <p:sp>
            <p:nvSpPr>
              <p:cNvPr id="585" name="Google Shape;612;p25"/>
              <p:cNvSpPr/>
              <p:nvPr/>
            </p:nvSpPr>
            <p:spPr>
              <a:xfrm>
                <a:off x="-1" y="0"/>
                <a:ext cx="1700386" cy="3323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fill="norm" stroke="1" extrusionOk="0">
                    <a:moveTo>
                      <a:pt x="8836" y="655"/>
                    </a:moveTo>
                    <a:cubicBezTo>
                      <a:pt x="8839" y="655"/>
                      <a:pt x="8843" y="655"/>
                      <a:pt x="8845" y="655"/>
                    </a:cubicBezTo>
                    <a:lnTo>
                      <a:pt x="12735" y="655"/>
                    </a:lnTo>
                    <a:cubicBezTo>
                      <a:pt x="13273" y="655"/>
                      <a:pt x="13273" y="1069"/>
                      <a:pt x="12735" y="1069"/>
                    </a:cubicBezTo>
                    <a:lnTo>
                      <a:pt x="8845" y="1069"/>
                    </a:lnTo>
                    <a:cubicBezTo>
                      <a:pt x="8310" y="1064"/>
                      <a:pt x="8307" y="655"/>
                      <a:pt x="8836" y="655"/>
                    </a:cubicBezTo>
                    <a:close/>
                    <a:moveTo>
                      <a:pt x="3321" y="616"/>
                    </a:moveTo>
                    <a:cubicBezTo>
                      <a:pt x="3754" y="616"/>
                      <a:pt x="3965" y="877"/>
                      <a:pt x="3667" y="1035"/>
                    </a:cubicBezTo>
                    <a:cubicBezTo>
                      <a:pt x="3568" y="1084"/>
                      <a:pt x="3446" y="1106"/>
                      <a:pt x="3327" y="1106"/>
                    </a:cubicBezTo>
                    <a:cubicBezTo>
                      <a:pt x="3078" y="1106"/>
                      <a:pt x="2839" y="1009"/>
                      <a:pt x="2839" y="862"/>
                    </a:cubicBezTo>
                    <a:cubicBezTo>
                      <a:pt x="2849" y="724"/>
                      <a:pt x="3060" y="616"/>
                      <a:pt x="3321" y="616"/>
                    </a:cubicBezTo>
                    <a:close/>
                    <a:moveTo>
                      <a:pt x="19598" y="1572"/>
                    </a:moveTo>
                    <a:cubicBezTo>
                      <a:pt x="20088" y="1572"/>
                      <a:pt x="20493" y="1779"/>
                      <a:pt x="20493" y="2025"/>
                    </a:cubicBezTo>
                    <a:lnTo>
                      <a:pt x="20493" y="18698"/>
                    </a:lnTo>
                    <a:cubicBezTo>
                      <a:pt x="20483" y="18949"/>
                      <a:pt x="20088" y="19151"/>
                      <a:pt x="19598" y="19151"/>
                    </a:cubicBezTo>
                    <a:lnTo>
                      <a:pt x="2060" y="19151"/>
                    </a:lnTo>
                    <a:cubicBezTo>
                      <a:pt x="1569" y="19151"/>
                      <a:pt x="1174" y="18949"/>
                      <a:pt x="1174" y="18698"/>
                    </a:cubicBezTo>
                    <a:lnTo>
                      <a:pt x="1174" y="2025"/>
                    </a:lnTo>
                    <a:cubicBezTo>
                      <a:pt x="1174" y="1779"/>
                      <a:pt x="1569" y="1572"/>
                      <a:pt x="2060" y="1572"/>
                    </a:cubicBezTo>
                    <a:close/>
                    <a:moveTo>
                      <a:pt x="10815" y="19448"/>
                    </a:moveTo>
                    <a:cubicBezTo>
                      <a:pt x="11705" y="19448"/>
                      <a:pt x="12561" y="19802"/>
                      <a:pt x="12561" y="20339"/>
                    </a:cubicBezTo>
                    <a:cubicBezTo>
                      <a:pt x="12561" y="20826"/>
                      <a:pt x="11791" y="21220"/>
                      <a:pt x="10829" y="21225"/>
                    </a:cubicBezTo>
                    <a:cubicBezTo>
                      <a:pt x="9289" y="21220"/>
                      <a:pt x="8509" y="20265"/>
                      <a:pt x="9606" y="19708"/>
                    </a:cubicBezTo>
                    <a:cubicBezTo>
                      <a:pt x="9957" y="19528"/>
                      <a:pt x="10390" y="19448"/>
                      <a:pt x="10815" y="19448"/>
                    </a:cubicBezTo>
                    <a:close/>
                    <a:moveTo>
                      <a:pt x="2136" y="0"/>
                    </a:moveTo>
                    <a:cubicBezTo>
                      <a:pt x="953" y="0"/>
                      <a:pt x="-10" y="488"/>
                      <a:pt x="0" y="1094"/>
                    </a:cubicBezTo>
                    <a:lnTo>
                      <a:pt x="0" y="20501"/>
                    </a:lnTo>
                    <a:cubicBezTo>
                      <a:pt x="0" y="21107"/>
                      <a:pt x="953" y="21600"/>
                      <a:pt x="2136" y="21600"/>
                    </a:cubicBezTo>
                    <a:lnTo>
                      <a:pt x="19453" y="21600"/>
                    </a:lnTo>
                    <a:cubicBezTo>
                      <a:pt x="20637" y="21595"/>
                      <a:pt x="21590" y="21107"/>
                      <a:pt x="21590" y="20501"/>
                    </a:cubicBezTo>
                    <a:lnTo>
                      <a:pt x="21590" y="1094"/>
                    </a:lnTo>
                    <a:cubicBezTo>
                      <a:pt x="21590" y="488"/>
                      <a:pt x="20637" y="0"/>
                      <a:pt x="19453" y="0"/>
                    </a:cubicBezTo>
                    <a:close/>
                  </a:path>
                </a:pathLst>
              </a:custGeom>
              <a:solidFill>
                <a:srgbClr val="3C5F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86" name="Google Shape;613;p25"/>
              <p:cNvSpPr/>
              <p:nvPr/>
            </p:nvSpPr>
            <p:spPr>
              <a:xfrm>
                <a:off x="728612" y="3005060"/>
                <a:ext cx="248585" cy="24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2" h="21600" fill="norm" stroke="1" extrusionOk="0">
                    <a:moveTo>
                      <a:pt x="9242" y="0"/>
                    </a:moveTo>
                    <a:cubicBezTo>
                      <a:pt x="1009" y="0"/>
                      <a:pt x="-3108" y="11616"/>
                      <a:pt x="2757" y="18417"/>
                    </a:cubicBezTo>
                    <a:cubicBezTo>
                      <a:pt x="4635" y="20614"/>
                      <a:pt x="6941" y="21600"/>
                      <a:pt x="9206" y="21600"/>
                    </a:cubicBezTo>
                    <a:cubicBezTo>
                      <a:pt x="13943" y="21600"/>
                      <a:pt x="18492" y="17283"/>
                      <a:pt x="18492" y="10759"/>
                    </a:cubicBezTo>
                    <a:cubicBezTo>
                      <a:pt x="18492" y="4819"/>
                      <a:pt x="14375" y="0"/>
                      <a:pt x="9242" y="0"/>
                    </a:cubicBezTo>
                    <a:close/>
                  </a:path>
                </a:pathLst>
              </a:custGeom>
              <a:solidFill>
                <a:srgbClr val="3C5F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89" name="Google Shape;615;p25"/>
          <p:cNvSpPr/>
          <p:nvPr/>
        </p:nvSpPr>
        <p:spPr>
          <a:xfrm>
            <a:off x="4335576" y="3954442"/>
            <a:ext cx="89901" cy="82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7" y="0"/>
                </a:moveTo>
                <a:cubicBezTo>
                  <a:pt x="5953" y="0"/>
                  <a:pt x="2074" y="4171"/>
                  <a:pt x="2074" y="9515"/>
                </a:cubicBezTo>
                <a:lnTo>
                  <a:pt x="2074" y="16467"/>
                </a:lnTo>
                <a:cubicBezTo>
                  <a:pt x="2074" y="17218"/>
                  <a:pt x="1523" y="17820"/>
                  <a:pt x="834" y="17820"/>
                </a:cubicBezTo>
                <a:cubicBezTo>
                  <a:pt x="413" y="17820"/>
                  <a:pt x="0" y="18128"/>
                  <a:pt x="0" y="18579"/>
                </a:cubicBezTo>
                <a:lnTo>
                  <a:pt x="0" y="19789"/>
                </a:lnTo>
                <a:cubicBezTo>
                  <a:pt x="0" y="20691"/>
                  <a:pt x="834" y="21600"/>
                  <a:pt x="1798" y="21600"/>
                </a:cubicBezTo>
                <a:lnTo>
                  <a:pt x="19802" y="21600"/>
                </a:lnTo>
                <a:cubicBezTo>
                  <a:pt x="20766" y="21600"/>
                  <a:pt x="21600" y="20691"/>
                  <a:pt x="21600" y="19789"/>
                </a:cubicBezTo>
                <a:lnTo>
                  <a:pt x="21600" y="18579"/>
                </a:lnTo>
                <a:cubicBezTo>
                  <a:pt x="21600" y="18128"/>
                  <a:pt x="21180" y="17820"/>
                  <a:pt x="20766" y="17820"/>
                </a:cubicBezTo>
                <a:cubicBezTo>
                  <a:pt x="20077" y="17669"/>
                  <a:pt x="19657" y="17068"/>
                  <a:pt x="19657" y="16467"/>
                </a:cubicBezTo>
                <a:lnTo>
                  <a:pt x="19657" y="9973"/>
                </a:lnTo>
                <a:cubicBezTo>
                  <a:pt x="19657" y="4682"/>
                  <a:pt x="15923" y="301"/>
                  <a:pt x="11079" y="0"/>
                </a:cubicBezTo>
                <a:cubicBezTo>
                  <a:pt x="10989" y="0"/>
                  <a:pt x="10900" y="0"/>
                  <a:pt x="10817" y="0"/>
                </a:cubicBezTo>
                <a:close/>
              </a:path>
            </a:pathLst>
          </a:custGeom>
          <a:solidFill>
            <a:srgbClr val="F8AA2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0" name="Google Shape;616;p25"/>
          <p:cNvSpPr/>
          <p:nvPr/>
        </p:nvSpPr>
        <p:spPr>
          <a:xfrm>
            <a:off x="4745073" y="3986190"/>
            <a:ext cx="36716" cy="35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7" y="0"/>
                </a:moveTo>
                <a:cubicBezTo>
                  <a:pt x="4947" y="0"/>
                  <a:pt x="0" y="4428"/>
                  <a:pt x="0" y="10784"/>
                </a:cubicBezTo>
                <a:cubicBezTo>
                  <a:pt x="0" y="16508"/>
                  <a:pt x="4947" y="21600"/>
                  <a:pt x="10477" y="21600"/>
                </a:cubicBezTo>
                <a:cubicBezTo>
                  <a:pt x="16653" y="21600"/>
                  <a:pt x="21600" y="16508"/>
                  <a:pt x="21600" y="10784"/>
                </a:cubicBezTo>
                <a:cubicBezTo>
                  <a:pt x="21600" y="4428"/>
                  <a:pt x="16653" y="0"/>
                  <a:pt x="10477" y="0"/>
                </a:cubicBezTo>
                <a:close/>
              </a:path>
            </a:pathLst>
          </a:custGeom>
          <a:solidFill>
            <a:srgbClr val="3FABA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1" name="Google Shape;617;p25"/>
          <p:cNvSpPr/>
          <p:nvPr/>
        </p:nvSpPr>
        <p:spPr>
          <a:xfrm>
            <a:off x="4684183" y="3973445"/>
            <a:ext cx="46685" cy="35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7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0"/>
                </a:lnTo>
                <a:close/>
              </a:path>
            </a:pathLst>
          </a:custGeom>
          <a:solidFill>
            <a:srgbClr val="3FABA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95" name="Google Shape;618;p25"/>
          <p:cNvGrpSpPr/>
          <p:nvPr/>
        </p:nvGrpSpPr>
        <p:grpSpPr>
          <a:xfrm>
            <a:off x="3493489" y="1983153"/>
            <a:ext cx="2157295" cy="2834847"/>
            <a:chOff x="0" y="23"/>
            <a:chExt cx="2157294" cy="2834846"/>
          </a:xfrm>
        </p:grpSpPr>
        <p:sp>
          <p:nvSpPr>
            <p:cNvPr id="592" name="Google Shape;619;p25"/>
            <p:cNvSpPr/>
            <p:nvPr/>
          </p:nvSpPr>
          <p:spPr>
            <a:xfrm flipV="1">
              <a:off x="1079797" y="2529145"/>
              <a:ext cx="1" cy="299701"/>
            </a:xfrm>
            <a:prstGeom prst="line">
              <a:avLst/>
            </a:prstGeom>
            <a:noFill/>
            <a:ln w="9525" cap="flat">
              <a:solidFill>
                <a:srgbClr val="3C5F79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Google Shape;620;p25"/>
            <p:cNvSpPr/>
            <p:nvPr/>
          </p:nvSpPr>
          <p:spPr>
            <a:xfrm>
              <a:off x="0" y="23"/>
              <a:ext cx="2157295" cy="277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9560"/>
                  </a:lnTo>
                  <a:cubicBezTo>
                    <a:pt x="21600" y="20684"/>
                    <a:pt x="20467" y="21600"/>
                    <a:pt x="19075" y="21600"/>
                  </a:cubicBezTo>
                  <a:lnTo>
                    <a:pt x="2525" y="21600"/>
                  </a:lnTo>
                  <a:cubicBezTo>
                    <a:pt x="1129" y="21600"/>
                    <a:pt x="0" y="20684"/>
                    <a:pt x="0" y="19560"/>
                  </a:cubicBez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111120"/>
              </a:solidFill>
              <a:prstDash val="dash"/>
              <a:miter lim="20094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Google Shape;621;p25"/>
            <p:cNvSpPr/>
            <p:nvPr/>
          </p:nvSpPr>
          <p:spPr>
            <a:xfrm>
              <a:off x="1015137" y="2707969"/>
              <a:ext cx="126901" cy="126901"/>
            </a:xfrm>
            <a:prstGeom prst="ellipse">
              <a:avLst/>
            </a:prstGeom>
            <a:solidFill>
              <a:srgbClr val="3C5F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600" name="Google Shape;622;p25"/>
          <p:cNvGrpSpPr/>
          <p:nvPr/>
        </p:nvGrpSpPr>
        <p:grpSpPr>
          <a:xfrm>
            <a:off x="4345321" y="1608618"/>
            <a:ext cx="3472341" cy="2501133"/>
            <a:chOff x="0" y="314918"/>
            <a:chExt cx="3472340" cy="2501131"/>
          </a:xfrm>
        </p:grpSpPr>
        <p:sp>
          <p:nvSpPr>
            <p:cNvPr id="596" name="Google Shape;623;p25"/>
            <p:cNvSpPr/>
            <p:nvPr/>
          </p:nvSpPr>
          <p:spPr>
            <a:xfrm>
              <a:off x="1429641" y="314918"/>
              <a:ext cx="20427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700">
                  <a:solidFill>
                    <a:srgbClr val="F8AA25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/>
              <a:r>
                <a:t>Firebase</a:t>
              </a:r>
            </a:p>
          </p:txBody>
        </p:sp>
        <p:grpSp>
          <p:nvGrpSpPr>
            <p:cNvPr id="599" name="Google Shape;626;p25"/>
            <p:cNvGrpSpPr/>
            <p:nvPr/>
          </p:nvGrpSpPr>
          <p:grpSpPr>
            <a:xfrm>
              <a:off x="0" y="679529"/>
              <a:ext cx="1352130" cy="2136522"/>
              <a:chOff x="0" y="0"/>
              <a:chExt cx="1352129" cy="2136520"/>
            </a:xfrm>
          </p:grpSpPr>
          <p:sp>
            <p:nvSpPr>
              <p:cNvPr id="597" name="Google Shape;630;p25"/>
              <p:cNvSpPr/>
              <p:nvPr/>
            </p:nvSpPr>
            <p:spPr>
              <a:xfrm>
                <a:off x="0" y="2123820"/>
                <a:ext cx="2882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290" y="14382"/>
                      <a:pt x="6039" y="21600"/>
                      <a:pt x="10789" y="21600"/>
                    </a:cubicBezTo>
                    <a:cubicBezTo>
                      <a:pt x="15539" y="21600"/>
                      <a:pt x="20289" y="14382"/>
                      <a:pt x="21600" y="0"/>
                    </a:cubicBezTo>
                    <a:close/>
                  </a:path>
                </a:pathLst>
              </a:cu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98" name="Google Shape;631;p25"/>
              <p:cNvSpPr/>
              <p:nvPr/>
            </p:nvSpPr>
            <p:spPr>
              <a:xfrm>
                <a:off x="1225229" y="0"/>
                <a:ext cx="126901" cy="126901"/>
              </a:xfrm>
              <a:prstGeom prst="ellipse">
                <a:avLst/>
              </a:prstGeom>
              <a:solidFill>
                <a:srgbClr val="F8AA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606" name="Google Shape;632;p25"/>
          <p:cNvGrpSpPr/>
          <p:nvPr/>
        </p:nvGrpSpPr>
        <p:grpSpPr>
          <a:xfrm>
            <a:off x="1553324" y="1434844"/>
            <a:ext cx="2503935" cy="2647667"/>
            <a:chOff x="0" y="314918"/>
            <a:chExt cx="2503933" cy="2647665"/>
          </a:xfrm>
        </p:grpSpPr>
        <p:sp>
          <p:nvSpPr>
            <p:cNvPr id="601" name="Google Shape;633;p25"/>
            <p:cNvSpPr/>
            <p:nvPr/>
          </p:nvSpPr>
          <p:spPr>
            <a:xfrm>
              <a:off x="0" y="314918"/>
              <a:ext cx="204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700">
                  <a:solidFill>
                    <a:srgbClr val="159AC6"/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pPr/>
              <a:r>
                <a:t>Flutter</a:t>
              </a:r>
            </a:p>
          </p:txBody>
        </p:sp>
        <p:grpSp>
          <p:nvGrpSpPr>
            <p:cNvPr id="604" name="Google Shape;636;p25"/>
            <p:cNvGrpSpPr/>
            <p:nvPr/>
          </p:nvGrpSpPr>
          <p:grpSpPr>
            <a:xfrm>
              <a:off x="1876800" y="797569"/>
              <a:ext cx="627134" cy="2165015"/>
              <a:chOff x="0" y="0"/>
              <a:chExt cx="627133" cy="2165014"/>
            </a:xfrm>
          </p:grpSpPr>
          <p:sp>
            <p:nvSpPr>
              <p:cNvPr id="602" name="Google Shape;638;p25"/>
              <p:cNvSpPr/>
              <p:nvPr/>
            </p:nvSpPr>
            <p:spPr>
              <a:xfrm>
                <a:off x="508442" y="2033505"/>
                <a:ext cx="118692" cy="131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7" y="0"/>
                    </a:moveTo>
                    <a:cubicBezTo>
                      <a:pt x="4718" y="0"/>
                      <a:pt x="3246" y="7569"/>
                      <a:pt x="8913" y="9462"/>
                    </a:cubicBezTo>
                    <a:cubicBezTo>
                      <a:pt x="4509" y="10221"/>
                      <a:pt x="939" y="13249"/>
                      <a:pt x="0" y="17130"/>
                    </a:cubicBezTo>
                    <a:cubicBezTo>
                      <a:pt x="2829" y="20112"/>
                      <a:pt x="6816" y="21600"/>
                      <a:pt x="10797" y="21600"/>
                    </a:cubicBezTo>
                    <a:cubicBezTo>
                      <a:pt x="14784" y="21600"/>
                      <a:pt x="18771" y="20112"/>
                      <a:pt x="21600" y="17130"/>
                    </a:cubicBezTo>
                    <a:cubicBezTo>
                      <a:pt x="20655" y="13249"/>
                      <a:pt x="17091" y="10221"/>
                      <a:pt x="12687" y="9462"/>
                    </a:cubicBezTo>
                    <a:cubicBezTo>
                      <a:pt x="18349" y="7569"/>
                      <a:pt x="16882" y="0"/>
                      <a:pt x="10797" y="0"/>
                    </a:cubicBezTo>
                    <a:close/>
                  </a:path>
                </a:pathLst>
              </a:cu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03" name="Google Shape;639;p25"/>
              <p:cNvSpPr/>
              <p:nvPr/>
            </p:nvSpPr>
            <p:spPr>
              <a:xfrm>
                <a:off x="0" y="0"/>
                <a:ext cx="126901" cy="126901"/>
              </a:xfrm>
              <a:prstGeom prst="ellipse">
                <a:avLst/>
              </a:prstGeom>
              <a:solidFill>
                <a:srgbClr val="159A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605" name="Google Shape;633;p25"/>
            <p:cNvSpPr/>
            <p:nvPr/>
          </p:nvSpPr>
          <p:spPr>
            <a:xfrm>
              <a:off x="0" y="2854918"/>
              <a:ext cx="204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2700">
                  <a:solidFill>
                    <a:srgbClr val="159AC6"/>
                  </a:solidFill>
                  <a:latin typeface="Futura"/>
                  <a:ea typeface="Futura"/>
                  <a:cs typeface="Futura"/>
                  <a:sym typeface="Futura"/>
                </a:defRPr>
              </a:pPr>
            </a:p>
            <a:p>
              <a:pPr algn="ctr">
                <a:defRPr sz="1600">
                  <a:solidFill>
                    <a:srgbClr val="159AC6"/>
                  </a:solidFill>
                  <a:latin typeface="Futura"/>
                  <a:ea typeface="Futura"/>
                  <a:cs typeface="Futura"/>
                  <a:sym typeface="Futura"/>
                </a:defRPr>
              </a:pPr>
              <a:r>
                <a:rPr sz="1500"/>
                <a:t>Flutter Geolocator &amp; Flutter Map Library</a:t>
              </a:r>
              <a:r>
                <a:t> </a:t>
              </a:r>
            </a:p>
          </p:txBody>
        </p:sp>
      </p:grpSp>
      <p:pic>
        <p:nvPicPr>
          <p:cNvPr id="607" name="5847f40ecef1014c0b5e488a.png" descr="5847f40ecef1014c0b5e488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3327" y="1985425"/>
            <a:ext cx="1525122" cy="2093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flutter-logo-5086DD11C5-seeklogo.com.png" descr="flutter-logo-5086DD11C5-seeklogo.co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6359" y="1867579"/>
            <a:ext cx="1484303" cy="1840045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Rounded Rectangle"/>
          <p:cNvSpPr/>
          <p:nvPr/>
        </p:nvSpPr>
        <p:spPr>
          <a:xfrm>
            <a:off x="3814157" y="1409966"/>
            <a:ext cx="1515686" cy="2755140"/>
          </a:xfrm>
          <a:prstGeom prst="roundRect">
            <a:avLst>
              <a:gd name="adj" fmla="val 5097"/>
            </a:avLst>
          </a:prstGeom>
          <a:blipFill>
            <a:blip r:embed="rId5"/>
            <a:stretch>
              <a:fillRect/>
            </a:stretch>
          </a:blipFill>
          <a:ln>
            <a:solidFill>
              <a:schemeClr val="accent1"/>
            </a:solidFill>
            <a:miter lim="400000"/>
          </a:ln>
          <a:effectLst>
            <a:outerShdw sx="100000" sy="100000" kx="0" ky="0" algn="b" rotWithShape="0" blurRad="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211868" y="-997644"/>
            <a:ext cx="9351619" cy="6232855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Google Shape;587;p36"/>
          <p:cNvSpPr/>
          <p:nvPr/>
        </p:nvSpPr>
        <p:spPr>
          <a:xfrm>
            <a:off x="442324" y="395261"/>
            <a:ext cx="8259351" cy="4352979"/>
          </a:xfrm>
          <a:prstGeom prst="roundRect">
            <a:avLst>
              <a:gd name="adj" fmla="val 4678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lumOff val="-9333"/>
                  </a:schemeClr>
                </a:solidFill>
              </a:defRPr>
            </a:pPr>
          </a:p>
        </p:txBody>
      </p:sp>
      <p:sp>
        <p:nvSpPr>
          <p:cNvPr id="613" name="Google Shape;588;p36"/>
          <p:cNvSpPr/>
          <p:nvPr/>
        </p:nvSpPr>
        <p:spPr>
          <a:xfrm>
            <a:off x="1918702" y="595835"/>
            <a:ext cx="5505345" cy="459584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14" name="Google Shape;773;p39"/>
          <p:cNvSpPr txBox="1"/>
          <p:nvPr/>
        </p:nvSpPr>
        <p:spPr>
          <a:xfrm>
            <a:off x="2476673" y="501410"/>
            <a:ext cx="4563804" cy="6484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512063">
              <a:defRPr sz="28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Timeline</a:t>
            </a:r>
          </a:p>
        </p:txBody>
      </p:sp>
      <p:grpSp>
        <p:nvGrpSpPr>
          <p:cNvPr id="656" name="Group"/>
          <p:cNvGrpSpPr/>
          <p:nvPr/>
        </p:nvGrpSpPr>
        <p:grpSpPr>
          <a:xfrm>
            <a:off x="445315" y="1195569"/>
            <a:ext cx="8442847" cy="3267708"/>
            <a:chOff x="0" y="0"/>
            <a:chExt cx="8442846" cy="3267707"/>
          </a:xfrm>
        </p:grpSpPr>
        <p:grpSp>
          <p:nvGrpSpPr>
            <p:cNvPr id="619" name="Google Shape;185;p18"/>
            <p:cNvGrpSpPr/>
            <p:nvPr/>
          </p:nvGrpSpPr>
          <p:grpSpPr>
            <a:xfrm>
              <a:off x="-1" y="0"/>
              <a:ext cx="8239992" cy="3267708"/>
              <a:chOff x="0" y="0"/>
              <a:chExt cx="8239990" cy="3267707"/>
            </a:xfrm>
          </p:grpSpPr>
          <p:sp>
            <p:nvSpPr>
              <p:cNvPr id="615" name="Google Shape;186;p18"/>
              <p:cNvSpPr/>
              <p:nvPr/>
            </p:nvSpPr>
            <p:spPr>
              <a:xfrm>
                <a:off x="-1" y="-1"/>
                <a:ext cx="8239992" cy="3265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268" y="961"/>
                    </a:lnTo>
                    <a:lnTo>
                      <a:pt x="2296" y="7755"/>
                    </a:lnTo>
                    <a:lnTo>
                      <a:pt x="4651" y="8609"/>
                    </a:lnTo>
                    <a:lnTo>
                      <a:pt x="5003" y="14515"/>
                    </a:lnTo>
                    <a:lnTo>
                      <a:pt x="8006" y="13981"/>
                    </a:lnTo>
                    <a:lnTo>
                      <a:pt x="6582" y="21600"/>
                    </a:lnTo>
                    <a:lnTo>
                      <a:pt x="21600" y="21416"/>
                    </a:lnTo>
                  </a:path>
                </a:pathLst>
              </a:custGeom>
              <a:noFill/>
              <a:ln w="38100" cap="flat">
                <a:solidFill>
                  <a:srgbClr val="3C5F7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618" name="Google Shape;187;p18"/>
              <p:cNvGrpSpPr/>
              <p:nvPr/>
            </p:nvGrpSpPr>
            <p:grpSpPr>
              <a:xfrm>
                <a:off x="0" y="1971936"/>
                <a:ext cx="1537887" cy="1295772"/>
                <a:chOff x="0" y="0"/>
                <a:chExt cx="1537886" cy="1295771"/>
              </a:xfrm>
            </p:grpSpPr>
            <p:sp>
              <p:nvSpPr>
                <p:cNvPr id="616" name="Google Shape;188;p18"/>
                <p:cNvSpPr/>
                <p:nvPr/>
              </p:nvSpPr>
              <p:spPr>
                <a:xfrm>
                  <a:off x="0" y="276328"/>
                  <a:ext cx="1090129" cy="10111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7213" y="1217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flat">
                  <a:solidFill>
                    <a:srgbClr val="3C5F7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617" name="Google Shape;189;p18"/>
                <p:cNvSpPr/>
                <p:nvPr/>
              </p:nvSpPr>
              <p:spPr>
                <a:xfrm>
                  <a:off x="632109" y="0"/>
                  <a:ext cx="905778" cy="12957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1" h="21600" fill="norm" stroke="1" extrusionOk="0">
                      <a:moveTo>
                        <a:pt x="10807" y="3421"/>
                      </a:moveTo>
                      <a:cubicBezTo>
                        <a:pt x="11565" y="3421"/>
                        <a:pt x="12329" y="3523"/>
                        <a:pt x="13056" y="3734"/>
                      </a:cubicBezTo>
                      <a:cubicBezTo>
                        <a:pt x="15265" y="4378"/>
                        <a:pt x="16703" y="5883"/>
                        <a:pt x="16694" y="7553"/>
                      </a:cubicBezTo>
                      <a:cubicBezTo>
                        <a:pt x="16694" y="9827"/>
                        <a:pt x="14052" y="11674"/>
                        <a:pt x="10800" y="11674"/>
                      </a:cubicBezTo>
                      <a:cubicBezTo>
                        <a:pt x="8413" y="11674"/>
                        <a:pt x="6260" y="10669"/>
                        <a:pt x="5348" y="9124"/>
                      </a:cubicBezTo>
                      <a:cubicBezTo>
                        <a:pt x="4437" y="7585"/>
                        <a:pt x="4935" y="5811"/>
                        <a:pt x="6627" y="4628"/>
                      </a:cubicBezTo>
                      <a:cubicBezTo>
                        <a:pt x="7760" y="3840"/>
                        <a:pt x="9271" y="3421"/>
                        <a:pt x="10807" y="3421"/>
                      </a:cubicBezTo>
                      <a:close/>
                      <a:moveTo>
                        <a:pt x="10783" y="0"/>
                      </a:moveTo>
                      <a:cubicBezTo>
                        <a:pt x="4822" y="0"/>
                        <a:pt x="0" y="3383"/>
                        <a:pt x="0" y="7553"/>
                      </a:cubicBezTo>
                      <a:cubicBezTo>
                        <a:pt x="0" y="11720"/>
                        <a:pt x="10800" y="21600"/>
                        <a:pt x="10800" y="21600"/>
                      </a:cubicBezTo>
                      <a:cubicBezTo>
                        <a:pt x="10800" y="21600"/>
                        <a:pt x="21591" y="11720"/>
                        <a:pt x="21591" y="7553"/>
                      </a:cubicBezTo>
                      <a:cubicBezTo>
                        <a:pt x="21600" y="3383"/>
                        <a:pt x="16769" y="0"/>
                        <a:pt x="10817" y="0"/>
                      </a:cubicBezTo>
                      <a:cubicBezTo>
                        <a:pt x="10812" y="0"/>
                        <a:pt x="10806" y="0"/>
                        <a:pt x="10800" y="0"/>
                      </a:cubicBezTo>
                      <a:cubicBezTo>
                        <a:pt x="10794" y="0"/>
                        <a:pt x="10789" y="0"/>
                        <a:pt x="10783" y="0"/>
                      </a:cubicBezTo>
                      <a:close/>
                    </a:path>
                  </a:pathLst>
                </a:custGeom>
                <a:solidFill>
                  <a:srgbClr val="E949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631" name="Google Shape;191;p18"/>
            <p:cNvGrpSpPr/>
            <p:nvPr/>
          </p:nvGrpSpPr>
          <p:grpSpPr>
            <a:xfrm>
              <a:off x="718320" y="276893"/>
              <a:ext cx="5359815" cy="656613"/>
              <a:chOff x="0" y="0"/>
              <a:chExt cx="5359813" cy="656612"/>
            </a:xfrm>
          </p:grpSpPr>
          <p:grpSp>
            <p:nvGrpSpPr>
              <p:cNvPr id="625" name="Google Shape;192;p18"/>
              <p:cNvGrpSpPr/>
              <p:nvPr/>
            </p:nvGrpSpPr>
            <p:grpSpPr>
              <a:xfrm>
                <a:off x="0" y="158343"/>
                <a:ext cx="2006492" cy="352995"/>
                <a:chOff x="0" y="0"/>
                <a:chExt cx="2006491" cy="352993"/>
              </a:xfrm>
            </p:grpSpPr>
            <p:sp>
              <p:nvSpPr>
                <p:cNvPr id="620" name="Google Shape;193;p18"/>
                <p:cNvSpPr/>
                <p:nvPr/>
              </p:nvSpPr>
              <p:spPr>
                <a:xfrm flipH="1" flipV="1">
                  <a:off x="333335" y="171169"/>
                  <a:ext cx="1673157" cy="1"/>
                </a:xfrm>
                <a:prstGeom prst="line">
                  <a:avLst/>
                </a:prstGeom>
                <a:noFill/>
                <a:ln w="19050" cap="flat">
                  <a:solidFill>
                    <a:srgbClr val="159AC6"/>
                  </a:solidFill>
                  <a:prstDash val="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623" name="Google Shape;194;p18"/>
                <p:cNvGrpSpPr/>
                <p:nvPr/>
              </p:nvGrpSpPr>
              <p:grpSpPr>
                <a:xfrm>
                  <a:off x="0" y="44"/>
                  <a:ext cx="339900" cy="339858"/>
                  <a:chOff x="0" y="0"/>
                  <a:chExt cx="339899" cy="339857"/>
                </a:xfrm>
              </p:grpSpPr>
              <p:sp>
                <p:nvSpPr>
                  <p:cNvPr id="621" name="Google Shape;195;p18"/>
                  <p:cNvSpPr/>
                  <p:nvPr/>
                </p:nvSpPr>
                <p:spPr>
                  <a:xfrm>
                    <a:off x="89453" y="90084"/>
                    <a:ext cx="161494" cy="1608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255" h="21600" fill="norm" stroke="1" extrusionOk="0">
                        <a:moveTo>
                          <a:pt x="9093" y="0"/>
                        </a:moveTo>
                        <a:cubicBezTo>
                          <a:pt x="6093" y="0"/>
                          <a:pt x="3081" y="1699"/>
                          <a:pt x="1287" y="5290"/>
                        </a:cubicBezTo>
                        <a:cubicBezTo>
                          <a:pt x="-2403" y="12755"/>
                          <a:pt x="2353" y="21600"/>
                          <a:pt x="9032" y="21600"/>
                        </a:cubicBezTo>
                        <a:cubicBezTo>
                          <a:pt x="9806" y="21600"/>
                          <a:pt x="10606" y="21478"/>
                          <a:pt x="11422" y="21226"/>
                        </a:cubicBezTo>
                        <a:cubicBezTo>
                          <a:pt x="16299" y="19780"/>
                          <a:pt x="19197" y="13801"/>
                          <a:pt x="17976" y="8097"/>
                        </a:cubicBezTo>
                        <a:cubicBezTo>
                          <a:pt x="16819" y="2839"/>
                          <a:pt x="12965" y="0"/>
                          <a:pt x="9093" y="0"/>
                        </a:cubicBezTo>
                        <a:close/>
                      </a:path>
                    </a:pathLst>
                  </a:custGeom>
                  <a:solidFill>
                    <a:srgbClr val="159AC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22" name="Google Shape;196;p18"/>
                  <p:cNvSpPr/>
                  <p:nvPr/>
                </p:nvSpPr>
                <p:spPr>
                  <a:xfrm>
                    <a:off x="-1" y="0"/>
                    <a:ext cx="339901" cy="3398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431" h="21600" fill="norm" stroke="1" extrusionOk="0">
                        <a:moveTo>
                          <a:pt x="10234" y="1117"/>
                        </a:moveTo>
                        <a:lnTo>
                          <a:pt x="10194" y="1160"/>
                        </a:lnTo>
                        <a:cubicBezTo>
                          <a:pt x="10222" y="1160"/>
                          <a:pt x="10248" y="1160"/>
                          <a:pt x="10274" y="1160"/>
                        </a:cubicBezTo>
                        <a:cubicBezTo>
                          <a:pt x="14861" y="1160"/>
                          <a:pt x="18749" y="4787"/>
                          <a:pt x="19314" y="9600"/>
                        </a:cubicBezTo>
                        <a:cubicBezTo>
                          <a:pt x="19921" y="14443"/>
                          <a:pt x="17003" y="18986"/>
                          <a:pt x="12505" y="20229"/>
                        </a:cubicBezTo>
                        <a:cubicBezTo>
                          <a:pt x="11735" y="20438"/>
                          <a:pt x="10964" y="20536"/>
                          <a:pt x="10204" y="20536"/>
                        </a:cubicBezTo>
                        <a:cubicBezTo>
                          <a:pt x="6128" y="20536"/>
                          <a:pt x="2419" y="17657"/>
                          <a:pt x="1360" y="13288"/>
                        </a:cubicBezTo>
                        <a:cubicBezTo>
                          <a:pt x="-181" y="7116"/>
                          <a:pt x="4196" y="1117"/>
                          <a:pt x="10234" y="1117"/>
                        </a:cubicBezTo>
                        <a:close/>
                        <a:moveTo>
                          <a:pt x="10240" y="0"/>
                        </a:moveTo>
                        <a:cubicBezTo>
                          <a:pt x="9809" y="0"/>
                          <a:pt x="9375" y="28"/>
                          <a:pt x="8937" y="87"/>
                        </a:cubicBezTo>
                        <a:cubicBezTo>
                          <a:pt x="3589" y="817"/>
                          <a:pt x="-342" y="5788"/>
                          <a:pt x="23" y="11488"/>
                        </a:cubicBezTo>
                        <a:cubicBezTo>
                          <a:pt x="346" y="17186"/>
                          <a:pt x="4805" y="21600"/>
                          <a:pt x="10234" y="21600"/>
                        </a:cubicBezTo>
                        <a:cubicBezTo>
                          <a:pt x="11085" y="21600"/>
                          <a:pt x="11936" y="21472"/>
                          <a:pt x="12787" y="21257"/>
                        </a:cubicBezTo>
                        <a:cubicBezTo>
                          <a:pt x="18017" y="19843"/>
                          <a:pt x="21258" y="14358"/>
                          <a:pt x="20246" y="8745"/>
                        </a:cubicBezTo>
                        <a:cubicBezTo>
                          <a:pt x="19316" y="3632"/>
                          <a:pt x="15040" y="0"/>
                          <a:pt x="10240" y="0"/>
                        </a:cubicBezTo>
                        <a:close/>
                      </a:path>
                    </a:pathLst>
                  </a:custGeom>
                  <a:solidFill>
                    <a:srgbClr val="159AC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sp>
              <p:nvSpPr>
                <p:cNvPr id="624" name="Google Shape;197;p18"/>
                <p:cNvSpPr/>
                <p:nvPr/>
              </p:nvSpPr>
              <p:spPr>
                <a:xfrm>
                  <a:off x="2006491" y="0"/>
                  <a:ext cx="1" cy="352994"/>
                </a:xfrm>
                <a:prstGeom prst="line">
                  <a:avLst/>
                </a:prstGeom>
                <a:noFill/>
                <a:ln w="19050" cap="flat">
                  <a:solidFill>
                    <a:srgbClr val="159AC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30" name="Google Shape;198;p18"/>
              <p:cNvGrpSpPr/>
              <p:nvPr/>
            </p:nvGrpSpPr>
            <p:grpSpPr>
              <a:xfrm>
                <a:off x="647396" y="0"/>
                <a:ext cx="4712418" cy="656613"/>
                <a:chOff x="0" y="0"/>
                <a:chExt cx="4712416" cy="656612"/>
              </a:xfrm>
            </p:grpSpPr>
            <p:grpSp>
              <p:nvGrpSpPr>
                <p:cNvPr id="628" name="Google Shape;199;p18"/>
                <p:cNvGrpSpPr/>
                <p:nvPr/>
              </p:nvGrpSpPr>
              <p:grpSpPr>
                <a:xfrm>
                  <a:off x="0" y="94347"/>
                  <a:ext cx="1084359" cy="469083"/>
                  <a:chOff x="0" y="0"/>
                  <a:chExt cx="1084358" cy="469081"/>
                </a:xfrm>
              </p:grpSpPr>
              <p:sp>
                <p:nvSpPr>
                  <p:cNvPr id="626" name="Rounded Rectangle"/>
                  <p:cNvSpPr/>
                  <p:nvPr/>
                </p:nvSpPr>
                <p:spPr>
                  <a:xfrm>
                    <a:off x="0" y="64744"/>
                    <a:ext cx="1084359" cy="33959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9050" cap="flat">
                    <a:solidFill>
                      <a:srgbClr val="159AC6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800">
                        <a:solidFill>
                          <a:srgbClr val="159AC6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defRPr>
                    </a:pPr>
                  </a:p>
                </p:txBody>
              </p:sp>
              <p:sp>
                <p:nvSpPr>
                  <p:cNvPr id="627" name="Fase 1"/>
                  <p:cNvSpPr txBox="1"/>
                  <p:nvPr/>
                </p:nvSpPr>
                <p:spPr>
                  <a:xfrm>
                    <a:off x="25630" y="0"/>
                    <a:ext cx="1033098" cy="46908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91424" tIns="91424" rIns="91424" bIns="91424" numCol="1" anchor="ctr">
                    <a:noAutofit/>
                  </a:bodyPr>
                  <a:lstStyle>
                    <a:lvl1pPr algn="ctr">
                      <a:defRPr sz="1800">
                        <a:solidFill>
                          <a:srgbClr val="159AC6"/>
                        </a:solidFill>
                        <a:latin typeface="Futura"/>
                        <a:ea typeface="Futura"/>
                        <a:cs typeface="Futura"/>
                        <a:sym typeface="Futura"/>
                      </a:defRPr>
                    </a:lvl1pPr>
                  </a:lstStyle>
                  <a:p>
                    <a:pPr/>
                    <a:r>
                      <a:t>Fase 1</a:t>
                    </a:r>
                  </a:p>
                </p:txBody>
              </p:sp>
            </p:grpSp>
            <p:sp>
              <p:nvSpPr>
                <p:cNvPr id="629" name="Google Shape;200;p18"/>
                <p:cNvSpPr txBox="1"/>
                <p:nvPr/>
              </p:nvSpPr>
              <p:spPr>
                <a:xfrm>
                  <a:off x="1449647" y="0"/>
                  <a:ext cx="3262770" cy="6566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457200">
                    <a:defRPr sz="1500"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/>
                  <a:r>
                    <a:t>Realizzazione del Requirement Analysis Document (RAD) </a:t>
                  </a:r>
                </a:p>
              </p:txBody>
            </p:sp>
          </p:grpSp>
        </p:grpSp>
        <p:grpSp>
          <p:nvGrpSpPr>
            <p:cNvPr id="643" name="Google Shape;201;p18"/>
            <p:cNvGrpSpPr/>
            <p:nvPr/>
          </p:nvGrpSpPr>
          <p:grpSpPr>
            <a:xfrm>
              <a:off x="1705170" y="1345562"/>
              <a:ext cx="5737106" cy="702837"/>
              <a:chOff x="0" y="0"/>
              <a:chExt cx="5737104" cy="702835"/>
            </a:xfrm>
          </p:grpSpPr>
          <p:grpSp>
            <p:nvGrpSpPr>
              <p:cNvPr id="637" name="Google Shape;202;p18"/>
              <p:cNvGrpSpPr/>
              <p:nvPr/>
            </p:nvGrpSpPr>
            <p:grpSpPr>
              <a:xfrm>
                <a:off x="0" y="169490"/>
                <a:ext cx="2147742" cy="377844"/>
                <a:chOff x="0" y="0"/>
                <a:chExt cx="2147741" cy="377843"/>
              </a:xfrm>
            </p:grpSpPr>
            <p:sp>
              <p:nvSpPr>
                <p:cNvPr id="632" name="Google Shape;203;p18"/>
                <p:cNvSpPr/>
                <p:nvPr/>
              </p:nvSpPr>
              <p:spPr>
                <a:xfrm flipH="1" flipV="1">
                  <a:off x="356800" y="183219"/>
                  <a:ext cx="1790942" cy="1"/>
                </a:xfrm>
                <a:prstGeom prst="line">
                  <a:avLst/>
                </a:prstGeom>
                <a:noFill/>
                <a:ln w="19050" cap="flat">
                  <a:solidFill>
                    <a:srgbClr val="3FABA5"/>
                  </a:solidFill>
                  <a:prstDash val="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635" name="Google Shape;204;p18"/>
                <p:cNvGrpSpPr/>
                <p:nvPr/>
              </p:nvGrpSpPr>
              <p:grpSpPr>
                <a:xfrm>
                  <a:off x="0" y="47"/>
                  <a:ext cx="363828" cy="363783"/>
                  <a:chOff x="0" y="0"/>
                  <a:chExt cx="363827" cy="363782"/>
                </a:xfrm>
              </p:grpSpPr>
              <p:sp>
                <p:nvSpPr>
                  <p:cNvPr id="633" name="Google Shape;205;p18"/>
                  <p:cNvSpPr/>
                  <p:nvPr/>
                </p:nvSpPr>
                <p:spPr>
                  <a:xfrm>
                    <a:off x="95750" y="96426"/>
                    <a:ext cx="172863" cy="1721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255" h="21600" fill="norm" stroke="1" extrusionOk="0">
                        <a:moveTo>
                          <a:pt x="9093" y="0"/>
                        </a:moveTo>
                        <a:cubicBezTo>
                          <a:pt x="6093" y="0"/>
                          <a:pt x="3081" y="1699"/>
                          <a:pt x="1287" y="5290"/>
                        </a:cubicBezTo>
                        <a:cubicBezTo>
                          <a:pt x="-2403" y="12755"/>
                          <a:pt x="2353" y="21600"/>
                          <a:pt x="9032" y="21600"/>
                        </a:cubicBezTo>
                        <a:cubicBezTo>
                          <a:pt x="9806" y="21600"/>
                          <a:pt x="10606" y="21478"/>
                          <a:pt x="11422" y="21226"/>
                        </a:cubicBezTo>
                        <a:cubicBezTo>
                          <a:pt x="16299" y="19780"/>
                          <a:pt x="19197" y="13801"/>
                          <a:pt x="17976" y="8097"/>
                        </a:cubicBezTo>
                        <a:cubicBezTo>
                          <a:pt x="16819" y="2839"/>
                          <a:pt x="12965" y="0"/>
                          <a:pt x="9093" y="0"/>
                        </a:cubicBezTo>
                        <a:close/>
                      </a:path>
                    </a:pathLst>
                  </a:custGeom>
                  <a:solidFill>
                    <a:srgbClr val="3FABA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34" name="Google Shape;206;p18"/>
                  <p:cNvSpPr/>
                  <p:nvPr/>
                </p:nvSpPr>
                <p:spPr>
                  <a:xfrm>
                    <a:off x="-1" y="0"/>
                    <a:ext cx="363829" cy="36378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431" h="21600" fill="norm" stroke="1" extrusionOk="0">
                        <a:moveTo>
                          <a:pt x="10234" y="1117"/>
                        </a:moveTo>
                        <a:lnTo>
                          <a:pt x="10194" y="1160"/>
                        </a:lnTo>
                        <a:cubicBezTo>
                          <a:pt x="10222" y="1160"/>
                          <a:pt x="10248" y="1160"/>
                          <a:pt x="10274" y="1160"/>
                        </a:cubicBezTo>
                        <a:cubicBezTo>
                          <a:pt x="14861" y="1160"/>
                          <a:pt x="18749" y="4787"/>
                          <a:pt x="19314" y="9600"/>
                        </a:cubicBezTo>
                        <a:cubicBezTo>
                          <a:pt x="19921" y="14443"/>
                          <a:pt x="17003" y="18986"/>
                          <a:pt x="12505" y="20229"/>
                        </a:cubicBezTo>
                        <a:cubicBezTo>
                          <a:pt x="11735" y="20438"/>
                          <a:pt x="10964" y="20536"/>
                          <a:pt x="10204" y="20536"/>
                        </a:cubicBezTo>
                        <a:cubicBezTo>
                          <a:pt x="6128" y="20536"/>
                          <a:pt x="2419" y="17657"/>
                          <a:pt x="1360" y="13288"/>
                        </a:cubicBezTo>
                        <a:cubicBezTo>
                          <a:pt x="-181" y="7116"/>
                          <a:pt x="4196" y="1117"/>
                          <a:pt x="10234" y="1117"/>
                        </a:cubicBezTo>
                        <a:close/>
                        <a:moveTo>
                          <a:pt x="10240" y="0"/>
                        </a:moveTo>
                        <a:cubicBezTo>
                          <a:pt x="9809" y="0"/>
                          <a:pt x="9375" y="28"/>
                          <a:pt x="8937" y="87"/>
                        </a:cubicBezTo>
                        <a:cubicBezTo>
                          <a:pt x="3589" y="817"/>
                          <a:pt x="-342" y="5788"/>
                          <a:pt x="23" y="11488"/>
                        </a:cubicBezTo>
                        <a:cubicBezTo>
                          <a:pt x="346" y="17186"/>
                          <a:pt x="4805" y="21600"/>
                          <a:pt x="10234" y="21600"/>
                        </a:cubicBezTo>
                        <a:cubicBezTo>
                          <a:pt x="11085" y="21600"/>
                          <a:pt x="11936" y="21472"/>
                          <a:pt x="12787" y="21257"/>
                        </a:cubicBezTo>
                        <a:cubicBezTo>
                          <a:pt x="18017" y="19843"/>
                          <a:pt x="21258" y="14358"/>
                          <a:pt x="20246" y="8745"/>
                        </a:cubicBezTo>
                        <a:cubicBezTo>
                          <a:pt x="19316" y="3632"/>
                          <a:pt x="15040" y="0"/>
                          <a:pt x="10240" y="0"/>
                        </a:cubicBezTo>
                        <a:close/>
                      </a:path>
                    </a:pathLst>
                  </a:custGeom>
                  <a:solidFill>
                    <a:srgbClr val="3FABA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sp>
              <p:nvSpPr>
                <p:cNvPr id="636" name="Google Shape;207;p18"/>
                <p:cNvSpPr/>
                <p:nvPr/>
              </p:nvSpPr>
              <p:spPr>
                <a:xfrm>
                  <a:off x="2147741" y="0"/>
                  <a:ext cx="1" cy="377844"/>
                </a:xfrm>
                <a:prstGeom prst="line">
                  <a:avLst/>
                </a:prstGeom>
                <a:noFill/>
                <a:ln w="19050" cap="flat">
                  <a:solidFill>
                    <a:srgbClr val="3FABA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42" name="Google Shape;208;p18"/>
              <p:cNvGrpSpPr/>
              <p:nvPr/>
            </p:nvGrpSpPr>
            <p:grpSpPr>
              <a:xfrm>
                <a:off x="692971" y="0"/>
                <a:ext cx="5044134" cy="702836"/>
                <a:chOff x="0" y="0"/>
                <a:chExt cx="5044133" cy="702835"/>
              </a:xfrm>
            </p:grpSpPr>
            <p:grpSp>
              <p:nvGrpSpPr>
                <p:cNvPr id="640" name="Google Shape;209;p18"/>
                <p:cNvGrpSpPr/>
                <p:nvPr/>
              </p:nvGrpSpPr>
              <p:grpSpPr>
                <a:xfrm>
                  <a:off x="0" y="100996"/>
                  <a:ext cx="1160694" cy="502105"/>
                  <a:chOff x="0" y="0"/>
                  <a:chExt cx="1160693" cy="502103"/>
                </a:xfrm>
              </p:grpSpPr>
              <p:sp>
                <p:nvSpPr>
                  <p:cNvPr id="638" name="Rounded Rectangle"/>
                  <p:cNvSpPr/>
                  <p:nvPr/>
                </p:nvSpPr>
                <p:spPr>
                  <a:xfrm>
                    <a:off x="0" y="69302"/>
                    <a:ext cx="1160694" cy="3635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9050" cap="flat">
                    <a:solidFill>
                      <a:srgbClr val="3FABA5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800">
                        <a:solidFill>
                          <a:srgbClr val="3FABA5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defRPr>
                    </a:pPr>
                  </a:p>
                </p:txBody>
              </p:sp>
              <p:sp>
                <p:nvSpPr>
                  <p:cNvPr id="639" name="Fase 2"/>
                  <p:cNvSpPr txBox="1"/>
                  <p:nvPr/>
                </p:nvSpPr>
                <p:spPr>
                  <a:xfrm>
                    <a:off x="27434" y="0"/>
                    <a:ext cx="1105825" cy="50210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91424" tIns="91424" rIns="91424" bIns="91424" numCol="1" anchor="ctr">
                    <a:noAutofit/>
                  </a:bodyPr>
                  <a:lstStyle>
                    <a:lvl1pPr algn="ctr">
                      <a:defRPr sz="1800">
                        <a:solidFill>
                          <a:srgbClr val="3FABA5"/>
                        </a:solidFill>
                        <a:latin typeface="Futura"/>
                        <a:ea typeface="Futura"/>
                        <a:cs typeface="Futura"/>
                        <a:sym typeface="Futura"/>
                      </a:defRPr>
                    </a:lvl1pPr>
                  </a:lstStyle>
                  <a:p>
                    <a:pPr/>
                    <a:r>
                      <a:t>Fase 2</a:t>
                    </a:r>
                  </a:p>
                </p:txBody>
              </p:sp>
            </p:grpSp>
            <p:sp>
              <p:nvSpPr>
                <p:cNvPr id="641" name="Google Shape;210;p18"/>
                <p:cNvSpPr txBox="1"/>
                <p:nvPr/>
              </p:nvSpPr>
              <p:spPr>
                <a:xfrm>
                  <a:off x="1551676" y="0"/>
                  <a:ext cx="3492458" cy="7028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457200">
                    <a:defRPr sz="1500"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/>
                  <a:r>
                    <a:t>Definizione delle tecnologie ed inizio della implementazione </a:t>
                  </a:r>
                </a:p>
              </p:txBody>
            </p:sp>
          </p:grpSp>
        </p:grpSp>
        <p:grpSp>
          <p:nvGrpSpPr>
            <p:cNvPr id="655" name="Google Shape;211;p18"/>
            <p:cNvGrpSpPr/>
            <p:nvPr/>
          </p:nvGrpSpPr>
          <p:grpSpPr>
            <a:xfrm>
              <a:off x="2587435" y="2372374"/>
              <a:ext cx="5855412" cy="717329"/>
              <a:chOff x="0" y="0"/>
              <a:chExt cx="5855410" cy="717328"/>
            </a:xfrm>
          </p:grpSpPr>
          <p:grpSp>
            <p:nvGrpSpPr>
              <p:cNvPr id="649" name="Google Shape;212;p18"/>
              <p:cNvGrpSpPr/>
              <p:nvPr/>
            </p:nvGrpSpPr>
            <p:grpSpPr>
              <a:xfrm>
                <a:off x="-1" y="172973"/>
                <a:ext cx="2192031" cy="385636"/>
                <a:chOff x="0" y="0"/>
                <a:chExt cx="2192029" cy="385634"/>
              </a:xfrm>
            </p:grpSpPr>
            <p:sp>
              <p:nvSpPr>
                <p:cNvPr id="644" name="Google Shape;213;p18"/>
                <p:cNvSpPr/>
                <p:nvPr/>
              </p:nvSpPr>
              <p:spPr>
                <a:xfrm flipH="1" flipV="1">
                  <a:off x="364158" y="186997"/>
                  <a:ext cx="1827872" cy="1"/>
                </a:xfrm>
                <a:prstGeom prst="line">
                  <a:avLst/>
                </a:prstGeom>
                <a:noFill/>
                <a:ln w="19050" cap="flat">
                  <a:solidFill>
                    <a:srgbClr val="F8AA25"/>
                  </a:solidFill>
                  <a:prstDash val="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647" name="Google Shape;214;p18"/>
                <p:cNvGrpSpPr/>
                <p:nvPr/>
              </p:nvGrpSpPr>
              <p:grpSpPr>
                <a:xfrm>
                  <a:off x="0" y="47"/>
                  <a:ext cx="371330" cy="371284"/>
                  <a:chOff x="0" y="0"/>
                  <a:chExt cx="371329" cy="371283"/>
                </a:xfrm>
              </p:grpSpPr>
              <p:sp>
                <p:nvSpPr>
                  <p:cNvPr id="645" name="Google Shape;215;p18"/>
                  <p:cNvSpPr/>
                  <p:nvPr/>
                </p:nvSpPr>
                <p:spPr>
                  <a:xfrm>
                    <a:off x="97725" y="98415"/>
                    <a:ext cx="176427" cy="1757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255" h="21600" fill="norm" stroke="1" extrusionOk="0">
                        <a:moveTo>
                          <a:pt x="9093" y="0"/>
                        </a:moveTo>
                        <a:cubicBezTo>
                          <a:pt x="6093" y="0"/>
                          <a:pt x="3081" y="1699"/>
                          <a:pt x="1287" y="5290"/>
                        </a:cubicBezTo>
                        <a:cubicBezTo>
                          <a:pt x="-2403" y="12755"/>
                          <a:pt x="2353" y="21600"/>
                          <a:pt x="9032" y="21600"/>
                        </a:cubicBezTo>
                        <a:cubicBezTo>
                          <a:pt x="9806" y="21600"/>
                          <a:pt x="10606" y="21478"/>
                          <a:pt x="11422" y="21226"/>
                        </a:cubicBezTo>
                        <a:cubicBezTo>
                          <a:pt x="16299" y="19780"/>
                          <a:pt x="19197" y="13801"/>
                          <a:pt x="17976" y="8097"/>
                        </a:cubicBezTo>
                        <a:cubicBezTo>
                          <a:pt x="16819" y="2839"/>
                          <a:pt x="12965" y="0"/>
                          <a:pt x="9093" y="0"/>
                        </a:cubicBezTo>
                        <a:close/>
                      </a:path>
                    </a:pathLst>
                  </a:custGeom>
                  <a:solidFill>
                    <a:srgbClr val="F8AA2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646" name="Google Shape;216;p18"/>
                  <p:cNvSpPr/>
                  <p:nvPr/>
                </p:nvSpPr>
                <p:spPr>
                  <a:xfrm>
                    <a:off x="-1" y="0"/>
                    <a:ext cx="371331" cy="3712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431" h="21600" fill="norm" stroke="1" extrusionOk="0">
                        <a:moveTo>
                          <a:pt x="10234" y="1117"/>
                        </a:moveTo>
                        <a:lnTo>
                          <a:pt x="10194" y="1160"/>
                        </a:lnTo>
                        <a:cubicBezTo>
                          <a:pt x="10222" y="1160"/>
                          <a:pt x="10248" y="1160"/>
                          <a:pt x="10274" y="1160"/>
                        </a:cubicBezTo>
                        <a:cubicBezTo>
                          <a:pt x="14861" y="1160"/>
                          <a:pt x="18749" y="4787"/>
                          <a:pt x="19314" y="9600"/>
                        </a:cubicBezTo>
                        <a:cubicBezTo>
                          <a:pt x="19921" y="14443"/>
                          <a:pt x="17003" y="18986"/>
                          <a:pt x="12505" y="20229"/>
                        </a:cubicBezTo>
                        <a:cubicBezTo>
                          <a:pt x="11735" y="20438"/>
                          <a:pt x="10964" y="20536"/>
                          <a:pt x="10204" y="20536"/>
                        </a:cubicBezTo>
                        <a:cubicBezTo>
                          <a:pt x="6128" y="20536"/>
                          <a:pt x="2419" y="17657"/>
                          <a:pt x="1360" y="13288"/>
                        </a:cubicBezTo>
                        <a:cubicBezTo>
                          <a:pt x="-181" y="7116"/>
                          <a:pt x="4196" y="1117"/>
                          <a:pt x="10234" y="1117"/>
                        </a:cubicBezTo>
                        <a:close/>
                        <a:moveTo>
                          <a:pt x="10240" y="0"/>
                        </a:moveTo>
                        <a:cubicBezTo>
                          <a:pt x="9809" y="0"/>
                          <a:pt x="9375" y="28"/>
                          <a:pt x="8937" y="87"/>
                        </a:cubicBezTo>
                        <a:cubicBezTo>
                          <a:pt x="3589" y="817"/>
                          <a:pt x="-342" y="5788"/>
                          <a:pt x="23" y="11488"/>
                        </a:cubicBezTo>
                        <a:cubicBezTo>
                          <a:pt x="346" y="17186"/>
                          <a:pt x="4805" y="21600"/>
                          <a:pt x="10234" y="21600"/>
                        </a:cubicBezTo>
                        <a:cubicBezTo>
                          <a:pt x="11085" y="21600"/>
                          <a:pt x="11936" y="21472"/>
                          <a:pt x="12787" y="21257"/>
                        </a:cubicBezTo>
                        <a:cubicBezTo>
                          <a:pt x="18017" y="19843"/>
                          <a:pt x="21258" y="14358"/>
                          <a:pt x="20246" y="8745"/>
                        </a:cubicBezTo>
                        <a:cubicBezTo>
                          <a:pt x="19316" y="3632"/>
                          <a:pt x="15040" y="0"/>
                          <a:pt x="10240" y="0"/>
                        </a:cubicBezTo>
                        <a:close/>
                      </a:path>
                    </a:pathLst>
                  </a:custGeom>
                  <a:solidFill>
                    <a:srgbClr val="F8AA2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  <p:sp>
              <p:nvSpPr>
                <p:cNvPr id="648" name="Google Shape;217;p18"/>
                <p:cNvSpPr/>
                <p:nvPr/>
              </p:nvSpPr>
              <p:spPr>
                <a:xfrm>
                  <a:off x="2192029" y="0"/>
                  <a:ext cx="1" cy="385635"/>
                </a:xfrm>
                <a:prstGeom prst="line">
                  <a:avLst/>
                </a:prstGeom>
                <a:noFill/>
                <a:ln w="19050" cap="flat">
                  <a:solidFill>
                    <a:srgbClr val="F8AA25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654" name="Google Shape;218;p18"/>
              <p:cNvGrpSpPr/>
              <p:nvPr/>
            </p:nvGrpSpPr>
            <p:grpSpPr>
              <a:xfrm>
                <a:off x="707260" y="0"/>
                <a:ext cx="5148151" cy="717329"/>
                <a:chOff x="0" y="0"/>
                <a:chExt cx="5148150" cy="717328"/>
              </a:xfrm>
            </p:grpSpPr>
            <p:grpSp>
              <p:nvGrpSpPr>
                <p:cNvPr id="652" name="Google Shape;219;p18"/>
                <p:cNvGrpSpPr/>
                <p:nvPr/>
              </p:nvGrpSpPr>
              <p:grpSpPr>
                <a:xfrm>
                  <a:off x="0" y="103059"/>
                  <a:ext cx="1184628" cy="512458"/>
                  <a:chOff x="0" y="0"/>
                  <a:chExt cx="1184627" cy="512457"/>
                </a:xfrm>
              </p:grpSpPr>
              <p:sp>
                <p:nvSpPr>
                  <p:cNvPr id="650" name="Rounded Rectangle"/>
                  <p:cNvSpPr/>
                  <p:nvPr/>
                </p:nvSpPr>
                <p:spPr>
                  <a:xfrm>
                    <a:off x="0" y="70731"/>
                    <a:ext cx="1184628" cy="37099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9050" cap="flat">
                    <a:solidFill>
                      <a:srgbClr val="F8AA25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 sz="1800">
                        <a:solidFill>
                          <a:srgbClr val="F8AA25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defRPr>
                    </a:pPr>
                  </a:p>
                </p:txBody>
              </p:sp>
              <p:sp>
                <p:nvSpPr>
                  <p:cNvPr id="651" name="Fase 3"/>
                  <p:cNvSpPr txBox="1"/>
                  <p:nvPr/>
                </p:nvSpPr>
                <p:spPr>
                  <a:xfrm>
                    <a:off x="28000" y="0"/>
                    <a:ext cx="1128627" cy="51245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91424" tIns="91424" rIns="91424" bIns="91424" numCol="1" anchor="ctr">
                    <a:noAutofit/>
                  </a:bodyPr>
                  <a:lstStyle>
                    <a:lvl1pPr algn="ctr">
                      <a:defRPr sz="1800">
                        <a:solidFill>
                          <a:srgbClr val="F8AA25"/>
                        </a:solidFill>
                        <a:latin typeface="Futura"/>
                        <a:ea typeface="Futura"/>
                        <a:cs typeface="Futura"/>
                        <a:sym typeface="Futura"/>
                      </a:defRPr>
                    </a:lvl1pPr>
                  </a:lstStyle>
                  <a:p>
                    <a:pPr/>
                    <a:r>
                      <a:t>Fase 3</a:t>
                    </a:r>
                  </a:p>
                </p:txBody>
              </p:sp>
            </p:grpSp>
            <p:sp>
              <p:nvSpPr>
                <p:cNvPr id="653" name="Google Shape;220;p18"/>
                <p:cNvSpPr txBox="1"/>
                <p:nvPr/>
              </p:nvSpPr>
              <p:spPr>
                <a:xfrm>
                  <a:off x="1583677" y="0"/>
                  <a:ext cx="3564474" cy="717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457200">
                    <a:defRPr sz="1500"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/>
                  <a:r>
                    <a:t>Conclusione dell’ implementazione e miglioramento della UI e funzionalità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211868" y="-997644"/>
            <a:ext cx="9351619" cy="6232855"/>
          </a:xfrm>
          <a:prstGeom prst="rect">
            <a:avLst/>
          </a:prstGeom>
          <a:ln w="12700">
            <a:miter lim="400000"/>
          </a:ln>
        </p:spPr>
      </p:pic>
      <p:sp>
        <p:nvSpPr>
          <p:cNvPr id="659" name="Google Shape;587;p36"/>
          <p:cNvSpPr/>
          <p:nvPr/>
        </p:nvSpPr>
        <p:spPr>
          <a:xfrm>
            <a:off x="442324" y="395261"/>
            <a:ext cx="8259351" cy="3731133"/>
          </a:xfrm>
          <a:prstGeom prst="roundRect">
            <a:avLst>
              <a:gd name="adj" fmla="val 5457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lumOff val="-9333"/>
                  </a:schemeClr>
                </a:solidFill>
              </a:defRPr>
            </a:pPr>
          </a:p>
        </p:txBody>
      </p:sp>
      <p:sp>
        <p:nvSpPr>
          <p:cNvPr id="660" name="Google Shape;588;p36"/>
          <p:cNvSpPr/>
          <p:nvPr/>
        </p:nvSpPr>
        <p:spPr>
          <a:xfrm>
            <a:off x="1918702" y="595835"/>
            <a:ext cx="5505345" cy="459584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61" name="Google Shape;773;p39"/>
          <p:cNvSpPr txBox="1"/>
          <p:nvPr/>
        </p:nvSpPr>
        <p:spPr>
          <a:xfrm>
            <a:off x="2476673" y="501410"/>
            <a:ext cx="4563804" cy="6484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512063">
              <a:defRPr sz="28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Competitor</a:t>
            </a:r>
          </a:p>
        </p:txBody>
      </p:sp>
      <p:graphicFrame>
        <p:nvGraphicFramePr>
          <p:cNvPr id="662" name="Google Shape;1179;p46"/>
          <p:cNvGraphicFramePr/>
          <p:nvPr/>
        </p:nvGraphicFramePr>
        <p:xfrm>
          <a:off x="791331" y="1354834"/>
          <a:ext cx="7052558" cy="22975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96425"/>
                <a:gridCol w="1993159"/>
                <a:gridCol w="1553447"/>
              </a:tblGrid>
              <a:tr h="550193">
                <a:tc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FFFFFF"/>
                          </a:solidFill>
                          <a:latin typeface="Syncopate"/>
                          <a:ea typeface="Syncopate"/>
                          <a:cs typeface="Syncopate"/>
                          <a:sym typeface="Syncopate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Futura"/>
                          <a:ea typeface="Futura"/>
                          <a:cs typeface="Futura"/>
                          <a:sym typeface="Futura"/>
                        </a:rPr>
                        <a:t>TSS 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Gentium Book Basic"/>
                          <a:ea typeface="Gentium Book Basic"/>
                          <a:cs typeface="Gentium Book Basic"/>
                          <a:sym typeface="Gentium Book Basic"/>
                        </a:rPr>
                        <a:t> 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rgbClr val="9E9E9E">
                          <a:alpha val="0"/>
                        </a:srgb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63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Gentium Book Basic"/>
                          <a:ea typeface="Gentium Book Basic"/>
                          <a:cs typeface="Gentium Book Basic"/>
                          <a:sym typeface="Gentium Book Basic"/>
                        </a:rPr>
                        <a:t>Visualizzazione Mappa 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</a:tr>
              <a:tr h="550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Gentium Book Basic"/>
                          <a:ea typeface="Gentium Book Basic"/>
                          <a:cs typeface="Gentium Book Basic"/>
                          <a:sym typeface="Gentium Book Basic"/>
                        </a:rPr>
                        <a:t>Geolocalizzazione dei Servizi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 </a:t>
                      </a: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Libre Franklin"/>
                          <a:ea typeface="Libre Franklin"/>
                          <a:cs typeface="Libre Franklin"/>
                          <a:sym typeface="Libre Franklin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chemeClr val="accent1">
                          <a:lumOff val="-9333"/>
                        </a:schemeClr>
                      </a:solidFill>
                    </a:lnB>
                  </a:tcPr>
                </a:tc>
              </a:tr>
              <a:tr h="550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Gentium Book Basic"/>
                          <a:ea typeface="Gentium Book Basic"/>
                          <a:cs typeface="Gentium Book Basic"/>
                          <a:sym typeface="Gentium Book Basic"/>
                        </a:rPr>
                        <a:t>Ricerca Servizi per Categoria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9E9E9E">
                          <a:alpha val="0"/>
                        </a:srgbClr>
                      </a:solidFill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Libre Franklin"/>
                          <a:ea typeface="Libre Franklin"/>
                          <a:cs typeface="Libre Franklin"/>
                          <a:sym typeface="Libre Franklin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Libre Franklin"/>
                          <a:ea typeface="Libre Franklin"/>
                          <a:cs typeface="Libre Franklin"/>
                          <a:sym typeface="Libre Franklin"/>
                        </a:defRPr>
                      </a:pPr>
                    </a:p>
                  </a:txBody>
                  <a:tcPr marL="91425" marR="91425" marT="91425" marB="91425" anchor="ctr" anchorCtr="0" horzOverflow="overflow">
                    <a:lnL w="3175">
                      <a:solidFill>
                        <a:schemeClr val="accent1">
                          <a:lumOff val="-9333"/>
                        </a:schemeClr>
                      </a:solidFill>
                      <a:miter lim="400000"/>
                    </a:lnL>
                    <a:lnR>
                      <a:solidFill>
                        <a:srgbClr val="9E9E9E">
                          <a:alpha val="0"/>
                        </a:srgbClr>
                      </a:solidFill>
                    </a:lnR>
                    <a:lnT>
                      <a:solidFill>
                        <a:schemeClr val="accent1">
                          <a:lumOff val="-9333"/>
                        </a:schemeClr>
                      </a:solidFill>
                    </a:lnT>
                    <a:lnB>
                      <a:solidFill>
                        <a:srgbClr val="FFFFFF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663" name="logoSalerno.png" descr="logoSalern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5366" y="1363621"/>
            <a:ext cx="546417" cy="5445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6" name="Google Shape;10334;p75"/>
          <p:cNvGrpSpPr/>
          <p:nvPr/>
        </p:nvGrpSpPr>
        <p:grpSpPr>
          <a:xfrm>
            <a:off x="5036573" y="2031035"/>
            <a:ext cx="459609" cy="459584"/>
            <a:chOff x="0" y="23"/>
            <a:chExt cx="459607" cy="459583"/>
          </a:xfrm>
        </p:grpSpPr>
        <p:sp>
          <p:nvSpPr>
            <p:cNvPr id="664" name="Google Shape;10335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5"/>
                    <a:pt x="13214" y="20335"/>
                    <a:pt x="10798" y="20335"/>
                  </a:cubicBezTo>
                  <a:cubicBezTo>
                    <a:pt x="8383" y="20335"/>
                    <a:pt x="5969" y="19395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3" y="1265"/>
                    <a:pt x="10799" y="1265"/>
                  </a:cubicBezTo>
                  <a:close/>
                  <a:moveTo>
                    <a:pt x="10799" y="0"/>
                  </a:moveTo>
                  <a:cubicBezTo>
                    <a:pt x="7955" y="0"/>
                    <a:pt x="5251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1" y="20465"/>
                    <a:pt x="7955" y="21600"/>
                    <a:pt x="10799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799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665" name="Google Shape;10336;p75"/>
            <p:cNvSpPr/>
            <p:nvPr/>
          </p:nvSpPr>
          <p:spPr>
            <a:xfrm>
              <a:off x="114288" y="142912"/>
              <a:ext cx="229687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17172" y="3349"/>
                  </a:moveTo>
                  <a:cubicBezTo>
                    <a:pt x="17484" y="3349"/>
                    <a:pt x="17797" y="3512"/>
                    <a:pt x="18035" y="3840"/>
                  </a:cubicBezTo>
                  <a:cubicBezTo>
                    <a:pt x="18509" y="4490"/>
                    <a:pt x="18509" y="5551"/>
                    <a:pt x="18035" y="6205"/>
                  </a:cubicBezTo>
                  <a:lnTo>
                    <a:pt x="9599" y="17754"/>
                  </a:lnTo>
                  <a:cubicBezTo>
                    <a:pt x="9357" y="18088"/>
                    <a:pt x="9034" y="18257"/>
                    <a:pt x="8710" y="18257"/>
                  </a:cubicBezTo>
                  <a:cubicBezTo>
                    <a:pt x="8395" y="18257"/>
                    <a:pt x="8085" y="18097"/>
                    <a:pt x="7854" y="17781"/>
                  </a:cubicBezTo>
                  <a:lnTo>
                    <a:pt x="2928" y="11076"/>
                  </a:lnTo>
                  <a:cubicBezTo>
                    <a:pt x="2387" y="10444"/>
                    <a:pt x="2354" y="9312"/>
                    <a:pt x="2857" y="8623"/>
                  </a:cubicBezTo>
                  <a:cubicBezTo>
                    <a:pt x="3099" y="8292"/>
                    <a:pt x="3412" y="8126"/>
                    <a:pt x="3724" y="8126"/>
                  </a:cubicBezTo>
                  <a:cubicBezTo>
                    <a:pt x="4065" y="8126"/>
                    <a:pt x="4406" y="8324"/>
                    <a:pt x="4648" y="8712"/>
                  </a:cubicBezTo>
                  <a:lnTo>
                    <a:pt x="7754" y="12968"/>
                  </a:lnTo>
                  <a:cubicBezTo>
                    <a:pt x="7774" y="13007"/>
                    <a:pt x="7800" y="13033"/>
                    <a:pt x="7826" y="13060"/>
                  </a:cubicBezTo>
                  <a:cubicBezTo>
                    <a:pt x="7826" y="13069"/>
                    <a:pt x="7832" y="13069"/>
                    <a:pt x="7839" y="13078"/>
                  </a:cubicBezTo>
                  <a:cubicBezTo>
                    <a:pt x="8078" y="13403"/>
                    <a:pt x="8389" y="13565"/>
                    <a:pt x="8699" y="13565"/>
                  </a:cubicBezTo>
                  <a:cubicBezTo>
                    <a:pt x="9012" y="13565"/>
                    <a:pt x="9325" y="13403"/>
                    <a:pt x="9567" y="13078"/>
                  </a:cubicBezTo>
                  <a:lnTo>
                    <a:pt x="16309" y="3840"/>
                  </a:lnTo>
                  <a:cubicBezTo>
                    <a:pt x="16546" y="3512"/>
                    <a:pt x="16859" y="3349"/>
                    <a:pt x="17172" y="3349"/>
                  </a:cubicBezTo>
                  <a:close/>
                  <a:moveTo>
                    <a:pt x="17165" y="0"/>
                  </a:moveTo>
                  <a:cubicBezTo>
                    <a:pt x="16229" y="0"/>
                    <a:pt x="15295" y="488"/>
                    <a:pt x="14583" y="1463"/>
                  </a:cubicBezTo>
                  <a:lnTo>
                    <a:pt x="14576" y="1463"/>
                  </a:lnTo>
                  <a:lnTo>
                    <a:pt x="8693" y="9524"/>
                  </a:lnTo>
                  <a:lnTo>
                    <a:pt x="6374" y="6347"/>
                  </a:lnTo>
                  <a:cubicBezTo>
                    <a:pt x="5649" y="5256"/>
                    <a:pt x="4656" y="4709"/>
                    <a:pt x="3662" y="4709"/>
                  </a:cubicBezTo>
                  <a:cubicBezTo>
                    <a:pt x="2726" y="4709"/>
                    <a:pt x="1789" y="5194"/>
                    <a:pt x="1071" y="6178"/>
                  </a:cubicBezTo>
                  <a:cubicBezTo>
                    <a:pt x="-407" y="8203"/>
                    <a:pt x="-349" y="11514"/>
                    <a:pt x="1202" y="13444"/>
                  </a:cubicBezTo>
                  <a:lnTo>
                    <a:pt x="6126" y="20154"/>
                  </a:lnTo>
                  <a:cubicBezTo>
                    <a:pt x="6805" y="21077"/>
                    <a:pt x="7720" y="21600"/>
                    <a:pt x="8682" y="21600"/>
                  </a:cubicBezTo>
                  <a:cubicBezTo>
                    <a:pt x="8691" y="21600"/>
                    <a:pt x="8697" y="21600"/>
                    <a:pt x="8706" y="21600"/>
                  </a:cubicBezTo>
                  <a:cubicBezTo>
                    <a:pt x="9683" y="21600"/>
                    <a:pt x="10628" y="21065"/>
                    <a:pt x="11325" y="20119"/>
                  </a:cubicBezTo>
                  <a:lnTo>
                    <a:pt x="19760" y="8570"/>
                  </a:lnTo>
                  <a:cubicBezTo>
                    <a:pt x="21193" y="6607"/>
                    <a:pt x="21193" y="3429"/>
                    <a:pt x="19760" y="1472"/>
                  </a:cubicBezTo>
                  <a:cubicBezTo>
                    <a:pt x="19044" y="491"/>
                    <a:pt x="18104" y="0"/>
                    <a:pt x="17165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669" name="Google Shape;10337;p75"/>
          <p:cNvGrpSpPr/>
          <p:nvPr/>
        </p:nvGrpSpPr>
        <p:grpSpPr>
          <a:xfrm>
            <a:off x="6947784" y="2591485"/>
            <a:ext cx="459608" cy="459584"/>
            <a:chOff x="0" y="23"/>
            <a:chExt cx="459607" cy="459583"/>
          </a:xfrm>
        </p:grpSpPr>
        <p:sp>
          <p:nvSpPr>
            <p:cNvPr id="667" name="Google Shape;10338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2"/>
                    <a:pt x="13216" y="20335"/>
                    <a:pt x="10801" y="20335"/>
                  </a:cubicBezTo>
                  <a:cubicBezTo>
                    <a:pt x="8384" y="20335"/>
                    <a:pt x="5971" y="19392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4" y="1265"/>
                    <a:pt x="10801" y="1265"/>
                  </a:cubicBezTo>
                  <a:close/>
                  <a:moveTo>
                    <a:pt x="10801" y="0"/>
                  </a:moveTo>
                  <a:cubicBezTo>
                    <a:pt x="7955" y="0"/>
                    <a:pt x="5252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2" y="20465"/>
                    <a:pt x="7955" y="21600"/>
                    <a:pt x="10801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801" y="0"/>
                  </a:cubicBezTo>
                  <a:close/>
                </a:path>
              </a:pathLst>
            </a:custGeom>
            <a:solidFill>
              <a:srgbClr val="D7557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668" name="Google Shape;10339;p75"/>
            <p:cNvSpPr/>
            <p:nvPr/>
          </p:nvSpPr>
          <p:spPr>
            <a:xfrm>
              <a:off x="125455" y="125455"/>
              <a:ext cx="208635" cy="20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fill="norm" stroke="1" extrusionOk="0">
                  <a:moveTo>
                    <a:pt x="16765" y="2814"/>
                  </a:moveTo>
                  <a:cubicBezTo>
                    <a:pt x="17109" y="2814"/>
                    <a:pt x="17453" y="2949"/>
                    <a:pt x="17716" y="3220"/>
                  </a:cubicBezTo>
                  <a:cubicBezTo>
                    <a:pt x="18233" y="3762"/>
                    <a:pt x="18240" y="4633"/>
                    <a:pt x="17730" y="5175"/>
                  </a:cubicBezTo>
                  <a:lnTo>
                    <a:pt x="13260" y="9813"/>
                  </a:lnTo>
                  <a:cubicBezTo>
                    <a:pt x="12731" y="10364"/>
                    <a:pt x="12731" y="11241"/>
                    <a:pt x="13260" y="11790"/>
                  </a:cubicBezTo>
                  <a:lnTo>
                    <a:pt x="17730" y="16428"/>
                  </a:lnTo>
                  <a:cubicBezTo>
                    <a:pt x="18240" y="16972"/>
                    <a:pt x="18233" y="17841"/>
                    <a:pt x="17716" y="18385"/>
                  </a:cubicBezTo>
                  <a:cubicBezTo>
                    <a:pt x="17453" y="18653"/>
                    <a:pt x="17109" y="18791"/>
                    <a:pt x="16765" y="18791"/>
                  </a:cubicBezTo>
                  <a:cubicBezTo>
                    <a:pt x="16428" y="18791"/>
                    <a:pt x="16091" y="18661"/>
                    <a:pt x="15832" y="18400"/>
                  </a:cubicBezTo>
                  <a:lnTo>
                    <a:pt x="15811" y="18385"/>
                  </a:lnTo>
                  <a:lnTo>
                    <a:pt x="11341" y="13909"/>
                  </a:lnTo>
                  <a:cubicBezTo>
                    <a:pt x="11080" y="13648"/>
                    <a:pt x="10745" y="13518"/>
                    <a:pt x="10411" y="13518"/>
                  </a:cubicBezTo>
                  <a:cubicBezTo>
                    <a:pt x="10074" y="13518"/>
                    <a:pt x="9739" y="13648"/>
                    <a:pt x="9478" y="13909"/>
                  </a:cubicBezTo>
                  <a:lnTo>
                    <a:pt x="5008" y="18385"/>
                  </a:lnTo>
                  <a:lnTo>
                    <a:pt x="4987" y="18400"/>
                  </a:lnTo>
                  <a:cubicBezTo>
                    <a:pt x="4728" y="18661"/>
                    <a:pt x="4392" y="18791"/>
                    <a:pt x="4055" y="18791"/>
                  </a:cubicBezTo>
                  <a:cubicBezTo>
                    <a:pt x="3711" y="18791"/>
                    <a:pt x="3367" y="18653"/>
                    <a:pt x="3103" y="18385"/>
                  </a:cubicBezTo>
                  <a:cubicBezTo>
                    <a:pt x="2586" y="17841"/>
                    <a:pt x="2579" y="16972"/>
                    <a:pt x="3089" y="16428"/>
                  </a:cubicBezTo>
                  <a:lnTo>
                    <a:pt x="7559" y="11790"/>
                  </a:lnTo>
                  <a:cubicBezTo>
                    <a:pt x="8088" y="11241"/>
                    <a:pt x="8088" y="10364"/>
                    <a:pt x="7559" y="9813"/>
                  </a:cubicBezTo>
                  <a:lnTo>
                    <a:pt x="3089" y="5175"/>
                  </a:lnTo>
                  <a:cubicBezTo>
                    <a:pt x="2579" y="4633"/>
                    <a:pt x="2586" y="3762"/>
                    <a:pt x="3103" y="3220"/>
                  </a:cubicBezTo>
                  <a:cubicBezTo>
                    <a:pt x="3367" y="2949"/>
                    <a:pt x="3711" y="2814"/>
                    <a:pt x="4055" y="2814"/>
                  </a:cubicBezTo>
                  <a:cubicBezTo>
                    <a:pt x="4392" y="2814"/>
                    <a:pt x="4728" y="2944"/>
                    <a:pt x="4987" y="3205"/>
                  </a:cubicBezTo>
                  <a:lnTo>
                    <a:pt x="5008" y="3220"/>
                  </a:lnTo>
                  <a:lnTo>
                    <a:pt x="9478" y="7696"/>
                  </a:lnTo>
                  <a:cubicBezTo>
                    <a:pt x="9739" y="7954"/>
                    <a:pt x="10074" y="8085"/>
                    <a:pt x="10411" y="8085"/>
                  </a:cubicBezTo>
                  <a:cubicBezTo>
                    <a:pt x="10745" y="8085"/>
                    <a:pt x="11080" y="7954"/>
                    <a:pt x="11341" y="7696"/>
                  </a:cubicBezTo>
                  <a:lnTo>
                    <a:pt x="15811" y="3220"/>
                  </a:lnTo>
                  <a:lnTo>
                    <a:pt x="15832" y="3205"/>
                  </a:lnTo>
                  <a:cubicBezTo>
                    <a:pt x="16091" y="2944"/>
                    <a:pt x="16428" y="2814"/>
                    <a:pt x="16765" y="2814"/>
                  </a:cubicBezTo>
                  <a:close/>
                  <a:moveTo>
                    <a:pt x="4031" y="0"/>
                  </a:moveTo>
                  <a:cubicBezTo>
                    <a:pt x="2999" y="0"/>
                    <a:pt x="1967" y="409"/>
                    <a:pt x="1181" y="1228"/>
                  </a:cubicBezTo>
                  <a:cubicBezTo>
                    <a:pt x="-394" y="2863"/>
                    <a:pt x="-387" y="5517"/>
                    <a:pt x="1189" y="7144"/>
                  </a:cubicBezTo>
                  <a:lnTo>
                    <a:pt x="4714" y="10802"/>
                  </a:lnTo>
                  <a:lnTo>
                    <a:pt x="1189" y="14458"/>
                  </a:lnTo>
                  <a:cubicBezTo>
                    <a:pt x="-394" y="16088"/>
                    <a:pt x="-394" y="18734"/>
                    <a:pt x="1174" y="20369"/>
                  </a:cubicBezTo>
                  <a:cubicBezTo>
                    <a:pt x="1967" y="21189"/>
                    <a:pt x="3001" y="21600"/>
                    <a:pt x="4038" y="21600"/>
                  </a:cubicBezTo>
                  <a:cubicBezTo>
                    <a:pt x="5065" y="21600"/>
                    <a:pt x="6093" y="21194"/>
                    <a:pt x="6878" y="20384"/>
                  </a:cubicBezTo>
                  <a:lnTo>
                    <a:pt x="10411" y="16854"/>
                  </a:lnTo>
                  <a:lnTo>
                    <a:pt x="13941" y="20384"/>
                  </a:lnTo>
                  <a:cubicBezTo>
                    <a:pt x="14726" y="21194"/>
                    <a:pt x="15754" y="21600"/>
                    <a:pt x="16781" y="21600"/>
                  </a:cubicBezTo>
                  <a:cubicBezTo>
                    <a:pt x="17816" y="21600"/>
                    <a:pt x="18850" y="21189"/>
                    <a:pt x="19638" y="20369"/>
                  </a:cubicBezTo>
                  <a:cubicBezTo>
                    <a:pt x="21206" y="18734"/>
                    <a:pt x="21206" y="16088"/>
                    <a:pt x="19631" y="14458"/>
                  </a:cubicBezTo>
                  <a:lnTo>
                    <a:pt x="16112" y="10802"/>
                  </a:lnTo>
                  <a:lnTo>
                    <a:pt x="19631" y="7144"/>
                  </a:lnTo>
                  <a:cubicBezTo>
                    <a:pt x="20390" y="6364"/>
                    <a:pt x="20812" y="5300"/>
                    <a:pt x="20812" y="4192"/>
                  </a:cubicBezTo>
                  <a:cubicBezTo>
                    <a:pt x="20812" y="2506"/>
                    <a:pt x="19830" y="982"/>
                    <a:pt x="18333" y="327"/>
                  </a:cubicBezTo>
                  <a:cubicBezTo>
                    <a:pt x="17832" y="113"/>
                    <a:pt x="17305" y="7"/>
                    <a:pt x="16781" y="7"/>
                  </a:cubicBezTo>
                  <a:cubicBezTo>
                    <a:pt x="15737" y="7"/>
                    <a:pt x="14710" y="428"/>
                    <a:pt x="13941" y="1221"/>
                  </a:cubicBezTo>
                  <a:lnTo>
                    <a:pt x="10411" y="4751"/>
                  </a:lnTo>
                  <a:lnTo>
                    <a:pt x="6878" y="1221"/>
                  </a:lnTo>
                  <a:cubicBezTo>
                    <a:pt x="6090" y="406"/>
                    <a:pt x="5061" y="0"/>
                    <a:pt x="4031" y="0"/>
                  </a:cubicBezTo>
                  <a:close/>
                </a:path>
              </a:pathLst>
            </a:custGeom>
            <a:solidFill>
              <a:srgbClr val="D75575"/>
            </a:solidFill>
            <a:ln w="6350" cap="flat">
              <a:solidFill>
                <a:srgbClr val="D7557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672" name="Google Shape;10337;p75"/>
          <p:cNvGrpSpPr/>
          <p:nvPr/>
        </p:nvGrpSpPr>
        <p:grpSpPr>
          <a:xfrm>
            <a:off x="6947784" y="3131234"/>
            <a:ext cx="459608" cy="459585"/>
            <a:chOff x="0" y="23"/>
            <a:chExt cx="459607" cy="459583"/>
          </a:xfrm>
        </p:grpSpPr>
        <p:sp>
          <p:nvSpPr>
            <p:cNvPr id="670" name="Google Shape;10338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2"/>
                    <a:pt x="13216" y="20335"/>
                    <a:pt x="10801" y="20335"/>
                  </a:cubicBezTo>
                  <a:cubicBezTo>
                    <a:pt x="8384" y="20335"/>
                    <a:pt x="5971" y="19392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4" y="1265"/>
                    <a:pt x="10801" y="1265"/>
                  </a:cubicBezTo>
                  <a:close/>
                  <a:moveTo>
                    <a:pt x="10801" y="0"/>
                  </a:moveTo>
                  <a:cubicBezTo>
                    <a:pt x="7955" y="0"/>
                    <a:pt x="5252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2" y="20465"/>
                    <a:pt x="7955" y="21600"/>
                    <a:pt x="10801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801" y="0"/>
                  </a:cubicBezTo>
                  <a:close/>
                </a:path>
              </a:pathLst>
            </a:custGeom>
            <a:solidFill>
              <a:srgbClr val="D7557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671" name="Google Shape;10339;p75"/>
            <p:cNvSpPr/>
            <p:nvPr/>
          </p:nvSpPr>
          <p:spPr>
            <a:xfrm>
              <a:off x="125455" y="125455"/>
              <a:ext cx="208635" cy="20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fill="norm" stroke="1" extrusionOk="0">
                  <a:moveTo>
                    <a:pt x="16765" y="2814"/>
                  </a:moveTo>
                  <a:cubicBezTo>
                    <a:pt x="17109" y="2814"/>
                    <a:pt x="17453" y="2949"/>
                    <a:pt x="17716" y="3220"/>
                  </a:cubicBezTo>
                  <a:cubicBezTo>
                    <a:pt x="18233" y="3762"/>
                    <a:pt x="18240" y="4633"/>
                    <a:pt x="17730" y="5175"/>
                  </a:cubicBezTo>
                  <a:lnTo>
                    <a:pt x="13260" y="9813"/>
                  </a:lnTo>
                  <a:cubicBezTo>
                    <a:pt x="12731" y="10364"/>
                    <a:pt x="12731" y="11241"/>
                    <a:pt x="13260" y="11790"/>
                  </a:cubicBezTo>
                  <a:lnTo>
                    <a:pt x="17730" y="16428"/>
                  </a:lnTo>
                  <a:cubicBezTo>
                    <a:pt x="18240" y="16972"/>
                    <a:pt x="18233" y="17841"/>
                    <a:pt x="17716" y="18385"/>
                  </a:cubicBezTo>
                  <a:cubicBezTo>
                    <a:pt x="17453" y="18653"/>
                    <a:pt x="17109" y="18791"/>
                    <a:pt x="16765" y="18791"/>
                  </a:cubicBezTo>
                  <a:cubicBezTo>
                    <a:pt x="16428" y="18791"/>
                    <a:pt x="16091" y="18661"/>
                    <a:pt x="15832" y="18400"/>
                  </a:cubicBezTo>
                  <a:lnTo>
                    <a:pt x="15811" y="18385"/>
                  </a:lnTo>
                  <a:lnTo>
                    <a:pt x="11341" y="13909"/>
                  </a:lnTo>
                  <a:cubicBezTo>
                    <a:pt x="11080" y="13648"/>
                    <a:pt x="10745" y="13518"/>
                    <a:pt x="10411" y="13518"/>
                  </a:cubicBezTo>
                  <a:cubicBezTo>
                    <a:pt x="10074" y="13518"/>
                    <a:pt x="9739" y="13648"/>
                    <a:pt x="9478" y="13909"/>
                  </a:cubicBezTo>
                  <a:lnTo>
                    <a:pt x="5008" y="18385"/>
                  </a:lnTo>
                  <a:lnTo>
                    <a:pt x="4987" y="18400"/>
                  </a:lnTo>
                  <a:cubicBezTo>
                    <a:pt x="4728" y="18661"/>
                    <a:pt x="4392" y="18791"/>
                    <a:pt x="4055" y="18791"/>
                  </a:cubicBezTo>
                  <a:cubicBezTo>
                    <a:pt x="3711" y="18791"/>
                    <a:pt x="3367" y="18653"/>
                    <a:pt x="3103" y="18385"/>
                  </a:cubicBezTo>
                  <a:cubicBezTo>
                    <a:pt x="2586" y="17841"/>
                    <a:pt x="2579" y="16972"/>
                    <a:pt x="3089" y="16428"/>
                  </a:cubicBezTo>
                  <a:lnTo>
                    <a:pt x="7559" y="11790"/>
                  </a:lnTo>
                  <a:cubicBezTo>
                    <a:pt x="8088" y="11241"/>
                    <a:pt x="8088" y="10364"/>
                    <a:pt x="7559" y="9813"/>
                  </a:cubicBezTo>
                  <a:lnTo>
                    <a:pt x="3089" y="5175"/>
                  </a:lnTo>
                  <a:cubicBezTo>
                    <a:pt x="2579" y="4633"/>
                    <a:pt x="2586" y="3762"/>
                    <a:pt x="3103" y="3220"/>
                  </a:cubicBezTo>
                  <a:cubicBezTo>
                    <a:pt x="3367" y="2949"/>
                    <a:pt x="3711" y="2814"/>
                    <a:pt x="4055" y="2814"/>
                  </a:cubicBezTo>
                  <a:cubicBezTo>
                    <a:pt x="4392" y="2814"/>
                    <a:pt x="4728" y="2944"/>
                    <a:pt x="4987" y="3205"/>
                  </a:cubicBezTo>
                  <a:lnTo>
                    <a:pt x="5008" y="3220"/>
                  </a:lnTo>
                  <a:lnTo>
                    <a:pt x="9478" y="7696"/>
                  </a:lnTo>
                  <a:cubicBezTo>
                    <a:pt x="9739" y="7954"/>
                    <a:pt x="10074" y="8085"/>
                    <a:pt x="10411" y="8085"/>
                  </a:cubicBezTo>
                  <a:cubicBezTo>
                    <a:pt x="10745" y="8085"/>
                    <a:pt x="11080" y="7954"/>
                    <a:pt x="11341" y="7696"/>
                  </a:cubicBezTo>
                  <a:lnTo>
                    <a:pt x="15811" y="3220"/>
                  </a:lnTo>
                  <a:lnTo>
                    <a:pt x="15832" y="3205"/>
                  </a:lnTo>
                  <a:cubicBezTo>
                    <a:pt x="16091" y="2944"/>
                    <a:pt x="16428" y="2814"/>
                    <a:pt x="16765" y="2814"/>
                  </a:cubicBezTo>
                  <a:close/>
                  <a:moveTo>
                    <a:pt x="4031" y="0"/>
                  </a:moveTo>
                  <a:cubicBezTo>
                    <a:pt x="2999" y="0"/>
                    <a:pt x="1967" y="409"/>
                    <a:pt x="1181" y="1228"/>
                  </a:cubicBezTo>
                  <a:cubicBezTo>
                    <a:pt x="-394" y="2863"/>
                    <a:pt x="-387" y="5517"/>
                    <a:pt x="1189" y="7144"/>
                  </a:cubicBezTo>
                  <a:lnTo>
                    <a:pt x="4714" y="10802"/>
                  </a:lnTo>
                  <a:lnTo>
                    <a:pt x="1189" y="14458"/>
                  </a:lnTo>
                  <a:cubicBezTo>
                    <a:pt x="-394" y="16088"/>
                    <a:pt x="-394" y="18734"/>
                    <a:pt x="1174" y="20369"/>
                  </a:cubicBezTo>
                  <a:cubicBezTo>
                    <a:pt x="1967" y="21189"/>
                    <a:pt x="3001" y="21600"/>
                    <a:pt x="4038" y="21600"/>
                  </a:cubicBezTo>
                  <a:cubicBezTo>
                    <a:pt x="5065" y="21600"/>
                    <a:pt x="6093" y="21194"/>
                    <a:pt x="6878" y="20384"/>
                  </a:cubicBezTo>
                  <a:lnTo>
                    <a:pt x="10411" y="16854"/>
                  </a:lnTo>
                  <a:lnTo>
                    <a:pt x="13941" y="20384"/>
                  </a:lnTo>
                  <a:cubicBezTo>
                    <a:pt x="14726" y="21194"/>
                    <a:pt x="15754" y="21600"/>
                    <a:pt x="16781" y="21600"/>
                  </a:cubicBezTo>
                  <a:cubicBezTo>
                    <a:pt x="17816" y="21600"/>
                    <a:pt x="18850" y="21189"/>
                    <a:pt x="19638" y="20369"/>
                  </a:cubicBezTo>
                  <a:cubicBezTo>
                    <a:pt x="21206" y="18734"/>
                    <a:pt x="21206" y="16088"/>
                    <a:pt x="19631" y="14458"/>
                  </a:cubicBezTo>
                  <a:lnTo>
                    <a:pt x="16112" y="10802"/>
                  </a:lnTo>
                  <a:lnTo>
                    <a:pt x="19631" y="7144"/>
                  </a:lnTo>
                  <a:cubicBezTo>
                    <a:pt x="20390" y="6364"/>
                    <a:pt x="20812" y="5300"/>
                    <a:pt x="20812" y="4192"/>
                  </a:cubicBezTo>
                  <a:cubicBezTo>
                    <a:pt x="20812" y="2506"/>
                    <a:pt x="19830" y="982"/>
                    <a:pt x="18333" y="327"/>
                  </a:cubicBezTo>
                  <a:cubicBezTo>
                    <a:pt x="17832" y="113"/>
                    <a:pt x="17305" y="7"/>
                    <a:pt x="16781" y="7"/>
                  </a:cubicBezTo>
                  <a:cubicBezTo>
                    <a:pt x="15737" y="7"/>
                    <a:pt x="14710" y="428"/>
                    <a:pt x="13941" y="1221"/>
                  </a:cubicBezTo>
                  <a:lnTo>
                    <a:pt x="10411" y="4751"/>
                  </a:lnTo>
                  <a:lnTo>
                    <a:pt x="6878" y="1221"/>
                  </a:lnTo>
                  <a:cubicBezTo>
                    <a:pt x="6090" y="406"/>
                    <a:pt x="5061" y="0"/>
                    <a:pt x="4031" y="0"/>
                  </a:cubicBezTo>
                  <a:close/>
                </a:path>
              </a:pathLst>
            </a:custGeom>
            <a:solidFill>
              <a:srgbClr val="D75575"/>
            </a:solidFill>
            <a:ln w="6350" cap="flat">
              <a:solidFill>
                <a:srgbClr val="D7557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675" name="Google Shape;10334;p75"/>
          <p:cNvGrpSpPr/>
          <p:nvPr/>
        </p:nvGrpSpPr>
        <p:grpSpPr>
          <a:xfrm>
            <a:off x="6947784" y="2031035"/>
            <a:ext cx="459608" cy="459584"/>
            <a:chOff x="0" y="23"/>
            <a:chExt cx="459607" cy="459583"/>
          </a:xfrm>
        </p:grpSpPr>
        <p:sp>
          <p:nvSpPr>
            <p:cNvPr id="673" name="Google Shape;10335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5"/>
                    <a:pt x="13214" y="20335"/>
                    <a:pt x="10798" y="20335"/>
                  </a:cubicBezTo>
                  <a:cubicBezTo>
                    <a:pt x="8383" y="20335"/>
                    <a:pt x="5969" y="19395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3" y="1265"/>
                    <a:pt x="10799" y="1265"/>
                  </a:cubicBezTo>
                  <a:close/>
                  <a:moveTo>
                    <a:pt x="10799" y="0"/>
                  </a:moveTo>
                  <a:cubicBezTo>
                    <a:pt x="7955" y="0"/>
                    <a:pt x="5251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1" y="20465"/>
                    <a:pt x="7955" y="21600"/>
                    <a:pt x="10799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799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674" name="Google Shape;10336;p75"/>
            <p:cNvSpPr/>
            <p:nvPr/>
          </p:nvSpPr>
          <p:spPr>
            <a:xfrm>
              <a:off x="114288" y="142912"/>
              <a:ext cx="229687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17172" y="3349"/>
                  </a:moveTo>
                  <a:cubicBezTo>
                    <a:pt x="17484" y="3349"/>
                    <a:pt x="17797" y="3512"/>
                    <a:pt x="18035" y="3840"/>
                  </a:cubicBezTo>
                  <a:cubicBezTo>
                    <a:pt x="18509" y="4490"/>
                    <a:pt x="18509" y="5551"/>
                    <a:pt x="18035" y="6205"/>
                  </a:cubicBezTo>
                  <a:lnTo>
                    <a:pt x="9599" y="17754"/>
                  </a:lnTo>
                  <a:cubicBezTo>
                    <a:pt x="9357" y="18088"/>
                    <a:pt x="9034" y="18257"/>
                    <a:pt x="8710" y="18257"/>
                  </a:cubicBezTo>
                  <a:cubicBezTo>
                    <a:pt x="8395" y="18257"/>
                    <a:pt x="8085" y="18097"/>
                    <a:pt x="7854" y="17781"/>
                  </a:cubicBezTo>
                  <a:lnTo>
                    <a:pt x="2928" y="11076"/>
                  </a:lnTo>
                  <a:cubicBezTo>
                    <a:pt x="2387" y="10444"/>
                    <a:pt x="2354" y="9312"/>
                    <a:pt x="2857" y="8623"/>
                  </a:cubicBezTo>
                  <a:cubicBezTo>
                    <a:pt x="3099" y="8292"/>
                    <a:pt x="3412" y="8126"/>
                    <a:pt x="3724" y="8126"/>
                  </a:cubicBezTo>
                  <a:cubicBezTo>
                    <a:pt x="4065" y="8126"/>
                    <a:pt x="4406" y="8324"/>
                    <a:pt x="4648" y="8712"/>
                  </a:cubicBezTo>
                  <a:lnTo>
                    <a:pt x="7754" y="12968"/>
                  </a:lnTo>
                  <a:cubicBezTo>
                    <a:pt x="7774" y="13007"/>
                    <a:pt x="7800" y="13033"/>
                    <a:pt x="7826" y="13060"/>
                  </a:cubicBezTo>
                  <a:cubicBezTo>
                    <a:pt x="7826" y="13069"/>
                    <a:pt x="7832" y="13069"/>
                    <a:pt x="7839" y="13078"/>
                  </a:cubicBezTo>
                  <a:cubicBezTo>
                    <a:pt x="8078" y="13403"/>
                    <a:pt x="8389" y="13565"/>
                    <a:pt x="8699" y="13565"/>
                  </a:cubicBezTo>
                  <a:cubicBezTo>
                    <a:pt x="9012" y="13565"/>
                    <a:pt x="9325" y="13403"/>
                    <a:pt x="9567" y="13078"/>
                  </a:cubicBezTo>
                  <a:lnTo>
                    <a:pt x="16309" y="3840"/>
                  </a:lnTo>
                  <a:cubicBezTo>
                    <a:pt x="16546" y="3512"/>
                    <a:pt x="16859" y="3349"/>
                    <a:pt x="17172" y="3349"/>
                  </a:cubicBezTo>
                  <a:close/>
                  <a:moveTo>
                    <a:pt x="17165" y="0"/>
                  </a:moveTo>
                  <a:cubicBezTo>
                    <a:pt x="16229" y="0"/>
                    <a:pt x="15295" y="488"/>
                    <a:pt x="14583" y="1463"/>
                  </a:cubicBezTo>
                  <a:lnTo>
                    <a:pt x="14576" y="1463"/>
                  </a:lnTo>
                  <a:lnTo>
                    <a:pt x="8693" y="9524"/>
                  </a:lnTo>
                  <a:lnTo>
                    <a:pt x="6374" y="6347"/>
                  </a:lnTo>
                  <a:cubicBezTo>
                    <a:pt x="5649" y="5256"/>
                    <a:pt x="4656" y="4709"/>
                    <a:pt x="3662" y="4709"/>
                  </a:cubicBezTo>
                  <a:cubicBezTo>
                    <a:pt x="2726" y="4709"/>
                    <a:pt x="1789" y="5194"/>
                    <a:pt x="1071" y="6178"/>
                  </a:cubicBezTo>
                  <a:cubicBezTo>
                    <a:pt x="-407" y="8203"/>
                    <a:pt x="-349" y="11514"/>
                    <a:pt x="1202" y="13444"/>
                  </a:cubicBezTo>
                  <a:lnTo>
                    <a:pt x="6126" y="20154"/>
                  </a:lnTo>
                  <a:cubicBezTo>
                    <a:pt x="6805" y="21077"/>
                    <a:pt x="7720" y="21600"/>
                    <a:pt x="8682" y="21600"/>
                  </a:cubicBezTo>
                  <a:cubicBezTo>
                    <a:pt x="8691" y="21600"/>
                    <a:pt x="8697" y="21600"/>
                    <a:pt x="8706" y="21600"/>
                  </a:cubicBezTo>
                  <a:cubicBezTo>
                    <a:pt x="9683" y="21600"/>
                    <a:pt x="10628" y="21065"/>
                    <a:pt x="11325" y="20119"/>
                  </a:cubicBezTo>
                  <a:lnTo>
                    <a:pt x="19760" y="8570"/>
                  </a:lnTo>
                  <a:cubicBezTo>
                    <a:pt x="21193" y="6607"/>
                    <a:pt x="21193" y="3429"/>
                    <a:pt x="19760" y="1472"/>
                  </a:cubicBezTo>
                  <a:cubicBezTo>
                    <a:pt x="19044" y="491"/>
                    <a:pt x="18104" y="0"/>
                    <a:pt x="17165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678" name="Google Shape;10334;p75"/>
          <p:cNvGrpSpPr/>
          <p:nvPr/>
        </p:nvGrpSpPr>
        <p:grpSpPr>
          <a:xfrm>
            <a:off x="5036573" y="2591485"/>
            <a:ext cx="459609" cy="459584"/>
            <a:chOff x="0" y="23"/>
            <a:chExt cx="459607" cy="459583"/>
          </a:xfrm>
        </p:grpSpPr>
        <p:sp>
          <p:nvSpPr>
            <p:cNvPr id="676" name="Google Shape;10335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5"/>
                    <a:pt x="13214" y="20335"/>
                    <a:pt x="10798" y="20335"/>
                  </a:cubicBezTo>
                  <a:cubicBezTo>
                    <a:pt x="8383" y="20335"/>
                    <a:pt x="5969" y="19395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3" y="1265"/>
                    <a:pt x="10799" y="1265"/>
                  </a:cubicBezTo>
                  <a:close/>
                  <a:moveTo>
                    <a:pt x="10799" y="0"/>
                  </a:moveTo>
                  <a:cubicBezTo>
                    <a:pt x="7955" y="0"/>
                    <a:pt x="5251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1" y="20465"/>
                    <a:pt x="7955" y="21600"/>
                    <a:pt x="10799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799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677" name="Google Shape;10336;p75"/>
            <p:cNvSpPr/>
            <p:nvPr/>
          </p:nvSpPr>
          <p:spPr>
            <a:xfrm>
              <a:off x="114288" y="142912"/>
              <a:ext cx="229687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17172" y="3349"/>
                  </a:moveTo>
                  <a:cubicBezTo>
                    <a:pt x="17484" y="3349"/>
                    <a:pt x="17797" y="3512"/>
                    <a:pt x="18035" y="3840"/>
                  </a:cubicBezTo>
                  <a:cubicBezTo>
                    <a:pt x="18509" y="4490"/>
                    <a:pt x="18509" y="5551"/>
                    <a:pt x="18035" y="6205"/>
                  </a:cubicBezTo>
                  <a:lnTo>
                    <a:pt x="9599" y="17754"/>
                  </a:lnTo>
                  <a:cubicBezTo>
                    <a:pt x="9357" y="18088"/>
                    <a:pt x="9034" y="18257"/>
                    <a:pt x="8710" y="18257"/>
                  </a:cubicBezTo>
                  <a:cubicBezTo>
                    <a:pt x="8395" y="18257"/>
                    <a:pt x="8085" y="18097"/>
                    <a:pt x="7854" y="17781"/>
                  </a:cubicBezTo>
                  <a:lnTo>
                    <a:pt x="2928" y="11076"/>
                  </a:lnTo>
                  <a:cubicBezTo>
                    <a:pt x="2387" y="10444"/>
                    <a:pt x="2354" y="9312"/>
                    <a:pt x="2857" y="8623"/>
                  </a:cubicBezTo>
                  <a:cubicBezTo>
                    <a:pt x="3099" y="8292"/>
                    <a:pt x="3412" y="8126"/>
                    <a:pt x="3724" y="8126"/>
                  </a:cubicBezTo>
                  <a:cubicBezTo>
                    <a:pt x="4065" y="8126"/>
                    <a:pt x="4406" y="8324"/>
                    <a:pt x="4648" y="8712"/>
                  </a:cubicBezTo>
                  <a:lnTo>
                    <a:pt x="7754" y="12968"/>
                  </a:lnTo>
                  <a:cubicBezTo>
                    <a:pt x="7774" y="13007"/>
                    <a:pt x="7800" y="13033"/>
                    <a:pt x="7826" y="13060"/>
                  </a:cubicBezTo>
                  <a:cubicBezTo>
                    <a:pt x="7826" y="13069"/>
                    <a:pt x="7832" y="13069"/>
                    <a:pt x="7839" y="13078"/>
                  </a:cubicBezTo>
                  <a:cubicBezTo>
                    <a:pt x="8078" y="13403"/>
                    <a:pt x="8389" y="13565"/>
                    <a:pt x="8699" y="13565"/>
                  </a:cubicBezTo>
                  <a:cubicBezTo>
                    <a:pt x="9012" y="13565"/>
                    <a:pt x="9325" y="13403"/>
                    <a:pt x="9567" y="13078"/>
                  </a:cubicBezTo>
                  <a:lnTo>
                    <a:pt x="16309" y="3840"/>
                  </a:lnTo>
                  <a:cubicBezTo>
                    <a:pt x="16546" y="3512"/>
                    <a:pt x="16859" y="3349"/>
                    <a:pt x="17172" y="3349"/>
                  </a:cubicBezTo>
                  <a:close/>
                  <a:moveTo>
                    <a:pt x="17165" y="0"/>
                  </a:moveTo>
                  <a:cubicBezTo>
                    <a:pt x="16229" y="0"/>
                    <a:pt x="15295" y="488"/>
                    <a:pt x="14583" y="1463"/>
                  </a:cubicBezTo>
                  <a:lnTo>
                    <a:pt x="14576" y="1463"/>
                  </a:lnTo>
                  <a:lnTo>
                    <a:pt x="8693" y="9524"/>
                  </a:lnTo>
                  <a:lnTo>
                    <a:pt x="6374" y="6347"/>
                  </a:lnTo>
                  <a:cubicBezTo>
                    <a:pt x="5649" y="5256"/>
                    <a:pt x="4656" y="4709"/>
                    <a:pt x="3662" y="4709"/>
                  </a:cubicBezTo>
                  <a:cubicBezTo>
                    <a:pt x="2726" y="4709"/>
                    <a:pt x="1789" y="5194"/>
                    <a:pt x="1071" y="6178"/>
                  </a:cubicBezTo>
                  <a:cubicBezTo>
                    <a:pt x="-407" y="8203"/>
                    <a:pt x="-349" y="11514"/>
                    <a:pt x="1202" y="13444"/>
                  </a:cubicBezTo>
                  <a:lnTo>
                    <a:pt x="6126" y="20154"/>
                  </a:lnTo>
                  <a:cubicBezTo>
                    <a:pt x="6805" y="21077"/>
                    <a:pt x="7720" y="21600"/>
                    <a:pt x="8682" y="21600"/>
                  </a:cubicBezTo>
                  <a:cubicBezTo>
                    <a:pt x="8691" y="21600"/>
                    <a:pt x="8697" y="21600"/>
                    <a:pt x="8706" y="21600"/>
                  </a:cubicBezTo>
                  <a:cubicBezTo>
                    <a:pt x="9683" y="21600"/>
                    <a:pt x="10628" y="21065"/>
                    <a:pt x="11325" y="20119"/>
                  </a:cubicBezTo>
                  <a:lnTo>
                    <a:pt x="19760" y="8570"/>
                  </a:lnTo>
                  <a:cubicBezTo>
                    <a:pt x="21193" y="6607"/>
                    <a:pt x="21193" y="3429"/>
                    <a:pt x="19760" y="1472"/>
                  </a:cubicBezTo>
                  <a:cubicBezTo>
                    <a:pt x="19044" y="491"/>
                    <a:pt x="18104" y="0"/>
                    <a:pt x="17165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  <p:grpSp>
        <p:nvGrpSpPr>
          <p:cNvPr id="681" name="Google Shape;10334;p75"/>
          <p:cNvGrpSpPr/>
          <p:nvPr/>
        </p:nvGrpSpPr>
        <p:grpSpPr>
          <a:xfrm>
            <a:off x="5036573" y="3131234"/>
            <a:ext cx="459609" cy="459585"/>
            <a:chOff x="0" y="23"/>
            <a:chExt cx="459607" cy="459583"/>
          </a:xfrm>
        </p:grpSpPr>
        <p:sp>
          <p:nvSpPr>
            <p:cNvPr id="679" name="Google Shape;10335;p75"/>
            <p:cNvSpPr/>
            <p:nvPr/>
          </p:nvSpPr>
          <p:spPr>
            <a:xfrm>
              <a:off x="0" y="23"/>
              <a:ext cx="459608" cy="45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1265"/>
                  </a:moveTo>
                  <a:cubicBezTo>
                    <a:pt x="13216" y="1265"/>
                    <a:pt x="15629" y="2206"/>
                    <a:pt x="17512" y="4087"/>
                  </a:cubicBezTo>
                  <a:cubicBezTo>
                    <a:pt x="21276" y="7854"/>
                    <a:pt x="21276" y="13750"/>
                    <a:pt x="17512" y="17512"/>
                  </a:cubicBezTo>
                  <a:cubicBezTo>
                    <a:pt x="15629" y="19395"/>
                    <a:pt x="13214" y="20335"/>
                    <a:pt x="10798" y="20335"/>
                  </a:cubicBezTo>
                  <a:cubicBezTo>
                    <a:pt x="8383" y="20335"/>
                    <a:pt x="5969" y="19395"/>
                    <a:pt x="4088" y="17512"/>
                  </a:cubicBezTo>
                  <a:cubicBezTo>
                    <a:pt x="324" y="13750"/>
                    <a:pt x="324" y="7850"/>
                    <a:pt x="4088" y="4087"/>
                  </a:cubicBezTo>
                  <a:cubicBezTo>
                    <a:pt x="5971" y="2206"/>
                    <a:pt x="8383" y="1265"/>
                    <a:pt x="10799" y="1265"/>
                  </a:cubicBezTo>
                  <a:close/>
                  <a:moveTo>
                    <a:pt x="10799" y="0"/>
                  </a:moveTo>
                  <a:cubicBezTo>
                    <a:pt x="7955" y="0"/>
                    <a:pt x="5251" y="1133"/>
                    <a:pt x="3193" y="3192"/>
                  </a:cubicBezTo>
                  <a:cubicBezTo>
                    <a:pt x="1134" y="5251"/>
                    <a:pt x="0" y="7954"/>
                    <a:pt x="0" y="10800"/>
                  </a:cubicBezTo>
                  <a:cubicBezTo>
                    <a:pt x="0" y="13645"/>
                    <a:pt x="1134" y="16349"/>
                    <a:pt x="3193" y="18408"/>
                  </a:cubicBezTo>
                  <a:cubicBezTo>
                    <a:pt x="5251" y="20465"/>
                    <a:pt x="7955" y="21600"/>
                    <a:pt x="10799" y="21600"/>
                  </a:cubicBezTo>
                  <a:cubicBezTo>
                    <a:pt x="13645" y="21600"/>
                    <a:pt x="16348" y="20465"/>
                    <a:pt x="18407" y="18408"/>
                  </a:cubicBezTo>
                  <a:cubicBezTo>
                    <a:pt x="20466" y="16349"/>
                    <a:pt x="21600" y="13645"/>
                    <a:pt x="21600" y="10800"/>
                  </a:cubicBezTo>
                  <a:cubicBezTo>
                    <a:pt x="21600" y="7954"/>
                    <a:pt x="20466" y="5251"/>
                    <a:pt x="18407" y="3192"/>
                  </a:cubicBezTo>
                  <a:cubicBezTo>
                    <a:pt x="16348" y="1133"/>
                    <a:pt x="13645" y="0"/>
                    <a:pt x="10799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  <p:sp>
          <p:nvSpPr>
            <p:cNvPr id="680" name="Google Shape;10336;p75"/>
            <p:cNvSpPr/>
            <p:nvPr/>
          </p:nvSpPr>
          <p:spPr>
            <a:xfrm>
              <a:off x="114288" y="142912"/>
              <a:ext cx="229687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17172" y="3349"/>
                  </a:moveTo>
                  <a:cubicBezTo>
                    <a:pt x="17484" y="3349"/>
                    <a:pt x="17797" y="3512"/>
                    <a:pt x="18035" y="3840"/>
                  </a:cubicBezTo>
                  <a:cubicBezTo>
                    <a:pt x="18509" y="4490"/>
                    <a:pt x="18509" y="5551"/>
                    <a:pt x="18035" y="6205"/>
                  </a:cubicBezTo>
                  <a:lnTo>
                    <a:pt x="9599" y="17754"/>
                  </a:lnTo>
                  <a:cubicBezTo>
                    <a:pt x="9357" y="18088"/>
                    <a:pt x="9034" y="18257"/>
                    <a:pt x="8710" y="18257"/>
                  </a:cubicBezTo>
                  <a:cubicBezTo>
                    <a:pt x="8395" y="18257"/>
                    <a:pt x="8085" y="18097"/>
                    <a:pt x="7854" y="17781"/>
                  </a:cubicBezTo>
                  <a:lnTo>
                    <a:pt x="2928" y="11076"/>
                  </a:lnTo>
                  <a:cubicBezTo>
                    <a:pt x="2387" y="10444"/>
                    <a:pt x="2354" y="9312"/>
                    <a:pt x="2857" y="8623"/>
                  </a:cubicBezTo>
                  <a:cubicBezTo>
                    <a:pt x="3099" y="8292"/>
                    <a:pt x="3412" y="8126"/>
                    <a:pt x="3724" y="8126"/>
                  </a:cubicBezTo>
                  <a:cubicBezTo>
                    <a:pt x="4065" y="8126"/>
                    <a:pt x="4406" y="8324"/>
                    <a:pt x="4648" y="8712"/>
                  </a:cubicBezTo>
                  <a:lnTo>
                    <a:pt x="7754" y="12968"/>
                  </a:lnTo>
                  <a:cubicBezTo>
                    <a:pt x="7774" y="13007"/>
                    <a:pt x="7800" y="13033"/>
                    <a:pt x="7826" y="13060"/>
                  </a:cubicBezTo>
                  <a:cubicBezTo>
                    <a:pt x="7826" y="13069"/>
                    <a:pt x="7832" y="13069"/>
                    <a:pt x="7839" y="13078"/>
                  </a:cubicBezTo>
                  <a:cubicBezTo>
                    <a:pt x="8078" y="13403"/>
                    <a:pt x="8389" y="13565"/>
                    <a:pt x="8699" y="13565"/>
                  </a:cubicBezTo>
                  <a:cubicBezTo>
                    <a:pt x="9012" y="13565"/>
                    <a:pt x="9325" y="13403"/>
                    <a:pt x="9567" y="13078"/>
                  </a:cubicBezTo>
                  <a:lnTo>
                    <a:pt x="16309" y="3840"/>
                  </a:lnTo>
                  <a:cubicBezTo>
                    <a:pt x="16546" y="3512"/>
                    <a:pt x="16859" y="3349"/>
                    <a:pt x="17172" y="3349"/>
                  </a:cubicBezTo>
                  <a:close/>
                  <a:moveTo>
                    <a:pt x="17165" y="0"/>
                  </a:moveTo>
                  <a:cubicBezTo>
                    <a:pt x="16229" y="0"/>
                    <a:pt x="15295" y="488"/>
                    <a:pt x="14583" y="1463"/>
                  </a:cubicBezTo>
                  <a:lnTo>
                    <a:pt x="14576" y="1463"/>
                  </a:lnTo>
                  <a:lnTo>
                    <a:pt x="8693" y="9524"/>
                  </a:lnTo>
                  <a:lnTo>
                    <a:pt x="6374" y="6347"/>
                  </a:lnTo>
                  <a:cubicBezTo>
                    <a:pt x="5649" y="5256"/>
                    <a:pt x="4656" y="4709"/>
                    <a:pt x="3662" y="4709"/>
                  </a:cubicBezTo>
                  <a:cubicBezTo>
                    <a:pt x="2726" y="4709"/>
                    <a:pt x="1789" y="5194"/>
                    <a:pt x="1071" y="6178"/>
                  </a:cubicBezTo>
                  <a:cubicBezTo>
                    <a:pt x="-407" y="8203"/>
                    <a:pt x="-349" y="11514"/>
                    <a:pt x="1202" y="13444"/>
                  </a:cubicBezTo>
                  <a:lnTo>
                    <a:pt x="6126" y="20154"/>
                  </a:lnTo>
                  <a:cubicBezTo>
                    <a:pt x="6805" y="21077"/>
                    <a:pt x="7720" y="21600"/>
                    <a:pt x="8682" y="21600"/>
                  </a:cubicBezTo>
                  <a:cubicBezTo>
                    <a:pt x="8691" y="21600"/>
                    <a:pt x="8697" y="21600"/>
                    <a:pt x="8706" y="21600"/>
                  </a:cubicBezTo>
                  <a:cubicBezTo>
                    <a:pt x="9683" y="21600"/>
                    <a:pt x="10628" y="21065"/>
                    <a:pt x="11325" y="20119"/>
                  </a:cubicBezTo>
                  <a:lnTo>
                    <a:pt x="19760" y="8570"/>
                  </a:lnTo>
                  <a:cubicBezTo>
                    <a:pt x="21193" y="6607"/>
                    <a:pt x="21193" y="3429"/>
                    <a:pt x="19760" y="1472"/>
                  </a:cubicBezTo>
                  <a:cubicBezTo>
                    <a:pt x="19044" y="491"/>
                    <a:pt x="18104" y="0"/>
                    <a:pt x="17165" y="0"/>
                  </a:cubicBezTo>
                  <a:close/>
                </a:path>
              </a:pathLst>
            </a:custGeom>
            <a:solidFill>
              <a:srgbClr val="60A9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35D74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4451" y="3963"/>
            <a:ext cx="12001432" cy="7998954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Google Shape;588;p36"/>
          <p:cNvSpPr/>
          <p:nvPr/>
        </p:nvSpPr>
        <p:spPr>
          <a:xfrm>
            <a:off x="3243303" y="630557"/>
            <a:ext cx="5302794" cy="459585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85" name="Google Shape;950;p42"/>
          <p:cNvSpPr/>
          <p:nvPr/>
        </p:nvSpPr>
        <p:spPr>
          <a:xfrm>
            <a:off x="3361499" y="1321725"/>
            <a:ext cx="5168063" cy="3537601"/>
          </a:xfrm>
          <a:prstGeom prst="roundRect">
            <a:avLst>
              <a:gd name="adj" fmla="val 6773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86" name="Google Shape;951;p42"/>
          <p:cNvSpPr txBox="1"/>
          <p:nvPr>
            <p:ph type="title"/>
          </p:nvPr>
        </p:nvSpPr>
        <p:spPr>
          <a:xfrm>
            <a:off x="3291739" y="523690"/>
            <a:ext cx="4913350" cy="673319"/>
          </a:xfrm>
          <a:prstGeom prst="rect">
            <a:avLst/>
          </a:prstGeom>
        </p:spPr>
        <p:txBody>
          <a:bodyPr/>
          <a:lstStyle/>
          <a:p>
            <a:pPr algn="l" defTabSz="365760">
              <a:defRPr b="0" sz="2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 App Development Team </a:t>
            </a:r>
          </a:p>
          <a:p>
            <a:pPr algn="l" defTabSz="365760">
              <a:defRPr b="0" sz="200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Team</a:t>
            </a:r>
          </a:p>
        </p:txBody>
      </p:sp>
      <p:sp>
        <p:nvSpPr>
          <p:cNvPr id="687" name="Laurea Magistrale in Informatica presso  Università degli Studi di Salerno…"/>
          <p:cNvSpPr txBox="1"/>
          <p:nvPr/>
        </p:nvSpPr>
        <p:spPr>
          <a:xfrm>
            <a:off x="3539625" y="2473363"/>
            <a:ext cx="4913350" cy="166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308074"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Laurea Magistrale</a:t>
            </a:r>
            <a:r>
              <a:t> in Informatica presso </a:t>
            </a:r>
            <a:br/>
            <a:r>
              <a:t>Università degli Studi di Salerno </a:t>
            </a:r>
          </a:p>
          <a:p>
            <a:pPr defTabSz="308074">
              <a:spcBef>
                <a:spcPts val="500"/>
              </a:spcBef>
              <a:defRPr sz="1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Curriculum</a:t>
            </a:r>
            <a:r>
              <a:t> Software Engineering &amp; IT Management</a:t>
            </a:r>
            <a:br/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Matricola</a:t>
            </a:r>
            <a:r>
              <a:t> 0522501051</a:t>
            </a:r>
            <a:br/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Email</a:t>
            </a:r>
            <a:r>
              <a:t> </a:t>
            </a:r>
            <a:r>
              <a:rPr>
                <a:hlinkClick r:id="rId3" invalidUrl="" action="" tgtFrame="" tooltip="" history="1" highlightClick="0" endSnd="0"/>
              </a:rPr>
              <a:t>g.annunziata49@studenti.unisa.it</a:t>
            </a:r>
            <a:endParaRPr sz="400"/>
          </a:p>
        </p:txBody>
      </p:sp>
      <p:sp>
        <p:nvSpPr>
          <p:cNvPr id="688" name="Google Shape;588;p36"/>
          <p:cNvSpPr/>
          <p:nvPr/>
        </p:nvSpPr>
        <p:spPr>
          <a:xfrm>
            <a:off x="3582794" y="1714520"/>
            <a:ext cx="4623813" cy="459584"/>
          </a:xfrm>
          <a:prstGeom prst="roundRect">
            <a:avLst>
              <a:gd name="adj" fmla="val 50000"/>
            </a:avLst>
          </a:prstGeom>
          <a:solidFill>
            <a:schemeClr val="accent1">
              <a:lumOff val="-9333"/>
            </a:schemeClr>
          </a:solidFill>
          <a:ln w="12700">
            <a:miter lim="400000"/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689" name="Text Placeholder 2"/>
          <p:cNvSpPr txBox="1"/>
          <p:nvPr/>
        </p:nvSpPr>
        <p:spPr>
          <a:xfrm>
            <a:off x="3713486" y="1746761"/>
            <a:ext cx="4362427" cy="425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normAutofit fontScale="100000" lnSpcReduction="0"/>
          </a:bodyPr>
          <a:lstStyle/>
          <a:p>
            <a:pPr algn="ctr" defTabSz="322325">
              <a:spcBef>
                <a:spcPts val="200"/>
              </a:spcBef>
              <a:defRPr cap="all" sz="2068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latin typeface="Futura"/>
                <a:ea typeface="Futura"/>
                <a:cs typeface="Futura"/>
                <a:sym typeface="Futura"/>
              </a:rPr>
              <a:t>Giusy</a:t>
            </a:r>
            <a:r>
              <a:t> </a:t>
            </a:r>
            <a:r>
              <a:rPr>
                <a:latin typeface="Futura"/>
                <a:ea typeface="Futura"/>
                <a:cs typeface="Futura"/>
                <a:sym typeface="Futura"/>
              </a:rPr>
              <a:t>Annunziata</a:t>
            </a:r>
          </a:p>
        </p:txBody>
      </p:sp>
      <p:pic>
        <p:nvPicPr>
          <p:cNvPr id="69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000761" y="-157198"/>
            <a:ext cx="5292588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Rounded Rectangle"/>
          <p:cNvSpPr/>
          <p:nvPr/>
        </p:nvSpPr>
        <p:spPr>
          <a:xfrm>
            <a:off x="561340" y="430530"/>
            <a:ext cx="2281323" cy="4033292"/>
          </a:xfrm>
          <a:prstGeom prst="roundRect">
            <a:avLst>
              <a:gd name="adj" fmla="val 8350"/>
            </a:avLst>
          </a:prstGeom>
          <a:blipFill>
            <a:blip r:embed="rId5"/>
            <a:stretch>
              <a:fillRect/>
            </a:stretch>
          </a:blip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706" name="Google Shape;952;p42"/>
          <p:cNvGrpSpPr/>
          <p:nvPr/>
        </p:nvGrpSpPr>
        <p:grpSpPr>
          <a:xfrm>
            <a:off x="2046040" y="478278"/>
            <a:ext cx="759896" cy="158414"/>
            <a:chOff x="0" y="0"/>
            <a:chExt cx="759895" cy="158413"/>
          </a:xfrm>
        </p:grpSpPr>
        <p:grpSp>
          <p:nvGrpSpPr>
            <p:cNvPr id="695" name="Google Shape;953;p42"/>
            <p:cNvGrpSpPr/>
            <p:nvPr/>
          </p:nvGrpSpPr>
          <p:grpSpPr>
            <a:xfrm>
              <a:off x="281802" y="0"/>
              <a:ext cx="150242" cy="158414"/>
              <a:chOff x="0" y="0"/>
              <a:chExt cx="150241" cy="158413"/>
            </a:xfrm>
          </p:grpSpPr>
          <p:sp>
            <p:nvSpPr>
              <p:cNvPr id="692" name="Google Shape;954;p42"/>
              <p:cNvSpPr/>
              <p:nvPr/>
            </p:nvSpPr>
            <p:spPr>
              <a:xfrm rot="18900000">
                <a:off x="22001" y="22003"/>
                <a:ext cx="106239" cy="106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3" name="Google Shape;955;p42"/>
              <p:cNvSpPr/>
              <p:nvPr/>
            </p:nvSpPr>
            <p:spPr>
              <a:xfrm rot="18900000">
                <a:off x="37973" y="69248"/>
                <a:ext cx="73869" cy="73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4" name="Google Shape;956;p42"/>
              <p:cNvSpPr/>
              <p:nvPr/>
            </p:nvSpPr>
            <p:spPr>
              <a:xfrm rot="18900000">
                <a:off x="60884" y="119838"/>
                <a:ext cx="28635" cy="28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01" name="Google Shape;957;p42"/>
            <p:cNvGrpSpPr/>
            <p:nvPr/>
          </p:nvGrpSpPr>
          <p:grpSpPr>
            <a:xfrm>
              <a:off x="0" y="29712"/>
              <a:ext cx="176796" cy="122964"/>
              <a:chOff x="0" y="0"/>
              <a:chExt cx="176795" cy="122963"/>
            </a:xfrm>
          </p:grpSpPr>
          <p:sp>
            <p:nvSpPr>
              <p:cNvPr id="696" name="Google Shape;958;p42"/>
              <p:cNvSpPr/>
              <p:nvPr/>
            </p:nvSpPr>
            <p:spPr>
              <a:xfrm>
                <a:off x="-1" y="89767"/>
                <a:ext cx="25229" cy="3267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7" name="Google Shape;959;p42"/>
              <p:cNvSpPr/>
              <p:nvPr/>
            </p:nvSpPr>
            <p:spPr>
              <a:xfrm>
                <a:off x="37902" y="67699"/>
                <a:ext cx="25229" cy="552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8" name="Google Shape;960;p42"/>
              <p:cNvSpPr/>
              <p:nvPr/>
            </p:nvSpPr>
            <p:spPr>
              <a:xfrm>
                <a:off x="75785" y="44332"/>
                <a:ext cx="25229" cy="7857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9" name="Google Shape;961;p42"/>
              <p:cNvSpPr/>
              <p:nvPr/>
            </p:nvSpPr>
            <p:spPr>
              <a:xfrm>
                <a:off x="113678" y="19590"/>
                <a:ext cx="25229" cy="10308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0" name="Google Shape;962;p42"/>
              <p:cNvSpPr/>
              <p:nvPr/>
            </p:nvSpPr>
            <p:spPr>
              <a:xfrm>
                <a:off x="151567" y="0"/>
                <a:ext cx="25229" cy="12278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05" name="Google Shape;963;p42"/>
            <p:cNvGrpSpPr/>
            <p:nvPr/>
          </p:nvGrpSpPr>
          <p:grpSpPr>
            <a:xfrm>
              <a:off x="537056" y="38012"/>
              <a:ext cx="222840" cy="106372"/>
              <a:chOff x="0" y="0"/>
              <a:chExt cx="222838" cy="106370"/>
            </a:xfrm>
          </p:grpSpPr>
          <p:sp>
            <p:nvSpPr>
              <p:cNvPr id="702" name="Google Shape;964;p42"/>
              <p:cNvSpPr/>
              <p:nvPr/>
            </p:nvSpPr>
            <p:spPr>
              <a:xfrm>
                <a:off x="0" y="0"/>
                <a:ext cx="196851" cy="106371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3" name="Google Shape;965;p42"/>
              <p:cNvSpPr/>
              <p:nvPr/>
            </p:nvSpPr>
            <p:spPr>
              <a:xfrm>
                <a:off x="14412" y="16147"/>
                <a:ext cx="168175" cy="74189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04" name="Google Shape;966;p42"/>
              <p:cNvSpPr/>
              <p:nvPr/>
            </p:nvSpPr>
            <p:spPr>
              <a:xfrm>
                <a:off x="196850" y="24221"/>
                <a:ext cx="25989" cy="5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0800" y="0"/>
                    </a:ln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erfect backgound.jpg" descr="perfect backgound.jpg"/>
          <p:cNvPicPr>
            <a:picLocks noChangeAspect="1"/>
          </p:cNvPicPr>
          <p:nvPr/>
        </p:nvPicPr>
        <p:blipFill>
          <a:blip r:embed="rId2">
            <a:alphaModFix amt="49760"/>
            <a:extLst/>
          </a:blip>
          <a:stretch>
            <a:fillRect/>
          </a:stretch>
        </p:blipFill>
        <p:spPr>
          <a:xfrm>
            <a:off x="-2178645" y="-2378304"/>
            <a:ext cx="11374129" cy="7580857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Google Shape;587;p36"/>
          <p:cNvSpPr/>
          <p:nvPr/>
        </p:nvSpPr>
        <p:spPr>
          <a:xfrm>
            <a:off x="629518" y="1587660"/>
            <a:ext cx="7350039" cy="234088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6350">
            <a:solidFill>
              <a:schemeClr val="accent1">
                <a:lumOff val="-9333"/>
              </a:schemeClr>
            </a:solidFill>
          </a:ln>
          <a:effectLst>
            <a:outerShdw sx="100000" sy="100000" kx="0" ky="0" algn="b" rotWithShape="0" blurRad="76200" dist="80582" dir="2700000">
              <a:srgbClr val="000000">
                <a:alpha val="4676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lumOff val="-9333"/>
                  </a:schemeClr>
                </a:solidFill>
              </a:defRPr>
            </a:pPr>
          </a:p>
        </p:txBody>
      </p:sp>
      <p:sp>
        <p:nvSpPr>
          <p:cNvPr id="710" name="Google Shape;363;p32"/>
          <p:cNvSpPr txBox="1"/>
          <p:nvPr>
            <p:ph type="ctrTitle"/>
          </p:nvPr>
        </p:nvSpPr>
        <p:spPr>
          <a:xfrm>
            <a:off x="1293591" y="1982996"/>
            <a:ext cx="4114303" cy="1177508"/>
          </a:xfrm>
          <a:prstGeom prst="rect">
            <a:avLst/>
          </a:prstGeom>
          <a:effectLst>
            <a:outerShdw sx="100000" sy="100000" kx="0" ky="0" algn="b" rotWithShape="0" blurRad="76200" dist="103451" dir="4860000">
              <a:schemeClr val="accent6">
                <a:lumOff val="-9254"/>
                <a:alpha val="47073"/>
              </a:schemeClr>
            </a:outerShdw>
            <a:reflection blurRad="0" stA="100000" stPos="0" endA="0" endPos="40000" dist="0" dir="5400000" fadeDir="5400000" sx="100000" sy="-100000" kx="0" ky="0" algn="bl" rotWithShape="0"/>
          </a:effectLst>
        </p:spPr>
        <p:txBody>
          <a:bodyPr anchor="ctr"/>
          <a:lstStyle>
            <a:lvl1pPr algn="l" defTabSz="841247">
              <a:defRPr b="0" sz="5520">
                <a:solidFill>
                  <a:schemeClr val="accent1">
                    <a:lumOff val="-9333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Live Demo</a:t>
            </a:r>
          </a:p>
        </p:txBody>
      </p:sp>
      <p:grpSp>
        <p:nvGrpSpPr>
          <p:cNvPr id="713" name="Group"/>
          <p:cNvGrpSpPr/>
          <p:nvPr/>
        </p:nvGrpSpPr>
        <p:grpSpPr>
          <a:xfrm rot="20940000">
            <a:off x="3919610" y="-395410"/>
            <a:ext cx="5781737" cy="5618871"/>
            <a:chOff x="0" y="0"/>
            <a:chExt cx="5781735" cy="5618870"/>
          </a:xfrm>
        </p:grpSpPr>
        <p:pic>
          <p:nvPicPr>
            <p:cNvPr id="7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-1" y="0"/>
              <a:ext cx="5781737" cy="561887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92100" dist="174695" dir="16200000">
                <a:srgbClr val="FFFFFF">
                  <a:alpha val="70000"/>
                </a:srgbClr>
              </a:outerShdw>
            </a:effectLst>
          </p:spPr>
        </p:pic>
        <p:sp>
          <p:nvSpPr>
            <p:cNvPr id="712" name="Rounded Rectangle"/>
            <p:cNvSpPr/>
            <p:nvPr/>
          </p:nvSpPr>
          <p:spPr>
            <a:xfrm>
              <a:off x="1720526" y="657593"/>
              <a:ext cx="2491021" cy="4353149"/>
            </a:xfrm>
            <a:prstGeom prst="roundRect">
              <a:avLst>
                <a:gd name="adj" fmla="val 4900"/>
              </a:avLst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9525" cap="flat">
              <a:solidFill>
                <a:schemeClr val="accent1"/>
              </a:solidFill>
              <a:prstDash val="solid"/>
              <a:miter lim="400000"/>
            </a:ln>
            <a:effectLst>
              <a:outerShdw sx="100000" sy="100000" kx="0" ky="0" algn="b" rotWithShape="0" blurRad="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shion Shop App Prototype Pitch Deck by Slidesgo">
  <a:themeElements>
    <a:clrScheme name="Fashion Shop App Prototype Pitch Deck by Slidesgo">
      <a:dk1>
        <a:srgbClr val="000000"/>
      </a:dk1>
      <a:lt1>
        <a:srgbClr val="373545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Fashion Shop App Prototype Pitch Deck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shion Shop App Prototype Pitch Deck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shion Shop App Prototype Pitch Deck by Slidesgo">
  <a:themeElements>
    <a:clrScheme name="Fashion Shop App Prototype Pitch Deck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FF"/>
      </a:hlink>
      <a:folHlink>
        <a:srgbClr val="FF00FF"/>
      </a:folHlink>
    </a:clrScheme>
    <a:fontScheme name="Fashion Shop App Prototype Pitch Deck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shion Shop App Prototype Pitch Deck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