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6D25C-C675-423D-B52B-46A3168C361B}" v="4" dt="2021-09-16T07:31:3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s Sommerhalder" userId="590041e3-be48-4df5-99fa-41d809d81361" providerId="ADAL" clId="{0546D25C-C675-423D-B52B-46A3168C361B}"/>
    <pc:docChg chg="modSld">
      <pc:chgData name="Urs Sommerhalder" userId="590041e3-be48-4df5-99fa-41d809d81361" providerId="ADAL" clId="{0546D25C-C675-423D-B52B-46A3168C361B}" dt="2021-09-16T07:32:14.438" v="133" actId="1038"/>
      <pc:docMkLst>
        <pc:docMk/>
      </pc:docMkLst>
      <pc:sldChg chg="addSp modSp mod">
        <pc:chgData name="Urs Sommerhalder" userId="590041e3-be48-4df5-99fa-41d809d81361" providerId="ADAL" clId="{0546D25C-C675-423D-B52B-46A3168C361B}" dt="2021-09-16T07:32:14.438" v="133" actId="1038"/>
        <pc:sldMkLst>
          <pc:docMk/>
          <pc:sldMk cId="3802218624" sldId="256"/>
        </pc:sldMkLst>
        <pc:spChg chg="add mod">
          <ac:chgData name="Urs Sommerhalder" userId="590041e3-be48-4df5-99fa-41d809d81361" providerId="ADAL" clId="{0546D25C-C675-423D-B52B-46A3168C361B}" dt="2021-09-16T07:30:51.251" v="18" actId="1076"/>
          <ac:spMkLst>
            <pc:docMk/>
            <pc:sldMk cId="3802218624" sldId="256"/>
            <ac:spMk id="2" creationId="{6B49BA3B-ABC3-49DF-B9A0-7F2803DB8735}"/>
          </ac:spMkLst>
        </pc:spChg>
        <pc:spChg chg="add mod">
          <ac:chgData name="Urs Sommerhalder" userId="590041e3-be48-4df5-99fa-41d809d81361" providerId="ADAL" clId="{0546D25C-C675-423D-B52B-46A3168C361B}" dt="2021-09-16T07:30:01.031" v="2" actId="1076"/>
          <ac:spMkLst>
            <pc:docMk/>
            <pc:sldMk cId="3802218624" sldId="256"/>
            <ac:spMk id="94" creationId="{CF8A2050-171E-437B-A23E-607A3D1A5A95}"/>
          </ac:spMkLst>
        </pc:spChg>
        <pc:spChg chg="add mod">
          <ac:chgData name="Urs Sommerhalder" userId="590041e3-be48-4df5-99fa-41d809d81361" providerId="ADAL" clId="{0546D25C-C675-423D-B52B-46A3168C361B}" dt="2021-09-16T07:31:52.049" v="85" actId="1076"/>
          <ac:spMkLst>
            <pc:docMk/>
            <pc:sldMk cId="3802218624" sldId="256"/>
            <ac:spMk id="97" creationId="{0119657C-BA1E-46C6-ADA9-150221B26689}"/>
          </ac:spMkLst>
        </pc:spChg>
        <pc:spChg chg="add mod">
          <ac:chgData name="Urs Sommerhalder" userId="590041e3-be48-4df5-99fa-41d809d81361" providerId="ADAL" clId="{0546D25C-C675-423D-B52B-46A3168C361B}" dt="2021-09-16T07:32:14.438" v="133" actId="1038"/>
          <ac:spMkLst>
            <pc:docMk/>
            <pc:sldMk cId="3802218624" sldId="256"/>
            <ac:spMk id="98" creationId="{750B8662-80F9-4F8B-801A-5FD0E1BD1F5C}"/>
          </ac:spMkLst>
        </pc:spChg>
        <pc:picChg chg="add mod">
          <ac:chgData name="Urs Sommerhalder" userId="590041e3-be48-4df5-99fa-41d809d81361" providerId="ADAL" clId="{0546D25C-C675-423D-B52B-46A3168C361B}" dt="2021-09-16T07:31:11.054" v="21" actId="1076"/>
          <ac:picMkLst>
            <pc:docMk/>
            <pc:sldMk cId="3802218624" sldId="256"/>
            <ac:picMk id="95" creationId="{D138830A-7FF2-457D-8DC7-E7877475665B}"/>
          </ac:picMkLst>
        </pc:picChg>
        <pc:picChg chg="add mod">
          <ac:chgData name="Urs Sommerhalder" userId="590041e3-be48-4df5-99fa-41d809d81361" providerId="ADAL" clId="{0546D25C-C675-423D-B52B-46A3168C361B}" dt="2021-09-16T07:32:14.438" v="133" actId="1038"/>
          <ac:picMkLst>
            <pc:docMk/>
            <pc:sldMk cId="3802218624" sldId="256"/>
            <ac:picMk id="96" creationId="{9325ED6E-088B-4AE3-B8B8-90148E58C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2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577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1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2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9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28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95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8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0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E35B-41FD-4A03-8F8D-17724D863787}" type="datetimeFigureOut">
              <a:rPr lang="de-CH" smtClean="0"/>
              <a:t>16.09.2021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CFD6-85BD-42F9-873C-F138088357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92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18A3778-5ABC-4D70-92E5-ED009573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47"/>
            <a:ext cx="12801600" cy="913650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75C0866-52CD-4EBA-9C5B-0F2EDD687B69}"/>
              </a:ext>
            </a:extLst>
          </p:cNvPr>
          <p:cNvSpPr/>
          <p:nvPr/>
        </p:nvSpPr>
        <p:spPr>
          <a:xfrm>
            <a:off x="8941707" y="4943476"/>
            <a:ext cx="154667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</a:t>
            </a:r>
            <a:endParaRPr lang="de-CH" sz="14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EB83F7-52EC-4757-8CA7-19B947EF341B}"/>
              </a:ext>
            </a:extLst>
          </p:cNvPr>
          <p:cNvSpPr/>
          <p:nvPr/>
        </p:nvSpPr>
        <p:spPr>
          <a:xfrm>
            <a:off x="6360432" y="3190876"/>
            <a:ext cx="154667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</a:t>
            </a:r>
            <a:endParaRPr lang="de-CH" sz="1400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3E295070-1A8B-4B83-B3E9-CFEAADCCD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2002" y="5749353"/>
            <a:ext cx="250049" cy="250049"/>
          </a:xfrm>
          <a:prstGeom prst="rect">
            <a:avLst/>
          </a:prstGeom>
        </p:spPr>
      </p:pic>
      <p:pic>
        <p:nvPicPr>
          <p:cNvPr id="16" name="Grafik 15" descr="Häkchen mit einfarbiger Füllung">
            <a:extLst>
              <a:ext uri="{FF2B5EF4-FFF2-40B4-BE49-F238E27FC236}">
                <a16:creationId xmlns:a16="http://schemas.microsoft.com/office/drawing/2014/main" id="{A0926913-0291-4912-9FF1-C6AB3BAA6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331" y="2905125"/>
            <a:ext cx="250049" cy="250049"/>
          </a:xfrm>
          <a:prstGeom prst="rect">
            <a:avLst/>
          </a:prstGeom>
        </p:spPr>
      </p:pic>
      <p:pic>
        <p:nvPicPr>
          <p:cNvPr id="17" name="Grafik 16" descr="Häkchen mit einfarbiger Füllung">
            <a:extLst>
              <a:ext uri="{FF2B5EF4-FFF2-40B4-BE49-F238E27FC236}">
                <a16:creationId xmlns:a16="http://schemas.microsoft.com/office/drawing/2014/main" id="{39F1EEC8-A630-4992-A9DD-EACD6F5F2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893" y="3490912"/>
            <a:ext cx="250049" cy="250049"/>
          </a:xfrm>
          <a:prstGeom prst="rect">
            <a:avLst/>
          </a:prstGeom>
        </p:spPr>
      </p:pic>
      <p:pic>
        <p:nvPicPr>
          <p:cNvPr id="18" name="Grafik 17" descr="Häkchen mit einfarbiger Füllung">
            <a:extLst>
              <a:ext uri="{FF2B5EF4-FFF2-40B4-BE49-F238E27FC236}">
                <a16:creationId xmlns:a16="http://schemas.microsoft.com/office/drawing/2014/main" id="{60834947-9133-40B7-9933-5CDD3504B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892" y="3826650"/>
            <a:ext cx="250049" cy="250049"/>
          </a:xfrm>
          <a:prstGeom prst="rect">
            <a:avLst/>
          </a:prstGeom>
        </p:spPr>
      </p:pic>
      <p:pic>
        <p:nvPicPr>
          <p:cNvPr id="19" name="Grafik 18" descr="Häkchen mit einfarbiger Füllung">
            <a:extLst>
              <a:ext uri="{FF2B5EF4-FFF2-40B4-BE49-F238E27FC236}">
                <a16:creationId xmlns:a16="http://schemas.microsoft.com/office/drawing/2014/main" id="{3629631B-612E-41CD-8057-ED773DDE0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3744" y="2902743"/>
            <a:ext cx="250049" cy="250049"/>
          </a:xfrm>
          <a:prstGeom prst="rect">
            <a:avLst/>
          </a:prstGeom>
        </p:spPr>
      </p:pic>
      <p:pic>
        <p:nvPicPr>
          <p:cNvPr id="20" name="Grafik 19" descr="Häkchen mit einfarbiger Füllung">
            <a:extLst>
              <a:ext uri="{FF2B5EF4-FFF2-40B4-BE49-F238E27FC236}">
                <a16:creationId xmlns:a16="http://schemas.microsoft.com/office/drawing/2014/main" id="{AFAE4C20-03DC-47C6-9E3C-057A274DD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9670" y="3213488"/>
            <a:ext cx="250049" cy="250049"/>
          </a:xfrm>
          <a:prstGeom prst="rect">
            <a:avLst/>
          </a:prstGeom>
        </p:spPr>
      </p:pic>
      <p:pic>
        <p:nvPicPr>
          <p:cNvPr id="21" name="Grafik 20" descr="Häkchen mit einfarbiger Füllung">
            <a:extLst>
              <a:ext uri="{FF2B5EF4-FFF2-40B4-BE49-F238E27FC236}">
                <a16:creationId xmlns:a16="http://schemas.microsoft.com/office/drawing/2014/main" id="{EFD824E2-96B6-4016-BCB2-BF98ABC37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9981" y="4333875"/>
            <a:ext cx="250049" cy="250049"/>
          </a:xfrm>
          <a:prstGeom prst="rect">
            <a:avLst/>
          </a:prstGeom>
        </p:spPr>
      </p:pic>
      <p:pic>
        <p:nvPicPr>
          <p:cNvPr id="22" name="Grafik 21" descr="Häkchen mit einfarbiger Füllung">
            <a:extLst>
              <a:ext uri="{FF2B5EF4-FFF2-40B4-BE49-F238E27FC236}">
                <a16:creationId xmlns:a16="http://schemas.microsoft.com/office/drawing/2014/main" id="{6D4E9CD0-B0EF-4847-A1BB-D0BB3417C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2994" y="4892269"/>
            <a:ext cx="250049" cy="250049"/>
          </a:xfrm>
          <a:prstGeom prst="rect">
            <a:avLst/>
          </a:prstGeom>
        </p:spPr>
      </p:pic>
      <p:pic>
        <p:nvPicPr>
          <p:cNvPr id="23" name="Grafik 22" descr="Häkchen mit einfarbiger Füllung">
            <a:extLst>
              <a:ext uri="{FF2B5EF4-FFF2-40B4-BE49-F238E27FC236}">
                <a16:creationId xmlns:a16="http://schemas.microsoft.com/office/drawing/2014/main" id="{92983C8C-16E0-48F3-8CA8-239463326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953" y="4882744"/>
            <a:ext cx="250049" cy="250049"/>
          </a:xfrm>
          <a:prstGeom prst="rect">
            <a:avLst/>
          </a:prstGeom>
        </p:spPr>
      </p:pic>
      <p:pic>
        <p:nvPicPr>
          <p:cNvPr id="24" name="Grafik 23" descr="Häkchen mit einfarbiger Füllung">
            <a:extLst>
              <a:ext uri="{FF2B5EF4-FFF2-40B4-BE49-F238E27FC236}">
                <a16:creationId xmlns:a16="http://schemas.microsoft.com/office/drawing/2014/main" id="{356D3B14-51CA-4A95-A86E-149E3665F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5323" y="4892269"/>
            <a:ext cx="250049" cy="250049"/>
          </a:xfrm>
          <a:prstGeom prst="rect">
            <a:avLst/>
          </a:prstGeom>
        </p:spPr>
      </p:pic>
      <p:pic>
        <p:nvPicPr>
          <p:cNvPr id="25" name="Grafik 24" descr="Häkchen mit einfarbiger Füllung">
            <a:extLst>
              <a:ext uri="{FF2B5EF4-FFF2-40B4-BE49-F238E27FC236}">
                <a16:creationId xmlns:a16="http://schemas.microsoft.com/office/drawing/2014/main" id="{F8D891A1-323C-432A-8ED5-780F97BB3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8490" y="4882744"/>
            <a:ext cx="250049" cy="250049"/>
          </a:xfrm>
          <a:prstGeom prst="rect">
            <a:avLst/>
          </a:prstGeom>
        </p:spPr>
      </p:pic>
      <p:pic>
        <p:nvPicPr>
          <p:cNvPr id="26" name="Grafik 25" descr="Häkchen mit einfarbiger Füllung">
            <a:extLst>
              <a:ext uri="{FF2B5EF4-FFF2-40B4-BE49-F238E27FC236}">
                <a16:creationId xmlns:a16="http://schemas.microsoft.com/office/drawing/2014/main" id="{664ABBF6-71C6-44EA-8010-2F9A77A5A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6829" y="4882743"/>
            <a:ext cx="250049" cy="250049"/>
          </a:xfrm>
          <a:prstGeom prst="rect">
            <a:avLst/>
          </a:prstGeom>
        </p:spPr>
      </p:pic>
      <p:pic>
        <p:nvPicPr>
          <p:cNvPr id="27" name="Grafik 26" descr="Häkchen mit einfarbiger Füllung">
            <a:extLst>
              <a:ext uri="{FF2B5EF4-FFF2-40B4-BE49-F238E27FC236}">
                <a16:creationId xmlns:a16="http://schemas.microsoft.com/office/drawing/2014/main" id="{503FF81C-0D3F-4D4A-A7C1-9285AD394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5020" y="4882742"/>
            <a:ext cx="250049" cy="250049"/>
          </a:xfrm>
          <a:prstGeom prst="rect">
            <a:avLst/>
          </a:prstGeom>
        </p:spPr>
      </p:pic>
      <p:pic>
        <p:nvPicPr>
          <p:cNvPr id="28" name="Grafik 27" descr="Schließen mit einfarbiger Füllung">
            <a:extLst>
              <a:ext uri="{FF2B5EF4-FFF2-40B4-BE49-F238E27FC236}">
                <a16:creationId xmlns:a16="http://schemas.microsoft.com/office/drawing/2014/main" id="{4F0D96DB-EBF7-4748-A390-86BDAF6C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5323" y="6054153"/>
            <a:ext cx="250049" cy="250049"/>
          </a:xfrm>
          <a:prstGeom prst="rect">
            <a:avLst/>
          </a:prstGeom>
        </p:spPr>
      </p:pic>
      <p:pic>
        <p:nvPicPr>
          <p:cNvPr id="29" name="Grafik 28" descr="Schließen mit einfarbiger Füllung">
            <a:extLst>
              <a:ext uri="{FF2B5EF4-FFF2-40B4-BE49-F238E27FC236}">
                <a16:creationId xmlns:a16="http://schemas.microsoft.com/office/drawing/2014/main" id="{F5CBD559-C085-4372-A791-1AE25A1DF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1804" y="5911093"/>
            <a:ext cx="250049" cy="250049"/>
          </a:xfrm>
          <a:prstGeom prst="rect">
            <a:avLst/>
          </a:prstGeom>
        </p:spPr>
      </p:pic>
      <p:pic>
        <p:nvPicPr>
          <p:cNvPr id="30" name="Grafik 29" descr="Schließen mit einfarbiger Füllung">
            <a:extLst>
              <a:ext uri="{FF2B5EF4-FFF2-40B4-BE49-F238E27FC236}">
                <a16:creationId xmlns:a16="http://schemas.microsoft.com/office/drawing/2014/main" id="{9C04A936-1891-4956-BBB5-8D34865BA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707" y="6411340"/>
            <a:ext cx="250049" cy="250049"/>
          </a:xfrm>
          <a:prstGeom prst="rect">
            <a:avLst/>
          </a:prstGeom>
        </p:spPr>
      </p:pic>
      <p:pic>
        <p:nvPicPr>
          <p:cNvPr id="31" name="Grafik 30" descr="Schließen mit einfarbiger Füllung">
            <a:extLst>
              <a:ext uri="{FF2B5EF4-FFF2-40B4-BE49-F238E27FC236}">
                <a16:creationId xmlns:a16="http://schemas.microsoft.com/office/drawing/2014/main" id="{B5F8B50E-7FA0-4F30-9479-478ADFAB1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5322" y="6402829"/>
            <a:ext cx="250049" cy="250049"/>
          </a:xfrm>
          <a:prstGeom prst="rect">
            <a:avLst/>
          </a:prstGeom>
        </p:spPr>
      </p:pic>
      <p:pic>
        <p:nvPicPr>
          <p:cNvPr id="32" name="Grafik 31" descr="Schließen mit einfarbiger Füllung">
            <a:extLst>
              <a:ext uri="{FF2B5EF4-FFF2-40B4-BE49-F238E27FC236}">
                <a16:creationId xmlns:a16="http://schemas.microsoft.com/office/drawing/2014/main" id="{F4D4E4F7-C608-4C23-A8A8-B305BFFEB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6878" y="6411339"/>
            <a:ext cx="250049" cy="250049"/>
          </a:xfrm>
          <a:prstGeom prst="rect">
            <a:avLst/>
          </a:prstGeom>
        </p:spPr>
      </p:pic>
      <p:pic>
        <p:nvPicPr>
          <p:cNvPr id="33" name="Grafik 32" descr="Schließen mit einfarbiger Füllung">
            <a:extLst>
              <a:ext uri="{FF2B5EF4-FFF2-40B4-BE49-F238E27FC236}">
                <a16:creationId xmlns:a16="http://schemas.microsoft.com/office/drawing/2014/main" id="{FF72FD97-7F67-42A4-B0C2-7D7E63404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4415" y="5330253"/>
            <a:ext cx="250049" cy="250049"/>
          </a:xfrm>
          <a:prstGeom prst="rect">
            <a:avLst/>
          </a:prstGeom>
        </p:spPr>
      </p:pic>
      <p:pic>
        <p:nvPicPr>
          <p:cNvPr id="34" name="Grafik 33" descr="Schließen mit einfarbiger Füllung">
            <a:extLst>
              <a:ext uri="{FF2B5EF4-FFF2-40B4-BE49-F238E27FC236}">
                <a16:creationId xmlns:a16="http://schemas.microsoft.com/office/drawing/2014/main" id="{AF71D991-B83A-441F-B250-256D806E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0105" y="5448981"/>
            <a:ext cx="250049" cy="250049"/>
          </a:xfrm>
          <a:prstGeom prst="rect">
            <a:avLst/>
          </a:prstGeom>
        </p:spPr>
      </p:pic>
      <p:pic>
        <p:nvPicPr>
          <p:cNvPr id="35" name="Grafik 34" descr="Schließen mit einfarbiger Füllung">
            <a:extLst>
              <a:ext uri="{FF2B5EF4-FFF2-40B4-BE49-F238E27FC236}">
                <a16:creationId xmlns:a16="http://schemas.microsoft.com/office/drawing/2014/main" id="{511D8298-8EB6-45F0-B437-057B88D3E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1085" y="4397817"/>
            <a:ext cx="250049" cy="250049"/>
          </a:xfrm>
          <a:prstGeom prst="rect">
            <a:avLst/>
          </a:prstGeom>
        </p:spPr>
      </p:pic>
      <p:pic>
        <p:nvPicPr>
          <p:cNvPr id="36" name="Grafik 35" descr="Schließen mit einfarbiger Füllung">
            <a:extLst>
              <a:ext uri="{FF2B5EF4-FFF2-40B4-BE49-F238E27FC236}">
                <a16:creationId xmlns:a16="http://schemas.microsoft.com/office/drawing/2014/main" id="{3EF0441B-4532-4DF4-AF04-E8148B8F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484" y="3264694"/>
            <a:ext cx="250049" cy="250049"/>
          </a:xfrm>
          <a:prstGeom prst="rect">
            <a:avLst/>
          </a:prstGeom>
        </p:spPr>
      </p:pic>
      <p:pic>
        <p:nvPicPr>
          <p:cNvPr id="37" name="Grafik 36" descr="Schließen mit einfarbiger Füllung">
            <a:extLst>
              <a:ext uri="{FF2B5EF4-FFF2-40B4-BE49-F238E27FC236}">
                <a16:creationId xmlns:a16="http://schemas.microsoft.com/office/drawing/2014/main" id="{8ABB819F-C709-484D-BFB2-736EAE1EE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9995" y="2472310"/>
            <a:ext cx="250049" cy="250049"/>
          </a:xfrm>
          <a:prstGeom prst="rect">
            <a:avLst/>
          </a:prstGeom>
        </p:spPr>
      </p:pic>
      <p:pic>
        <p:nvPicPr>
          <p:cNvPr id="38" name="Grafik 37" descr="Schließen mit einfarbiger Füllung">
            <a:extLst>
              <a:ext uri="{FF2B5EF4-FFF2-40B4-BE49-F238E27FC236}">
                <a16:creationId xmlns:a16="http://schemas.microsoft.com/office/drawing/2014/main" id="{02D205CB-93E2-4212-8815-CC48B7AE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9995" y="2809432"/>
            <a:ext cx="250049" cy="250049"/>
          </a:xfrm>
          <a:prstGeom prst="rect">
            <a:avLst/>
          </a:prstGeom>
        </p:spPr>
      </p:pic>
      <p:pic>
        <p:nvPicPr>
          <p:cNvPr id="39" name="Grafik 38" descr="Schließen mit einfarbiger Füllung">
            <a:extLst>
              <a:ext uri="{FF2B5EF4-FFF2-40B4-BE49-F238E27FC236}">
                <a16:creationId xmlns:a16="http://schemas.microsoft.com/office/drawing/2014/main" id="{4FF3BE4F-1896-43E5-9177-0FA031C2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5635" y="3213488"/>
            <a:ext cx="250049" cy="250049"/>
          </a:xfrm>
          <a:prstGeom prst="rect">
            <a:avLst/>
          </a:prstGeom>
        </p:spPr>
      </p:pic>
      <p:pic>
        <p:nvPicPr>
          <p:cNvPr id="40" name="Grafik 39" descr="Schließen mit einfarbiger Füllung">
            <a:extLst>
              <a:ext uri="{FF2B5EF4-FFF2-40B4-BE49-F238E27FC236}">
                <a16:creationId xmlns:a16="http://schemas.microsoft.com/office/drawing/2014/main" id="{71B1C7A1-3727-45E0-86E6-21574EBE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9659" y="1345406"/>
            <a:ext cx="250049" cy="250049"/>
          </a:xfrm>
          <a:prstGeom prst="rect">
            <a:avLst/>
          </a:prstGeom>
        </p:spPr>
      </p:pic>
      <p:pic>
        <p:nvPicPr>
          <p:cNvPr id="41" name="Grafik 40" descr="Schließen mit einfarbiger Füllung">
            <a:extLst>
              <a:ext uri="{FF2B5EF4-FFF2-40B4-BE49-F238E27FC236}">
                <a16:creationId xmlns:a16="http://schemas.microsoft.com/office/drawing/2014/main" id="{7D963784-3DF9-4BCD-B9BC-25C3ADC7E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0537" y="2402682"/>
            <a:ext cx="250049" cy="250049"/>
          </a:xfrm>
          <a:prstGeom prst="rect">
            <a:avLst/>
          </a:prstGeom>
        </p:spPr>
      </p:pic>
      <p:pic>
        <p:nvPicPr>
          <p:cNvPr id="42" name="Grafik 41" descr="Schließen mit einfarbiger Füllung">
            <a:extLst>
              <a:ext uri="{FF2B5EF4-FFF2-40B4-BE49-F238E27FC236}">
                <a16:creationId xmlns:a16="http://schemas.microsoft.com/office/drawing/2014/main" id="{D48A1810-FADA-4235-AA4D-10078C19F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8825" y="1908432"/>
            <a:ext cx="250049" cy="250049"/>
          </a:xfrm>
          <a:prstGeom prst="rect">
            <a:avLst/>
          </a:prstGeom>
        </p:spPr>
      </p:pic>
      <p:pic>
        <p:nvPicPr>
          <p:cNvPr id="43" name="Grafik 42" descr="Schließen mit einfarbiger Füllung">
            <a:extLst>
              <a:ext uri="{FF2B5EF4-FFF2-40B4-BE49-F238E27FC236}">
                <a16:creationId xmlns:a16="http://schemas.microsoft.com/office/drawing/2014/main" id="{CEB78DB0-EE54-423A-8753-3561B7C47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5785" y="1645444"/>
            <a:ext cx="250049" cy="250049"/>
          </a:xfrm>
          <a:prstGeom prst="rect">
            <a:avLst/>
          </a:prstGeom>
        </p:spPr>
      </p:pic>
      <p:pic>
        <p:nvPicPr>
          <p:cNvPr id="44" name="Grafik 43" descr="Schließen mit einfarbiger Füllung">
            <a:extLst>
              <a:ext uri="{FF2B5EF4-FFF2-40B4-BE49-F238E27FC236}">
                <a16:creationId xmlns:a16="http://schemas.microsoft.com/office/drawing/2014/main" id="{4F93F3A2-D117-4C09-AEF7-6D8A2A8C5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6999" y="1345406"/>
            <a:ext cx="250049" cy="250049"/>
          </a:xfrm>
          <a:prstGeom prst="rect">
            <a:avLst/>
          </a:prstGeom>
        </p:spPr>
      </p:pic>
      <p:pic>
        <p:nvPicPr>
          <p:cNvPr id="45" name="Grafik 44" descr="Schließen mit einfarbiger Füllung">
            <a:extLst>
              <a:ext uri="{FF2B5EF4-FFF2-40B4-BE49-F238E27FC236}">
                <a16:creationId xmlns:a16="http://schemas.microsoft.com/office/drawing/2014/main" id="{E0D76413-6A70-4D48-9541-6C5D0C4F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987" y="2347285"/>
            <a:ext cx="250049" cy="250049"/>
          </a:xfrm>
          <a:prstGeom prst="rect">
            <a:avLst/>
          </a:prstGeom>
        </p:spPr>
      </p:pic>
      <p:pic>
        <p:nvPicPr>
          <p:cNvPr id="46" name="Grafik 45" descr="Schließen mit einfarbiger Füllung">
            <a:extLst>
              <a:ext uri="{FF2B5EF4-FFF2-40B4-BE49-F238E27FC236}">
                <a16:creationId xmlns:a16="http://schemas.microsoft.com/office/drawing/2014/main" id="{C859C8A8-B30A-4C1A-B694-93A947AD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550" y="2361591"/>
            <a:ext cx="250049" cy="250049"/>
          </a:xfrm>
          <a:prstGeom prst="rect">
            <a:avLst/>
          </a:prstGeom>
        </p:spPr>
      </p:pic>
      <p:pic>
        <p:nvPicPr>
          <p:cNvPr id="47" name="Grafik 46" descr="Schließen mit einfarbiger Füllung">
            <a:extLst>
              <a:ext uri="{FF2B5EF4-FFF2-40B4-BE49-F238E27FC236}">
                <a16:creationId xmlns:a16="http://schemas.microsoft.com/office/drawing/2014/main" id="{4BD6FAF9-5361-4B66-9506-84F566A79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0998" y="2361591"/>
            <a:ext cx="250049" cy="250049"/>
          </a:xfrm>
          <a:prstGeom prst="rect">
            <a:avLst/>
          </a:prstGeom>
        </p:spPr>
      </p:pic>
      <p:pic>
        <p:nvPicPr>
          <p:cNvPr id="48" name="Grafik 47" descr="Schließen mit einfarbiger Füllung">
            <a:extLst>
              <a:ext uri="{FF2B5EF4-FFF2-40B4-BE49-F238E27FC236}">
                <a16:creationId xmlns:a16="http://schemas.microsoft.com/office/drawing/2014/main" id="{4FF66570-B1E5-4733-B248-3568861FF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0718" y="2361591"/>
            <a:ext cx="250049" cy="250049"/>
          </a:xfrm>
          <a:prstGeom prst="rect">
            <a:avLst/>
          </a:prstGeom>
        </p:spPr>
      </p:pic>
      <p:pic>
        <p:nvPicPr>
          <p:cNvPr id="49" name="Grafik 48" descr="Schließen mit einfarbiger Füllung">
            <a:extLst>
              <a:ext uri="{FF2B5EF4-FFF2-40B4-BE49-F238E27FC236}">
                <a16:creationId xmlns:a16="http://schemas.microsoft.com/office/drawing/2014/main" id="{F06305D6-0561-4A2E-BE8E-00F8AD778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742" y="4083826"/>
            <a:ext cx="250049" cy="250049"/>
          </a:xfrm>
          <a:prstGeom prst="rect">
            <a:avLst/>
          </a:prstGeom>
        </p:spPr>
      </p:pic>
      <p:pic>
        <p:nvPicPr>
          <p:cNvPr id="50" name="Grafik 49" descr="Schließen mit einfarbiger Füllung">
            <a:extLst>
              <a:ext uri="{FF2B5EF4-FFF2-40B4-BE49-F238E27FC236}">
                <a16:creationId xmlns:a16="http://schemas.microsoft.com/office/drawing/2014/main" id="{C443DE29-AC1C-405E-8605-59A7EE273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3386" y="4397816"/>
            <a:ext cx="250049" cy="250049"/>
          </a:xfrm>
          <a:prstGeom prst="rect">
            <a:avLst/>
          </a:prstGeom>
        </p:spPr>
      </p:pic>
      <p:pic>
        <p:nvPicPr>
          <p:cNvPr id="51" name="Grafik 50" descr="Schließen mit einfarbiger Füllung">
            <a:extLst>
              <a:ext uri="{FF2B5EF4-FFF2-40B4-BE49-F238E27FC236}">
                <a16:creationId xmlns:a16="http://schemas.microsoft.com/office/drawing/2014/main" id="{65BAF5BE-3BEC-4BC8-AE67-5E4D6CF5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446" y="4499027"/>
            <a:ext cx="250049" cy="250049"/>
          </a:xfrm>
          <a:prstGeom prst="rect">
            <a:avLst/>
          </a:prstGeom>
        </p:spPr>
      </p:pic>
      <p:pic>
        <p:nvPicPr>
          <p:cNvPr id="52" name="Grafik 51" descr="Schließen mit einfarbiger Füllung">
            <a:extLst>
              <a:ext uri="{FF2B5EF4-FFF2-40B4-BE49-F238E27FC236}">
                <a16:creationId xmlns:a16="http://schemas.microsoft.com/office/drawing/2014/main" id="{A62AEC02-B6E9-489E-9327-C9B228FE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3501" y="4943476"/>
            <a:ext cx="250049" cy="250049"/>
          </a:xfrm>
          <a:prstGeom prst="rect">
            <a:avLst/>
          </a:prstGeom>
        </p:spPr>
      </p:pic>
      <p:pic>
        <p:nvPicPr>
          <p:cNvPr id="53" name="Grafik 52" descr="Schließen mit einfarbiger Füllung">
            <a:extLst>
              <a:ext uri="{FF2B5EF4-FFF2-40B4-BE49-F238E27FC236}">
                <a16:creationId xmlns:a16="http://schemas.microsoft.com/office/drawing/2014/main" id="{45A2DB35-4960-4BAA-9E90-57598F9E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8652" y="4966088"/>
            <a:ext cx="250049" cy="250049"/>
          </a:xfrm>
          <a:prstGeom prst="rect">
            <a:avLst/>
          </a:prstGeom>
        </p:spPr>
      </p:pic>
      <p:pic>
        <p:nvPicPr>
          <p:cNvPr id="54" name="Grafik 53" descr="Schließen mit einfarbiger Füllung">
            <a:extLst>
              <a:ext uri="{FF2B5EF4-FFF2-40B4-BE49-F238E27FC236}">
                <a16:creationId xmlns:a16="http://schemas.microsoft.com/office/drawing/2014/main" id="{57B6D9ED-3876-4931-B7EB-AB350BB3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346" y="4982404"/>
            <a:ext cx="250049" cy="250049"/>
          </a:xfrm>
          <a:prstGeom prst="rect">
            <a:avLst/>
          </a:prstGeom>
        </p:spPr>
      </p:pic>
      <p:pic>
        <p:nvPicPr>
          <p:cNvPr id="55" name="Grafik 54" descr="Schließen mit einfarbiger Füllung">
            <a:extLst>
              <a:ext uri="{FF2B5EF4-FFF2-40B4-BE49-F238E27FC236}">
                <a16:creationId xmlns:a16="http://schemas.microsoft.com/office/drawing/2014/main" id="{200B9018-FEE3-4D1A-98FF-606CE2BA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8874" y="4512929"/>
            <a:ext cx="250049" cy="250049"/>
          </a:xfrm>
          <a:prstGeom prst="rect">
            <a:avLst/>
          </a:prstGeom>
        </p:spPr>
      </p:pic>
      <p:pic>
        <p:nvPicPr>
          <p:cNvPr id="56" name="Grafik 55" descr="Schließen mit einfarbiger Füllung">
            <a:extLst>
              <a:ext uri="{FF2B5EF4-FFF2-40B4-BE49-F238E27FC236}">
                <a16:creationId xmlns:a16="http://schemas.microsoft.com/office/drawing/2014/main" id="{6E6F7A78-6457-43EA-B5C1-BB582DF7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461" y="4953336"/>
            <a:ext cx="250049" cy="250049"/>
          </a:xfrm>
          <a:prstGeom prst="rect">
            <a:avLst/>
          </a:prstGeom>
        </p:spPr>
      </p:pic>
      <p:pic>
        <p:nvPicPr>
          <p:cNvPr id="57" name="Grafik 56" descr="Schließen mit einfarbiger Füllung">
            <a:extLst>
              <a:ext uri="{FF2B5EF4-FFF2-40B4-BE49-F238E27FC236}">
                <a16:creationId xmlns:a16="http://schemas.microsoft.com/office/drawing/2014/main" id="{B99146CC-D987-4156-AB32-2F05BADF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0003" y="5407801"/>
            <a:ext cx="250049" cy="250049"/>
          </a:xfrm>
          <a:prstGeom prst="rect">
            <a:avLst/>
          </a:prstGeom>
        </p:spPr>
      </p:pic>
      <p:pic>
        <p:nvPicPr>
          <p:cNvPr id="58" name="Grafik 57" descr="Schließen mit einfarbiger Füllung">
            <a:extLst>
              <a:ext uri="{FF2B5EF4-FFF2-40B4-BE49-F238E27FC236}">
                <a16:creationId xmlns:a16="http://schemas.microsoft.com/office/drawing/2014/main" id="{6B2D14BF-781B-4FEB-8EA3-690B5D1C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694" y="4499027"/>
            <a:ext cx="250049" cy="250049"/>
          </a:xfrm>
          <a:prstGeom prst="rect">
            <a:avLst/>
          </a:prstGeom>
        </p:spPr>
      </p:pic>
      <p:pic>
        <p:nvPicPr>
          <p:cNvPr id="59" name="Grafik 58" descr="Schließen mit einfarbiger Füllung">
            <a:extLst>
              <a:ext uri="{FF2B5EF4-FFF2-40B4-BE49-F238E27FC236}">
                <a16:creationId xmlns:a16="http://schemas.microsoft.com/office/drawing/2014/main" id="{6877530C-974E-40FB-AFFD-02046EF0D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4341" y="5821471"/>
            <a:ext cx="250049" cy="250049"/>
          </a:xfrm>
          <a:prstGeom prst="rect">
            <a:avLst/>
          </a:prstGeom>
        </p:spPr>
      </p:pic>
      <p:pic>
        <p:nvPicPr>
          <p:cNvPr id="60" name="Grafik 59" descr="Schließen mit einfarbiger Füllung">
            <a:extLst>
              <a:ext uri="{FF2B5EF4-FFF2-40B4-BE49-F238E27FC236}">
                <a16:creationId xmlns:a16="http://schemas.microsoft.com/office/drawing/2014/main" id="{01FB3353-8F36-4605-96D8-AF175898C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410" y="5793910"/>
            <a:ext cx="250049" cy="250049"/>
          </a:xfrm>
          <a:prstGeom prst="rect">
            <a:avLst/>
          </a:prstGeom>
        </p:spPr>
      </p:pic>
      <p:pic>
        <p:nvPicPr>
          <p:cNvPr id="61" name="Grafik 60" descr="Schließen mit einfarbiger Füllung">
            <a:extLst>
              <a:ext uri="{FF2B5EF4-FFF2-40B4-BE49-F238E27FC236}">
                <a16:creationId xmlns:a16="http://schemas.microsoft.com/office/drawing/2014/main" id="{8E5F1D04-D92F-49FA-A807-E5BDCC65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5320" y="5821470"/>
            <a:ext cx="250049" cy="250049"/>
          </a:xfrm>
          <a:prstGeom prst="rect">
            <a:avLst/>
          </a:prstGeom>
        </p:spPr>
      </p:pic>
      <p:pic>
        <p:nvPicPr>
          <p:cNvPr id="62" name="Grafik 61" descr="Schließen mit einfarbiger Füllung">
            <a:extLst>
              <a:ext uri="{FF2B5EF4-FFF2-40B4-BE49-F238E27FC236}">
                <a16:creationId xmlns:a16="http://schemas.microsoft.com/office/drawing/2014/main" id="{9AFAD801-FCE2-47BE-9199-4CBF4E028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490" y="6636908"/>
            <a:ext cx="250049" cy="250049"/>
          </a:xfrm>
          <a:prstGeom prst="rect">
            <a:avLst/>
          </a:prstGeom>
        </p:spPr>
      </p:pic>
      <p:pic>
        <p:nvPicPr>
          <p:cNvPr id="63" name="Grafik 62" descr="Schließen mit einfarbiger Füllung">
            <a:extLst>
              <a:ext uri="{FF2B5EF4-FFF2-40B4-BE49-F238E27FC236}">
                <a16:creationId xmlns:a16="http://schemas.microsoft.com/office/drawing/2014/main" id="{D22DF6F5-AB94-48DB-9B29-62F6DE00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378" y="6212342"/>
            <a:ext cx="250049" cy="250049"/>
          </a:xfrm>
          <a:prstGeom prst="rect">
            <a:avLst/>
          </a:prstGeom>
        </p:spPr>
      </p:pic>
      <p:pic>
        <p:nvPicPr>
          <p:cNvPr id="64" name="Grafik 63" descr="Schließen mit einfarbiger Füllung">
            <a:extLst>
              <a:ext uri="{FF2B5EF4-FFF2-40B4-BE49-F238E27FC236}">
                <a16:creationId xmlns:a16="http://schemas.microsoft.com/office/drawing/2014/main" id="{54AF8BBF-B71D-45E2-90BC-FB1F04267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2298" y="6652878"/>
            <a:ext cx="250049" cy="250049"/>
          </a:xfrm>
          <a:prstGeom prst="rect">
            <a:avLst/>
          </a:prstGeom>
        </p:spPr>
      </p:pic>
      <p:pic>
        <p:nvPicPr>
          <p:cNvPr id="65" name="Grafik 64" descr="Schließen mit einfarbiger Füllung">
            <a:extLst>
              <a:ext uri="{FF2B5EF4-FFF2-40B4-BE49-F238E27FC236}">
                <a16:creationId xmlns:a16="http://schemas.microsoft.com/office/drawing/2014/main" id="{56CD0093-A469-4B6B-87F4-FCC5E51C3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429" y="6651195"/>
            <a:ext cx="250049" cy="250049"/>
          </a:xfrm>
          <a:prstGeom prst="rect">
            <a:avLst/>
          </a:prstGeom>
        </p:spPr>
      </p:pic>
      <p:pic>
        <p:nvPicPr>
          <p:cNvPr id="66" name="Grafik 65" descr="Schließen mit einfarbiger Füllung">
            <a:extLst>
              <a:ext uri="{FF2B5EF4-FFF2-40B4-BE49-F238E27FC236}">
                <a16:creationId xmlns:a16="http://schemas.microsoft.com/office/drawing/2014/main" id="{AE148530-D5A2-498F-B242-B3BE3D86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5791" y="6235994"/>
            <a:ext cx="250049" cy="250049"/>
          </a:xfrm>
          <a:prstGeom prst="rect">
            <a:avLst/>
          </a:prstGeom>
        </p:spPr>
      </p:pic>
      <p:pic>
        <p:nvPicPr>
          <p:cNvPr id="67" name="Grafik 66" descr="Schließen mit einfarbiger Füllung">
            <a:extLst>
              <a:ext uri="{FF2B5EF4-FFF2-40B4-BE49-F238E27FC236}">
                <a16:creationId xmlns:a16="http://schemas.microsoft.com/office/drawing/2014/main" id="{53298651-116A-47D3-BF6A-A15F3196B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9864" y="5786068"/>
            <a:ext cx="250049" cy="250049"/>
          </a:xfrm>
          <a:prstGeom prst="rect">
            <a:avLst/>
          </a:prstGeom>
        </p:spPr>
      </p:pic>
      <p:pic>
        <p:nvPicPr>
          <p:cNvPr id="68" name="Grafik 67" descr="Schließen mit einfarbiger Füllung">
            <a:extLst>
              <a:ext uri="{FF2B5EF4-FFF2-40B4-BE49-F238E27FC236}">
                <a16:creationId xmlns:a16="http://schemas.microsoft.com/office/drawing/2014/main" id="{4ECD8021-4EB7-4521-9C35-7B60FECFB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018" y="6986970"/>
            <a:ext cx="250049" cy="250049"/>
          </a:xfrm>
          <a:prstGeom prst="rect">
            <a:avLst/>
          </a:prstGeom>
        </p:spPr>
      </p:pic>
      <p:pic>
        <p:nvPicPr>
          <p:cNvPr id="69" name="Grafik 68" descr="Schließen mit einfarbiger Füllung">
            <a:extLst>
              <a:ext uri="{FF2B5EF4-FFF2-40B4-BE49-F238E27FC236}">
                <a16:creationId xmlns:a16="http://schemas.microsoft.com/office/drawing/2014/main" id="{E404B042-B799-495A-BC2C-B0354D4CE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417" y="6277804"/>
            <a:ext cx="250049" cy="250049"/>
          </a:xfrm>
          <a:prstGeom prst="rect">
            <a:avLst/>
          </a:prstGeom>
        </p:spPr>
      </p:pic>
      <p:pic>
        <p:nvPicPr>
          <p:cNvPr id="70" name="Grafik 69" descr="Schließen mit einfarbiger Füllung">
            <a:extLst>
              <a:ext uri="{FF2B5EF4-FFF2-40B4-BE49-F238E27FC236}">
                <a16:creationId xmlns:a16="http://schemas.microsoft.com/office/drawing/2014/main" id="{1884A37E-B53B-4A18-A25B-3A3FA85FF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417" y="6589286"/>
            <a:ext cx="250049" cy="250049"/>
          </a:xfrm>
          <a:prstGeom prst="rect">
            <a:avLst/>
          </a:prstGeom>
        </p:spPr>
      </p:pic>
      <p:pic>
        <p:nvPicPr>
          <p:cNvPr id="71" name="Grafik 70" descr="Schließen mit einfarbiger Füllung">
            <a:extLst>
              <a:ext uri="{FF2B5EF4-FFF2-40B4-BE49-F238E27FC236}">
                <a16:creationId xmlns:a16="http://schemas.microsoft.com/office/drawing/2014/main" id="{B31FCAF6-861A-47D6-9F5B-4763BDBB3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417" y="6815865"/>
            <a:ext cx="250049" cy="250049"/>
          </a:xfrm>
          <a:prstGeom prst="rect">
            <a:avLst/>
          </a:prstGeom>
        </p:spPr>
      </p:pic>
      <p:pic>
        <p:nvPicPr>
          <p:cNvPr id="72" name="Grafik 71" descr="Schließen mit einfarbiger Füllung">
            <a:extLst>
              <a:ext uri="{FF2B5EF4-FFF2-40B4-BE49-F238E27FC236}">
                <a16:creationId xmlns:a16="http://schemas.microsoft.com/office/drawing/2014/main" id="{3104B463-4A11-4567-A259-441123B6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416" y="7111995"/>
            <a:ext cx="250049" cy="250049"/>
          </a:xfrm>
          <a:prstGeom prst="rect">
            <a:avLst/>
          </a:prstGeom>
        </p:spPr>
      </p:pic>
      <p:pic>
        <p:nvPicPr>
          <p:cNvPr id="73" name="Grafik 72" descr="Schließen mit einfarbiger Füllung">
            <a:extLst>
              <a:ext uri="{FF2B5EF4-FFF2-40B4-BE49-F238E27FC236}">
                <a16:creationId xmlns:a16="http://schemas.microsoft.com/office/drawing/2014/main" id="{F905C11C-E226-47A2-9154-38D5C3E44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3575" y="7525031"/>
            <a:ext cx="250049" cy="250049"/>
          </a:xfrm>
          <a:prstGeom prst="rect">
            <a:avLst/>
          </a:prstGeom>
        </p:spPr>
      </p:pic>
      <p:pic>
        <p:nvPicPr>
          <p:cNvPr id="74" name="Grafik 73" descr="Häkchen mit einfarbiger Füllung">
            <a:extLst>
              <a:ext uri="{FF2B5EF4-FFF2-40B4-BE49-F238E27FC236}">
                <a16:creationId xmlns:a16="http://schemas.microsoft.com/office/drawing/2014/main" id="{8637415A-0B13-494C-BC6B-9EEEEB11A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3549" y="7923227"/>
            <a:ext cx="250049" cy="250049"/>
          </a:xfrm>
          <a:prstGeom prst="rect">
            <a:avLst/>
          </a:prstGeom>
        </p:spPr>
      </p:pic>
      <p:pic>
        <p:nvPicPr>
          <p:cNvPr id="75" name="Grafik 74" descr="Häkchen mit einfarbiger Füllung">
            <a:extLst>
              <a:ext uri="{FF2B5EF4-FFF2-40B4-BE49-F238E27FC236}">
                <a16:creationId xmlns:a16="http://schemas.microsoft.com/office/drawing/2014/main" id="{9AC6A175-FCE0-47F4-AD44-73DA4A109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5973" y="7925218"/>
            <a:ext cx="250049" cy="250049"/>
          </a:xfrm>
          <a:prstGeom prst="rect">
            <a:avLst/>
          </a:prstGeom>
        </p:spPr>
      </p:pic>
      <p:pic>
        <p:nvPicPr>
          <p:cNvPr id="76" name="Grafik 75" descr="Häkchen mit einfarbiger Füllung">
            <a:extLst>
              <a:ext uri="{FF2B5EF4-FFF2-40B4-BE49-F238E27FC236}">
                <a16:creationId xmlns:a16="http://schemas.microsoft.com/office/drawing/2014/main" id="{56506794-02B0-4FAB-A4F5-6863EF7F2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5380" y="7923431"/>
            <a:ext cx="250049" cy="250049"/>
          </a:xfrm>
          <a:prstGeom prst="rect">
            <a:avLst/>
          </a:prstGeom>
        </p:spPr>
      </p:pic>
      <p:pic>
        <p:nvPicPr>
          <p:cNvPr id="77" name="Grafik 76" descr="Häkchen mit einfarbiger Füllung">
            <a:extLst>
              <a:ext uri="{FF2B5EF4-FFF2-40B4-BE49-F238E27FC236}">
                <a16:creationId xmlns:a16="http://schemas.microsoft.com/office/drawing/2014/main" id="{B8A8DA19-57A7-49B5-BFA3-496C6BD8D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7098" y="7917312"/>
            <a:ext cx="250049" cy="250049"/>
          </a:xfrm>
          <a:prstGeom prst="rect">
            <a:avLst/>
          </a:prstGeom>
        </p:spPr>
      </p:pic>
      <p:pic>
        <p:nvPicPr>
          <p:cNvPr id="78" name="Grafik 77" descr="Häkchen mit einfarbiger Füllung">
            <a:extLst>
              <a:ext uri="{FF2B5EF4-FFF2-40B4-BE49-F238E27FC236}">
                <a16:creationId xmlns:a16="http://schemas.microsoft.com/office/drawing/2014/main" id="{9EA55FBC-7AF5-4576-929D-582A189DC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8423" y="7925218"/>
            <a:ext cx="250049" cy="250049"/>
          </a:xfrm>
          <a:prstGeom prst="rect">
            <a:avLst/>
          </a:prstGeom>
        </p:spPr>
      </p:pic>
      <p:pic>
        <p:nvPicPr>
          <p:cNvPr id="79" name="Grafik 78" descr="Häkchen mit einfarbiger Füllung">
            <a:extLst>
              <a:ext uri="{FF2B5EF4-FFF2-40B4-BE49-F238E27FC236}">
                <a16:creationId xmlns:a16="http://schemas.microsoft.com/office/drawing/2014/main" id="{C15B886D-5651-43C1-8199-E0F54D511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7150" y="7390123"/>
            <a:ext cx="250049" cy="250049"/>
          </a:xfrm>
          <a:prstGeom prst="rect">
            <a:avLst/>
          </a:prstGeom>
        </p:spPr>
      </p:pic>
      <p:pic>
        <p:nvPicPr>
          <p:cNvPr id="80" name="Grafik 79" descr="Häkchen mit einfarbiger Füllung">
            <a:extLst>
              <a:ext uri="{FF2B5EF4-FFF2-40B4-BE49-F238E27FC236}">
                <a16:creationId xmlns:a16="http://schemas.microsoft.com/office/drawing/2014/main" id="{033AC187-4228-41C7-8977-AC1F6968E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661" y="7925218"/>
            <a:ext cx="250049" cy="250049"/>
          </a:xfrm>
          <a:prstGeom prst="rect">
            <a:avLst/>
          </a:prstGeom>
        </p:spPr>
      </p:pic>
      <p:pic>
        <p:nvPicPr>
          <p:cNvPr id="81" name="Grafik 80" descr="Häkchen mit einfarbiger Füllung">
            <a:extLst>
              <a:ext uri="{FF2B5EF4-FFF2-40B4-BE49-F238E27FC236}">
                <a16:creationId xmlns:a16="http://schemas.microsoft.com/office/drawing/2014/main" id="{CB94ABB2-CCB3-4A0F-A483-383DF8CD3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2899" y="7917311"/>
            <a:ext cx="250049" cy="250049"/>
          </a:xfrm>
          <a:prstGeom prst="rect">
            <a:avLst/>
          </a:prstGeom>
        </p:spPr>
      </p:pic>
      <p:pic>
        <p:nvPicPr>
          <p:cNvPr id="82" name="Grafik 81" descr="Häkchen mit einfarbiger Füllung">
            <a:extLst>
              <a:ext uri="{FF2B5EF4-FFF2-40B4-BE49-F238E27FC236}">
                <a16:creationId xmlns:a16="http://schemas.microsoft.com/office/drawing/2014/main" id="{D58BAB96-AFD2-4135-BB0A-63C43802A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6941" y="7925218"/>
            <a:ext cx="250049" cy="250049"/>
          </a:xfrm>
          <a:prstGeom prst="rect">
            <a:avLst/>
          </a:prstGeom>
        </p:spPr>
      </p:pic>
      <p:pic>
        <p:nvPicPr>
          <p:cNvPr id="83" name="Grafik 82" descr="Häkchen mit einfarbiger Füllung">
            <a:extLst>
              <a:ext uri="{FF2B5EF4-FFF2-40B4-BE49-F238E27FC236}">
                <a16:creationId xmlns:a16="http://schemas.microsoft.com/office/drawing/2014/main" id="{CAAC148E-7B63-481B-8DB1-57A7E2A9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179" y="7909856"/>
            <a:ext cx="250049" cy="250049"/>
          </a:xfrm>
          <a:prstGeom prst="rect">
            <a:avLst/>
          </a:prstGeom>
        </p:spPr>
      </p:pic>
      <p:pic>
        <p:nvPicPr>
          <p:cNvPr id="84" name="Grafik 83" descr="Häkchen mit einfarbiger Füllung">
            <a:extLst>
              <a:ext uri="{FF2B5EF4-FFF2-40B4-BE49-F238E27FC236}">
                <a16:creationId xmlns:a16="http://schemas.microsoft.com/office/drawing/2014/main" id="{695996A9-88B0-43CD-93F6-8E04DC594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221" y="7913778"/>
            <a:ext cx="250049" cy="250049"/>
          </a:xfrm>
          <a:prstGeom prst="rect">
            <a:avLst/>
          </a:prstGeom>
        </p:spPr>
      </p:pic>
      <p:pic>
        <p:nvPicPr>
          <p:cNvPr id="85" name="Grafik 84" descr="Häkchen mit einfarbiger Füllung">
            <a:extLst>
              <a:ext uri="{FF2B5EF4-FFF2-40B4-BE49-F238E27FC236}">
                <a16:creationId xmlns:a16="http://schemas.microsoft.com/office/drawing/2014/main" id="{7E7E8184-EE04-4EBB-8C73-43ABDC0F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5483" y="7902635"/>
            <a:ext cx="250049" cy="250049"/>
          </a:xfrm>
          <a:prstGeom prst="rect">
            <a:avLst/>
          </a:prstGeom>
        </p:spPr>
      </p:pic>
      <p:pic>
        <p:nvPicPr>
          <p:cNvPr id="86" name="Grafik 85" descr="Häkchen mit einfarbiger Füllung">
            <a:extLst>
              <a:ext uri="{FF2B5EF4-FFF2-40B4-BE49-F238E27FC236}">
                <a16:creationId xmlns:a16="http://schemas.microsoft.com/office/drawing/2014/main" id="{E6C8898C-3E93-435E-8888-3EB9EEDC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45" y="7925218"/>
            <a:ext cx="250049" cy="250049"/>
          </a:xfrm>
          <a:prstGeom prst="rect">
            <a:avLst/>
          </a:prstGeom>
        </p:spPr>
      </p:pic>
      <p:pic>
        <p:nvPicPr>
          <p:cNvPr id="87" name="Grafik 86" descr="Schließen mit einfarbiger Füllung">
            <a:extLst>
              <a:ext uri="{FF2B5EF4-FFF2-40B4-BE49-F238E27FC236}">
                <a16:creationId xmlns:a16="http://schemas.microsoft.com/office/drawing/2014/main" id="{2A756923-E76B-41A2-80C2-49E18AAD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969" y="3615936"/>
            <a:ext cx="250049" cy="250049"/>
          </a:xfrm>
          <a:prstGeom prst="rect">
            <a:avLst/>
          </a:prstGeom>
        </p:spPr>
      </p:pic>
      <p:pic>
        <p:nvPicPr>
          <p:cNvPr id="88" name="Grafik 87" descr="Schließen mit einfarbiger Füllung">
            <a:extLst>
              <a:ext uri="{FF2B5EF4-FFF2-40B4-BE49-F238E27FC236}">
                <a16:creationId xmlns:a16="http://schemas.microsoft.com/office/drawing/2014/main" id="{5BA24E13-E843-4053-B975-27FA98F68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968" y="3958801"/>
            <a:ext cx="250049" cy="250049"/>
          </a:xfrm>
          <a:prstGeom prst="rect">
            <a:avLst/>
          </a:prstGeom>
        </p:spPr>
      </p:pic>
      <p:pic>
        <p:nvPicPr>
          <p:cNvPr id="89" name="Grafik 88" descr="Häkchen mit einfarbiger Füllung">
            <a:extLst>
              <a:ext uri="{FF2B5EF4-FFF2-40B4-BE49-F238E27FC236}">
                <a16:creationId xmlns:a16="http://schemas.microsoft.com/office/drawing/2014/main" id="{8A7BC8E3-5C53-4601-8859-011E396D6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4154" y="3514743"/>
            <a:ext cx="250049" cy="250049"/>
          </a:xfrm>
          <a:prstGeom prst="rect">
            <a:avLst/>
          </a:prstGeom>
        </p:spPr>
      </p:pic>
      <p:pic>
        <p:nvPicPr>
          <p:cNvPr id="90" name="Grafik 89" descr="Häkchen mit einfarbiger Füllung">
            <a:extLst>
              <a:ext uri="{FF2B5EF4-FFF2-40B4-BE49-F238E27FC236}">
                <a16:creationId xmlns:a16="http://schemas.microsoft.com/office/drawing/2014/main" id="{E159A0FD-0621-4103-A284-620EA17D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5335" y="3740960"/>
            <a:ext cx="250049" cy="250049"/>
          </a:xfrm>
          <a:prstGeom prst="rect">
            <a:avLst/>
          </a:prstGeom>
        </p:spPr>
      </p:pic>
      <p:pic>
        <p:nvPicPr>
          <p:cNvPr id="91" name="Grafik 90" descr="Häkchen mit einfarbiger Füllung">
            <a:extLst>
              <a:ext uri="{FF2B5EF4-FFF2-40B4-BE49-F238E27FC236}">
                <a16:creationId xmlns:a16="http://schemas.microsoft.com/office/drawing/2014/main" id="{C412D918-DCF3-4883-8085-0BBEE1F1B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3931" y="4008914"/>
            <a:ext cx="250049" cy="250049"/>
          </a:xfrm>
          <a:prstGeom prst="rect">
            <a:avLst/>
          </a:prstGeom>
        </p:spPr>
      </p:pic>
      <p:pic>
        <p:nvPicPr>
          <p:cNvPr id="92" name="Grafik 91" descr="Häkchen mit einfarbiger Füllung">
            <a:extLst>
              <a:ext uri="{FF2B5EF4-FFF2-40B4-BE49-F238E27FC236}">
                <a16:creationId xmlns:a16="http://schemas.microsoft.com/office/drawing/2014/main" id="{E5054CAB-26C5-4BAB-9B82-578BFAD22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2202" y="1885986"/>
            <a:ext cx="250049" cy="250049"/>
          </a:xfrm>
          <a:prstGeom prst="rect">
            <a:avLst/>
          </a:prstGeom>
        </p:spPr>
      </p:pic>
      <p:pic>
        <p:nvPicPr>
          <p:cNvPr id="93" name="Grafik 92" descr="Häkchen mit einfarbiger Füllung">
            <a:extLst>
              <a:ext uri="{FF2B5EF4-FFF2-40B4-BE49-F238E27FC236}">
                <a16:creationId xmlns:a16="http://schemas.microsoft.com/office/drawing/2014/main" id="{B64F0F97-FA49-47CE-8CF6-9F49E7C8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1965" y="5330253"/>
            <a:ext cx="250049" cy="250049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CF8A2050-171E-437B-A23E-607A3D1A5A95}"/>
              </a:ext>
            </a:extLst>
          </p:cNvPr>
          <p:cNvSpPr/>
          <p:nvPr/>
        </p:nvSpPr>
        <p:spPr>
          <a:xfrm>
            <a:off x="5699897" y="403214"/>
            <a:ext cx="154667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</a:t>
            </a:r>
            <a:endParaRPr lang="de-CH" sz="1400" dirty="0"/>
          </a:p>
        </p:txBody>
      </p:sp>
      <p:pic>
        <p:nvPicPr>
          <p:cNvPr id="95" name="Grafik 94" descr="Häkchen mit einfarbiger Füllung">
            <a:extLst>
              <a:ext uri="{FF2B5EF4-FFF2-40B4-BE49-F238E27FC236}">
                <a16:creationId xmlns:a16="http://schemas.microsoft.com/office/drawing/2014/main" id="{D138830A-7FF2-457D-8DC7-E78774756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4758" y="360693"/>
            <a:ext cx="250049" cy="250049"/>
          </a:xfrm>
          <a:prstGeom prst="rect">
            <a:avLst/>
          </a:prstGeom>
        </p:spPr>
      </p:pic>
      <p:pic>
        <p:nvPicPr>
          <p:cNvPr id="96" name="Grafik 95" descr="Schließen mit einfarbiger Füllung">
            <a:extLst>
              <a:ext uri="{FF2B5EF4-FFF2-40B4-BE49-F238E27FC236}">
                <a16:creationId xmlns:a16="http://schemas.microsoft.com/office/drawing/2014/main" id="{9325ED6E-088B-4AE3-B8B8-90148E58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102" y="373267"/>
            <a:ext cx="250049" cy="25004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B49BA3B-ABC3-49DF-B9A0-7F2803DB8735}"/>
              </a:ext>
            </a:extLst>
          </p:cNvPr>
          <p:cNvSpPr txBox="1"/>
          <p:nvPr/>
        </p:nvSpPr>
        <p:spPr>
          <a:xfrm>
            <a:off x="5900636" y="28687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Filterklasse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119657C-BA1E-46C6-ADA9-150221B26689}"/>
              </a:ext>
            </a:extLst>
          </p:cNvPr>
          <p:cNvSpPr txBox="1"/>
          <p:nvPr/>
        </p:nvSpPr>
        <p:spPr>
          <a:xfrm>
            <a:off x="7669178" y="301051"/>
            <a:ext cx="21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Referenzierte Klassen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750B8662-80F9-4F8B-801A-5FD0E1BD1F5C}"/>
              </a:ext>
            </a:extLst>
          </p:cNvPr>
          <p:cNvSpPr txBox="1"/>
          <p:nvPr/>
        </p:nvSpPr>
        <p:spPr>
          <a:xfrm>
            <a:off x="10317563" y="313625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Irrelevante Klassen</a:t>
            </a:r>
          </a:p>
        </p:txBody>
      </p:sp>
    </p:spTree>
    <p:extLst>
      <p:ext uri="{BB962C8B-B14F-4D97-AF65-F5344CB8AC3E}">
        <p14:creationId xmlns:p14="http://schemas.microsoft.com/office/powerpoint/2010/main" val="380221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A3-Papier (297 x 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Urs Sommerhalder</dc:creator>
  <cp:lastModifiedBy>Urs Sommerhalder</cp:lastModifiedBy>
  <cp:revision>1</cp:revision>
  <dcterms:created xsi:type="dcterms:W3CDTF">2021-08-10T13:33:07Z</dcterms:created>
  <dcterms:modified xsi:type="dcterms:W3CDTF">2021-09-16T07:32:15Z</dcterms:modified>
</cp:coreProperties>
</file>