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7"/>
  </p:notesMasterIdLst>
  <p:handoutMasterIdLst>
    <p:handoutMasterId r:id="rId15"/>
  </p:handoutMasterIdLst>
  <p:sldIdLst>
    <p:sldId id="259" r:id="rId19"/>
    <p:sldId id="258" r:id="rId20"/>
    <p:sldId id="260" r:id="rId21"/>
    <p:sldId id="256" r:id="rId22"/>
    <p:sldId id="257" r:id="rId24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47611444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5236145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47611526334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21243041.png"></Relationship><Relationship Id="rId4" Type="http://schemas.openxmlformats.org/officeDocument/2006/relationships/image" Target="../media/fImage1638368467.png"></Relationship><Relationship Id="rId5" Type="http://schemas.openxmlformats.org/officeDocument/2006/relationships/image" Target="../media/fImage66701286334.png"></Relationship><Relationship Id="rId6" Type="http://schemas.openxmlformats.org/officeDocument/2006/relationships/image" Target="../media/fImage1816376500.png"></Relationship><Relationship Id="rId7" Type="http://schemas.openxmlformats.org/officeDocument/2006/relationships/image" Target="../media/fImage969389169.png"></Relationship><Relationship Id="rId8" Type="http://schemas.openxmlformats.org/officeDocument/2006/relationships/image" Target="../media/fImage3093315724.png"></Relationship><Relationship Id="rId9" Type="http://schemas.openxmlformats.org/officeDocument/2006/relationships/image" Target="../media/fImage35595321478.png"></Relationship><Relationship Id="rId10" Type="http://schemas.openxmlformats.org/officeDocument/2006/relationships/image" Target="../media/fImage1816449358.png"></Relationship><Relationship Id="rId11" Type="http://schemas.openxmlformats.org/officeDocument/2006/relationships/image" Target="../media/fImage3982356962.png"></Relationship><Relationship Id="rId12" Type="http://schemas.openxmlformats.org/officeDocument/2006/relationships/image" Target="../media/fImage1816454464.png"></Relationship><Relationship Id="rId13" Type="http://schemas.openxmlformats.org/officeDocument/2006/relationships/image" Target="../media/fImage2700585705.png"></Relationship><Relationship Id="rId1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38368467.png"></Relationship><Relationship Id="rId3" Type="http://schemas.openxmlformats.org/officeDocument/2006/relationships/image" Target="../media/fImage969389169.png"></Relationship><Relationship Id="rId4" Type="http://schemas.openxmlformats.org/officeDocument/2006/relationships/image" Target="../media/fImage2037815841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711726500.png"></Relationship><Relationship Id="rId3" Type="http://schemas.openxmlformats.org/officeDocument/2006/relationships/image" Target="../media/fImage33628173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/AppData/Roaming/PolarisOffice/ETemp/14808_7772344/fImage10476114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" y="0"/>
            <a:ext cx="11842115" cy="6858635"/>
          </a:xfrm>
          <a:prstGeom prst="rect"/>
          <a:noFill/>
        </p:spPr>
      </p:pic>
      <p:cxnSp>
        <p:nvCxnSpPr>
          <p:cNvPr id="4" name="도형 11"/>
          <p:cNvCxnSpPr/>
          <p:nvPr/>
        </p:nvCxnSpPr>
        <p:spPr>
          <a:xfrm rot="0" flipV="1">
            <a:off x="1962785" y="1606550"/>
            <a:ext cx="5512435" cy="322643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12"/>
          <p:cNvCxnSpPr/>
          <p:nvPr/>
        </p:nvCxnSpPr>
        <p:spPr>
          <a:xfrm rot="0">
            <a:off x="7464425" y="1597660"/>
            <a:ext cx="2772410" cy="155829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13"/>
          <p:cNvCxnSpPr/>
          <p:nvPr/>
        </p:nvCxnSpPr>
        <p:spPr>
          <a:xfrm rot="0" flipH="1">
            <a:off x="9053195" y="3185160"/>
            <a:ext cx="1193800" cy="6616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4"/>
          <p:cNvCxnSpPr/>
          <p:nvPr/>
        </p:nvCxnSpPr>
        <p:spPr>
          <a:xfrm rot="0" flipH="1" flipV="1">
            <a:off x="1982470" y="4822190"/>
            <a:ext cx="986790" cy="572770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4"/>
          <p:cNvCxnSpPr/>
          <p:nvPr/>
        </p:nvCxnSpPr>
        <p:spPr>
          <a:xfrm rot="0">
            <a:off x="7268210" y="2869565"/>
            <a:ext cx="1785620" cy="9861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29"/>
          <p:cNvCxnSpPr/>
          <p:nvPr/>
        </p:nvCxnSpPr>
        <p:spPr>
          <a:xfrm rot="0" flipV="1">
            <a:off x="2978150" y="2879725"/>
            <a:ext cx="4310380" cy="250507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admin/AppData/Roaming/PolarisOffice/ETemp/14808_7772344/fImage12523614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0"/>
            <a:ext cx="1213358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admin/AppData/Roaming/PolarisOffice/ETemp/14808_7772344/fImage10476115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140" y="0"/>
            <a:ext cx="11842115" cy="6858635"/>
          </a:xfrm>
          <a:prstGeom prst="rect"/>
          <a:noFill/>
        </p:spPr>
      </p:pic>
      <p:cxnSp>
        <p:nvCxnSpPr>
          <p:cNvPr id="4" name="Rect 0"/>
          <p:cNvCxnSpPr/>
          <p:nvPr/>
        </p:nvCxnSpPr>
        <p:spPr>
          <a:xfrm rot="0" flipV="1">
            <a:off x="3126105" y="3313430"/>
            <a:ext cx="3984625" cy="22491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7110095" y="3303270"/>
            <a:ext cx="1687195" cy="97726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 flipH="1">
            <a:off x="4871720" y="4260215"/>
            <a:ext cx="3925570" cy="22688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rot="0" flipH="1" flipV="1">
            <a:off x="3145790" y="5591175"/>
            <a:ext cx="1696720" cy="957580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130" y="2355850"/>
            <a:ext cx="1457960" cy="1504950"/>
          </a:xfrm>
          <a:prstGeom prst="rect"/>
          <a:noFill/>
        </p:spPr>
      </p:pic>
      <p:pic>
        <p:nvPicPr>
          <p:cNvPr id="7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" y="5053330"/>
            <a:ext cx="1485900" cy="1456690"/>
          </a:xfrm>
          <a:prstGeom prst="rect"/>
          <a:noFill/>
        </p:spPr>
      </p:pic>
      <p:grpSp>
        <p:nvGrpSpPr>
          <p:cNvPr id="24" name="그룹 29"/>
          <p:cNvGrpSpPr/>
          <p:nvPr/>
        </p:nvGrpSpPr>
        <p:grpSpPr>
          <a:xfrm rot="0">
            <a:off x="2150110" y="127635"/>
            <a:ext cx="2771775" cy="2110740"/>
            <a:chOff x="2150110" y="127635"/>
            <a:chExt cx="2771775" cy="2110740"/>
          </a:xfrm>
        </p:grpSpPr>
        <p:sp>
          <p:nvSpPr>
            <p:cNvPr id="12" name="도형 14"/>
            <p:cNvSpPr>
              <a:spLocks/>
            </p:cNvSpPr>
            <p:nvPr/>
          </p:nvSpPr>
          <p:spPr>
            <a:xfrm rot="0">
              <a:off x="2150110" y="532130"/>
              <a:ext cx="2771775" cy="1706245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801620" y="607695"/>
              <a:ext cx="1349375" cy="1356995"/>
            </a:xfrm>
            <a:prstGeom prst="rect"/>
            <a:noFill/>
          </p:spPr>
        </p:pic>
        <p:pic>
          <p:nvPicPr>
            <p:cNvPr id="8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334260" y="127635"/>
              <a:ext cx="507365" cy="656590"/>
            </a:xfrm>
            <a:prstGeom prst="rect"/>
            <a:noFill/>
          </p:spPr>
        </p:pic>
      </p:grpSp>
      <p:pic>
        <p:nvPicPr>
          <p:cNvPr id="9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3470" y="4920615"/>
            <a:ext cx="1586230" cy="1592580"/>
          </a:xfrm>
          <a:prstGeom prst="rect"/>
          <a:noFill/>
        </p:spPr>
      </p:pic>
      <p:grpSp>
        <p:nvGrpSpPr>
          <p:cNvPr id="23" name="그룹 28"/>
          <p:cNvGrpSpPr/>
          <p:nvPr/>
        </p:nvGrpSpPr>
        <p:grpSpPr>
          <a:xfrm rot="0">
            <a:off x="5571490" y="2042795"/>
            <a:ext cx="2771775" cy="2140585"/>
            <a:chOff x="5571490" y="2042795"/>
            <a:chExt cx="2771775" cy="2140585"/>
          </a:xfrm>
        </p:grpSpPr>
        <p:sp>
          <p:nvSpPr>
            <p:cNvPr id="13" name="도형 16"/>
            <p:cNvSpPr>
              <a:spLocks/>
            </p:cNvSpPr>
            <p:nvPr/>
          </p:nvSpPr>
          <p:spPr>
            <a:xfrm rot="0">
              <a:off x="5571490" y="2477135"/>
              <a:ext cx="2771775" cy="1706245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" name="그림 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906770" y="2999105"/>
              <a:ext cx="779145" cy="769620"/>
            </a:xfrm>
            <a:prstGeom prst="rect"/>
            <a:noFill/>
          </p:spPr>
        </p:pic>
        <p:pic>
          <p:nvPicPr>
            <p:cNvPr id="5" name="그림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801485" y="3040380"/>
              <a:ext cx="1388745" cy="733425"/>
            </a:xfrm>
            <a:prstGeom prst="rect"/>
            <a:noFill/>
          </p:spPr>
        </p:pic>
        <p:pic>
          <p:nvPicPr>
            <p:cNvPr id="15" name="그림 1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843905" y="2042795"/>
              <a:ext cx="507365" cy="656590"/>
            </a:xfrm>
            <a:prstGeom prst="rect"/>
            <a:noFill/>
          </p:spPr>
        </p:pic>
      </p:grpSp>
      <p:grpSp>
        <p:nvGrpSpPr>
          <p:cNvPr id="22" name="그룹 27"/>
          <p:cNvGrpSpPr/>
          <p:nvPr/>
        </p:nvGrpSpPr>
        <p:grpSpPr>
          <a:xfrm rot="0">
            <a:off x="9210040" y="2070735"/>
            <a:ext cx="2771775" cy="2110740"/>
            <a:chOff x="9210040" y="2070735"/>
            <a:chExt cx="2771775" cy="2110740"/>
          </a:xfrm>
        </p:grpSpPr>
        <p:sp>
          <p:nvSpPr>
            <p:cNvPr id="14" name="도형 17"/>
            <p:cNvSpPr>
              <a:spLocks/>
            </p:cNvSpPr>
            <p:nvPr/>
          </p:nvSpPr>
          <p:spPr>
            <a:xfrm rot="0">
              <a:off x="9210040" y="2475230"/>
              <a:ext cx="2771775" cy="1706245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6" name="그림 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989820" y="2760980"/>
              <a:ext cx="1207770" cy="1131570"/>
            </a:xfrm>
            <a:prstGeom prst="rect"/>
            <a:noFill/>
          </p:spPr>
        </p:pic>
        <p:pic>
          <p:nvPicPr>
            <p:cNvPr id="16" name="그림 1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52305" y="2070735"/>
              <a:ext cx="507365" cy="656590"/>
            </a:xfrm>
            <a:prstGeom prst="rect"/>
            <a:noFill/>
          </p:spPr>
        </p:pic>
      </p:grpSp>
      <p:cxnSp>
        <p:nvCxnSpPr>
          <p:cNvPr id="17" name="도형 21"/>
          <p:cNvCxnSpPr>
            <a:stCxn id="7" idx="0"/>
            <a:endCxn id="3" idx="2"/>
          </p:cNvCxnSpPr>
          <p:nvPr/>
        </p:nvCxnSpPr>
        <p:spPr>
          <a:xfrm rot="0" flipH="1" flipV="1">
            <a:off x="879475" y="3860165"/>
            <a:ext cx="8255" cy="11938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3"/>
          <p:cNvCxnSpPr>
            <a:stCxn id="9" idx="0"/>
            <a:endCxn id="13" idx="2"/>
          </p:cNvCxnSpPr>
          <p:nvPr/>
        </p:nvCxnSpPr>
        <p:spPr>
          <a:xfrm rot="0" flipH="1" flipV="1">
            <a:off x="6957060" y="4182745"/>
            <a:ext cx="9525" cy="7385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5"/>
          <p:cNvCxnSpPr>
            <a:stCxn id="28" idx="3"/>
            <a:endCxn id="13" idx="1"/>
          </p:cNvCxnSpPr>
          <p:nvPr/>
        </p:nvCxnSpPr>
        <p:spPr>
          <a:xfrm rot="0">
            <a:off x="4154170" y="3319145"/>
            <a:ext cx="1417955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6"/>
          <p:cNvCxnSpPr>
            <a:stCxn id="13" idx="3"/>
            <a:endCxn id="14" idx="1"/>
          </p:cNvCxnSpPr>
          <p:nvPr/>
        </p:nvCxnSpPr>
        <p:spPr>
          <a:xfrm rot="0" flipV="1">
            <a:off x="8342630" y="3328035"/>
            <a:ext cx="868045" cy="25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30"/>
          <p:cNvSpPr txBox="1">
            <a:spLocks/>
          </p:cNvSpPr>
          <p:nvPr/>
        </p:nvSpPr>
        <p:spPr>
          <a:xfrm rot="0">
            <a:off x="877570" y="4545965"/>
            <a:ext cx="228854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>
                <a:latin typeface="맑은 고딕" charset="0"/>
                <a:ea typeface="맑은 고딕" charset="0"/>
              </a:rPr>
              <a:t>Github</a:t>
            </a:r>
            <a:r>
              <a:rPr lang="ko-KR" sz="1500">
                <a:latin typeface="맑은 고딕" charset="0"/>
                <a:ea typeface="맑은 고딕" charset="0"/>
              </a:rPr>
              <a:t> repository push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31"/>
          <p:cNvSpPr txBox="1">
            <a:spLocks/>
          </p:cNvSpPr>
          <p:nvPr/>
        </p:nvSpPr>
        <p:spPr>
          <a:xfrm rot="0">
            <a:off x="956945" y="1054735"/>
            <a:ext cx="103632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>
                <a:latin typeface="맑은 고딕" charset="0"/>
                <a:ea typeface="맑은 고딕" charset="0"/>
              </a:rPr>
              <a:t>Webhook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"/>
          <p:cNvSpPr txBox="1">
            <a:spLocks/>
          </p:cNvSpPr>
          <p:nvPr/>
        </p:nvSpPr>
        <p:spPr>
          <a:xfrm rot="0">
            <a:off x="4388485" y="2928620"/>
            <a:ext cx="89852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D</a:t>
            </a:r>
            <a:r>
              <a:rPr lang="ko-KR" sz="1400">
                <a:latin typeface="맑은 고딕" charset="0"/>
                <a:ea typeface="맑은 고딕" charset="0"/>
              </a:rPr>
              <a:t>eploy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8935" y="2691765"/>
            <a:ext cx="1245870" cy="1256030"/>
          </a:xfrm>
          <a:prstGeom prst="rect"/>
          <a:noFill/>
        </p:spPr>
      </p:pic>
      <p:sp>
        <p:nvSpPr>
          <p:cNvPr id="29" name="도형 34"/>
          <p:cNvSpPr>
            <a:spLocks/>
          </p:cNvSpPr>
          <p:nvPr/>
        </p:nvSpPr>
        <p:spPr>
          <a:xfrm rot="5400000" flipH="1" flipV="1">
            <a:off x="1029335" y="1235075"/>
            <a:ext cx="971550" cy="127127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36"/>
          <p:cNvCxnSpPr>
            <a:stCxn id="12" idx="2"/>
            <a:endCxn id="28" idx="0"/>
          </p:cNvCxnSpPr>
          <p:nvPr/>
        </p:nvCxnSpPr>
        <p:spPr>
          <a:xfrm rot="0" flipH="1">
            <a:off x="3531235" y="2237740"/>
            <a:ext cx="5080" cy="4546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7"/>
          <p:cNvSpPr txBox="1">
            <a:spLocks/>
          </p:cNvSpPr>
          <p:nvPr/>
        </p:nvSpPr>
        <p:spPr>
          <a:xfrm rot="0">
            <a:off x="2820670" y="226695"/>
            <a:ext cx="89789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A</a:t>
            </a:r>
            <a:r>
              <a:rPr lang="ko-KR" sz="1200">
                <a:latin typeface="맑은 고딕" charset="0"/>
                <a:ea typeface="맑은 고딕" charset="0"/>
              </a:rPr>
              <a:t>WS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ec2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8"/>
          <p:cNvSpPr txBox="1">
            <a:spLocks/>
          </p:cNvSpPr>
          <p:nvPr/>
        </p:nvSpPr>
        <p:spPr>
          <a:xfrm rot="0">
            <a:off x="6301740" y="2219325"/>
            <a:ext cx="8191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A</a:t>
            </a:r>
            <a:r>
              <a:rPr lang="ko-KR" sz="1200">
                <a:latin typeface="맑은 고딕" charset="0"/>
                <a:ea typeface="맑은 고딕" charset="0"/>
              </a:rPr>
              <a:t>WS</a:t>
            </a:r>
            <a:r>
              <a:rPr lang="ko-KR" sz="1200">
                <a:latin typeface="맑은 고딕" charset="0"/>
                <a:ea typeface="맑은 고딕" charset="0"/>
              </a:rPr>
              <a:t> ec2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9"/>
          <p:cNvSpPr txBox="1">
            <a:spLocks/>
          </p:cNvSpPr>
          <p:nvPr/>
        </p:nvSpPr>
        <p:spPr>
          <a:xfrm rot="0">
            <a:off x="9998710" y="2218690"/>
            <a:ext cx="8001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A</a:t>
            </a:r>
            <a:r>
              <a:rPr lang="ko-KR" sz="1200">
                <a:latin typeface="맑은 고딕" charset="0"/>
                <a:ea typeface="맑은 고딕" charset="0"/>
              </a:rPr>
              <a:t>WS</a:t>
            </a:r>
            <a:r>
              <a:rPr lang="ko-KR" sz="1200">
                <a:latin typeface="맑은 고딕" charset="0"/>
                <a:ea typeface="맑은 고딕" charset="0"/>
              </a:rPr>
              <a:t> ec2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0"/>
          <p:cNvSpPr txBox="1">
            <a:spLocks/>
          </p:cNvSpPr>
          <p:nvPr/>
        </p:nvSpPr>
        <p:spPr>
          <a:xfrm rot="0">
            <a:off x="6499225" y="6360795"/>
            <a:ext cx="95694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A</a:t>
            </a:r>
            <a:r>
              <a:rPr lang="ko-KR" sz="1400">
                <a:latin typeface="맑은 고딕" charset="0"/>
                <a:ea typeface="맑은 고딕" charset="0"/>
              </a:rPr>
              <a:t>WS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rds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1"/>
          <p:cNvSpPr txBox="1">
            <a:spLocks/>
          </p:cNvSpPr>
          <p:nvPr/>
        </p:nvSpPr>
        <p:spPr>
          <a:xfrm rot="0">
            <a:off x="5897245" y="3668395"/>
            <a:ext cx="13023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G</a:t>
            </a:r>
            <a:r>
              <a:rPr lang="ko-KR" sz="1400">
                <a:latin typeface="맑은 고딕" charset="0"/>
                <a:ea typeface="맑은 고딕" charset="0"/>
              </a:rPr>
              <a:t>unicorn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42"/>
          <p:cNvSpPr txBox="1">
            <a:spLocks/>
          </p:cNvSpPr>
          <p:nvPr/>
        </p:nvSpPr>
        <p:spPr>
          <a:xfrm rot="0">
            <a:off x="3165475" y="1893570"/>
            <a:ext cx="166687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J</a:t>
            </a:r>
            <a:r>
              <a:rPr lang="ko-KR" sz="1400">
                <a:latin typeface="맑은 고딕" charset="0"/>
                <a:ea typeface="맑은 고딕" charset="0"/>
              </a:rPr>
              <a:t>enkins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3"/>
          <p:cNvSpPr txBox="1">
            <a:spLocks/>
          </p:cNvSpPr>
          <p:nvPr/>
        </p:nvSpPr>
        <p:spPr>
          <a:xfrm rot="0">
            <a:off x="2721610" y="3993515"/>
            <a:ext cx="162814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A</a:t>
            </a:r>
            <a:r>
              <a:rPr lang="ko-KR" sz="1400">
                <a:latin typeface="맑은 고딕" charset="0"/>
                <a:ea typeface="맑은 고딕" charset="0"/>
              </a:rPr>
              <a:t>ws</a:t>
            </a:r>
            <a:r>
              <a:rPr lang="ko-KR" sz="1400">
                <a:latin typeface="맑은 고딕" charset="0"/>
                <a:ea typeface="맑은 고딕" charset="0"/>
              </a:rPr>
              <a:t> code deploy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"/>
          <p:cNvSpPr txBox="1">
            <a:spLocks/>
          </p:cNvSpPr>
          <p:nvPr/>
        </p:nvSpPr>
        <p:spPr>
          <a:xfrm rot="0">
            <a:off x="3569970" y="2357120"/>
            <a:ext cx="166751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B</a:t>
            </a:r>
            <a:r>
              <a:rPr lang="ko-KR" sz="1400">
                <a:latin typeface="맑은 고딕" charset="0"/>
                <a:ea typeface="맑은 고딕" charset="0"/>
              </a:rPr>
              <a:t>uild</a:t>
            </a:r>
            <a:r>
              <a:rPr lang="ko-KR" sz="1400">
                <a:latin typeface="맑은 고딕" charset="0"/>
                <a:ea typeface="맑은 고딕" charset="0"/>
              </a:rPr>
              <a:t> and test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admin/AppData/Roaming/PolarisOffice/ETemp/1428_17291760/fImage16383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" y="2203450"/>
            <a:ext cx="1486535" cy="1457325"/>
          </a:xfrm>
          <a:prstGeom prst="rect"/>
          <a:noFill/>
        </p:spPr>
      </p:pic>
      <p:pic>
        <p:nvPicPr>
          <p:cNvPr id="9" name="Picture " descr="C:/Users/admin/AppData/Roaming/PolarisOffice/ETemp/1428_17291760/fImage96938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24695" y="1972310"/>
            <a:ext cx="1824355" cy="1829435"/>
          </a:xfrm>
          <a:prstGeom prst="rect"/>
          <a:noFill/>
        </p:spPr>
      </p:pic>
      <p:cxnSp>
        <p:nvCxnSpPr>
          <p:cNvPr id="18" name="Rect 0"/>
          <p:cNvCxnSpPr>
            <a:stCxn id="7" idx="3"/>
            <a:endCxn id="38" idx="3"/>
          </p:cNvCxnSpPr>
          <p:nvPr/>
        </p:nvCxnSpPr>
        <p:spPr>
          <a:xfrm rot="0" flipV="1">
            <a:off x="1621155" y="2896235"/>
            <a:ext cx="3281045" cy="3619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 txBox="1">
            <a:spLocks/>
          </p:cNvSpPr>
          <p:nvPr/>
        </p:nvSpPr>
        <p:spPr>
          <a:xfrm rot="0">
            <a:off x="7060565" y="3056890"/>
            <a:ext cx="220980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데이터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가공 후 </a:t>
            </a:r>
            <a:r>
              <a:rPr lang="ko-KR" sz="1600">
                <a:latin typeface="맑은 고딕" charset="0"/>
                <a:ea typeface="맑은 고딕" charset="0"/>
              </a:rPr>
              <a:t>저장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0098405" y="3658870"/>
            <a:ext cx="95758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AWS</a:t>
            </a:r>
            <a:r>
              <a:rPr lang="ko-KR" sz="1400">
                <a:latin typeface="맑은 고딕" charset="0"/>
                <a:ea typeface="맑은 고딕" charset="0"/>
              </a:rPr>
              <a:t> rds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2425700" y="3056890"/>
            <a:ext cx="12236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A</a:t>
            </a:r>
            <a:r>
              <a:rPr lang="ko-KR" sz="1600">
                <a:latin typeface="맑은 고딕" charset="0"/>
                <a:ea typeface="맑은 고딕" charset="0"/>
              </a:rPr>
              <a:t>PI 호출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 descr="C:/Users/admin/AppData/Roaming/PolarisOffice/ETemp/1428_17291760/fImage2037815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4901565" y="2021840"/>
            <a:ext cx="1720215" cy="1749425"/>
          </a:xfrm>
          <a:prstGeom prst="rect"/>
          <a:noFill/>
        </p:spPr>
      </p:pic>
      <p:cxnSp>
        <p:nvCxnSpPr>
          <p:cNvPr id="39" name="도형 2"/>
          <p:cNvCxnSpPr>
            <a:stCxn id="38" idx="1"/>
            <a:endCxn id="9" idx="1"/>
          </p:cNvCxnSpPr>
          <p:nvPr/>
        </p:nvCxnSpPr>
        <p:spPr>
          <a:xfrm rot="0" flipV="1">
            <a:off x="6621145" y="2886710"/>
            <a:ext cx="3004185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1" descr="C:/Users/admin/AppData/Roaming/PolarisOffice/ETemp/14808_7772344/fImage1347117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5775" y="897890"/>
            <a:ext cx="3659505" cy="4625340"/>
          </a:xfrm>
          <a:prstGeom prst="rect"/>
          <a:noFill/>
        </p:spPr>
      </p:pic>
      <p:pic>
        <p:nvPicPr>
          <p:cNvPr id="3" name="그림 32" descr="C:/Users/admin/AppData/Roaming/PolarisOffice/ETemp/14808_7772344/fImage3362817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225" y="1134110"/>
            <a:ext cx="7416800" cy="4152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dlc12233</dc:creator>
  <cp:lastModifiedBy>백 재열</cp:lastModifiedBy>
  <dc:title>PowerPoint 프레젠테이션</dc:title>
  <cp:version>9.104.137.47964</cp:version>
</cp:coreProperties>
</file>