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0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0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20F7-17DA-406C-A695-F0B492F4F960}" type="datetimeFigureOut">
              <a:rPr lang="en-GB" smtClean="0"/>
              <a:t>21/10/2011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2AB7-D2FE-42DF-B2D1-FE5FB675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2204864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Setup Application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2197250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Provisioning Service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491880" y="332656"/>
            <a:ext cx="1080120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71800" y="1268760"/>
            <a:ext cx="864096" cy="9284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 flipV="1">
            <a:off x="3491880" y="2701306"/>
            <a:ext cx="1008112" cy="76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6" idx="5"/>
          </p:cNvCxnSpPr>
          <p:nvPr/>
        </p:nvCxnSpPr>
        <p:spPr>
          <a:xfrm flipH="1" flipV="1">
            <a:off x="4413820" y="1254596"/>
            <a:ext cx="1238300" cy="9426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163" y="1444134"/>
            <a:ext cx="26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Requests new CRM system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15352" y="3212976"/>
            <a:ext cx="22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Requests provisioning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2970" y="1412776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Notifies completion</a:t>
            </a:r>
          </a:p>
        </p:txBody>
      </p:sp>
    </p:spTree>
    <p:extLst>
      <p:ext uri="{BB962C8B-B14F-4D97-AF65-F5344CB8AC3E}">
        <p14:creationId xmlns:p14="http://schemas.microsoft.com/office/powerpoint/2010/main" val="3953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Minto</dc:creator>
  <cp:lastModifiedBy>Robin Minto</cp:lastModifiedBy>
  <cp:revision>4</cp:revision>
  <dcterms:created xsi:type="dcterms:W3CDTF">2011-10-21T20:19:26Z</dcterms:created>
  <dcterms:modified xsi:type="dcterms:W3CDTF">2011-10-21T20:27:13Z</dcterms:modified>
</cp:coreProperties>
</file>