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67735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488696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240645" cy="313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6464" y="295782"/>
            <a:ext cx="779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ФГБОУ</a:t>
            </a:r>
            <a:r>
              <a:rPr sz="2000" b="1" spc="-2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ВО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«Российский</a:t>
            </a:r>
            <a:r>
              <a:rPr sz="2000" b="1" spc="-5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экономический</a:t>
            </a:r>
            <a:r>
              <a:rPr sz="2000" b="1" spc="-5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университет</a:t>
            </a:r>
            <a:r>
              <a:rPr sz="2000" b="1" spc="-5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им.</a:t>
            </a:r>
            <a:r>
              <a:rPr sz="2000" b="1" spc="-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Г.В.</a:t>
            </a:r>
            <a:r>
              <a:rPr sz="2000" b="1" spc="-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2000" b="1" spc="-1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Плеханова»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780" y="2490597"/>
            <a:ext cx="8840470" cy="131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05"/>
              </a:lnSpc>
              <a:spcBef>
                <a:spcPts val="105"/>
              </a:spcBef>
            </a:pPr>
            <a:r>
              <a:rPr sz="2000" b="1" dirty="0">
                <a:latin typeface="Calibri Light"/>
                <a:cs typeface="Calibri Light"/>
              </a:rPr>
              <a:t>Итоговый</a:t>
            </a:r>
            <a:r>
              <a:rPr sz="2000" b="1" spc="-45" dirty="0">
                <a:latin typeface="Calibri Light"/>
                <a:cs typeface="Calibri Light"/>
              </a:rPr>
              <a:t> </a:t>
            </a:r>
            <a:r>
              <a:rPr sz="2000" b="1" dirty="0">
                <a:latin typeface="Calibri Light"/>
                <a:cs typeface="Calibri Light"/>
              </a:rPr>
              <a:t>проект</a:t>
            </a:r>
            <a:r>
              <a:rPr sz="2000" b="1" spc="-40" dirty="0">
                <a:latin typeface="Calibri Light"/>
                <a:cs typeface="Calibri Light"/>
              </a:rPr>
              <a:t> </a:t>
            </a:r>
            <a:r>
              <a:rPr sz="2000" b="1" dirty="0">
                <a:latin typeface="Calibri Light"/>
                <a:cs typeface="Calibri Light"/>
              </a:rPr>
              <a:t>на</a:t>
            </a:r>
            <a:r>
              <a:rPr sz="2000" b="1" spc="-20" dirty="0">
                <a:latin typeface="Calibri Light"/>
                <a:cs typeface="Calibri Light"/>
              </a:rPr>
              <a:t> тему:</a:t>
            </a:r>
            <a:endParaRPr sz="2000" b="1" dirty="0">
              <a:latin typeface="Calibri Light"/>
              <a:cs typeface="Calibri Light"/>
            </a:endParaRPr>
          </a:p>
          <a:p>
            <a:pPr algn="ctr">
              <a:lnSpc>
                <a:spcPts val="3165"/>
              </a:lnSpc>
            </a:pPr>
            <a:r>
              <a:rPr sz="2800" b="1" spc="-3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«</a:t>
            </a:r>
            <a:r>
              <a:rPr lang="ru-RU" sz="2800" b="1" spc="-3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Разработка приложения для интернет-магазина</a:t>
            </a:r>
            <a:r>
              <a:rPr sz="2800" b="1" spc="-1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»</a:t>
            </a:r>
            <a:endParaRPr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410"/>
              </a:spcBef>
            </a:pPr>
            <a:r>
              <a:rPr sz="2000" b="1" dirty="0">
                <a:latin typeface="Calibri Light"/>
                <a:cs typeface="Calibri Light"/>
              </a:rPr>
              <a:t>Программа</a:t>
            </a:r>
            <a:r>
              <a:rPr sz="2000" b="1" spc="-45" dirty="0">
                <a:latin typeface="Calibri Light"/>
                <a:cs typeface="Calibri Light"/>
              </a:rPr>
              <a:t> </a:t>
            </a:r>
            <a:r>
              <a:rPr sz="2000" b="1" spc="-10" dirty="0">
                <a:latin typeface="Calibri Light"/>
                <a:cs typeface="Calibri Light"/>
              </a:rPr>
              <a:t>профессиональной</a:t>
            </a:r>
            <a:r>
              <a:rPr sz="2000" b="1" spc="-35" dirty="0">
                <a:latin typeface="Calibri Light"/>
                <a:cs typeface="Calibri Light"/>
              </a:rPr>
              <a:t> </a:t>
            </a:r>
            <a:r>
              <a:rPr sz="2000" b="1" dirty="0">
                <a:latin typeface="Calibri Light"/>
                <a:cs typeface="Calibri Light"/>
              </a:rPr>
              <a:t>переподготовки:</a:t>
            </a:r>
            <a:r>
              <a:rPr sz="2000" b="1" spc="-10" dirty="0">
                <a:latin typeface="Calibri Light"/>
                <a:cs typeface="Calibri Light"/>
              </a:rPr>
              <a:t> </a:t>
            </a:r>
            <a:r>
              <a:rPr sz="2000" b="1" spc="-25" dirty="0">
                <a:latin typeface="Calibri Light"/>
                <a:cs typeface="Calibri Light"/>
              </a:rPr>
              <a:t>Fullstack-</a:t>
            </a:r>
            <a:r>
              <a:rPr sz="2000" b="1" spc="-20" dirty="0">
                <a:latin typeface="Calibri Light"/>
                <a:cs typeface="Calibri Light"/>
              </a:rPr>
              <a:t>разработка</a:t>
            </a:r>
            <a:r>
              <a:rPr sz="2000" b="1" spc="-55" dirty="0">
                <a:latin typeface="Calibri Light"/>
                <a:cs typeface="Calibri Light"/>
              </a:rPr>
              <a:t> </a:t>
            </a:r>
            <a:r>
              <a:rPr sz="2000" b="1" dirty="0">
                <a:latin typeface="Calibri Light"/>
                <a:cs typeface="Calibri Light"/>
              </a:rPr>
              <a:t>на</a:t>
            </a:r>
            <a:r>
              <a:rPr sz="2000" b="1" spc="-35" dirty="0">
                <a:latin typeface="Calibri Light"/>
                <a:cs typeface="Calibri Light"/>
              </a:rPr>
              <a:t> </a:t>
            </a:r>
            <a:r>
              <a:rPr sz="2000" b="1" dirty="0">
                <a:latin typeface="Calibri Light"/>
                <a:cs typeface="Calibri Light"/>
              </a:rPr>
              <a:t>языке</a:t>
            </a:r>
            <a:r>
              <a:rPr sz="2000" b="1" spc="-35" dirty="0">
                <a:latin typeface="Calibri Light"/>
                <a:cs typeface="Calibri Light"/>
              </a:rPr>
              <a:t> </a:t>
            </a:r>
            <a:r>
              <a:rPr sz="2000" b="1" spc="-20" dirty="0">
                <a:latin typeface="Calibri Light"/>
                <a:cs typeface="Calibri Light"/>
              </a:rPr>
              <a:t>Java</a:t>
            </a:r>
            <a:endParaRPr sz="2000" b="1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0" y="5639906"/>
            <a:ext cx="4578477" cy="93294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815"/>
              </a:spcBef>
            </a:pPr>
            <a:r>
              <a:rPr lang="ru-RU" sz="2400" b="1" dirty="0" smtClean="0">
                <a:latin typeface="Calibri"/>
                <a:cs typeface="Calibri"/>
              </a:rPr>
              <a:t>Крючков</a:t>
            </a:r>
            <a:r>
              <a:rPr sz="2400" b="1" spc="-30" dirty="0" smtClean="0">
                <a:latin typeface="Calibri"/>
                <a:cs typeface="Calibri"/>
              </a:rPr>
              <a:t> </a:t>
            </a:r>
            <a:r>
              <a:rPr lang="ru-RU" sz="2400" b="1" dirty="0" smtClean="0">
                <a:latin typeface="Calibri"/>
                <a:cs typeface="Calibri"/>
              </a:rPr>
              <a:t>Павел</a:t>
            </a:r>
            <a:r>
              <a:rPr sz="2400" b="1" spc="-20" dirty="0" smtClean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О</a:t>
            </a:r>
            <a:r>
              <a:rPr lang="ru-RU" sz="2400" b="1" spc="-10" dirty="0" err="1" smtClean="0">
                <a:latin typeface="Calibri"/>
                <a:cs typeface="Calibri"/>
              </a:rPr>
              <a:t>легович</a:t>
            </a:r>
            <a:endParaRPr sz="2400" b="1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Calibri"/>
                <a:cs typeface="Calibri"/>
              </a:rPr>
              <a:t>Группа: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FSJ-</a:t>
            </a:r>
            <a:r>
              <a:rPr lang="ru-RU" sz="2400" spc="-10" dirty="0">
                <a:latin typeface="Calibri"/>
                <a:cs typeface="Calibri"/>
              </a:rPr>
              <a:t>2</a:t>
            </a:r>
            <a:r>
              <a:rPr sz="2400" spc="-10" dirty="0" smtClean="0">
                <a:latin typeface="Calibri"/>
                <a:cs typeface="Calibri"/>
              </a:rPr>
              <a:t>-</a:t>
            </a:r>
            <a:r>
              <a:rPr sz="2400" spc="-25" dirty="0" smtClean="0">
                <a:latin typeface="Calibri"/>
                <a:cs typeface="Calibri"/>
              </a:rPr>
              <a:t>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</a:t>
            </a:r>
            <a:r>
              <a:rPr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3493"/>
            <a:ext cx="10240645" cy="179279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spc="-25" dirty="0" smtClean="0"/>
              <a:t>Проект является приложением для магазина музыкальных </a:t>
            </a:r>
          </a:p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spc="-25" dirty="0" smtClean="0"/>
              <a:t>товаров, составленным из нескольких страниц – регистрации, </a:t>
            </a:r>
          </a:p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spc="-25" dirty="0" smtClean="0"/>
              <a:t>авторизации, списка товаров, есть пользовательская часть и </a:t>
            </a:r>
          </a:p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spc="-25" dirty="0" smtClean="0"/>
              <a:t>функционал добавления новых товаров.</a:t>
            </a:r>
            <a:endParaRPr spc="-1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8696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 smtClean="0"/>
              <a:t>ER</a:t>
            </a:r>
            <a:r>
              <a:rPr lang="en-US" spc="-10" dirty="0"/>
              <a:t>D</a:t>
            </a:r>
            <a:r>
              <a:rPr spc="-10" dirty="0" smtClean="0"/>
              <a:t>-</a:t>
            </a:r>
            <a:r>
              <a:rPr spc="-10" dirty="0" err="1" smtClean="0"/>
              <a:t>модель</a:t>
            </a:r>
            <a:r>
              <a:rPr lang="ru-RU" spc="-10" dirty="0" smtClean="0"/>
              <a:t> и </a:t>
            </a:r>
            <a:r>
              <a:rPr lang="ru-RU" spc="-10" dirty="0" smtClean="0"/>
              <a:t>таблицы</a:t>
            </a:r>
            <a:endParaRPr spc="-1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3200400"/>
            <a:ext cx="4314825" cy="1695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85327"/>
            <a:ext cx="3505200" cy="60675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709"/>
            <a:ext cx="8534400" cy="67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92D050"/>
                </a:solidFill>
              </a:rPr>
              <a:t>Инструментальные</a:t>
            </a:r>
            <a:r>
              <a:rPr b="1" spc="-40" dirty="0">
                <a:solidFill>
                  <a:srgbClr val="92D050"/>
                </a:solidFill>
              </a:rPr>
              <a:t> </a:t>
            </a:r>
            <a:r>
              <a:rPr b="1" spc="-10" dirty="0">
                <a:solidFill>
                  <a:srgbClr val="92D050"/>
                </a:solidFill>
              </a:rPr>
              <a:t>средства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582025" cy="403700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35" dirty="0" smtClean="0">
                <a:latin typeface="Calibri"/>
                <a:cs typeface="Calibri"/>
              </a:rPr>
              <a:t>Java Spring Framework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35" dirty="0" smtClean="0">
                <a:latin typeface="Calibri"/>
                <a:cs typeface="Calibri"/>
              </a:rPr>
              <a:t>Spring Boot + Apache Maven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35" dirty="0" smtClean="0">
                <a:latin typeface="Calibri"/>
                <a:cs typeface="Calibri"/>
              </a:rPr>
              <a:t>Spring Data JPA </a:t>
            </a:r>
            <a:r>
              <a:rPr lang="ru-RU" sz="2800" spc="-35" dirty="0" smtClean="0">
                <a:latin typeface="Calibri"/>
                <a:cs typeface="Calibri"/>
              </a:rPr>
              <a:t>и связи </a:t>
            </a:r>
            <a:r>
              <a:rPr lang="en-US" sz="2800" spc="-35" dirty="0" smtClean="0">
                <a:latin typeface="Calibri"/>
                <a:cs typeface="Calibri"/>
              </a:rPr>
              <a:t>Hibernate+</a:t>
            </a:r>
            <a:r>
              <a:rPr lang="ru-RU" sz="2800" spc="-35" dirty="0" smtClean="0">
                <a:latin typeface="Calibri"/>
                <a:cs typeface="Calibri"/>
              </a:rPr>
              <a:t> </a:t>
            </a:r>
            <a:r>
              <a:rPr lang="en-US" sz="2800" spc="-35" dirty="0" smtClean="0">
                <a:latin typeface="Calibri"/>
                <a:cs typeface="Calibri"/>
              </a:rPr>
              <a:t>Validation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ru-RU" sz="2800" spc="-35" dirty="0" err="1" smtClean="0">
                <a:latin typeface="Calibri"/>
                <a:cs typeface="Calibri"/>
              </a:rPr>
              <a:t>Шаблонизатор</a:t>
            </a:r>
            <a:r>
              <a:rPr lang="ru-RU" sz="2800" spc="-35" dirty="0" smtClean="0">
                <a:latin typeface="Calibri"/>
                <a:cs typeface="Calibri"/>
              </a:rPr>
              <a:t>  </a:t>
            </a:r>
            <a:r>
              <a:rPr lang="en-US" sz="2800" spc="-35" dirty="0" err="1" smtClean="0">
                <a:latin typeface="Calibri"/>
                <a:cs typeface="Calibri"/>
              </a:rPr>
              <a:t>Thymeleaf</a:t>
            </a:r>
            <a:endParaRPr lang="en-US" sz="2800" spc="-35" dirty="0" smtClean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35" dirty="0" smtClean="0">
                <a:latin typeface="Calibri"/>
                <a:cs typeface="Calibri"/>
              </a:rPr>
              <a:t>HTML </a:t>
            </a:r>
            <a:r>
              <a:rPr lang="ru-RU" sz="2800" spc="-35" dirty="0" smtClean="0">
                <a:latin typeface="Calibri"/>
                <a:cs typeface="Calibri"/>
              </a:rPr>
              <a:t>верстка </a:t>
            </a:r>
            <a:r>
              <a:rPr lang="en-US" sz="2800" spc="-35" dirty="0" smtClean="0">
                <a:latin typeface="Calibri"/>
                <a:cs typeface="Calibri"/>
              </a:rPr>
              <a:t>CSS </a:t>
            </a:r>
            <a:r>
              <a:rPr lang="ru-RU" sz="2800" spc="-35" dirty="0" smtClean="0">
                <a:latin typeface="Calibri"/>
                <a:cs typeface="Calibri"/>
              </a:rPr>
              <a:t>стили, библиотека </a:t>
            </a:r>
            <a:r>
              <a:rPr lang="en-US" sz="2800" spc="-35" dirty="0" smtClean="0">
                <a:latin typeface="Calibri"/>
                <a:cs typeface="Calibri"/>
              </a:rPr>
              <a:t>Bootstrap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lang="en-US" sz="2800" spc="-35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ru-RU" sz="2800" spc="-35" dirty="0" smtClean="0">
                <a:latin typeface="Calibri"/>
                <a:cs typeface="Calibri"/>
              </a:rPr>
              <a:t>Для сборки проекта использованы программы: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35" dirty="0" smtClean="0">
                <a:latin typeface="Calibri"/>
                <a:cs typeface="Calibri"/>
              </a:rPr>
              <a:t>IntelliJ IDEA, VS Code, </a:t>
            </a:r>
            <a:r>
              <a:rPr lang="ru-RU" sz="2800" spc="-35" dirty="0" smtClean="0">
                <a:latin typeface="Calibri"/>
                <a:cs typeface="Calibri"/>
              </a:rPr>
              <a:t>база данных </a:t>
            </a:r>
            <a:r>
              <a:rPr lang="en-US" sz="2800" spc="-35" dirty="0" smtClean="0">
                <a:latin typeface="Calibri"/>
                <a:cs typeface="Calibri"/>
              </a:rPr>
              <a:t>PostgreSQL</a:t>
            </a:r>
            <a:endParaRPr lang="en-US" sz="2800" spc="-35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Результат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1056640">
              <a:lnSpc>
                <a:spcPct val="90000"/>
              </a:lnSpc>
              <a:spcBef>
                <a:spcPts val="430"/>
              </a:spcBef>
            </a:pPr>
            <a:r>
              <a:rPr dirty="0"/>
              <a:t>Можно</a:t>
            </a:r>
            <a:r>
              <a:rPr spc="-130" dirty="0"/>
              <a:t> </a:t>
            </a:r>
            <a:r>
              <a:rPr dirty="0"/>
              <a:t>приложить</a:t>
            </a:r>
            <a:r>
              <a:rPr spc="-110" dirty="0"/>
              <a:t> </a:t>
            </a:r>
            <a:r>
              <a:rPr spc="-20" dirty="0"/>
              <a:t>несколько</a:t>
            </a:r>
            <a:r>
              <a:rPr spc="-130" dirty="0"/>
              <a:t> </a:t>
            </a:r>
            <a:r>
              <a:rPr spc="-10" dirty="0"/>
              <a:t>скриншотов</a:t>
            </a:r>
            <a:r>
              <a:rPr spc="-110" dirty="0"/>
              <a:t> </a:t>
            </a:r>
            <a:r>
              <a:rPr spc="-10" dirty="0"/>
              <a:t>готового</a:t>
            </a:r>
            <a:r>
              <a:rPr spc="-95" dirty="0"/>
              <a:t> </a:t>
            </a:r>
            <a:r>
              <a:rPr spc="-20" dirty="0"/>
              <a:t>WEB- </a:t>
            </a:r>
            <a:r>
              <a:rPr spc="-10" dirty="0"/>
              <a:t>приложения</a:t>
            </a:r>
            <a:r>
              <a:rPr spc="-85" dirty="0"/>
              <a:t> </a:t>
            </a:r>
            <a:r>
              <a:rPr dirty="0"/>
              <a:t>или</a:t>
            </a:r>
            <a:r>
              <a:rPr spc="-85" dirty="0"/>
              <a:t> </a:t>
            </a:r>
            <a:r>
              <a:rPr dirty="0"/>
              <a:t>ресурса,</a:t>
            </a:r>
            <a:r>
              <a:rPr spc="-60" dirty="0"/>
              <a:t> </a:t>
            </a:r>
            <a:r>
              <a:rPr dirty="0"/>
              <a:t>а</a:t>
            </a:r>
            <a:r>
              <a:rPr spc="-85" dirty="0"/>
              <a:t> </a:t>
            </a:r>
            <a:r>
              <a:rPr b="1" dirty="0">
                <a:latin typeface="Calibri"/>
                <a:cs typeface="Calibri"/>
              </a:rPr>
              <a:t>затем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перейти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к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демонстрации программы</a:t>
            </a:r>
            <a:r>
              <a:rPr spc="-10" dirty="0"/>
              <a:t>.</a:t>
            </a:r>
          </a:p>
          <a:p>
            <a:pPr marL="12700" marR="5080">
              <a:lnSpc>
                <a:spcPts val="3020"/>
              </a:lnSpc>
              <a:spcBef>
                <a:spcPts val="1055"/>
              </a:spcBef>
            </a:pPr>
            <a:r>
              <a:rPr spc="-20" dirty="0"/>
              <a:t>Приветствуется,</a:t>
            </a:r>
            <a:r>
              <a:rPr spc="-60" dirty="0"/>
              <a:t> </a:t>
            </a:r>
            <a:r>
              <a:rPr dirty="0"/>
              <a:t>если</a:t>
            </a:r>
            <a:r>
              <a:rPr spc="-65" dirty="0"/>
              <a:t> </a:t>
            </a:r>
            <a:r>
              <a:rPr spc="-25" dirty="0"/>
              <a:t>будет</a:t>
            </a:r>
            <a:r>
              <a:rPr spc="-60" dirty="0"/>
              <a:t> </a:t>
            </a:r>
            <a:r>
              <a:rPr dirty="0"/>
              <a:t>записано</a:t>
            </a:r>
            <a:r>
              <a:rPr spc="-75" dirty="0"/>
              <a:t> </a:t>
            </a:r>
            <a:r>
              <a:rPr dirty="0"/>
              <a:t>видео</a:t>
            </a:r>
            <a:r>
              <a:rPr spc="-70" dirty="0"/>
              <a:t> </a:t>
            </a:r>
            <a:r>
              <a:rPr dirty="0"/>
              <a:t>с</a:t>
            </a:r>
            <a:r>
              <a:rPr spc="-70" dirty="0"/>
              <a:t> </a:t>
            </a:r>
            <a:r>
              <a:rPr spc="-10" dirty="0"/>
              <a:t>демонстрацией </a:t>
            </a:r>
            <a:r>
              <a:rPr spc="-20" dirty="0"/>
              <a:t>(необязательно,</a:t>
            </a:r>
            <a:r>
              <a:rPr spc="-70" dirty="0"/>
              <a:t> </a:t>
            </a:r>
            <a:r>
              <a:rPr dirty="0"/>
              <a:t>но</a:t>
            </a:r>
            <a:r>
              <a:rPr spc="-60" dirty="0"/>
              <a:t> </a:t>
            </a:r>
            <a:r>
              <a:rPr spc="-10" dirty="0"/>
              <a:t>надежнее.</a:t>
            </a:r>
            <a:r>
              <a:rPr spc="-80" dirty="0"/>
              <a:t> </a:t>
            </a:r>
            <a:r>
              <a:rPr dirty="0"/>
              <a:t>На</a:t>
            </a:r>
            <a:r>
              <a:rPr spc="-35" dirty="0"/>
              <a:t> </a:t>
            </a:r>
            <a:r>
              <a:rPr dirty="0"/>
              <a:t>видео</a:t>
            </a:r>
            <a:r>
              <a:rPr spc="-75" dirty="0"/>
              <a:t> </a:t>
            </a:r>
            <a:r>
              <a:rPr dirty="0"/>
              <a:t>программа</a:t>
            </a:r>
            <a:r>
              <a:rPr spc="-60" dirty="0"/>
              <a:t> </a:t>
            </a:r>
            <a:r>
              <a:rPr dirty="0"/>
              <a:t>не</a:t>
            </a:r>
            <a:r>
              <a:rPr spc="-65" dirty="0"/>
              <a:t> </a:t>
            </a:r>
            <a:r>
              <a:rPr spc="-10" dirty="0"/>
              <a:t>сломается).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Заключение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3493"/>
            <a:ext cx="10240645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dirty="0" smtClean="0"/>
              <a:t>Благодарность комиссии за внимание, а также большое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ru-RU" spc="-10" dirty="0"/>
          </a:p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ru-RU" spc="-10" dirty="0" smtClean="0"/>
              <a:t>		</a:t>
            </a:r>
            <a:r>
              <a:rPr lang="ru-RU" sz="9600" spc="-1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</a:t>
            </a:r>
            <a:endParaRPr sz="9600" spc="-1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165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Office Theme</vt:lpstr>
      <vt:lpstr>Презентация PowerPoint</vt:lpstr>
      <vt:lpstr>Предметная область</vt:lpstr>
      <vt:lpstr>ERD-модель и таблицы</vt:lpstr>
      <vt:lpstr>Презентация PowerPoint</vt:lpstr>
      <vt:lpstr>Инструментальные средства</vt:lpstr>
      <vt:lpstr>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Шимбирёв Андрей Андреевич</dc:creator>
  <cp:lastModifiedBy>Info | NOMITECH</cp:lastModifiedBy>
  <cp:revision>10</cp:revision>
  <dcterms:created xsi:type="dcterms:W3CDTF">2022-12-11T14:05:58Z</dcterms:created>
  <dcterms:modified xsi:type="dcterms:W3CDTF">2022-12-16T23:18:50Z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2022-12-11T00:00:00Z</vt:filetime>
  </property>
  <property fmtid="{D5CDD505-2E9C-101B-9397-08002B2CF9AE}" pid="5" name="Producer">
    <vt:lpwstr>Microsoft® PowerPoint® для Microsoft 365</vt:lpwstr>
  </property>
</Properties>
</file>