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18288000" cy="10287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707" autoAdjust="0"/>
  </p:normalViewPr>
  <p:slideViewPr>
    <p:cSldViewPr>
      <p:cViewPr>
        <p:scale>
          <a:sx n="31" d="100"/>
          <a:sy n="31" d="100"/>
        </p:scale>
        <p:origin x="-1590" y="-58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6000" y="625805"/>
            <a:ext cx="12890439" cy="1640509"/>
          </a:xfrm>
          <a:prstGeom prst="rect">
            <a:avLst/>
          </a:prstGeom>
        </p:spPr>
        <p:txBody>
          <a:bodyPr wrap="square" lIns="0" tIns="0" rIns="0" bIns="0">
            <a:spAutoFit/>
          </a:bodyPr>
          <a:lstStyle>
            <a:lvl1pPr>
              <a:defRPr sz="8100" b="1" i="0">
                <a:solidFill>
                  <a:srgbClr val="0AB5BC"/>
                </a:solidFill>
                <a:latin typeface="Tahoma"/>
                <a:cs typeface="Tahom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435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rgbClr val="0AB5BC"/>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435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rgbClr val="0AB5BC"/>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rgbClr val="0AB5BC"/>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AB5BC"/>
          </a:solidFill>
        </p:spPr>
        <p:txBody>
          <a:bodyPr wrap="square" lIns="0" tIns="0" rIns="0" bIns="0" rtlCol="0"/>
          <a:lstStyle/>
          <a:p>
            <a:endParaRPr/>
          </a:p>
        </p:txBody>
      </p:sp>
      <p:sp>
        <p:nvSpPr>
          <p:cNvPr id="17" name="bg object 17"/>
          <p:cNvSpPr/>
          <p:nvPr/>
        </p:nvSpPr>
        <p:spPr>
          <a:xfrm>
            <a:off x="0" y="0"/>
            <a:ext cx="9601200" cy="10287000"/>
          </a:xfrm>
          <a:custGeom>
            <a:avLst/>
            <a:gdLst/>
            <a:ahLst/>
            <a:cxnLst/>
            <a:rect l="l" t="t" r="r" b="b"/>
            <a:pathLst>
              <a:path w="9601200" h="10287000">
                <a:moveTo>
                  <a:pt x="7663317" y="10286999"/>
                </a:moveTo>
                <a:lnTo>
                  <a:pt x="0" y="10286999"/>
                </a:lnTo>
                <a:lnTo>
                  <a:pt x="0" y="0"/>
                </a:lnTo>
                <a:lnTo>
                  <a:pt x="6300743" y="0"/>
                </a:lnTo>
                <a:lnTo>
                  <a:pt x="6305452" y="2642"/>
                </a:lnTo>
                <a:lnTo>
                  <a:pt x="6351603" y="29036"/>
                </a:lnTo>
                <a:lnTo>
                  <a:pt x="6397539" y="55809"/>
                </a:lnTo>
                <a:lnTo>
                  <a:pt x="6443261" y="82960"/>
                </a:lnTo>
                <a:lnTo>
                  <a:pt x="6488760" y="110485"/>
                </a:lnTo>
                <a:lnTo>
                  <a:pt x="6534027" y="138377"/>
                </a:lnTo>
                <a:lnTo>
                  <a:pt x="6579060" y="166636"/>
                </a:lnTo>
                <a:lnTo>
                  <a:pt x="6623861" y="195263"/>
                </a:lnTo>
                <a:lnTo>
                  <a:pt x="6668428" y="224258"/>
                </a:lnTo>
                <a:lnTo>
                  <a:pt x="6712763" y="253620"/>
                </a:lnTo>
                <a:lnTo>
                  <a:pt x="6756857" y="283344"/>
                </a:lnTo>
                <a:lnTo>
                  <a:pt x="6800700" y="313424"/>
                </a:lnTo>
                <a:lnTo>
                  <a:pt x="6844292" y="343859"/>
                </a:lnTo>
                <a:lnTo>
                  <a:pt x="6887634" y="374650"/>
                </a:lnTo>
                <a:lnTo>
                  <a:pt x="6930725" y="405796"/>
                </a:lnTo>
                <a:lnTo>
                  <a:pt x="6973566" y="437298"/>
                </a:lnTo>
                <a:lnTo>
                  <a:pt x="7016148" y="469150"/>
                </a:lnTo>
                <a:lnTo>
                  <a:pt x="7058462" y="501345"/>
                </a:lnTo>
                <a:lnTo>
                  <a:pt x="7100509" y="533882"/>
                </a:lnTo>
                <a:lnTo>
                  <a:pt x="7142288" y="566762"/>
                </a:lnTo>
                <a:lnTo>
                  <a:pt x="7183799" y="599986"/>
                </a:lnTo>
                <a:lnTo>
                  <a:pt x="7225043" y="633552"/>
                </a:lnTo>
                <a:lnTo>
                  <a:pt x="7266010" y="667455"/>
                </a:lnTo>
                <a:lnTo>
                  <a:pt x="7306694" y="701687"/>
                </a:lnTo>
                <a:lnTo>
                  <a:pt x="7347093" y="736248"/>
                </a:lnTo>
                <a:lnTo>
                  <a:pt x="7387208" y="771139"/>
                </a:lnTo>
                <a:lnTo>
                  <a:pt x="7427039" y="806359"/>
                </a:lnTo>
                <a:lnTo>
                  <a:pt x="7466586" y="841909"/>
                </a:lnTo>
                <a:lnTo>
                  <a:pt x="7505840" y="877781"/>
                </a:lnTo>
                <a:lnTo>
                  <a:pt x="7544795" y="913968"/>
                </a:lnTo>
                <a:lnTo>
                  <a:pt x="7583449" y="950470"/>
                </a:lnTo>
                <a:lnTo>
                  <a:pt x="7621804" y="987287"/>
                </a:lnTo>
                <a:lnTo>
                  <a:pt x="7659859" y="1024419"/>
                </a:lnTo>
                <a:lnTo>
                  <a:pt x="7697614" y="1061867"/>
                </a:lnTo>
                <a:lnTo>
                  <a:pt x="7735062" y="1099622"/>
                </a:lnTo>
                <a:lnTo>
                  <a:pt x="7772194" y="1137677"/>
                </a:lnTo>
                <a:lnTo>
                  <a:pt x="7809011" y="1176031"/>
                </a:lnTo>
                <a:lnTo>
                  <a:pt x="7845513" y="1214686"/>
                </a:lnTo>
                <a:lnTo>
                  <a:pt x="7881699" y="1253641"/>
                </a:lnTo>
                <a:lnTo>
                  <a:pt x="7917571" y="1292896"/>
                </a:lnTo>
                <a:lnTo>
                  <a:pt x="7953121" y="1332443"/>
                </a:lnTo>
                <a:lnTo>
                  <a:pt x="7988341" y="1372274"/>
                </a:lnTo>
                <a:lnTo>
                  <a:pt x="8023232" y="1412389"/>
                </a:lnTo>
                <a:lnTo>
                  <a:pt x="8057794" y="1452788"/>
                </a:lnTo>
                <a:lnTo>
                  <a:pt x="8092026" y="1493472"/>
                </a:lnTo>
                <a:lnTo>
                  <a:pt x="8125929" y="1534439"/>
                </a:lnTo>
                <a:lnTo>
                  <a:pt x="8159495" y="1575683"/>
                </a:lnTo>
                <a:lnTo>
                  <a:pt x="8192718" y="1617194"/>
                </a:lnTo>
                <a:lnTo>
                  <a:pt x="8225598" y="1658973"/>
                </a:lnTo>
                <a:lnTo>
                  <a:pt x="8258136" y="1701019"/>
                </a:lnTo>
                <a:lnTo>
                  <a:pt x="8290330" y="1743333"/>
                </a:lnTo>
                <a:lnTo>
                  <a:pt x="8322181" y="1785915"/>
                </a:lnTo>
                <a:lnTo>
                  <a:pt x="8353684" y="1828756"/>
                </a:lnTo>
                <a:lnTo>
                  <a:pt x="8384831" y="1871847"/>
                </a:lnTo>
                <a:lnTo>
                  <a:pt x="8415621" y="1915189"/>
                </a:lnTo>
                <a:lnTo>
                  <a:pt x="8446057" y="1958781"/>
                </a:lnTo>
                <a:lnTo>
                  <a:pt x="8476136" y="2002624"/>
                </a:lnTo>
                <a:lnTo>
                  <a:pt x="8505860" y="2046718"/>
                </a:lnTo>
                <a:lnTo>
                  <a:pt x="8535222" y="2091053"/>
                </a:lnTo>
                <a:lnTo>
                  <a:pt x="8564217" y="2135621"/>
                </a:lnTo>
                <a:lnTo>
                  <a:pt x="8592844" y="2180421"/>
                </a:lnTo>
                <a:lnTo>
                  <a:pt x="8621104" y="2225454"/>
                </a:lnTo>
                <a:lnTo>
                  <a:pt x="8648996" y="2270720"/>
                </a:lnTo>
                <a:lnTo>
                  <a:pt x="8676521" y="2316219"/>
                </a:lnTo>
                <a:lnTo>
                  <a:pt x="8703672" y="2361942"/>
                </a:lnTo>
                <a:lnTo>
                  <a:pt x="8730444" y="2407879"/>
                </a:lnTo>
                <a:lnTo>
                  <a:pt x="8756839" y="2454030"/>
                </a:lnTo>
                <a:lnTo>
                  <a:pt x="8782855" y="2500395"/>
                </a:lnTo>
                <a:lnTo>
                  <a:pt x="8808492" y="2546976"/>
                </a:lnTo>
                <a:lnTo>
                  <a:pt x="8833752" y="2593770"/>
                </a:lnTo>
                <a:lnTo>
                  <a:pt x="8858627" y="2640769"/>
                </a:lnTo>
                <a:lnTo>
                  <a:pt x="8883113" y="2687965"/>
                </a:lnTo>
                <a:lnTo>
                  <a:pt x="8907211" y="2735355"/>
                </a:lnTo>
                <a:lnTo>
                  <a:pt x="8930920" y="2782942"/>
                </a:lnTo>
                <a:lnTo>
                  <a:pt x="8954241" y="2830723"/>
                </a:lnTo>
                <a:lnTo>
                  <a:pt x="8977173" y="2878701"/>
                </a:lnTo>
                <a:lnTo>
                  <a:pt x="8999712" y="2926865"/>
                </a:lnTo>
                <a:lnTo>
                  <a:pt x="9021853" y="2975204"/>
                </a:lnTo>
                <a:lnTo>
                  <a:pt x="9043597" y="3023721"/>
                </a:lnTo>
                <a:lnTo>
                  <a:pt x="9064943" y="3072413"/>
                </a:lnTo>
                <a:lnTo>
                  <a:pt x="9085891" y="3121282"/>
                </a:lnTo>
                <a:lnTo>
                  <a:pt x="9106442" y="3170326"/>
                </a:lnTo>
                <a:lnTo>
                  <a:pt x="9126590" y="3219538"/>
                </a:lnTo>
                <a:lnTo>
                  <a:pt x="9146333" y="3268906"/>
                </a:lnTo>
                <a:lnTo>
                  <a:pt x="9165670" y="3318430"/>
                </a:lnTo>
                <a:lnTo>
                  <a:pt x="9184601" y="3368111"/>
                </a:lnTo>
                <a:lnTo>
                  <a:pt x="9203126" y="3417949"/>
                </a:lnTo>
                <a:lnTo>
                  <a:pt x="9221245" y="3467943"/>
                </a:lnTo>
                <a:lnTo>
                  <a:pt x="9238955" y="3518084"/>
                </a:lnTo>
                <a:lnTo>
                  <a:pt x="9256252" y="3568362"/>
                </a:lnTo>
                <a:lnTo>
                  <a:pt x="9273135" y="3618776"/>
                </a:lnTo>
                <a:lnTo>
                  <a:pt x="9289606" y="3669326"/>
                </a:lnTo>
                <a:lnTo>
                  <a:pt x="9305663" y="3720013"/>
                </a:lnTo>
                <a:lnTo>
                  <a:pt x="9321308" y="3770836"/>
                </a:lnTo>
                <a:lnTo>
                  <a:pt x="9336536" y="3821785"/>
                </a:lnTo>
                <a:lnTo>
                  <a:pt x="9351344" y="3872850"/>
                </a:lnTo>
                <a:lnTo>
                  <a:pt x="9365734" y="3924032"/>
                </a:lnTo>
                <a:lnTo>
                  <a:pt x="9379704" y="3975329"/>
                </a:lnTo>
                <a:lnTo>
                  <a:pt x="9393255" y="4026743"/>
                </a:lnTo>
                <a:lnTo>
                  <a:pt x="9406386" y="4078272"/>
                </a:lnTo>
                <a:lnTo>
                  <a:pt x="9419096" y="4129907"/>
                </a:lnTo>
                <a:lnTo>
                  <a:pt x="9431382" y="4181638"/>
                </a:lnTo>
                <a:lnTo>
                  <a:pt x="9443242" y="4233464"/>
                </a:lnTo>
                <a:lnTo>
                  <a:pt x="9454679" y="4285385"/>
                </a:lnTo>
                <a:lnTo>
                  <a:pt x="9465691" y="4337401"/>
                </a:lnTo>
                <a:lnTo>
                  <a:pt x="9476278" y="4389513"/>
                </a:lnTo>
                <a:lnTo>
                  <a:pt x="9486439" y="4441710"/>
                </a:lnTo>
                <a:lnTo>
                  <a:pt x="9496171" y="4493981"/>
                </a:lnTo>
                <a:lnTo>
                  <a:pt x="9505475" y="4546326"/>
                </a:lnTo>
                <a:lnTo>
                  <a:pt x="9514350" y="4598746"/>
                </a:lnTo>
                <a:lnTo>
                  <a:pt x="9522796" y="4651240"/>
                </a:lnTo>
                <a:lnTo>
                  <a:pt x="9530814" y="4703809"/>
                </a:lnTo>
                <a:lnTo>
                  <a:pt x="9538402" y="4756441"/>
                </a:lnTo>
                <a:lnTo>
                  <a:pt x="9545558" y="4809127"/>
                </a:lnTo>
                <a:lnTo>
                  <a:pt x="9552281" y="4861866"/>
                </a:lnTo>
                <a:lnTo>
                  <a:pt x="9558574" y="4914658"/>
                </a:lnTo>
                <a:lnTo>
                  <a:pt x="9564434" y="4967503"/>
                </a:lnTo>
                <a:lnTo>
                  <a:pt x="9569863" y="5020402"/>
                </a:lnTo>
                <a:lnTo>
                  <a:pt x="9574858" y="5073343"/>
                </a:lnTo>
                <a:lnTo>
                  <a:pt x="9579420" y="5126316"/>
                </a:lnTo>
                <a:lnTo>
                  <a:pt x="9583548" y="5179322"/>
                </a:lnTo>
                <a:lnTo>
                  <a:pt x="9587242" y="5232359"/>
                </a:lnTo>
                <a:lnTo>
                  <a:pt x="9590503" y="5285428"/>
                </a:lnTo>
                <a:lnTo>
                  <a:pt x="9593329" y="5338529"/>
                </a:lnTo>
                <a:lnTo>
                  <a:pt x="9595721" y="5391652"/>
                </a:lnTo>
                <a:lnTo>
                  <a:pt x="9597678" y="5444785"/>
                </a:lnTo>
                <a:lnTo>
                  <a:pt x="9599200" y="5497929"/>
                </a:lnTo>
                <a:lnTo>
                  <a:pt x="9600288" y="5551084"/>
                </a:lnTo>
                <a:lnTo>
                  <a:pt x="9600940" y="5604249"/>
                </a:lnTo>
                <a:lnTo>
                  <a:pt x="9601199" y="5657425"/>
                </a:lnTo>
                <a:lnTo>
                  <a:pt x="9600940" y="5710601"/>
                </a:lnTo>
                <a:lnTo>
                  <a:pt x="9600288" y="5763766"/>
                </a:lnTo>
                <a:lnTo>
                  <a:pt x="9599200" y="5816921"/>
                </a:lnTo>
                <a:lnTo>
                  <a:pt x="9597678" y="5870065"/>
                </a:lnTo>
                <a:lnTo>
                  <a:pt x="9595721" y="5923198"/>
                </a:lnTo>
                <a:lnTo>
                  <a:pt x="9593328" y="5976321"/>
                </a:lnTo>
                <a:lnTo>
                  <a:pt x="9590502" y="6029422"/>
                </a:lnTo>
                <a:lnTo>
                  <a:pt x="9587242" y="6082491"/>
                </a:lnTo>
                <a:lnTo>
                  <a:pt x="9583548" y="6135529"/>
                </a:lnTo>
                <a:lnTo>
                  <a:pt x="9579420" y="6188534"/>
                </a:lnTo>
                <a:lnTo>
                  <a:pt x="9574858" y="6241507"/>
                </a:lnTo>
                <a:lnTo>
                  <a:pt x="9569863" y="6294448"/>
                </a:lnTo>
                <a:lnTo>
                  <a:pt x="9564434" y="6347347"/>
                </a:lnTo>
                <a:lnTo>
                  <a:pt x="9558574" y="6400192"/>
                </a:lnTo>
                <a:lnTo>
                  <a:pt x="9552281" y="6452984"/>
                </a:lnTo>
                <a:lnTo>
                  <a:pt x="9545557" y="6505723"/>
                </a:lnTo>
                <a:lnTo>
                  <a:pt x="9538401" y="6558408"/>
                </a:lnTo>
                <a:lnTo>
                  <a:pt x="9530814" y="6611041"/>
                </a:lnTo>
                <a:lnTo>
                  <a:pt x="9522796" y="6663609"/>
                </a:lnTo>
                <a:lnTo>
                  <a:pt x="9514349" y="6716103"/>
                </a:lnTo>
                <a:lnTo>
                  <a:pt x="9505474" y="6768523"/>
                </a:lnTo>
                <a:lnTo>
                  <a:pt x="9496171" y="6820868"/>
                </a:lnTo>
                <a:lnTo>
                  <a:pt x="9486438" y="6873139"/>
                </a:lnTo>
                <a:lnTo>
                  <a:pt x="9476277" y="6925336"/>
                </a:lnTo>
                <a:lnTo>
                  <a:pt x="9465690" y="6977448"/>
                </a:lnTo>
                <a:lnTo>
                  <a:pt x="9454678" y="7029464"/>
                </a:lnTo>
                <a:lnTo>
                  <a:pt x="9443242" y="7081385"/>
                </a:lnTo>
                <a:lnTo>
                  <a:pt x="9431381" y="7133211"/>
                </a:lnTo>
                <a:lnTo>
                  <a:pt x="9419095" y="7184941"/>
                </a:lnTo>
                <a:lnTo>
                  <a:pt x="9406386" y="7236577"/>
                </a:lnTo>
                <a:lnTo>
                  <a:pt x="9393254" y="7288106"/>
                </a:lnTo>
                <a:lnTo>
                  <a:pt x="9379704" y="7339520"/>
                </a:lnTo>
                <a:lnTo>
                  <a:pt x="9365733" y="7390817"/>
                </a:lnTo>
                <a:lnTo>
                  <a:pt x="9351344" y="7441998"/>
                </a:lnTo>
                <a:lnTo>
                  <a:pt x="9336535" y="7493064"/>
                </a:lnTo>
                <a:lnTo>
                  <a:pt x="9321306" y="7544013"/>
                </a:lnTo>
                <a:lnTo>
                  <a:pt x="9305662" y="7594836"/>
                </a:lnTo>
                <a:lnTo>
                  <a:pt x="9289605" y="7645523"/>
                </a:lnTo>
                <a:lnTo>
                  <a:pt x="9273134" y="7696073"/>
                </a:lnTo>
                <a:lnTo>
                  <a:pt x="9256251" y="7746487"/>
                </a:lnTo>
                <a:lnTo>
                  <a:pt x="9238954" y="7796764"/>
                </a:lnTo>
                <a:lnTo>
                  <a:pt x="9221244" y="7846905"/>
                </a:lnTo>
                <a:lnTo>
                  <a:pt x="9203125" y="7896899"/>
                </a:lnTo>
                <a:lnTo>
                  <a:pt x="9184600" y="7946737"/>
                </a:lnTo>
                <a:lnTo>
                  <a:pt x="9165669" y="7996418"/>
                </a:lnTo>
                <a:lnTo>
                  <a:pt x="9146332" y="8045943"/>
                </a:lnTo>
                <a:lnTo>
                  <a:pt x="9126589" y="8095311"/>
                </a:lnTo>
                <a:lnTo>
                  <a:pt x="9106441" y="8144522"/>
                </a:lnTo>
                <a:lnTo>
                  <a:pt x="9085890" y="8193567"/>
                </a:lnTo>
                <a:lnTo>
                  <a:pt x="9064942" y="8242436"/>
                </a:lnTo>
                <a:lnTo>
                  <a:pt x="9043596" y="8291128"/>
                </a:lnTo>
                <a:lnTo>
                  <a:pt x="9021852" y="8339644"/>
                </a:lnTo>
                <a:lnTo>
                  <a:pt x="8999711" y="8387983"/>
                </a:lnTo>
                <a:lnTo>
                  <a:pt x="8977172" y="8436147"/>
                </a:lnTo>
                <a:lnTo>
                  <a:pt x="8954240" y="8484125"/>
                </a:lnTo>
                <a:lnTo>
                  <a:pt x="8930919" y="8531907"/>
                </a:lnTo>
                <a:lnTo>
                  <a:pt x="8907210" y="8579493"/>
                </a:lnTo>
                <a:lnTo>
                  <a:pt x="8883112" y="8626884"/>
                </a:lnTo>
                <a:lnTo>
                  <a:pt x="8858626" y="8674080"/>
                </a:lnTo>
                <a:lnTo>
                  <a:pt x="8833751" y="8721080"/>
                </a:lnTo>
                <a:lnTo>
                  <a:pt x="8808492" y="8767874"/>
                </a:lnTo>
                <a:lnTo>
                  <a:pt x="8782854" y="8814454"/>
                </a:lnTo>
                <a:lnTo>
                  <a:pt x="8756838" y="8860820"/>
                </a:lnTo>
                <a:lnTo>
                  <a:pt x="8730443" y="8906971"/>
                </a:lnTo>
                <a:lnTo>
                  <a:pt x="8703670" y="8952907"/>
                </a:lnTo>
                <a:lnTo>
                  <a:pt x="8676519" y="8998629"/>
                </a:lnTo>
                <a:lnTo>
                  <a:pt x="8648994" y="9044128"/>
                </a:lnTo>
                <a:lnTo>
                  <a:pt x="8621102" y="9089394"/>
                </a:lnTo>
                <a:lnTo>
                  <a:pt x="8592843" y="9134428"/>
                </a:lnTo>
                <a:lnTo>
                  <a:pt x="8564216" y="9179228"/>
                </a:lnTo>
                <a:lnTo>
                  <a:pt x="8535222" y="9223796"/>
                </a:lnTo>
                <a:lnTo>
                  <a:pt x="8505860" y="9268131"/>
                </a:lnTo>
                <a:lnTo>
                  <a:pt x="8476136" y="9312224"/>
                </a:lnTo>
                <a:lnTo>
                  <a:pt x="8446056" y="9356067"/>
                </a:lnTo>
                <a:lnTo>
                  <a:pt x="8415621" y="9399660"/>
                </a:lnTo>
                <a:lnTo>
                  <a:pt x="8384830" y="9443002"/>
                </a:lnTo>
                <a:lnTo>
                  <a:pt x="8353684" y="9486093"/>
                </a:lnTo>
                <a:lnTo>
                  <a:pt x="8322181" y="9528933"/>
                </a:lnTo>
                <a:lnTo>
                  <a:pt x="8290330" y="9571515"/>
                </a:lnTo>
                <a:lnTo>
                  <a:pt x="8258136" y="9613830"/>
                </a:lnTo>
                <a:lnTo>
                  <a:pt x="8225598" y="9655877"/>
                </a:lnTo>
                <a:lnTo>
                  <a:pt x="8192718" y="9697656"/>
                </a:lnTo>
                <a:lnTo>
                  <a:pt x="8159495" y="9739167"/>
                </a:lnTo>
                <a:lnTo>
                  <a:pt x="8125929" y="9780410"/>
                </a:lnTo>
                <a:lnTo>
                  <a:pt x="8092026" y="9821378"/>
                </a:lnTo>
                <a:lnTo>
                  <a:pt x="8057794" y="9862061"/>
                </a:lnTo>
                <a:lnTo>
                  <a:pt x="8023232" y="9902461"/>
                </a:lnTo>
                <a:lnTo>
                  <a:pt x="7988341" y="9942576"/>
                </a:lnTo>
                <a:lnTo>
                  <a:pt x="7953121" y="9982407"/>
                </a:lnTo>
                <a:lnTo>
                  <a:pt x="7917571" y="10021954"/>
                </a:lnTo>
                <a:lnTo>
                  <a:pt x="7881699" y="10061208"/>
                </a:lnTo>
                <a:lnTo>
                  <a:pt x="7845513" y="10100162"/>
                </a:lnTo>
                <a:lnTo>
                  <a:pt x="7809011" y="10138817"/>
                </a:lnTo>
                <a:lnTo>
                  <a:pt x="7772194" y="10177172"/>
                </a:lnTo>
                <a:lnTo>
                  <a:pt x="7735062" y="10215227"/>
                </a:lnTo>
                <a:lnTo>
                  <a:pt x="7697614" y="10252982"/>
                </a:lnTo>
                <a:lnTo>
                  <a:pt x="7663317" y="1028699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22224"/>
            <a:ext cx="9216418" cy="4336745"/>
          </a:xfrm>
          <a:prstGeom prst="rect">
            <a:avLst/>
          </a:prstGeom>
        </p:spPr>
        <p:txBody>
          <a:bodyPr wrap="square" lIns="0" tIns="0" rIns="0" bIns="0">
            <a:spAutoFit/>
          </a:bodyPr>
          <a:lstStyle>
            <a:lvl1pPr>
              <a:defRPr sz="8100" b="1" i="0">
                <a:solidFill>
                  <a:srgbClr val="0AB5BC"/>
                </a:solidFill>
                <a:latin typeface="Tahoma"/>
                <a:cs typeface="Tahoma"/>
              </a:defRPr>
            </a:lvl1pPr>
          </a:lstStyle>
          <a:p>
            <a:endParaRPr/>
          </a:p>
        </p:txBody>
      </p:sp>
      <p:sp>
        <p:nvSpPr>
          <p:cNvPr id="3" name="Holder 3"/>
          <p:cNvSpPr>
            <a:spLocks noGrp="1"/>
          </p:cNvSpPr>
          <p:nvPr>
            <p:ph type="body" idx="1"/>
          </p:nvPr>
        </p:nvSpPr>
        <p:spPr>
          <a:xfrm>
            <a:off x="1958502" y="2416299"/>
            <a:ext cx="12005310" cy="3184525"/>
          </a:xfrm>
          <a:prstGeom prst="rect">
            <a:avLst/>
          </a:prstGeom>
        </p:spPr>
        <p:txBody>
          <a:bodyPr wrap="square" lIns="0" tIns="0" rIns="0" bIns="0">
            <a:spAutoFit/>
          </a:bodyPr>
          <a:lstStyle>
            <a:lvl1pPr>
              <a:defRPr sz="435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teboho4000@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523728" y="9481161"/>
            <a:ext cx="338455" cy="360680"/>
          </a:xfrm>
          <a:prstGeom prst="rect">
            <a:avLst/>
          </a:prstGeom>
        </p:spPr>
        <p:txBody>
          <a:bodyPr vert="horz" wrap="square" lIns="0" tIns="12700" rIns="0" bIns="0" rtlCol="0">
            <a:spAutoFit/>
          </a:bodyPr>
          <a:lstStyle/>
          <a:p>
            <a:pPr marL="12700">
              <a:lnSpc>
                <a:spcPct val="100000"/>
              </a:lnSpc>
              <a:spcBef>
                <a:spcPts val="100"/>
              </a:spcBef>
            </a:pPr>
            <a:r>
              <a:rPr sz="2200" b="1" spc="-150" dirty="0">
                <a:solidFill>
                  <a:srgbClr val="8F113D"/>
                </a:solidFill>
                <a:latin typeface="Tahoma"/>
                <a:cs typeface="Tahoma"/>
              </a:rPr>
              <a:t>02</a:t>
            </a:r>
            <a:endParaRPr sz="2200">
              <a:latin typeface="Tahoma"/>
              <a:cs typeface="Tahoma"/>
            </a:endParaRPr>
          </a:p>
        </p:txBody>
      </p:sp>
      <p:grpSp>
        <p:nvGrpSpPr>
          <p:cNvPr id="3" name="object 3"/>
          <p:cNvGrpSpPr/>
          <p:nvPr/>
        </p:nvGrpSpPr>
        <p:grpSpPr>
          <a:xfrm>
            <a:off x="13234984" y="1467791"/>
            <a:ext cx="3349625" cy="2275205"/>
            <a:chOff x="13234984" y="1467791"/>
            <a:chExt cx="3349625" cy="2275205"/>
          </a:xfrm>
        </p:grpSpPr>
        <p:sp>
          <p:nvSpPr>
            <p:cNvPr id="4" name="object 4"/>
            <p:cNvSpPr/>
            <p:nvPr/>
          </p:nvSpPr>
          <p:spPr>
            <a:xfrm>
              <a:off x="14309761" y="1467791"/>
              <a:ext cx="2275205" cy="2275205"/>
            </a:xfrm>
            <a:custGeom>
              <a:avLst/>
              <a:gdLst/>
              <a:ahLst/>
              <a:cxnLst/>
              <a:rect l="l" t="t" r="r" b="b"/>
              <a:pathLst>
                <a:path w="2275205" h="2275204">
                  <a:moveTo>
                    <a:pt x="1012985" y="2274832"/>
                  </a:moveTo>
                  <a:lnTo>
                    <a:pt x="0" y="2274832"/>
                  </a:lnTo>
                  <a:lnTo>
                    <a:pt x="500" y="2226629"/>
                  </a:lnTo>
                  <a:lnTo>
                    <a:pt x="1995" y="2178671"/>
                  </a:lnTo>
                  <a:lnTo>
                    <a:pt x="4475" y="2130967"/>
                  </a:lnTo>
                  <a:lnTo>
                    <a:pt x="7930" y="2083527"/>
                  </a:lnTo>
                  <a:lnTo>
                    <a:pt x="12349" y="2036361"/>
                  </a:lnTo>
                  <a:lnTo>
                    <a:pt x="17724" y="1989480"/>
                  </a:lnTo>
                  <a:lnTo>
                    <a:pt x="24043" y="1942892"/>
                  </a:lnTo>
                  <a:lnTo>
                    <a:pt x="31298" y="1896608"/>
                  </a:lnTo>
                  <a:lnTo>
                    <a:pt x="39479" y="1850637"/>
                  </a:lnTo>
                  <a:lnTo>
                    <a:pt x="48575" y="1804990"/>
                  </a:lnTo>
                  <a:lnTo>
                    <a:pt x="58577" y="1759676"/>
                  </a:lnTo>
                  <a:lnTo>
                    <a:pt x="69475" y="1714705"/>
                  </a:lnTo>
                  <a:lnTo>
                    <a:pt x="81258" y="1670088"/>
                  </a:lnTo>
                  <a:lnTo>
                    <a:pt x="93918" y="1625833"/>
                  </a:lnTo>
                  <a:lnTo>
                    <a:pt x="107444" y="1581951"/>
                  </a:lnTo>
                  <a:lnTo>
                    <a:pt x="121827" y="1538452"/>
                  </a:lnTo>
                  <a:lnTo>
                    <a:pt x="137056" y="1495345"/>
                  </a:lnTo>
                  <a:lnTo>
                    <a:pt x="153121" y="1452641"/>
                  </a:lnTo>
                  <a:lnTo>
                    <a:pt x="170014" y="1410349"/>
                  </a:lnTo>
                  <a:lnTo>
                    <a:pt x="187723" y="1368479"/>
                  </a:lnTo>
                  <a:lnTo>
                    <a:pt x="206239" y="1327041"/>
                  </a:lnTo>
                  <a:lnTo>
                    <a:pt x="225552" y="1286045"/>
                  </a:lnTo>
                  <a:lnTo>
                    <a:pt x="245653" y="1245500"/>
                  </a:lnTo>
                  <a:lnTo>
                    <a:pt x="266531" y="1205417"/>
                  </a:lnTo>
                  <a:lnTo>
                    <a:pt x="288177" y="1165806"/>
                  </a:lnTo>
                  <a:lnTo>
                    <a:pt x="310580" y="1126676"/>
                  </a:lnTo>
                  <a:lnTo>
                    <a:pt x="333731" y="1088037"/>
                  </a:lnTo>
                  <a:lnTo>
                    <a:pt x="357620" y="1049900"/>
                  </a:lnTo>
                  <a:lnTo>
                    <a:pt x="382238" y="1012273"/>
                  </a:lnTo>
                  <a:lnTo>
                    <a:pt x="407573" y="975167"/>
                  </a:lnTo>
                  <a:lnTo>
                    <a:pt x="433617" y="938592"/>
                  </a:lnTo>
                  <a:lnTo>
                    <a:pt x="460359" y="902557"/>
                  </a:lnTo>
                  <a:lnTo>
                    <a:pt x="487789" y="867073"/>
                  </a:lnTo>
                  <a:lnTo>
                    <a:pt x="515899" y="832149"/>
                  </a:lnTo>
                  <a:lnTo>
                    <a:pt x="544677" y="797795"/>
                  </a:lnTo>
                  <a:lnTo>
                    <a:pt x="574115" y="764021"/>
                  </a:lnTo>
                  <a:lnTo>
                    <a:pt x="604201" y="730837"/>
                  </a:lnTo>
                  <a:lnTo>
                    <a:pt x="634927" y="698253"/>
                  </a:lnTo>
                  <a:lnTo>
                    <a:pt x="666282" y="666279"/>
                  </a:lnTo>
                  <a:lnTo>
                    <a:pt x="698256" y="634924"/>
                  </a:lnTo>
                  <a:lnTo>
                    <a:pt x="730841" y="604198"/>
                  </a:lnTo>
                  <a:lnTo>
                    <a:pt x="764024" y="574112"/>
                  </a:lnTo>
                  <a:lnTo>
                    <a:pt x="797798" y="544675"/>
                  </a:lnTo>
                  <a:lnTo>
                    <a:pt x="832152" y="515897"/>
                  </a:lnTo>
                  <a:lnTo>
                    <a:pt x="867076" y="487787"/>
                  </a:lnTo>
                  <a:lnTo>
                    <a:pt x="902561" y="460357"/>
                  </a:lnTo>
                  <a:lnTo>
                    <a:pt x="938595" y="433615"/>
                  </a:lnTo>
                  <a:lnTo>
                    <a:pt x="975171" y="407571"/>
                  </a:lnTo>
                  <a:lnTo>
                    <a:pt x="1012277" y="382236"/>
                  </a:lnTo>
                  <a:lnTo>
                    <a:pt x="1049904" y="357619"/>
                  </a:lnTo>
                  <a:lnTo>
                    <a:pt x="1088041" y="333730"/>
                  </a:lnTo>
                  <a:lnTo>
                    <a:pt x="1126680" y="310579"/>
                  </a:lnTo>
                  <a:lnTo>
                    <a:pt x="1165810" y="288175"/>
                  </a:lnTo>
                  <a:lnTo>
                    <a:pt x="1205422" y="266530"/>
                  </a:lnTo>
                  <a:lnTo>
                    <a:pt x="1245505" y="245652"/>
                  </a:lnTo>
                  <a:lnTo>
                    <a:pt x="1286049" y="225551"/>
                  </a:lnTo>
                  <a:lnTo>
                    <a:pt x="1327045" y="206238"/>
                  </a:lnTo>
                  <a:lnTo>
                    <a:pt x="1368484" y="187722"/>
                  </a:lnTo>
                  <a:lnTo>
                    <a:pt x="1410354" y="170013"/>
                  </a:lnTo>
                  <a:lnTo>
                    <a:pt x="1452646" y="153120"/>
                  </a:lnTo>
                  <a:lnTo>
                    <a:pt x="1495350" y="137055"/>
                  </a:lnTo>
                  <a:lnTo>
                    <a:pt x="1538457" y="121826"/>
                  </a:lnTo>
                  <a:lnTo>
                    <a:pt x="1581956" y="107444"/>
                  </a:lnTo>
                  <a:lnTo>
                    <a:pt x="1625838" y="93918"/>
                  </a:lnTo>
                  <a:lnTo>
                    <a:pt x="1670093" y="81258"/>
                  </a:lnTo>
                  <a:lnTo>
                    <a:pt x="1714711" y="69474"/>
                  </a:lnTo>
                  <a:lnTo>
                    <a:pt x="1759682" y="58577"/>
                  </a:lnTo>
                  <a:lnTo>
                    <a:pt x="1804995" y="48575"/>
                  </a:lnTo>
                  <a:lnTo>
                    <a:pt x="1850643" y="39479"/>
                  </a:lnTo>
                  <a:lnTo>
                    <a:pt x="1896613" y="31298"/>
                  </a:lnTo>
                  <a:lnTo>
                    <a:pt x="1942897" y="24043"/>
                  </a:lnTo>
                  <a:lnTo>
                    <a:pt x="1989485" y="17724"/>
                  </a:lnTo>
                  <a:lnTo>
                    <a:pt x="2036367" y="12349"/>
                  </a:lnTo>
                  <a:lnTo>
                    <a:pt x="2083533" y="7929"/>
                  </a:lnTo>
                  <a:lnTo>
                    <a:pt x="2130972" y="4475"/>
                  </a:lnTo>
                  <a:lnTo>
                    <a:pt x="2178676" y="1995"/>
                  </a:lnTo>
                  <a:lnTo>
                    <a:pt x="2226635" y="500"/>
                  </a:lnTo>
                  <a:lnTo>
                    <a:pt x="2274837" y="0"/>
                  </a:lnTo>
                  <a:lnTo>
                    <a:pt x="2274837" y="1012973"/>
                  </a:lnTo>
                  <a:lnTo>
                    <a:pt x="2226436" y="1013885"/>
                  </a:lnTo>
                  <a:lnTo>
                    <a:pt x="2178496" y="1016596"/>
                  </a:lnTo>
                  <a:lnTo>
                    <a:pt x="2131049" y="1021076"/>
                  </a:lnTo>
                  <a:lnTo>
                    <a:pt x="2084128" y="1027291"/>
                  </a:lnTo>
                  <a:lnTo>
                    <a:pt x="2037766" y="1035209"/>
                  </a:lnTo>
                  <a:lnTo>
                    <a:pt x="1991996" y="1044796"/>
                  </a:lnTo>
                  <a:lnTo>
                    <a:pt x="1946850" y="1056021"/>
                  </a:lnTo>
                  <a:lnTo>
                    <a:pt x="1902361" y="1068850"/>
                  </a:lnTo>
                  <a:lnTo>
                    <a:pt x="1858561" y="1083251"/>
                  </a:lnTo>
                  <a:lnTo>
                    <a:pt x="1815484" y="1099191"/>
                  </a:lnTo>
                  <a:lnTo>
                    <a:pt x="1773162" y="1116638"/>
                  </a:lnTo>
                  <a:lnTo>
                    <a:pt x="1731627" y="1135559"/>
                  </a:lnTo>
                  <a:lnTo>
                    <a:pt x="1690912" y="1155920"/>
                  </a:lnTo>
                  <a:lnTo>
                    <a:pt x="1651051" y="1177691"/>
                  </a:lnTo>
                  <a:lnTo>
                    <a:pt x="1612075" y="1200837"/>
                  </a:lnTo>
                  <a:lnTo>
                    <a:pt x="1574017" y="1225326"/>
                  </a:lnTo>
                  <a:lnTo>
                    <a:pt x="1536910" y="1251125"/>
                  </a:lnTo>
                  <a:lnTo>
                    <a:pt x="1500787" y="1278203"/>
                  </a:lnTo>
                  <a:lnTo>
                    <a:pt x="1465681" y="1306525"/>
                  </a:lnTo>
                  <a:lnTo>
                    <a:pt x="1431623" y="1336060"/>
                  </a:lnTo>
                  <a:lnTo>
                    <a:pt x="1398647" y="1366775"/>
                  </a:lnTo>
                  <a:lnTo>
                    <a:pt x="1366785" y="1398636"/>
                  </a:lnTo>
                  <a:lnTo>
                    <a:pt x="1336071" y="1431612"/>
                  </a:lnTo>
                  <a:lnTo>
                    <a:pt x="1306536" y="1465670"/>
                  </a:lnTo>
                  <a:lnTo>
                    <a:pt x="1278214" y="1500777"/>
                  </a:lnTo>
                  <a:lnTo>
                    <a:pt x="1251136" y="1536900"/>
                  </a:lnTo>
                  <a:lnTo>
                    <a:pt x="1225337" y="1574007"/>
                  </a:lnTo>
                  <a:lnTo>
                    <a:pt x="1200848" y="1612065"/>
                  </a:lnTo>
                  <a:lnTo>
                    <a:pt x="1177702" y="1651041"/>
                  </a:lnTo>
                  <a:lnTo>
                    <a:pt x="1155932" y="1690903"/>
                  </a:lnTo>
                  <a:lnTo>
                    <a:pt x="1135570" y="1731618"/>
                  </a:lnTo>
                  <a:lnTo>
                    <a:pt x="1116649" y="1773153"/>
                  </a:lnTo>
                  <a:lnTo>
                    <a:pt x="1099203" y="1815475"/>
                  </a:lnTo>
                  <a:lnTo>
                    <a:pt x="1083262" y="1858553"/>
                  </a:lnTo>
                  <a:lnTo>
                    <a:pt x="1068861" y="1902353"/>
                  </a:lnTo>
                  <a:lnTo>
                    <a:pt x="1056032" y="1946842"/>
                  </a:lnTo>
                  <a:lnTo>
                    <a:pt x="1044807" y="1991988"/>
                  </a:lnTo>
                  <a:lnTo>
                    <a:pt x="1035220" y="2037759"/>
                  </a:lnTo>
                  <a:lnTo>
                    <a:pt x="1027302" y="2084121"/>
                  </a:lnTo>
                  <a:lnTo>
                    <a:pt x="1021087" y="2131042"/>
                  </a:lnTo>
                  <a:lnTo>
                    <a:pt x="1016608" y="2178489"/>
                  </a:lnTo>
                  <a:lnTo>
                    <a:pt x="1013896" y="2226430"/>
                  </a:lnTo>
                  <a:lnTo>
                    <a:pt x="1012985" y="2274832"/>
                  </a:lnTo>
                  <a:close/>
                </a:path>
              </a:pathLst>
            </a:custGeom>
            <a:solidFill>
              <a:srgbClr val="8F113D"/>
            </a:solidFill>
          </p:spPr>
          <p:txBody>
            <a:bodyPr wrap="square" lIns="0" tIns="0" rIns="0" bIns="0" rtlCol="0"/>
            <a:lstStyle/>
            <a:p>
              <a:endParaRPr/>
            </a:p>
          </p:txBody>
        </p:sp>
        <p:sp>
          <p:nvSpPr>
            <p:cNvPr id="5" name="object 5"/>
            <p:cNvSpPr/>
            <p:nvPr/>
          </p:nvSpPr>
          <p:spPr>
            <a:xfrm>
              <a:off x="13234984" y="2328734"/>
              <a:ext cx="2212340" cy="553085"/>
            </a:xfrm>
            <a:custGeom>
              <a:avLst/>
              <a:gdLst/>
              <a:ahLst/>
              <a:cxnLst/>
              <a:rect l="l" t="t" r="r" b="b"/>
              <a:pathLst>
                <a:path w="2212340" h="553085">
                  <a:moveTo>
                    <a:pt x="276522" y="553045"/>
                  </a:moveTo>
                  <a:lnTo>
                    <a:pt x="226801" y="548592"/>
                  </a:lnTo>
                  <a:lnTo>
                    <a:pt x="180010" y="535752"/>
                  </a:lnTo>
                  <a:lnTo>
                    <a:pt x="136929" y="515305"/>
                  </a:lnTo>
                  <a:lnTo>
                    <a:pt x="98338" y="488030"/>
                  </a:lnTo>
                  <a:lnTo>
                    <a:pt x="65015" y="454707"/>
                  </a:lnTo>
                  <a:lnTo>
                    <a:pt x="37740" y="416115"/>
                  </a:lnTo>
                  <a:lnTo>
                    <a:pt x="17293" y="373034"/>
                  </a:lnTo>
                  <a:lnTo>
                    <a:pt x="4453" y="326243"/>
                  </a:lnTo>
                  <a:lnTo>
                    <a:pt x="0" y="276522"/>
                  </a:lnTo>
                  <a:lnTo>
                    <a:pt x="4453" y="226801"/>
                  </a:lnTo>
                  <a:lnTo>
                    <a:pt x="17293" y="180010"/>
                  </a:lnTo>
                  <a:lnTo>
                    <a:pt x="37740" y="136929"/>
                  </a:lnTo>
                  <a:lnTo>
                    <a:pt x="65015" y="98338"/>
                  </a:lnTo>
                  <a:lnTo>
                    <a:pt x="98338" y="65015"/>
                  </a:lnTo>
                  <a:lnTo>
                    <a:pt x="136929" y="37740"/>
                  </a:lnTo>
                  <a:lnTo>
                    <a:pt x="180010" y="17293"/>
                  </a:lnTo>
                  <a:lnTo>
                    <a:pt x="226801" y="4453"/>
                  </a:lnTo>
                  <a:lnTo>
                    <a:pt x="276522" y="0"/>
                  </a:lnTo>
                  <a:lnTo>
                    <a:pt x="326243" y="4453"/>
                  </a:lnTo>
                  <a:lnTo>
                    <a:pt x="373034" y="17293"/>
                  </a:lnTo>
                  <a:lnTo>
                    <a:pt x="416115" y="37740"/>
                  </a:lnTo>
                  <a:lnTo>
                    <a:pt x="454707" y="65015"/>
                  </a:lnTo>
                  <a:lnTo>
                    <a:pt x="488030" y="98338"/>
                  </a:lnTo>
                  <a:lnTo>
                    <a:pt x="515305" y="136929"/>
                  </a:lnTo>
                  <a:lnTo>
                    <a:pt x="535752" y="180010"/>
                  </a:lnTo>
                  <a:lnTo>
                    <a:pt x="548592" y="226801"/>
                  </a:lnTo>
                  <a:lnTo>
                    <a:pt x="553045" y="276522"/>
                  </a:lnTo>
                  <a:lnTo>
                    <a:pt x="548592" y="326243"/>
                  </a:lnTo>
                  <a:lnTo>
                    <a:pt x="535752" y="373034"/>
                  </a:lnTo>
                  <a:lnTo>
                    <a:pt x="515305" y="416115"/>
                  </a:lnTo>
                  <a:lnTo>
                    <a:pt x="488030" y="454707"/>
                  </a:lnTo>
                  <a:lnTo>
                    <a:pt x="454707" y="488030"/>
                  </a:lnTo>
                  <a:lnTo>
                    <a:pt x="416115" y="515305"/>
                  </a:lnTo>
                  <a:lnTo>
                    <a:pt x="373034" y="535752"/>
                  </a:lnTo>
                  <a:lnTo>
                    <a:pt x="326243" y="548592"/>
                  </a:lnTo>
                  <a:lnTo>
                    <a:pt x="276522" y="553045"/>
                  </a:lnTo>
                  <a:close/>
                </a:path>
                <a:path w="2212340" h="553085">
                  <a:moveTo>
                    <a:pt x="1935658" y="553045"/>
                  </a:moveTo>
                  <a:lnTo>
                    <a:pt x="1885937" y="548592"/>
                  </a:lnTo>
                  <a:lnTo>
                    <a:pt x="1839146" y="535752"/>
                  </a:lnTo>
                  <a:lnTo>
                    <a:pt x="1796065" y="515305"/>
                  </a:lnTo>
                  <a:lnTo>
                    <a:pt x="1757473" y="488030"/>
                  </a:lnTo>
                  <a:lnTo>
                    <a:pt x="1724150" y="454707"/>
                  </a:lnTo>
                  <a:lnTo>
                    <a:pt x="1696876" y="416115"/>
                  </a:lnTo>
                  <a:lnTo>
                    <a:pt x="1676428" y="373034"/>
                  </a:lnTo>
                  <a:lnTo>
                    <a:pt x="1663588" y="326243"/>
                  </a:lnTo>
                  <a:lnTo>
                    <a:pt x="1659135" y="276522"/>
                  </a:lnTo>
                  <a:lnTo>
                    <a:pt x="1663588" y="226801"/>
                  </a:lnTo>
                  <a:lnTo>
                    <a:pt x="1676428" y="180010"/>
                  </a:lnTo>
                  <a:lnTo>
                    <a:pt x="1696876" y="136929"/>
                  </a:lnTo>
                  <a:lnTo>
                    <a:pt x="1724150" y="98338"/>
                  </a:lnTo>
                  <a:lnTo>
                    <a:pt x="1757473" y="65015"/>
                  </a:lnTo>
                  <a:lnTo>
                    <a:pt x="1796065" y="37740"/>
                  </a:lnTo>
                  <a:lnTo>
                    <a:pt x="1839146" y="17293"/>
                  </a:lnTo>
                  <a:lnTo>
                    <a:pt x="1885937" y="4453"/>
                  </a:lnTo>
                  <a:lnTo>
                    <a:pt x="1935658" y="0"/>
                  </a:lnTo>
                  <a:lnTo>
                    <a:pt x="1985379" y="4453"/>
                  </a:lnTo>
                  <a:lnTo>
                    <a:pt x="2032170" y="17293"/>
                  </a:lnTo>
                  <a:lnTo>
                    <a:pt x="2075251" y="37740"/>
                  </a:lnTo>
                  <a:lnTo>
                    <a:pt x="2113842" y="65015"/>
                  </a:lnTo>
                  <a:lnTo>
                    <a:pt x="2147165" y="98338"/>
                  </a:lnTo>
                  <a:lnTo>
                    <a:pt x="2174440" y="136929"/>
                  </a:lnTo>
                  <a:lnTo>
                    <a:pt x="2194887" y="180010"/>
                  </a:lnTo>
                  <a:lnTo>
                    <a:pt x="2207727" y="226801"/>
                  </a:lnTo>
                  <a:lnTo>
                    <a:pt x="2212181" y="276522"/>
                  </a:lnTo>
                  <a:lnTo>
                    <a:pt x="2207727" y="326243"/>
                  </a:lnTo>
                  <a:lnTo>
                    <a:pt x="2194887" y="373034"/>
                  </a:lnTo>
                  <a:lnTo>
                    <a:pt x="2174440" y="416115"/>
                  </a:lnTo>
                  <a:lnTo>
                    <a:pt x="2147165" y="454707"/>
                  </a:lnTo>
                  <a:lnTo>
                    <a:pt x="2113842" y="488030"/>
                  </a:lnTo>
                  <a:lnTo>
                    <a:pt x="2075251" y="515305"/>
                  </a:lnTo>
                  <a:lnTo>
                    <a:pt x="2032170" y="535752"/>
                  </a:lnTo>
                  <a:lnTo>
                    <a:pt x="1985379" y="548592"/>
                  </a:lnTo>
                  <a:lnTo>
                    <a:pt x="1935658" y="553045"/>
                  </a:lnTo>
                  <a:close/>
                </a:path>
                <a:path w="2212340" h="553085">
                  <a:moveTo>
                    <a:pt x="1106090" y="553045"/>
                  </a:moveTo>
                  <a:lnTo>
                    <a:pt x="1056369" y="548592"/>
                  </a:lnTo>
                  <a:lnTo>
                    <a:pt x="1009578" y="535752"/>
                  </a:lnTo>
                  <a:lnTo>
                    <a:pt x="966497" y="515305"/>
                  </a:lnTo>
                  <a:lnTo>
                    <a:pt x="927906" y="488030"/>
                  </a:lnTo>
                  <a:lnTo>
                    <a:pt x="894582" y="454707"/>
                  </a:lnTo>
                  <a:lnTo>
                    <a:pt x="867308" y="416115"/>
                  </a:lnTo>
                  <a:lnTo>
                    <a:pt x="846860" y="373034"/>
                  </a:lnTo>
                  <a:lnTo>
                    <a:pt x="834021" y="326243"/>
                  </a:lnTo>
                  <a:lnTo>
                    <a:pt x="829567" y="276522"/>
                  </a:lnTo>
                  <a:lnTo>
                    <a:pt x="834021" y="226801"/>
                  </a:lnTo>
                  <a:lnTo>
                    <a:pt x="846860" y="180010"/>
                  </a:lnTo>
                  <a:lnTo>
                    <a:pt x="867308" y="136929"/>
                  </a:lnTo>
                  <a:lnTo>
                    <a:pt x="894582" y="98338"/>
                  </a:lnTo>
                  <a:lnTo>
                    <a:pt x="927906" y="65015"/>
                  </a:lnTo>
                  <a:lnTo>
                    <a:pt x="966497" y="37740"/>
                  </a:lnTo>
                  <a:lnTo>
                    <a:pt x="1009578" y="17293"/>
                  </a:lnTo>
                  <a:lnTo>
                    <a:pt x="1056369" y="4453"/>
                  </a:lnTo>
                  <a:lnTo>
                    <a:pt x="1106090" y="0"/>
                  </a:lnTo>
                  <a:lnTo>
                    <a:pt x="1155811" y="4453"/>
                  </a:lnTo>
                  <a:lnTo>
                    <a:pt x="1202602" y="17293"/>
                  </a:lnTo>
                  <a:lnTo>
                    <a:pt x="1245683" y="37740"/>
                  </a:lnTo>
                  <a:lnTo>
                    <a:pt x="1284275" y="65015"/>
                  </a:lnTo>
                  <a:lnTo>
                    <a:pt x="1317598" y="98338"/>
                  </a:lnTo>
                  <a:lnTo>
                    <a:pt x="1344872" y="136929"/>
                  </a:lnTo>
                  <a:lnTo>
                    <a:pt x="1365320" y="180010"/>
                  </a:lnTo>
                  <a:lnTo>
                    <a:pt x="1378159" y="226801"/>
                  </a:lnTo>
                  <a:lnTo>
                    <a:pt x="1382613" y="276522"/>
                  </a:lnTo>
                  <a:lnTo>
                    <a:pt x="1378159" y="326243"/>
                  </a:lnTo>
                  <a:lnTo>
                    <a:pt x="1365320" y="373034"/>
                  </a:lnTo>
                  <a:lnTo>
                    <a:pt x="1344872" y="416115"/>
                  </a:lnTo>
                  <a:lnTo>
                    <a:pt x="1317598" y="454707"/>
                  </a:lnTo>
                  <a:lnTo>
                    <a:pt x="1284275" y="488030"/>
                  </a:lnTo>
                  <a:lnTo>
                    <a:pt x="1245683" y="515305"/>
                  </a:lnTo>
                  <a:lnTo>
                    <a:pt x="1202602" y="535752"/>
                  </a:lnTo>
                  <a:lnTo>
                    <a:pt x="1155811" y="548592"/>
                  </a:lnTo>
                  <a:lnTo>
                    <a:pt x="1106090" y="553045"/>
                  </a:lnTo>
                  <a:close/>
                </a:path>
              </a:pathLst>
            </a:custGeom>
            <a:solidFill>
              <a:srgbClr val="0AB5BC"/>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070940" rIns="0" bIns="0" rtlCol="0">
            <a:spAutoFit/>
          </a:bodyPr>
          <a:lstStyle/>
          <a:p>
            <a:pPr marL="12700" marR="2000250">
              <a:lnSpc>
                <a:spcPts val="9680"/>
              </a:lnSpc>
              <a:spcBef>
                <a:spcPts val="455"/>
              </a:spcBef>
            </a:pPr>
            <a:r>
              <a:rPr spc="-880" dirty="0">
                <a:solidFill>
                  <a:srgbClr val="8F113D"/>
                </a:solidFill>
              </a:rPr>
              <a:t>How</a:t>
            </a:r>
            <a:r>
              <a:rPr spc="-755" dirty="0">
                <a:solidFill>
                  <a:srgbClr val="8F113D"/>
                </a:solidFill>
              </a:rPr>
              <a:t> </a:t>
            </a:r>
            <a:r>
              <a:rPr spc="-420" dirty="0">
                <a:solidFill>
                  <a:srgbClr val="8F113D"/>
                </a:solidFill>
              </a:rPr>
              <a:t>to</a:t>
            </a:r>
            <a:r>
              <a:rPr spc="-750" dirty="0">
                <a:solidFill>
                  <a:srgbClr val="8F113D"/>
                </a:solidFill>
              </a:rPr>
              <a:t> </a:t>
            </a:r>
            <a:r>
              <a:rPr spc="-480" dirty="0">
                <a:solidFill>
                  <a:srgbClr val="8F113D"/>
                </a:solidFill>
              </a:rPr>
              <a:t>Use</a:t>
            </a:r>
            <a:r>
              <a:rPr spc="-750" dirty="0">
                <a:solidFill>
                  <a:srgbClr val="8F113D"/>
                </a:solidFill>
              </a:rPr>
              <a:t> </a:t>
            </a:r>
            <a:r>
              <a:rPr spc="-455" dirty="0">
                <a:solidFill>
                  <a:srgbClr val="8F113D"/>
                </a:solidFill>
              </a:rPr>
              <a:t>this </a:t>
            </a:r>
            <a:r>
              <a:rPr spc="-505" dirty="0">
                <a:solidFill>
                  <a:srgbClr val="8F113D"/>
                </a:solidFill>
              </a:rPr>
              <a:t>Presentation</a:t>
            </a:r>
          </a:p>
          <a:p>
            <a:pPr marL="12700">
              <a:lnSpc>
                <a:spcPct val="100000"/>
              </a:lnSpc>
              <a:spcBef>
                <a:spcPts val="1455"/>
              </a:spcBef>
            </a:pPr>
            <a:r>
              <a:rPr sz="4000" b="0" i="1" spc="-60" dirty="0">
                <a:latin typeface="Trebuchet MS"/>
                <a:cs typeface="Trebuchet MS"/>
              </a:rPr>
              <a:t>Present</a:t>
            </a:r>
            <a:r>
              <a:rPr sz="4000" b="0" i="1" spc="-385" dirty="0">
                <a:latin typeface="Trebuchet MS"/>
                <a:cs typeface="Trebuchet MS"/>
              </a:rPr>
              <a:t> </a:t>
            </a:r>
            <a:r>
              <a:rPr sz="4000" b="0" i="1" spc="-200" dirty="0">
                <a:latin typeface="Trebuchet MS"/>
                <a:cs typeface="Trebuchet MS"/>
              </a:rPr>
              <a:t>with</a:t>
            </a:r>
            <a:r>
              <a:rPr sz="4000" b="0" i="1" spc="-385" dirty="0">
                <a:latin typeface="Trebuchet MS"/>
                <a:cs typeface="Trebuchet MS"/>
              </a:rPr>
              <a:t> </a:t>
            </a:r>
            <a:r>
              <a:rPr sz="4000" b="0" i="1" dirty="0">
                <a:latin typeface="Trebuchet MS"/>
                <a:cs typeface="Trebuchet MS"/>
              </a:rPr>
              <a:t>ease</a:t>
            </a:r>
            <a:r>
              <a:rPr sz="4000" b="0" i="1" spc="-385" dirty="0">
                <a:latin typeface="Trebuchet MS"/>
                <a:cs typeface="Trebuchet MS"/>
              </a:rPr>
              <a:t> </a:t>
            </a:r>
            <a:r>
              <a:rPr sz="4000" b="0" i="1" spc="-75" dirty="0">
                <a:latin typeface="Trebuchet MS"/>
                <a:cs typeface="Trebuchet MS"/>
              </a:rPr>
              <a:t>and</a:t>
            </a:r>
            <a:r>
              <a:rPr sz="4000" b="0" i="1" spc="-380" dirty="0">
                <a:latin typeface="Trebuchet MS"/>
                <a:cs typeface="Trebuchet MS"/>
              </a:rPr>
              <a:t> </a:t>
            </a:r>
            <a:r>
              <a:rPr sz="4000" b="0" i="1" spc="-90" dirty="0">
                <a:latin typeface="Trebuchet MS"/>
                <a:cs typeface="Trebuchet MS"/>
              </a:rPr>
              <a:t>wow</a:t>
            </a:r>
            <a:r>
              <a:rPr sz="4000" b="0" i="1" spc="-385" dirty="0">
                <a:latin typeface="Trebuchet MS"/>
                <a:cs typeface="Trebuchet MS"/>
              </a:rPr>
              <a:t> </a:t>
            </a:r>
            <a:r>
              <a:rPr sz="4000" b="0" i="1" spc="-145" dirty="0">
                <a:latin typeface="Trebuchet MS"/>
                <a:cs typeface="Trebuchet MS"/>
              </a:rPr>
              <a:t>your</a:t>
            </a:r>
            <a:r>
              <a:rPr sz="4000" b="0" i="1" spc="-385" dirty="0">
                <a:latin typeface="Trebuchet MS"/>
                <a:cs typeface="Trebuchet MS"/>
              </a:rPr>
              <a:t> </a:t>
            </a:r>
            <a:r>
              <a:rPr sz="4000" b="0" i="1" spc="-10" dirty="0">
                <a:latin typeface="Trebuchet MS"/>
                <a:cs typeface="Trebuchet MS"/>
              </a:rPr>
              <a:t>audience</a:t>
            </a:r>
            <a:endParaRPr sz="4000" dirty="0">
              <a:latin typeface="Trebuchet MS"/>
              <a:cs typeface="Trebuchet MS"/>
            </a:endParaRPr>
          </a:p>
        </p:txBody>
      </p:sp>
      <p:pic>
        <p:nvPicPr>
          <p:cNvPr id="7" name="object 7"/>
          <p:cNvPicPr/>
          <p:nvPr/>
        </p:nvPicPr>
        <p:blipFill>
          <a:blip r:embed="rId2" cstate="print"/>
          <a:stretch>
            <a:fillRect/>
          </a:stretch>
        </p:blipFill>
        <p:spPr>
          <a:xfrm>
            <a:off x="1390649" y="5340984"/>
            <a:ext cx="133350" cy="133349"/>
          </a:xfrm>
          <a:prstGeom prst="rect">
            <a:avLst/>
          </a:prstGeom>
        </p:spPr>
      </p:pic>
      <p:pic>
        <p:nvPicPr>
          <p:cNvPr id="8" name="object 8"/>
          <p:cNvPicPr/>
          <p:nvPr/>
        </p:nvPicPr>
        <p:blipFill>
          <a:blip r:embed="rId3" cstate="print"/>
          <a:stretch>
            <a:fillRect/>
          </a:stretch>
        </p:blipFill>
        <p:spPr>
          <a:xfrm>
            <a:off x="1390649" y="5902959"/>
            <a:ext cx="133350" cy="133349"/>
          </a:xfrm>
          <a:prstGeom prst="rect">
            <a:avLst/>
          </a:prstGeom>
        </p:spPr>
      </p:pic>
      <p:pic>
        <p:nvPicPr>
          <p:cNvPr id="9" name="object 9"/>
          <p:cNvPicPr/>
          <p:nvPr/>
        </p:nvPicPr>
        <p:blipFill>
          <a:blip r:embed="rId4" cstate="print"/>
          <a:stretch>
            <a:fillRect/>
          </a:stretch>
        </p:blipFill>
        <p:spPr>
          <a:xfrm>
            <a:off x="1390649" y="6464934"/>
            <a:ext cx="133350" cy="133349"/>
          </a:xfrm>
          <a:prstGeom prst="rect">
            <a:avLst/>
          </a:prstGeom>
        </p:spPr>
      </p:pic>
      <p:pic>
        <p:nvPicPr>
          <p:cNvPr id="10" name="object 10"/>
          <p:cNvPicPr/>
          <p:nvPr/>
        </p:nvPicPr>
        <p:blipFill>
          <a:blip r:embed="rId4" cstate="print"/>
          <a:stretch>
            <a:fillRect/>
          </a:stretch>
        </p:blipFill>
        <p:spPr>
          <a:xfrm>
            <a:off x="1390649" y="7026909"/>
            <a:ext cx="133350" cy="133349"/>
          </a:xfrm>
          <a:prstGeom prst="rect">
            <a:avLst/>
          </a:prstGeom>
        </p:spPr>
      </p:pic>
      <p:pic>
        <p:nvPicPr>
          <p:cNvPr id="11" name="object 11"/>
          <p:cNvPicPr/>
          <p:nvPr/>
        </p:nvPicPr>
        <p:blipFill>
          <a:blip r:embed="rId3" cstate="print"/>
          <a:stretch>
            <a:fillRect/>
          </a:stretch>
        </p:blipFill>
        <p:spPr>
          <a:xfrm>
            <a:off x="1390649" y="7588884"/>
            <a:ext cx="133350" cy="133349"/>
          </a:xfrm>
          <a:prstGeom prst="rect">
            <a:avLst/>
          </a:prstGeom>
        </p:spPr>
      </p:pic>
      <p:sp>
        <p:nvSpPr>
          <p:cNvPr id="12" name="object 12"/>
          <p:cNvSpPr txBox="1"/>
          <p:nvPr/>
        </p:nvSpPr>
        <p:spPr>
          <a:xfrm>
            <a:off x="1016000" y="5047601"/>
            <a:ext cx="11849735" cy="3959225"/>
          </a:xfrm>
          <a:prstGeom prst="rect">
            <a:avLst/>
          </a:prstGeom>
        </p:spPr>
        <p:txBody>
          <a:bodyPr vert="horz" wrap="square" lIns="0" tIns="86995" rIns="0" bIns="0" rtlCol="0">
            <a:spAutoFit/>
          </a:bodyPr>
          <a:lstStyle/>
          <a:p>
            <a:pPr marL="702945">
              <a:lnSpc>
                <a:spcPct val="100000"/>
              </a:lnSpc>
              <a:spcBef>
                <a:spcPts val="685"/>
              </a:spcBef>
            </a:pPr>
            <a:r>
              <a:rPr sz="3200" dirty="0">
                <a:latin typeface="Tahoma"/>
                <a:cs typeface="Tahoma"/>
              </a:rPr>
              <a:t>Customize</a:t>
            </a:r>
            <a:r>
              <a:rPr sz="3200" spc="-315" dirty="0">
                <a:latin typeface="Tahoma"/>
                <a:cs typeface="Tahoma"/>
              </a:rPr>
              <a:t> </a:t>
            </a:r>
            <a:r>
              <a:rPr sz="3200" spc="-10" dirty="0">
                <a:latin typeface="Tahoma"/>
                <a:cs typeface="Tahoma"/>
              </a:rPr>
              <a:t>with</a:t>
            </a:r>
            <a:r>
              <a:rPr sz="3200" spc="-310" dirty="0">
                <a:latin typeface="Tahoma"/>
                <a:cs typeface="Tahoma"/>
              </a:rPr>
              <a:t> </a:t>
            </a:r>
            <a:r>
              <a:rPr sz="3200" dirty="0">
                <a:latin typeface="Tahoma"/>
                <a:cs typeface="Tahoma"/>
              </a:rPr>
              <a:t>text</a:t>
            </a:r>
            <a:r>
              <a:rPr sz="3200" spc="-315" dirty="0">
                <a:latin typeface="Tahoma"/>
                <a:cs typeface="Tahoma"/>
              </a:rPr>
              <a:t> </a:t>
            </a:r>
            <a:r>
              <a:rPr sz="3200" spc="-70" dirty="0">
                <a:latin typeface="Tahoma"/>
                <a:cs typeface="Tahoma"/>
              </a:rPr>
              <a:t>and</a:t>
            </a:r>
            <a:r>
              <a:rPr sz="3200" spc="-310" dirty="0">
                <a:latin typeface="Tahoma"/>
                <a:cs typeface="Tahoma"/>
              </a:rPr>
              <a:t> </a:t>
            </a:r>
            <a:r>
              <a:rPr sz="3200" spc="-10" dirty="0">
                <a:latin typeface="Tahoma"/>
                <a:cs typeface="Tahoma"/>
              </a:rPr>
              <a:t>photos.</a:t>
            </a:r>
            <a:endParaRPr sz="3200" dirty="0">
              <a:latin typeface="Tahoma"/>
              <a:cs typeface="Tahoma"/>
            </a:endParaRPr>
          </a:p>
          <a:p>
            <a:pPr marL="702945" marR="911860">
              <a:lnSpc>
                <a:spcPct val="115199"/>
              </a:lnSpc>
            </a:pPr>
            <a:r>
              <a:rPr sz="3200" spc="-45" dirty="0">
                <a:latin typeface="Tahoma"/>
                <a:cs typeface="Tahoma"/>
              </a:rPr>
              <a:t>Add</a:t>
            </a:r>
            <a:r>
              <a:rPr sz="3200" spc="-325" dirty="0">
                <a:latin typeface="Tahoma"/>
                <a:cs typeface="Tahoma"/>
              </a:rPr>
              <a:t> </a:t>
            </a:r>
            <a:r>
              <a:rPr sz="3200" dirty="0">
                <a:latin typeface="Tahoma"/>
                <a:cs typeface="Tahoma"/>
              </a:rPr>
              <a:t>elements</a:t>
            </a:r>
            <a:r>
              <a:rPr sz="3200" spc="-320" dirty="0">
                <a:latin typeface="Tahoma"/>
                <a:cs typeface="Tahoma"/>
              </a:rPr>
              <a:t> </a:t>
            </a:r>
            <a:r>
              <a:rPr sz="3200" dirty="0">
                <a:latin typeface="Tahoma"/>
                <a:cs typeface="Tahoma"/>
              </a:rPr>
              <a:t>from</a:t>
            </a:r>
            <a:r>
              <a:rPr sz="3200" spc="-325" dirty="0">
                <a:latin typeface="Tahoma"/>
                <a:cs typeface="Tahoma"/>
              </a:rPr>
              <a:t> </a:t>
            </a:r>
            <a:r>
              <a:rPr sz="3200" dirty="0">
                <a:latin typeface="Tahoma"/>
                <a:cs typeface="Tahoma"/>
              </a:rPr>
              <a:t>the</a:t>
            </a:r>
            <a:r>
              <a:rPr sz="3200" spc="-320" dirty="0">
                <a:latin typeface="Tahoma"/>
                <a:cs typeface="Tahoma"/>
              </a:rPr>
              <a:t> </a:t>
            </a:r>
            <a:r>
              <a:rPr sz="3200" spc="-35" dirty="0">
                <a:latin typeface="Tahoma"/>
                <a:cs typeface="Tahoma"/>
              </a:rPr>
              <a:t>library</a:t>
            </a:r>
            <a:r>
              <a:rPr sz="3200" spc="-325" dirty="0">
                <a:latin typeface="Tahoma"/>
                <a:cs typeface="Tahoma"/>
              </a:rPr>
              <a:t> </a:t>
            </a:r>
            <a:r>
              <a:rPr sz="3200" dirty="0">
                <a:latin typeface="Tahoma"/>
                <a:cs typeface="Tahoma"/>
              </a:rPr>
              <a:t>or</a:t>
            </a:r>
            <a:r>
              <a:rPr sz="3200" spc="-320" dirty="0">
                <a:latin typeface="Tahoma"/>
                <a:cs typeface="Tahoma"/>
              </a:rPr>
              <a:t> </a:t>
            </a:r>
            <a:r>
              <a:rPr sz="3200" spc="-50" dirty="0">
                <a:latin typeface="Tahoma"/>
                <a:cs typeface="Tahoma"/>
              </a:rPr>
              <a:t>upload</a:t>
            </a:r>
            <a:r>
              <a:rPr sz="3200" spc="-325" dirty="0">
                <a:latin typeface="Tahoma"/>
                <a:cs typeface="Tahoma"/>
              </a:rPr>
              <a:t> </a:t>
            </a:r>
            <a:r>
              <a:rPr sz="3200" dirty="0">
                <a:latin typeface="Tahoma"/>
                <a:cs typeface="Tahoma"/>
              </a:rPr>
              <a:t>from</a:t>
            </a:r>
            <a:r>
              <a:rPr sz="3200" spc="-320" dirty="0">
                <a:latin typeface="Tahoma"/>
                <a:cs typeface="Tahoma"/>
              </a:rPr>
              <a:t> </a:t>
            </a:r>
            <a:r>
              <a:rPr sz="3200" spc="-65" dirty="0">
                <a:latin typeface="Tahoma"/>
                <a:cs typeface="Tahoma"/>
              </a:rPr>
              <a:t>your</a:t>
            </a:r>
            <a:r>
              <a:rPr sz="3200" spc="-325" dirty="0">
                <a:latin typeface="Tahoma"/>
                <a:cs typeface="Tahoma"/>
              </a:rPr>
              <a:t> </a:t>
            </a:r>
            <a:r>
              <a:rPr sz="3200" spc="-10" dirty="0">
                <a:latin typeface="Tahoma"/>
                <a:cs typeface="Tahoma"/>
              </a:rPr>
              <a:t>drive. </a:t>
            </a:r>
            <a:r>
              <a:rPr sz="3200" spc="-50" dirty="0">
                <a:latin typeface="Tahoma"/>
                <a:cs typeface="Tahoma"/>
              </a:rPr>
              <a:t>Apply</a:t>
            </a:r>
            <a:r>
              <a:rPr sz="3200" spc="-300" dirty="0">
                <a:latin typeface="Tahoma"/>
                <a:cs typeface="Tahoma"/>
              </a:rPr>
              <a:t> </a:t>
            </a:r>
            <a:r>
              <a:rPr sz="3200" spc="-45" dirty="0">
                <a:latin typeface="Tahoma"/>
                <a:cs typeface="Tahoma"/>
              </a:rPr>
              <a:t>page</a:t>
            </a:r>
            <a:r>
              <a:rPr sz="3200" spc="-295" dirty="0">
                <a:latin typeface="Tahoma"/>
                <a:cs typeface="Tahoma"/>
              </a:rPr>
              <a:t> </a:t>
            </a:r>
            <a:r>
              <a:rPr sz="3200" spc="-10" dirty="0">
                <a:latin typeface="Tahoma"/>
                <a:cs typeface="Tahoma"/>
              </a:rPr>
              <a:t>animations</a:t>
            </a:r>
            <a:r>
              <a:rPr sz="3200" spc="-295" dirty="0">
                <a:latin typeface="Tahoma"/>
                <a:cs typeface="Tahoma"/>
              </a:rPr>
              <a:t> </a:t>
            </a:r>
            <a:r>
              <a:rPr sz="3200" spc="-70" dirty="0">
                <a:latin typeface="Tahoma"/>
                <a:cs typeface="Tahoma"/>
              </a:rPr>
              <a:t>and</a:t>
            </a:r>
            <a:r>
              <a:rPr sz="3200" spc="-295" dirty="0">
                <a:latin typeface="Tahoma"/>
                <a:cs typeface="Tahoma"/>
              </a:rPr>
              <a:t> </a:t>
            </a:r>
            <a:r>
              <a:rPr sz="3200" dirty="0">
                <a:latin typeface="Tahoma"/>
                <a:cs typeface="Tahoma"/>
              </a:rPr>
              <a:t>transitions</a:t>
            </a:r>
            <a:r>
              <a:rPr sz="3200" spc="-300" dirty="0">
                <a:latin typeface="Tahoma"/>
                <a:cs typeface="Tahoma"/>
              </a:rPr>
              <a:t> </a:t>
            </a:r>
            <a:r>
              <a:rPr sz="3200" dirty="0">
                <a:latin typeface="Tahoma"/>
                <a:cs typeface="Tahoma"/>
              </a:rPr>
              <a:t>to</a:t>
            </a:r>
            <a:r>
              <a:rPr sz="3200" spc="-295" dirty="0">
                <a:latin typeface="Tahoma"/>
                <a:cs typeface="Tahoma"/>
              </a:rPr>
              <a:t> </a:t>
            </a:r>
            <a:r>
              <a:rPr sz="3200" spc="-10" dirty="0">
                <a:latin typeface="Tahoma"/>
                <a:cs typeface="Tahoma"/>
              </a:rPr>
              <a:t>emphasize</a:t>
            </a:r>
            <a:r>
              <a:rPr sz="3200" spc="-295" dirty="0">
                <a:latin typeface="Tahoma"/>
                <a:cs typeface="Tahoma"/>
              </a:rPr>
              <a:t> </a:t>
            </a:r>
            <a:r>
              <a:rPr sz="3200" spc="-10" dirty="0">
                <a:latin typeface="Tahoma"/>
                <a:cs typeface="Tahoma"/>
              </a:rPr>
              <a:t>ideas.</a:t>
            </a:r>
            <a:endParaRPr sz="3200" dirty="0">
              <a:latin typeface="Tahoma"/>
              <a:cs typeface="Tahoma"/>
            </a:endParaRPr>
          </a:p>
          <a:p>
            <a:pPr marL="702945" marR="5080">
              <a:lnSpc>
                <a:spcPct val="115199"/>
              </a:lnSpc>
            </a:pPr>
            <a:r>
              <a:rPr sz="3200" dirty="0">
                <a:latin typeface="Tahoma"/>
                <a:cs typeface="Tahoma"/>
              </a:rPr>
              <a:t>Use</a:t>
            </a:r>
            <a:r>
              <a:rPr sz="3200" spc="-260" dirty="0">
                <a:latin typeface="Tahoma"/>
                <a:cs typeface="Tahoma"/>
              </a:rPr>
              <a:t> </a:t>
            </a:r>
            <a:r>
              <a:rPr sz="3200" dirty="0">
                <a:latin typeface="Tahoma"/>
                <a:cs typeface="Tahoma"/>
              </a:rPr>
              <a:t>point</a:t>
            </a:r>
            <a:r>
              <a:rPr sz="3200" spc="-254" dirty="0">
                <a:latin typeface="Tahoma"/>
                <a:cs typeface="Tahoma"/>
              </a:rPr>
              <a:t> </a:t>
            </a:r>
            <a:r>
              <a:rPr sz="3200" dirty="0">
                <a:latin typeface="Tahoma"/>
                <a:cs typeface="Tahoma"/>
              </a:rPr>
              <a:t>forms</a:t>
            </a:r>
            <a:r>
              <a:rPr sz="3200" spc="-254" dirty="0">
                <a:latin typeface="Tahoma"/>
                <a:cs typeface="Tahoma"/>
              </a:rPr>
              <a:t> </a:t>
            </a:r>
            <a:r>
              <a:rPr sz="3200" spc="-70" dirty="0">
                <a:latin typeface="Tahoma"/>
                <a:cs typeface="Tahoma"/>
              </a:rPr>
              <a:t>and</a:t>
            </a:r>
            <a:r>
              <a:rPr sz="3200" spc="-260" dirty="0">
                <a:latin typeface="Tahoma"/>
                <a:cs typeface="Tahoma"/>
              </a:rPr>
              <a:t> </a:t>
            </a:r>
            <a:r>
              <a:rPr sz="3200" dirty="0">
                <a:latin typeface="Tahoma"/>
                <a:cs typeface="Tahoma"/>
              </a:rPr>
              <a:t>short</a:t>
            </a:r>
            <a:r>
              <a:rPr sz="3200" spc="-254" dirty="0">
                <a:latin typeface="Tahoma"/>
                <a:cs typeface="Tahoma"/>
              </a:rPr>
              <a:t> </a:t>
            </a:r>
            <a:r>
              <a:rPr sz="3200" dirty="0">
                <a:latin typeface="Tahoma"/>
                <a:cs typeface="Tahoma"/>
              </a:rPr>
              <a:t>sentences</a:t>
            </a:r>
            <a:r>
              <a:rPr sz="3200" spc="-254" dirty="0">
                <a:latin typeface="Tahoma"/>
                <a:cs typeface="Tahoma"/>
              </a:rPr>
              <a:t> </a:t>
            </a:r>
            <a:r>
              <a:rPr sz="3200" dirty="0">
                <a:latin typeface="Tahoma"/>
                <a:cs typeface="Tahoma"/>
              </a:rPr>
              <a:t>instate</a:t>
            </a:r>
            <a:r>
              <a:rPr sz="3200" spc="-260" dirty="0">
                <a:latin typeface="Tahoma"/>
                <a:cs typeface="Tahoma"/>
              </a:rPr>
              <a:t> </a:t>
            </a:r>
            <a:r>
              <a:rPr sz="3200" spc="50" dirty="0">
                <a:latin typeface="Tahoma"/>
                <a:cs typeface="Tahoma"/>
              </a:rPr>
              <a:t>of</a:t>
            </a:r>
            <a:r>
              <a:rPr sz="3200" spc="-254" dirty="0">
                <a:latin typeface="Tahoma"/>
                <a:cs typeface="Tahoma"/>
              </a:rPr>
              <a:t> </a:t>
            </a:r>
            <a:r>
              <a:rPr sz="3200" spc="-45" dirty="0">
                <a:latin typeface="Tahoma"/>
                <a:cs typeface="Tahoma"/>
              </a:rPr>
              <a:t>long</a:t>
            </a:r>
            <a:r>
              <a:rPr sz="3200" spc="-254" dirty="0">
                <a:latin typeface="Tahoma"/>
                <a:cs typeface="Tahoma"/>
              </a:rPr>
              <a:t> </a:t>
            </a:r>
            <a:r>
              <a:rPr sz="3200" spc="-10" dirty="0">
                <a:latin typeface="Tahoma"/>
                <a:cs typeface="Tahoma"/>
              </a:rPr>
              <a:t>paragraphs </a:t>
            </a:r>
            <a:r>
              <a:rPr sz="3200" dirty="0">
                <a:latin typeface="Tahoma"/>
                <a:cs typeface="Tahoma"/>
              </a:rPr>
              <a:t>Use</a:t>
            </a:r>
            <a:r>
              <a:rPr sz="3200" spc="-300" dirty="0">
                <a:latin typeface="Tahoma"/>
                <a:cs typeface="Tahoma"/>
              </a:rPr>
              <a:t> </a:t>
            </a:r>
            <a:r>
              <a:rPr sz="3200" dirty="0">
                <a:latin typeface="Tahoma"/>
                <a:cs typeface="Tahoma"/>
              </a:rPr>
              <a:t>the</a:t>
            </a:r>
            <a:r>
              <a:rPr sz="3200" spc="-300" dirty="0">
                <a:latin typeface="Tahoma"/>
                <a:cs typeface="Tahoma"/>
              </a:rPr>
              <a:t> </a:t>
            </a:r>
            <a:r>
              <a:rPr sz="3200" spc="150" dirty="0">
                <a:latin typeface="Tahoma"/>
                <a:cs typeface="Tahoma"/>
              </a:rPr>
              <a:t>PLP</a:t>
            </a:r>
            <a:r>
              <a:rPr sz="3200" spc="-300" dirty="0">
                <a:latin typeface="Tahoma"/>
                <a:cs typeface="Tahoma"/>
              </a:rPr>
              <a:t> </a:t>
            </a:r>
            <a:r>
              <a:rPr sz="3200" dirty="0">
                <a:latin typeface="Tahoma"/>
                <a:cs typeface="Tahoma"/>
              </a:rPr>
              <a:t>pitch</a:t>
            </a:r>
            <a:r>
              <a:rPr sz="3200" spc="-300" dirty="0">
                <a:latin typeface="Tahoma"/>
                <a:cs typeface="Tahoma"/>
              </a:rPr>
              <a:t> </a:t>
            </a:r>
            <a:r>
              <a:rPr sz="3200" dirty="0">
                <a:latin typeface="Tahoma"/>
                <a:cs typeface="Tahoma"/>
              </a:rPr>
              <a:t>deck</a:t>
            </a:r>
            <a:r>
              <a:rPr sz="3200" spc="-300" dirty="0">
                <a:latin typeface="Tahoma"/>
                <a:cs typeface="Tahoma"/>
              </a:rPr>
              <a:t> </a:t>
            </a:r>
            <a:r>
              <a:rPr sz="3200" spc="-40" dirty="0">
                <a:latin typeface="Tahoma"/>
                <a:cs typeface="Tahoma"/>
              </a:rPr>
              <a:t>guide</a:t>
            </a:r>
            <a:r>
              <a:rPr sz="3200" spc="-300" dirty="0">
                <a:latin typeface="Tahoma"/>
                <a:cs typeface="Tahoma"/>
              </a:rPr>
              <a:t> </a:t>
            </a:r>
            <a:r>
              <a:rPr sz="3200" spc="-70" dirty="0">
                <a:latin typeface="Tahoma"/>
                <a:cs typeface="Tahoma"/>
              </a:rPr>
              <a:t>and</a:t>
            </a:r>
            <a:r>
              <a:rPr sz="3200" spc="-295" dirty="0">
                <a:latin typeface="Tahoma"/>
                <a:cs typeface="Tahoma"/>
              </a:rPr>
              <a:t> </a:t>
            </a:r>
            <a:r>
              <a:rPr sz="3200" dirty="0">
                <a:latin typeface="Tahoma"/>
                <a:cs typeface="Tahoma"/>
              </a:rPr>
              <a:t>follow</a:t>
            </a:r>
            <a:r>
              <a:rPr sz="3200" spc="-300" dirty="0">
                <a:latin typeface="Tahoma"/>
                <a:cs typeface="Tahoma"/>
              </a:rPr>
              <a:t> </a:t>
            </a:r>
            <a:r>
              <a:rPr sz="3200" dirty="0">
                <a:latin typeface="Tahoma"/>
                <a:cs typeface="Tahoma"/>
              </a:rPr>
              <a:t>the</a:t>
            </a:r>
            <a:r>
              <a:rPr sz="3200" spc="-300" dirty="0">
                <a:latin typeface="Tahoma"/>
                <a:cs typeface="Tahoma"/>
              </a:rPr>
              <a:t> </a:t>
            </a:r>
            <a:r>
              <a:rPr sz="3200" dirty="0">
                <a:latin typeface="Tahoma"/>
                <a:cs typeface="Tahoma"/>
              </a:rPr>
              <a:t>protocol</a:t>
            </a:r>
            <a:r>
              <a:rPr sz="3200" spc="-300" dirty="0">
                <a:latin typeface="Tahoma"/>
                <a:cs typeface="Tahoma"/>
              </a:rPr>
              <a:t> </a:t>
            </a:r>
            <a:r>
              <a:rPr sz="3200" spc="-45" dirty="0">
                <a:latin typeface="Tahoma"/>
                <a:cs typeface="Tahoma"/>
              </a:rPr>
              <a:t>on</a:t>
            </a:r>
            <a:r>
              <a:rPr sz="3200" spc="-300" dirty="0">
                <a:latin typeface="Tahoma"/>
                <a:cs typeface="Tahoma"/>
              </a:rPr>
              <a:t> </a:t>
            </a:r>
            <a:r>
              <a:rPr sz="3200" spc="-10" dirty="0">
                <a:latin typeface="Tahoma"/>
                <a:cs typeface="Tahoma"/>
              </a:rPr>
              <a:t>slides</a:t>
            </a:r>
            <a:endParaRPr sz="3200" dirty="0">
              <a:latin typeface="Tahoma"/>
              <a:cs typeface="Tahoma"/>
            </a:endParaRPr>
          </a:p>
          <a:p>
            <a:pPr>
              <a:lnSpc>
                <a:spcPct val="100000"/>
              </a:lnSpc>
              <a:spcBef>
                <a:spcPts val="1150"/>
              </a:spcBef>
            </a:pPr>
            <a:endParaRPr sz="3200" dirty="0">
              <a:latin typeface="Tahoma"/>
              <a:cs typeface="Tahoma"/>
            </a:endParaRPr>
          </a:p>
          <a:p>
            <a:pPr marL="12700">
              <a:lnSpc>
                <a:spcPct val="100000"/>
              </a:lnSpc>
            </a:pPr>
            <a:r>
              <a:rPr sz="3200" dirty="0">
                <a:latin typeface="Tahoma"/>
                <a:cs typeface="Tahoma"/>
              </a:rPr>
              <a:t>Lastly</a:t>
            </a:r>
            <a:r>
              <a:rPr sz="3200" spc="-325" dirty="0">
                <a:latin typeface="Tahoma"/>
                <a:cs typeface="Tahoma"/>
              </a:rPr>
              <a:t> </a:t>
            </a:r>
            <a:r>
              <a:rPr sz="3200" spc="-165" dirty="0">
                <a:latin typeface="Tahoma"/>
                <a:cs typeface="Tahoma"/>
              </a:rPr>
              <a:t>“</a:t>
            </a:r>
            <a:r>
              <a:rPr sz="3200" b="1" spc="-165" dirty="0">
                <a:latin typeface="Tahoma"/>
                <a:cs typeface="Tahoma"/>
              </a:rPr>
              <a:t>PLEASE</a:t>
            </a:r>
            <a:r>
              <a:rPr sz="3200" b="1" spc="-254" dirty="0">
                <a:latin typeface="Tahoma"/>
                <a:cs typeface="Tahoma"/>
              </a:rPr>
              <a:t> </a:t>
            </a:r>
            <a:r>
              <a:rPr sz="3200" b="1" spc="-165" dirty="0">
                <a:latin typeface="Tahoma"/>
                <a:cs typeface="Tahoma"/>
              </a:rPr>
              <a:t>DELETE</a:t>
            </a:r>
            <a:r>
              <a:rPr sz="3200" b="1" spc="-254" dirty="0">
                <a:latin typeface="Tahoma"/>
                <a:cs typeface="Tahoma"/>
              </a:rPr>
              <a:t> </a:t>
            </a:r>
            <a:r>
              <a:rPr sz="3200" b="1" spc="-355" dirty="0">
                <a:latin typeface="Tahoma"/>
                <a:cs typeface="Tahoma"/>
              </a:rPr>
              <a:t>THIS</a:t>
            </a:r>
            <a:r>
              <a:rPr sz="3200" b="1" spc="-254" dirty="0">
                <a:latin typeface="Tahoma"/>
                <a:cs typeface="Tahoma"/>
              </a:rPr>
              <a:t> </a:t>
            </a:r>
            <a:r>
              <a:rPr sz="3200" b="1" spc="-295" dirty="0">
                <a:latin typeface="Tahoma"/>
                <a:cs typeface="Tahoma"/>
              </a:rPr>
              <a:t>SLIDE</a:t>
            </a:r>
            <a:r>
              <a:rPr sz="3200" b="1" spc="-254" dirty="0">
                <a:latin typeface="Tahoma"/>
                <a:cs typeface="Tahoma"/>
              </a:rPr>
              <a:t> </a:t>
            </a:r>
            <a:r>
              <a:rPr sz="3200" b="1" spc="-370" dirty="0">
                <a:latin typeface="Tahoma"/>
                <a:cs typeface="Tahoma"/>
              </a:rPr>
              <a:t>WHEN</a:t>
            </a:r>
            <a:r>
              <a:rPr sz="3200" b="1" spc="-254" dirty="0">
                <a:latin typeface="Tahoma"/>
                <a:cs typeface="Tahoma"/>
              </a:rPr>
              <a:t> </a:t>
            </a:r>
            <a:r>
              <a:rPr sz="3200" b="1" spc="-355" dirty="0">
                <a:latin typeface="Tahoma"/>
                <a:cs typeface="Tahoma"/>
              </a:rPr>
              <a:t>YOU</a:t>
            </a:r>
            <a:r>
              <a:rPr sz="3200" b="1" spc="-254" dirty="0">
                <a:latin typeface="Tahoma"/>
                <a:cs typeface="Tahoma"/>
              </a:rPr>
              <a:t> </a:t>
            </a:r>
            <a:r>
              <a:rPr sz="3200" b="1" spc="-190" dirty="0">
                <a:latin typeface="Tahoma"/>
                <a:cs typeface="Tahoma"/>
              </a:rPr>
              <a:t>ARE</a:t>
            </a:r>
            <a:r>
              <a:rPr sz="3200" b="1" spc="-254" dirty="0">
                <a:latin typeface="Tahoma"/>
                <a:cs typeface="Tahoma"/>
              </a:rPr>
              <a:t> </a:t>
            </a:r>
            <a:r>
              <a:rPr sz="3200" b="1" spc="-330" dirty="0">
                <a:latin typeface="Tahoma"/>
                <a:cs typeface="Tahoma"/>
              </a:rPr>
              <a:t>DONE!</a:t>
            </a:r>
            <a:r>
              <a:rPr sz="3200" spc="-330" dirty="0">
                <a:latin typeface="Tahoma"/>
                <a:cs typeface="Tahoma"/>
              </a:rPr>
              <a:t>”</a:t>
            </a:r>
            <a:endParaRPr sz="32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03358" y="3971075"/>
            <a:ext cx="14878050"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  System Architecture design</a:t>
            </a:r>
            <a:endParaRPr sz="3600" dirty="0">
              <a:latin typeface="Times New Roman" pitchFamily="18" charset="0"/>
              <a:cs typeface="Times New Roman" pitchFamily="18" charset="0"/>
            </a:endParaRPr>
          </a:p>
        </p:txBody>
      </p:sp>
      <p:sp>
        <p:nvSpPr>
          <p:cNvPr id="3" name="object 3"/>
          <p:cNvSpPr/>
          <p:nvPr/>
        </p:nvSpPr>
        <p:spPr>
          <a:xfrm>
            <a:off x="1600200" y="5158823"/>
            <a:ext cx="14878050" cy="1187749"/>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  Build and test of prototype</a:t>
            </a:r>
          </a:p>
          <a:p>
            <a:r>
              <a:rPr lang="en-ZA" sz="3600" dirty="0">
                <a:latin typeface="Times New Roman" pitchFamily="18" charset="0"/>
                <a:cs typeface="Times New Roman" pitchFamily="18" charset="0"/>
              </a:rPr>
              <a:t> </a:t>
            </a:r>
            <a:r>
              <a:rPr lang="en-ZA" sz="3600" dirty="0" smtClean="0">
                <a:latin typeface="Times New Roman" pitchFamily="18" charset="0"/>
                <a:cs typeface="Times New Roman" pitchFamily="18" charset="0"/>
              </a:rPr>
              <a:t> </a:t>
            </a:r>
            <a:endParaRPr sz="3600" dirty="0">
              <a:latin typeface="Times New Roman" pitchFamily="18" charset="0"/>
              <a:cs typeface="Times New Roman" pitchFamily="18" charset="0"/>
            </a:endParaRPr>
          </a:p>
        </p:txBody>
      </p:sp>
      <p:sp>
        <p:nvSpPr>
          <p:cNvPr id="4" name="object 4"/>
          <p:cNvSpPr/>
          <p:nvPr/>
        </p:nvSpPr>
        <p:spPr>
          <a:xfrm>
            <a:off x="1703358" y="6346572"/>
            <a:ext cx="14878050"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a:latin typeface="Times New Roman" pitchFamily="18" charset="0"/>
                <a:cs typeface="Times New Roman" pitchFamily="18" charset="0"/>
              </a:rPr>
              <a:t> </a:t>
            </a:r>
            <a:r>
              <a:rPr lang="en-ZA" sz="3600" dirty="0" smtClean="0">
                <a:latin typeface="Times New Roman" pitchFamily="18" charset="0"/>
                <a:cs typeface="Times New Roman" pitchFamily="18" charset="0"/>
              </a:rPr>
              <a:t>Deploying of the prototype and gathering user feedback </a:t>
            </a:r>
            <a:endParaRPr sz="3600" dirty="0">
              <a:latin typeface="Times New Roman" pitchFamily="18" charset="0"/>
              <a:cs typeface="Times New Roman" pitchFamily="18" charset="0"/>
            </a:endParaRPr>
          </a:p>
        </p:txBody>
      </p:sp>
      <p:sp>
        <p:nvSpPr>
          <p:cNvPr id="5" name="object 5"/>
          <p:cNvSpPr/>
          <p:nvPr/>
        </p:nvSpPr>
        <p:spPr>
          <a:xfrm>
            <a:off x="1703358" y="7534321"/>
            <a:ext cx="14878050"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Preparation of reports, presentation, and plan for scaling the project </a:t>
            </a:r>
            <a:endParaRPr sz="3600" dirty="0">
              <a:latin typeface="Times New Roman" pitchFamily="18" charset="0"/>
              <a:cs typeface="Times New Roman" pitchFamily="18" charset="0"/>
            </a:endParaRPr>
          </a:p>
        </p:txBody>
      </p:sp>
      <p:sp>
        <p:nvSpPr>
          <p:cNvPr id="6" name="object 6"/>
          <p:cNvSpPr/>
          <p:nvPr/>
        </p:nvSpPr>
        <p:spPr>
          <a:xfrm>
            <a:off x="1703358" y="3367387"/>
            <a:ext cx="14881860" cy="0"/>
          </a:xfrm>
          <a:custGeom>
            <a:avLst/>
            <a:gdLst/>
            <a:ahLst/>
            <a:cxnLst/>
            <a:rect l="l" t="t" r="r" b="b"/>
            <a:pathLst>
              <a:path w="14881860">
                <a:moveTo>
                  <a:pt x="0" y="0"/>
                </a:moveTo>
                <a:lnTo>
                  <a:pt x="14881281" y="0"/>
                </a:lnTo>
              </a:path>
            </a:pathLst>
          </a:custGeom>
          <a:ln w="19049">
            <a:solidFill>
              <a:srgbClr val="8F113D"/>
            </a:solidFill>
          </a:ln>
        </p:spPr>
        <p:txBody>
          <a:bodyPr wrap="square" lIns="0" tIns="0" rIns="0" bIns="0" rtlCol="0"/>
          <a:lstStyle/>
          <a:p>
            <a:endParaRPr/>
          </a:p>
        </p:txBody>
      </p:sp>
      <p:sp>
        <p:nvSpPr>
          <p:cNvPr id="7" name="object 7"/>
          <p:cNvSpPr/>
          <p:nvPr/>
        </p:nvSpPr>
        <p:spPr>
          <a:xfrm>
            <a:off x="1703358" y="8136752"/>
            <a:ext cx="14881860" cy="19050"/>
          </a:xfrm>
          <a:custGeom>
            <a:avLst/>
            <a:gdLst/>
            <a:ahLst/>
            <a:cxnLst/>
            <a:rect l="l" t="t" r="r" b="b"/>
            <a:pathLst>
              <a:path w="14881860" h="19050">
                <a:moveTo>
                  <a:pt x="0" y="0"/>
                </a:moveTo>
                <a:lnTo>
                  <a:pt x="14881281" y="0"/>
                </a:lnTo>
                <a:lnTo>
                  <a:pt x="14881281" y="19049"/>
                </a:lnTo>
                <a:lnTo>
                  <a:pt x="0" y="19049"/>
                </a:lnTo>
                <a:lnTo>
                  <a:pt x="0" y="0"/>
                </a:lnTo>
                <a:close/>
              </a:path>
            </a:pathLst>
          </a:custGeom>
          <a:solidFill>
            <a:srgbClr val="8F113D"/>
          </a:solidFill>
        </p:spPr>
        <p:txBody>
          <a:bodyPr wrap="square" lIns="0" tIns="0" rIns="0" bIns="0" rtlCol="0"/>
          <a:lstStyle/>
          <a:p>
            <a:endParaRPr/>
          </a:p>
        </p:txBody>
      </p:sp>
      <p:sp>
        <p:nvSpPr>
          <p:cNvPr id="8" name="object 8"/>
          <p:cNvSpPr txBox="1"/>
          <p:nvPr/>
        </p:nvSpPr>
        <p:spPr>
          <a:xfrm>
            <a:off x="7190054" y="2722212"/>
            <a:ext cx="972185"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15" dirty="0">
                <a:solidFill>
                  <a:srgbClr val="8F113D"/>
                </a:solidFill>
                <a:latin typeface="Tahoma"/>
                <a:cs typeface="Tahoma"/>
              </a:rPr>
              <a:t>1</a:t>
            </a:r>
            <a:endParaRPr sz="2300">
              <a:latin typeface="Tahoma"/>
              <a:cs typeface="Tahoma"/>
            </a:endParaRPr>
          </a:p>
        </p:txBody>
      </p:sp>
      <p:sp>
        <p:nvSpPr>
          <p:cNvPr id="9" name="object 9"/>
          <p:cNvSpPr txBox="1"/>
          <p:nvPr/>
        </p:nvSpPr>
        <p:spPr>
          <a:xfrm>
            <a:off x="9219812" y="2722212"/>
            <a:ext cx="1028700"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0" dirty="0">
                <a:solidFill>
                  <a:srgbClr val="8F113D"/>
                </a:solidFill>
                <a:latin typeface="Tahoma"/>
                <a:cs typeface="Tahoma"/>
              </a:rPr>
              <a:t>2</a:t>
            </a:r>
            <a:endParaRPr sz="2300">
              <a:latin typeface="Tahoma"/>
              <a:cs typeface="Tahoma"/>
            </a:endParaRPr>
          </a:p>
        </p:txBody>
      </p:sp>
      <p:sp>
        <p:nvSpPr>
          <p:cNvPr id="10" name="object 10"/>
          <p:cNvSpPr txBox="1"/>
          <p:nvPr/>
        </p:nvSpPr>
        <p:spPr>
          <a:xfrm>
            <a:off x="11176134" y="2722212"/>
            <a:ext cx="1022985"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0" dirty="0">
                <a:solidFill>
                  <a:srgbClr val="8F113D"/>
                </a:solidFill>
                <a:latin typeface="Tahoma"/>
                <a:cs typeface="Tahoma"/>
              </a:rPr>
              <a:t>3</a:t>
            </a:r>
            <a:endParaRPr sz="2300">
              <a:latin typeface="Tahoma"/>
              <a:cs typeface="Tahoma"/>
            </a:endParaRPr>
          </a:p>
        </p:txBody>
      </p:sp>
      <p:sp>
        <p:nvSpPr>
          <p:cNvPr id="11" name="object 11"/>
          <p:cNvSpPr txBox="1"/>
          <p:nvPr/>
        </p:nvSpPr>
        <p:spPr>
          <a:xfrm>
            <a:off x="13124482" y="2722212"/>
            <a:ext cx="1033144"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0" dirty="0">
                <a:solidFill>
                  <a:srgbClr val="8F113D"/>
                </a:solidFill>
                <a:latin typeface="Tahoma"/>
                <a:cs typeface="Tahoma"/>
              </a:rPr>
              <a:t>4</a:t>
            </a:r>
            <a:endParaRPr sz="2300">
              <a:latin typeface="Tahoma"/>
              <a:cs typeface="Tahoma"/>
            </a:endParaRPr>
          </a:p>
        </p:txBody>
      </p:sp>
      <p:sp>
        <p:nvSpPr>
          <p:cNvPr id="12" name="object 12"/>
          <p:cNvSpPr txBox="1"/>
          <p:nvPr/>
        </p:nvSpPr>
        <p:spPr>
          <a:xfrm>
            <a:off x="15083254" y="2722212"/>
            <a:ext cx="1022350"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0" dirty="0">
                <a:solidFill>
                  <a:srgbClr val="8F113D"/>
                </a:solidFill>
                <a:latin typeface="Tahoma"/>
                <a:cs typeface="Tahoma"/>
              </a:rPr>
              <a:t>5</a:t>
            </a:r>
            <a:endParaRPr sz="2300">
              <a:latin typeface="Tahoma"/>
              <a:cs typeface="Tahoma"/>
            </a:endParaRPr>
          </a:p>
        </p:txBody>
      </p:sp>
      <p:sp>
        <p:nvSpPr>
          <p:cNvPr id="13" name="object 13"/>
          <p:cNvSpPr txBox="1"/>
          <p:nvPr/>
        </p:nvSpPr>
        <p:spPr>
          <a:xfrm>
            <a:off x="2056102" y="2714563"/>
            <a:ext cx="768985" cy="375920"/>
          </a:xfrm>
          <a:prstGeom prst="rect">
            <a:avLst/>
          </a:prstGeom>
        </p:spPr>
        <p:txBody>
          <a:bodyPr vert="horz" wrap="square" lIns="0" tIns="12700" rIns="0" bIns="0" rtlCol="0">
            <a:spAutoFit/>
          </a:bodyPr>
          <a:lstStyle/>
          <a:p>
            <a:pPr marL="12700">
              <a:lnSpc>
                <a:spcPct val="100000"/>
              </a:lnSpc>
              <a:spcBef>
                <a:spcPts val="100"/>
              </a:spcBef>
            </a:pPr>
            <a:r>
              <a:rPr sz="2300" spc="-10" dirty="0">
                <a:solidFill>
                  <a:srgbClr val="8F113D"/>
                </a:solidFill>
                <a:latin typeface="Tahoma"/>
                <a:cs typeface="Tahoma"/>
              </a:rPr>
              <a:t>Tasks</a:t>
            </a:r>
            <a:endParaRPr sz="2300">
              <a:latin typeface="Tahoma"/>
              <a:cs typeface="Tahoma"/>
            </a:endParaRPr>
          </a:p>
        </p:txBody>
      </p:sp>
      <p:sp>
        <p:nvSpPr>
          <p:cNvPr id="14" name="object 14"/>
          <p:cNvSpPr txBox="1"/>
          <p:nvPr/>
        </p:nvSpPr>
        <p:spPr>
          <a:xfrm>
            <a:off x="1985042" y="3439398"/>
            <a:ext cx="14600176" cy="933589"/>
          </a:xfrm>
          <a:prstGeom prst="rect">
            <a:avLst/>
          </a:prstGeom>
        </p:spPr>
        <p:txBody>
          <a:bodyPr vert="horz" wrap="square" lIns="0" tIns="12700" rIns="0" bIns="0" rtlCol="0">
            <a:spAutoFit/>
          </a:bodyPr>
          <a:lstStyle/>
          <a:p>
            <a:pPr marL="12700" algn="just">
              <a:lnSpc>
                <a:spcPct val="100000"/>
              </a:lnSpc>
              <a:spcBef>
                <a:spcPts val="100"/>
              </a:spcBef>
            </a:pPr>
            <a:r>
              <a:rPr lang="en-ZA" sz="3600" dirty="0" smtClean="0">
                <a:solidFill>
                  <a:schemeClr val="tx1"/>
                </a:solidFill>
                <a:latin typeface="Times New Roman" pitchFamily="18" charset="0"/>
                <a:cs typeface="Times New Roman" pitchFamily="18" charset="0"/>
              </a:rPr>
              <a:t>Problem identification </a:t>
            </a:r>
            <a:r>
              <a:rPr sz="3600" spc="-150" dirty="0" smtClean="0">
                <a:solidFill>
                  <a:schemeClr val="tx1"/>
                </a:solidFill>
                <a:latin typeface="Times New Roman" pitchFamily="18" charset="0"/>
                <a:cs typeface="Times New Roman" pitchFamily="18" charset="0"/>
              </a:rPr>
              <a:t> </a:t>
            </a:r>
            <a:endParaRPr lang="en-ZA" sz="3600" spc="-20" dirty="0">
              <a:solidFill>
                <a:schemeClr val="tx1"/>
              </a:solidFill>
              <a:latin typeface="Times New Roman" pitchFamily="18" charset="0"/>
              <a:cs typeface="Times New Roman" pitchFamily="18" charset="0"/>
            </a:endParaRPr>
          </a:p>
          <a:p>
            <a:pPr marL="12700" algn="just">
              <a:lnSpc>
                <a:spcPct val="100000"/>
              </a:lnSpc>
              <a:spcBef>
                <a:spcPts val="100"/>
              </a:spcBef>
            </a:pPr>
            <a:endParaRPr sz="2300" dirty="0">
              <a:latin typeface="Tahoma"/>
              <a:cs typeface="Tahoma"/>
            </a:endParaRPr>
          </a:p>
        </p:txBody>
      </p:sp>
      <p:sp>
        <p:nvSpPr>
          <p:cNvPr id="15" name="object 15"/>
          <p:cNvSpPr/>
          <p:nvPr/>
        </p:nvSpPr>
        <p:spPr>
          <a:xfrm>
            <a:off x="6673183" y="3426734"/>
            <a:ext cx="1972945" cy="485775"/>
          </a:xfrm>
          <a:custGeom>
            <a:avLst/>
            <a:gdLst/>
            <a:ahLst/>
            <a:cxnLst/>
            <a:rect l="l" t="t" r="r" b="b"/>
            <a:pathLst>
              <a:path w="1972945" h="485775">
                <a:moveTo>
                  <a:pt x="0" y="0"/>
                </a:moveTo>
                <a:lnTo>
                  <a:pt x="1972819" y="0"/>
                </a:lnTo>
                <a:lnTo>
                  <a:pt x="1972819" y="485774"/>
                </a:lnTo>
                <a:lnTo>
                  <a:pt x="0" y="485774"/>
                </a:lnTo>
                <a:lnTo>
                  <a:pt x="0" y="0"/>
                </a:lnTo>
                <a:close/>
              </a:path>
            </a:pathLst>
          </a:custGeom>
          <a:solidFill>
            <a:srgbClr val="8F113D"/>
          </a:solidFill>
        </p:spPr>
        <p:txBody>
          <a:bodyPr wrap="square" lIns="0" tIns="0" rIns="0" bIns="0" rtlCol="0"/>
          <a:lstStyle/>
          <a:p>
            <a:endParaRPr/>
          </a:p>
        </p:txBody>
      </p:sp>
      <p:sp>
        <p:nvSpPr>
          <p:cNvPr id="16" name="object 16"/>
          <p:cNvSpPr/>
          <p:nvPr/>
        </p:nvSpPr>
        <p:spPr>
          <a:xfrm>
            <a:off x="7659592" y="4029975"/>
            <a:ext cx="2972435" cy="485775"/>
          </a:xfrm>
          <a:custGeom>
            <a:avLst/>
            <a:gdLst/>
            <a:ahLst/>
            <a:cxnLst/>
            <a:rect l="l" t="t" r="r" b="b"/>
            <a:pathLst>
              <a:path w="2972434" h="485775">
                <a:moveTo>
                  <a:pt x="0" y="0"/>
                </a:moveTo>
                <a:lnTo>
                  <a:pt x="2972327" y="0"/>
                </a:lnTo>
                <a:lnTo>
                  <a:pt x="2972327" y="485774"/>
                </a:lnTo>
                <a:lnTo>
                  <a:pt x="0" y="485774"/>
                </a:lnTo>
                <a:lnTo>
                  <a:pt x="0" y="0"/>
                </a:lnTo>
                <a:close/>
              </a:path>
            </a:pathLst>
          </a:custGeom>
          <a:solidFill>
            <a:srgbClr val="0AB5BC"/>
          </a:solidFill>
        </p:spPr>
        <p:txBody>
          <a:bodyPr wrap="square" lIns="0" tIns="0" rIns="0" bIns="0" rtlCol="0"/>
          <a:lstStyle/>
          <a:p>
            <a:endParaRPr/>
          </a:p>
        </p:txBody>
      </p:sp>
      <p:sp>
        <p:nvSpPr>
          <p:cNvPr id="18" name="object 18"/>
          <p:cNvSpPr/>
          <p:nvPr/>
        </p:nvSpPr>
        <p:spPr>
          <a:xfrm>
            <a:off x="12631284" y="6404756"/>
            <a:ext cx="2962910" cy="485775"/>
          </a:xfrm>
          <a:custGeom>
            <a:avLst/>
            <a:gdLst/>
            <a:ahLst/>
            <a:cxnLst/>
            <a:rect l="l" t="t" r="r" b="b"/>
            <a:pathLst>
              <a:path w="2962909" h="485775">
                <a:moveTo>
                  <a:pt x="0" y="0"/>
                </a:moveTo>
                <a:lnTo>
                  <a:pt x="2962913" y="0"/>
                </a:lnTo>
                <a:lnTo>
                  <a:pt x="2962913" y="485774"/>
                </a:lnTo>
                <a:lnTo>
                  <a:pt x="0" y="485774"/>
                </a:lnTo>
                <a:lnTo>
                  <a:pt x="0" y="0"/>
                </a:lnTo>
                <a:close/>
              </a:path>
            </a:pathLst>
          </a:custGeom>
          <a:solidFill>
            <a:srgbClr val="083169"/>
          </a:solidFill>
        </p:spPr>
        <p:txBody>
          <a:bodyPr wrap="square" lIns="0" tIns="0" rIns="0" bIns="0" rtlCol="0"/>
          <a:lstStyle/>
          <a:p>
            <a:endParaRPr/>
          </a:p>
        </p:txBody>
      </p:sp>
      <p:sp>
        <p:nvSpPr>
          <p:cNvPr id="19" name="object 19"/>
          <p:cNvSpPr/>
          <p:nvPr/>
        </p:nvSpPr>
        <p:spPr>
          <a:xfrm>
            <a:off x="14603758" y="6999076"/>
            <a:ext cx="1981200" cy="485775"/>
          </a:xfrm>
          <a:custGeom>
            <a:avLst/>
            <a:gdLst/>
            <a:ahLst/>
            <a:cxnLst/>
            <a:rect l="l" t="t" r="r" b="b"/>
            <a:pathLst>
              <a:path w="1981200" h="485775">
                <a:moveTo>
                  <a:pt x="0" y="0"/>
                </a:moveTo>
                <a:lnTo>
                  <a:pt x="1980882" y="0"/>
                </a:lnTo>
                <a:lnTo>
                  <a:pt x="1980882" y="485774"/>
                </a:lnTo>
                <a:lnTo>
                  <a:pt x="0" y="485774"/>
                </a:lnTo>
                <a:lnTo>
                  <a:pt x="0" y="0"/>
                </a:lnTo>
                <a:close/>
              </a:path>
            </a:pathLst>
          </a:custGeom>
          <a:solidFill>
            <a:srgbClr val="CF6E37"/>
          </a:solidFill>
        </p:spPr>
        <p:txBody>
          <a:bodyPr wrap="square" lIns="0" tIns="0" rIns="0" bIns="0" rtlCol="0"/>
          <a:lstStyle/>
          <a:p>
            <a:endParaRPr/>
          </a:p>
        </p:txBody>
      </p:sp>
      <p:sp>
        <p:nvSpPr>
          <p:cNvPr id="20" name="object 20"/>
          <p:cNvSpPr/>
          <p:nvPr/>
        </p:nvSpPr>
        <p:spPr>
          <a:xfrm>
            <a:off x="15598404" y="7592505"/>
            <a:ext cx="986790" cy="485775"/>
          </a:xfrm>
          <a:custGeom>
            <a:avLst/>
            <a:gdLst/>
            <a:ahLst/>
            <a:cxnLst/>
            <a:rect l="l" t="t" r="r" b="b"/>
            <a:pathLst>
              <a:path w="986790" h="485775">
                <a:moveTo>
                  <a:pt x="0" y="0"/>
                </a:moveTo>
                <a:lnTo>
                  <a:pt x="986236" y="0"/>
                </a:lnTo>
                <a:lnTo>
                  <a:pt x="986236" y="485774"/>
                </a:lnTo>
                <a:lnTo>
                  <a:pt x="0" y="485774"/>
                </a:lnTo>
                <a:lnTo>
                  <a:pt x="0" y="0"/>
                </a:lnTo>
                <a:close/>
              </a:path>
            </a:pathLst>
          </a:custGeom>
          <a:solidFill>
            <a:srgbClr val="FF5757"/>
          </a:solidFill>
        </p:spPr>
        <p:txBody>
          <a:bodyPr wrap="square" lIns="0" tIns="0" rIns="0" bIns="0" rtlCol="0"/>
          <a:lstStyle/>
          <a:p>
            <a:endParaRPr/>
          </a:p>
        </p:txBody>
      </p:sp>
      <p:sp>
        <p:nvSpPr>
          <p:cNvPr id="21" name="object 21"/>
          <p:cNvSpPr/>
          <p:nvPr/>
        </p:nvSpPr>
        <p:spPr>
          <a:xfrm>
            <a:off x="10645367" y="5217007"/>
            <a:ext cx="3966845" cy="485775"/>
          </a:xfrm>
          <a:custGeom>
            <a:avLst/>
            <a:gdLst/>
            <a:ahLst/>
            <a:cxnLst/>
            <a:rect l="l" t="t" r="r" b="b"/>
            <a:pathLst>
              <a:path w="3966844" h="485775">
                <a:moveTo>
                  <a:pt x="0" y="0"/>
                </a:moveTo>
                <a:lnTo>
                  <a:pt x="3966800" y="0"/>
                </a:lnTo>
                <a:lnTo>
                  <a:pt x="3966800" y="485774"/>
                </a:lnTo>
                <a:lnTo>
                  <a:pt x="0" y="485774"/>
                </a:lnTo>
                <a:lnTo>
                  <a:pt x="0" y="0"/>
                </a:lnTo>
                <a:close/>
              </a:path>
            </a:pathLst>
          </a:custGeom>
          <a:solidFill>
            <a:srgbClr val="FFDE58"/>
          </a:solidFill>
        </p:spPr>
        <p:txBody>
          <a:bodyPr wrap="square" lIns="0" tIns="0" rIns="0" bIns="0" rtlCol="0"/>
          <a:lstStyle/>
          <a:p>
            <a:endParaRPr/>
          </a:p>
        </p:txBody>
      </p:sp>
      <p:sp>
        <p:nvSpPr>
          <p:cNvPr id="23" name="object 23"/>
          <p:cNvSpPr txBox="1">
            <a:spLocks noGrp="1"/>
          </p:cNvSpPr>
          <p:nvPr>
            <p:ph type="title"/>
          </p:nvPr>
        </p:nvSpPr>
        <p:spPr>
          <a:xfrm>
            <a:off x="1690658" y="330403"/>
            <a:ext cx="7388225" cy="1259840"/>
          </a:xfrm>
          <a:prstGeom prst="rect">
            <a:avLst/>
          </a:prstGeom>
        </p:spPr>
        <p:txBody>
          <a:bodyPr vert="horz" wrap="square" lIns="0" tIns="12700" rIns="0" bIns="0" rtlCol="0">
            <a:spAutoFit/>
          </a:bodyPr>
          <a:lstStyle/>
          <a:p>
            <a:pPr marL="12700">
              <a:lnSpc>
                <a:spcPct val="100000"/>
              </a:lnSpc>
              <a:spcBef>
                <a:spcPts val="100"/>
              </a:spcBef>
            </a:pPr>
            <a:r>
              <a:rPr spc="-475" dirty="0"/>
              <a:t>Project</a:t>
            </a:r>
            <a:r>
              <a:rPr spc="-725" dirty="0"/>
              <a:t> </a:t>
            </a:r>
            <a:r>
              <a:rPr spc="-450" dirty="0"/>
              <a:t>Traction</a:t>
            </a:r>
          </a:p>
        </p:txBody>
      </p:sp>
      <p:sp>
        <p:nvSpPr>
          <p:cNvPr id="24" name="object 24"/>
          <p:cNvSpPr/>
          <p:nvPr/>
        </p:nvSpPr>
        <p:spPr>
          <a:xfrm>
            <a:off x="0" y="8998522"/>
            <a:ext cx="18286095" cy="1289050"/>
          </a:xfrm>
          <a:custGeom>
            <a:avLst/>
            <a:gdLst/>
            <a:ahLst/>
            <a:cxnLst/>
            <a:rect l="l" t="t" r="r" b="b"/>
            <a:pathLst>
              <a:path w="18286095" h="1289050">
                <a:moveTo>
                  <a:pt x="18285982" y="1288477"/>
                </a:moveTo>
                <a:lnTo>
                  <a:pt x="0" y="1288477"/>
                </a:lnTo>
                <a:lnTo>
                  <a:pt x="0" y="0"/>
                </a:lnTo>
                <a:lnTo>
                  <a:pt x="18285982" y="0"/>
                </a:lnTo>
                <a:lnTo>
                  <a:pt x="18285982" y="1288477"/>
                </a:lnTo>
                <a:close/>
              </a:path>
            </a:pathLst>
          </a:custGeom>
          <a:solidFill>
            <a:srgbClr val="8F113D"/>
          </a:solidFill>
        </p:spPr>
        <p:txBody>
          <a:bodyPr wrap="square" lIns="0" tIns="0" rIns="0" bIns="0" rtlCol="0"/>
          <a:lstStyle/>
          <a:p>
            <a:endParaRPr/>
          </a:p>
        </p:txBody>
      </p:sp>
      <p:sp>
        <p:nvSpPr>
          <p:cNvPr id="25" name="object 25"/>
          <p:cNvSpPr txBox="1"/>
          <p:nvPr/>
        </p:nvSpPr>
        <p:spPr>
          <a:xfrm>
            <a:off x="17534146" y="9481161"/>
            <a:ext cx="328295" cy="360680"/>
          </a:xfrm>
          <a:prstGeom prst="rect">
            <a:avLst/>
          </a:prstGeom>
        </p:spPr>
        <p:txBody>
          <a:bodyPr vert="horz" wrap="square" lIns="0" tIns="12700" rIns="0" bIns="0" rtlCol="0">
            <a:spAutoFit/>
          </a:bodyPr>
          <a:lstStyle/>
          <a:p>
            <a:pPr marL="12700">
              <a:lnSpc>
                <a:spcPct val="100000"/>
              </a:lnSpc>
              <a:spcBef>
                <a:spcPts val="100"/>
              </a:spcBef>
            </a:pPr>
            <a:r>
              <a:rPr sz="2200" b="1" spc="-190" dirty="0">
                <a:latin typeface="Tahoma"/>
                <a:cs typeface="Tahoma"/>
              </a:rPr>
              <a:t>23</a:t>
            </a:r>
            <a:endParaRPr sz="220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AB5BC"/>
          </a:solidFill>
        </p:spPr>
        <p:txBody>
          <a:bodyPr wrap="square" lIns="0" tIns="0" rIns="0" bIns="0" rtlCol="0"/>
          <a:lstStyle/>
          <a:p>
            <a:endParaRPr/>
          </a:p>
        </p:txBody>
      </p:sp>
      <p:sp>
        <p:nvSpPr>
          <p:cNvPr id="3" name="object 3"/>
          <p:cNvSpPr/>
          <p:nvPr/>
        </p:nvSpPr>
        <p:spPr>
          <a:xfrm>
            <a:off x="1563210" y="5363165"/>
            <a:ext cx="2138045" cy="427990"/>
          </a:xfrm>
          <a:custGeom>
            <a:avLst/>
            <a:gdLst/>
            <a:ahLst/>
            <a:cxnLst/>
            <a:rect l="l" t="t" r="r" b="b"/>
            <a:pathLst>
              <a:path w="2138045" h="427989">
                <a:moveTo>
                  <a:pt x="1924239" y="427608"/>
                </a:moveTo>
                <a:lnTo>
                  <a:pt x="213804" y="427608"/>
                </a:lnTo>
                <a:lnTo>
                  <a:pt x="164766" y="421964"/>
                </a:lnTo>
                <a:lnTo>
                  <a:pt x="119758" y="405885"/>
                </a:lnTo>
                <a:lnTo>
                  <a:pt x="80061" y="380652"/>
                </a:lnTo>
                <a:lnTo>
                  <a:pt x="46955" y="347547"/>
                </a:lnTo>
                <a:lnTo>
                  <a:pt x="21723" y="307850"/>
                </a:lnTo>
                <a:lnTo>
                  <a:pt x="5644" y="262842"/>
                </a:lnTo>
                <a:lnTo>
                  <a:pt x="0" y="213804"/>
                </a:lnTo>
                <a:lnTo>
                  <a:pt x="5644" y="164766"/>
                </a:lnTo>
                <a:lnTo>
                  <a:pt x="21723" y="119758"/>
                </a:lnTo>
                <a:lnTo>
                  <a:pt x="46955" y="80061"/>
                </a:lnTo>
                <a:lnTo>
                  <a:pt x="80061" y="46955"/>
                </a:lnTo>
                <a:lnTo>
                  <a:pt x="119758" y="21723"/>
                </a:lnTo>
                <a:lnTo>
                  <a:pt x="164766" y="5644"/>
                </a:lnTo>
                <a:lnTo>
                  <a:pt x="213804" y="0"/>
                </a:lnTo>
                <a:lnTo>
                  <a:pt x="1924239" y="0"/>
                </a:lnTo>
                <a:lnTo>
                  <a:pt x="1973277" y="5644"/>
                </a:lnTo>
                <a:lnTo>
                  <a:pt x="2018285" y="21723"/>
                </a:lnTo>
                <a:lnTo>
                  <a:pt x="2057982" y="46955"/>
                </a:lnTo>
                <a:lnTo>
                  <a:pt x="2091088" y="80061"/>
                </a:lnTo>
                <a:lnTo>
                  <a:pt x="2116320" y="119758"/>
                </a:lnTo>
                <a:lnTo>
                  <a:pt x="2132399" y="164766"/>
                </a:lnTo>
                <a:lnTo>
                  <a:pt x="2138044" y="213804"/>
                </a:lnTo>
                <a:lnTo>
                  <a:pt x="2132399" y="262842"/>
                </a:lnTo>
                <a:lnTo>
                  <a:pt x="2116320" y="307850"/>
                </a:lnTo>
                <a:lnTo>
                  <a:pt x="2091088" y="347547"/>
                </a:lnTo>
                <a:lnTo>
                  <a:pt x="2057982" y="380652"/>
                </a:lnTo>
                <a:lnTo>
                  <a:pt x="2018285" y="405885"/>
                </a:lnTo>
                <a:lnTo>
                  <a:pt x="1973277" y="421964"/>
                </a:lnTo>
                <a:lnTo>
                  <a:pt x="1924239" y="427608"/>
                </a:lnTo>
                <a:close/>
              </a:path>
            </a:pathLst>
          </a:custGeom>
          <a:solidFill>
            <a:srgbClr val="0AB5BC"/>
          </a:solidFill>
        </p:spPr>
        <p:txBody>
          <a:bodyPr wrap="square" lIns="0" tIns="0" rIns="0" bIns="0" rtlCol="0"/>
          <a:lstStyle/>
          <a:p>
            <a:endParaRPr/>
          </a:p>
        </p:txBody>
      </p:sp>
      <p:sp>
        <p:nvSpPr>
          <p:cNvPr id="4" name="object 4"/>
          <p:cNvSpPr/>
          <p:nvPr/>
        </p:nvSpPr>
        <p:spPr>
          <a:xfrm>
            <a:off x="2204624" y="6111480"/>
            <a:ext cx="855344" cy="2138045"/>
          </a:xfrm>
          <a:custGeom>
            <a:avLst/>
            <a:gdLst/>
            <a:ahLst/>
            <a:cxnLst/>
            <a:rect l="l" t="t" r="r" b="b"/>
            <a:pathLst>
              <a:path w="855344" h="2138045">
                <a:moveTo>
                  <a:pt x="427608" y="2138044"/>
                </a:moveTo>
                <a:lnTo>
                  <a:pt x="386010" y="2129638"/>
                </a:lnTo>
                <a:lnTo>
                  <a:pt x="352028" y="2106721"/>
                </a:lnTo>
                <a:lnTo>
                  <a:pt x="329111" y="2072740"/>
                </a:lnTo>
                <a:lnTo>
                  <a:pt x="320706" y="2031141"/>
                </a:lnTo>
                <a:lnTo>
                  <a:pt x="320706" y="1802157"/>
                </a:lnTo>
                <a:lnTo>
                  <a:pt x="275770" y="1787797"/>
                </a:lnTo>
                <a:lnTo>
                  <a:pt x="233106" y="1768808"/>
                </a:lnTo>
                <a:lnTo>
                  <a:pt x="193025" y="1745487"/>
                </a:lnTo>
                <a:lnTo>
                  <a:pt x="155839" y="1718132"/>
                </a:lnTo>
                <a:lnTo>
                  <a:pt x="121861" y="1687039"/>
                </a:lnTo>
                <a:lnTo>
                  <a:pt x="91401" y="1652507"/>
                </a:lnTo>
                <a:lnTo>
                  <a:pt x="64772" y="1614833"/>
                </a:lnTo>
                <a:lnTo>
                  <a:pt x="42285" y="1574313"/>
                </a:lnTo>
                <a:lnTo>
                  <a:pt x="24253" y="1531245"/>
                </a:lnTo>
                <a:lnTo>
                  <a:pt x="10987" y="1485927"/>
                </a:lnTo>
                <a:lnTo>
                  <a:pt x="2798" y="1438655"/>
                </a:lnTo>
                <a:lnTo>
                  <a:pt x="0" y="1389728"/>
                </a:lnTo>
                <a:lnTo>
                  <a:pt x="8405" y="1348130"/>
                </a:lnTo>
                <a:lnTo>
                  <a:pt x="31322" y="1314148"/>
                </a:lnTo>
                <a:lnTo>
                  <a:pt x="65303" y="1291231"/>
                </a:lnTo>
                <a:lnTo>
                  <a:pt x="106902" y="1282826"/>
                </a:lnTo>
                <a:lnTo>
                  <a:pt x="148500" y="1291231"/>
                </a:lnTo>
                <a:lnTo>
                  <a:pt x="182482" y="1314148"/>
                </a:lnTo>
                <a:lnTo>
                  <a:pt x="205399" y="1348130"/>
                </a:lnTo>
                <a:lnTo>
                  <a:pt x="213804" y="1389728"/>
                </a:lnTo>
                <a:lnTo>
                  <a:pt x="219459" y="1438699"/>
                </a:lnTo>
                <a:lnTo>
                  <a:pt x="235565" y="1483681"/>
                </a:lnTo>
                <a:lnTo>
                  <a:pt x="260827" y="1523382"/>
                </a:lnTo>
                <a:lnTo>
                  <a:pt x="293955" y="1556509"/>
                </a:lnTo>
                <a:lnTo>
                  <a:pt x="333656" y="1581772"/>
                </a:lnTo>
                <a:lnTo>
                  <a:pt x="378638" y="1597877"/>
                </a:lnTo>
                <a:lnTo>
                  <a:pt x="427608" y="1603533"/>
                </a:lnTo>
                <a:lnTo>
                  <a:pt x="476579" y="1597877"/>
                </a:lnTo>
                <a:lnTo>
                  <a:pt x="521561" y="1581772"/>
                </a:lnTo>
                <a:lnTo>
                  <a:pt x="561262" y="1556509"/>
                </a:lnTo>
                <a:lnTo>
                  <a:pt x="594390" y="1523382"/>
                </a:lnTo>
                <a:lnTo>
                  <a:pt x="619652" y="1483681"/>
                </a:lnTo>
                <a:lnTo>
                  <a:pt x="635757" y="1438699"/>
                </a:lnTo>
                <a:lnTo>
                  <a:pt x="641413" y="1389728"/>
                </a:lnTo>
                <a:lnTo>
                  <a:pt x="635757" y="1340758"/>
                </a:lnTo>
                <a:lnTo>
                  <a:pt x="619652" y="1295776"/>
                </a:lnTo>
                <a:lnTo>
                  <a:pt x="594390" y="1256075"/>
                </a:lnTo>
                <a:lnTo>
                  <a:pt x="561262" y="1222947"/>
                </a:lnTo>
                <a:lnTo>
                  <a:pt x="521561" y="1197684"/>
                </a:lnTo>
                <a:lnTo>
                  <a:pt x="476579" y="1181579"/>
                </a:lnTo>
                <a:lnTo>
                  <a:pt x="427608" y="1175924"/>
                </a:lnTo>
                <a:lnTo>
                  <a:pt x="381074" y="1173410"/>
                </a:lnTo>
                <a:lnTo>
                  <a:pt x="335977" y="1166046"/>
                </a:lnTo>
                <a:lnTo>
                  <a:pt x="292580" y="1154092"/>
                </a:lnTo>
                <a:lnTo>
                  <a:pt x="251145" y="1137812"/>
                </a:lnTo>
                <a:lnTo>
                  <a:pt x="211935" y="1117468"/>
                </a:lnTo>
                <a:lnTo>
                  <a:pt x="175213" y="1093323"/>
                </a:lnTo>
                <a:lnTo>
                  <a:pt x="141241" y="1065641"/>
                </a:lnTo>
                <a:lnTo>
                  <a:pt x="110283" y="1034682"/>
                </a:lnTo>
                <a:lnTo>
                  <a:pt x="82600" y="1000710"/>
                </a:lnTo>
                <a:lnTo>
                  <a:pt x="58455" y="963988"/>
                </a:lnTo>
                <a:lnTo>
                  <a:pt x="38112" y="924778"/>
                </a:lnTo>
                <a:lnTo>
                  <a:pt x="21831" y="883344"/>
                </a:lnTo>
                <a:lnTo>
                  <a:pt x="9878" y="839946"/>
                </a:lnTo>
                <a:lnTo>
                  <a:pt x="2513" y="794849"/>
                </a:lnTo>
                <a:lnTo>
                  <a:pt x="0" y="748315"/>
                </a:lnTo>
                <a:lnTo>
                  <a:pt x="2798" y="699388"/>
                </a:lnTo>
                <a:lnTo>
                  <a:pt x="10987" y="652116"/>
                </a:lnTo>
                <a:lnTo>
                  <a:pt x="24253" y="606798"/>
                </a:lnTo>
                <a:lnTo>
                  <a:pt x="42285" y="563730"/>
                </a:lnTo>
                <a:lnTo>
                  <a:pt x="64772" y="523210"/>
                </a:lnTo>
                <a:lnTo>
                  <a:pt x="91401" y="485536"/>
                </a:lnTo>
                <a:lnTo>
                  <a:pt x="121861" y="451004"/>
                </a:lnTo>
                <a:lnTo>
                  <a:pt x="155839" y="419911"/>
                </a:lnTo>
                <a:lnTo>
                  <a:pt x="193025" y="392556"/>
                </a:lnTo>
                <a:lnTo>
                  <a:pt x="233106" y="369235"/>
                </a:lnTo>
                <a:lnTo>
                  <a:pt x="275770" y="350246"/>
                </a:lnTo>
                <a:lnTo>
                  <a:pt x="320706" y="335886"/>
                </a:lnTo>
                <a:lnTo>
                  <a:pt x="320706" y="106902"/>
                </a:lnTo>
                <a:lnTo>
                  <a:pt x="329111" y="65303"/>
                </a:lnTo>
                <a:lnTo>
                  <a:pt x="352028" y="31322"/>
                </a:lnTo>
                <a:lnTo>
                  <a:pt x="386010" y="8405"/>
                </a:lnTo>
                <a:lnTo>
                  <a:pt x="427608" y="0"/>
                </a:lnTo>
                <a:lnTo>
                  <a:pt x="469207" y="8405"/>
                </a:lnTo>
                <a:lnTo>
                  <a:pt x="503188" y="31322"/>
                </a:lnTo>
                <a:lnTo>
                  <a:pt x="526105" y="65303"/>
                </a:lnTo>
                <a:lnTo>
                  <a:pt x="534511" y="106902"/>
                </a:lnTo>
                <a:lnTo>
                  <a:pt x="534511" y="335886"/>
                </a:lnTo>
                <a:lnTo>
                  <a:pt x="579447" y="350246"/>
                </a:lnTo>
                <a:lnTo>
                  <a:pt x="622111" y="369235"/>
                </a:lnTo>
                <a:lnTo>
                  <a:pt x="662192" y="392556"/>
                </a:lnTo>
                <a:lnTo>
                  <a:pt x="699377" y="419911"/>
                </a:lnTo>
                <a:lnTo>
                  <a:pt x="733356" y="451004"/>
                </a:lnTo>
                <a:lnTo>
                  <a:pt x="763816" y="485536"/>
                </a:lnTo>
                <a:lnTo>
                  <a:pt x="790445" y="523211"/>
                </a:lnTo>
                <a:lnTo>
                  <a:pt x="812931" y="563730"/>
                </a:lnTo>
                <a:lnTo>
                  <a:pt x="830964" y="606798"/>
                </a:lnTo>
                <a:lnTo>
                  <a:pt x="844230" y="652116"/>
                </a:lnTo>
                <a:lnTo>
                  <a:pt x="852418" y="699388"/>
                </a:lnTo>
                <a:lnTo>
                  <a:pt x="855217" y="748315"/>
                </a:lnTo>
                <a:lnTo>
                  <a:pt x="846812" y="789913"/>
                </a:lnTo>
                <a:lnTo>
                  <a:pt x="823895" y="823895"/>
                </a:lnTo>
                <a:lnTo>
                  <a:pt x="789913" y="846812"/>
                </a:lnTo>
                <a:lnTo>
                  <a:pt x="748315" y="855217"/>
                </a:lnTo>
                <a:lnTo>
                  <a:pt x="706717" y="846812"/>
                </a:lnTo>
                <a:lnTo>
                  <a:pt x="672735" y="823895"/>
                </a:lnTo>
                <a:lnTo>
                  <a:pt x="649818" y="789913"/>
                </a:lnTo>
                <a:lnTo>
                  <a:pt x="641413" y="748315"/>
                </a:lnTo>
                <a:lnTo>
                  <a:pt x="635757" y="699344"/>
                </a:lnTo>
                <a:lnTo>
                  <a:pt x="619652" y="654363"/>
                </a:lnTo>
                <a:lnTo>
                  <a:pt x="594390" y="614662"/>
                </a:lnTo>
                <a:lnTo>
                  <a:pt x="561262" y="581534"/>
                </a:lnTo>
                <a:lnTo>
                  <a:pt x="521561" y="556271"/>
                </a:lnTo>
                <a:lnTo>
                  <a:pt x="476579" y="540166"/>
                </a:lnTo>
                <a:lnTo>
                  <a:pt x="427608" y="534511"/>
                </a:lnTo>
                <a:lnTo>
                  <a:pt x="378638" y="540166"/>
                </a:lnTo>
                <a:lnTo>
                  <a:pt x="333656" y="556271"/>
                </a:lnTo>
                <a:lnTo>
                  <a:pt x="293955" y="581534"/>
                </a:lnTo>
                <a:lnTo>
                  <a:pt x="260827" y="614662"/>
                </a:lnTo>
                <a:lnTo>
                  <a:pt x="235565" y="654363"/>
                </a:lnTo>
                <a:lnTo>
                  <a:pt x="219459" y="699344"/>
                </a:lnTo>
                <a:lnTo>
                  <a:pt x="213804" y="748315"/>
                </a:lnTo>
                <a:lnTo>
                  <a:pt x="219459" y="797286"/>
                </a:lnTo>
                <a:lnTo>
                  <a:pt x="235565" y="842267"/>
                </a:lnTo>
                <a:lnTo>
                  <a:pt x="260827" y="881968"/>
                </a:lnTo>
                <a:lnTo>
                  <a:pt x="293955" y="915096"/>
                </a:lnTo>
                <a:lnTo>
                  <a:pt x="333656" y="940359"/>
                </a:lnTo>
                <a:lnTo>
                  <a:pt x="378638" y="956464"/>
                </a:lnTo>
                <a:lnTo>
                  <a:pt x="427608" y="962119"/>
                </a:lnTo>
                <a:lnTo>
                  <a:pt x="474143" y="964633"/>
                </a:lnTo>
                <a:lnTo>
                  <a:pt x="519240" y="971998"/>
                </a:lnTo>
                <a:lnTo>
                  <a:pt x="562637" y="983951"/>
                </a:lnTo>
                <a:lnTo>
                  <a:pt x="604072" y="1000231"/>
                </a:lnTo>
                <a:lnTo>
                  <a:pt x="643282" y="1020575"/>
                </a:lnTo>
                <a:lnTo>
                  <a:pt x="680004" y="1044720"/>
                </a:lnTo>
                <a:lnTo>
                  <a:pt x="713975" y="1072403"/>
                </a:lnTo>
                <a:lnTo>
                  <a:pt x="744934" y="1103361"/>
                </a:lnTo>
                <a:lnTo>
                  <a:pt x="772617" y="1137333"/>
                </a:lnTo>
                <a:lnTo>
                  <a:pt x="796761" y="1174055"/>
                </a:lnTo>
                <a:lnTo>
                  <a:pt x="817105" y="1213265"/>
                </a:lnTo>
                <a:lnTo>
                  <a:pt x="833385" y="1254700"/>
                </a:lnTo>
                <a:lnTo>
                  <a:pt x="845339" y="1298097"/>
                </a:lnTo>
                <a:lnTo>
                  <a:pt x="852704" y="1343194"/>
                </a:lnTo>
                <a:lnTo>
                  <a:pt x="855217" y="1389728"/>
                </a:lnTo>
                <a:lnTo>
                  <a:pt x="852418" y="1438656"/>
                </a:lnTo>
                <a:lnTo>
                  <a:pt x="844230" y="1485927"/>
                </a:lnTo>
                <a:lnTo>
                  <a:pt x="830964" y="1531245"/>
                </a:lnTo>
                <a:lnTo>
                  <a:pt x="812931" y="1574313"/>
                </a:lnTo>
                <a:lnTo>
                  <a:pt x="790445" y="1614833"/>
                </a:lnTo>
                <a:lnTo>
                  <a:pt x="763816" y="1652507"/>
                </a:lnTo>
                <a:lnTo>
                  <a:pt x="733356" y="1687040"/>
                </a:lnTo>
                <a:lnTo>
                  <a:pt x="699377" y="1718132"/>
                </a:lnTo>
                <a:lnTo>
                  <a:pt x="662192" y="1745487"/>
                </a:lnTo>
                <a:lnTo>
                  <a:pt x="622111" y="1768808"/>
                </a:lnTo>
                <a:lnTo>
                  <a:pt x="579447" y="1787797"/>
                </a:lnTo>
                <a:lnTo>
                  <a:pt x="534511" y="1802157"/>
                </a:lnTo>
                <a:lnTo>
                  <a:pt x="534511" y="2031141"/>
                </a:lnTo>
                <a:lnTo>
                  <a:pt x="526105" y="2072740"/>
                </a:lnTo>
                <a:lnTo>
                  <a:pt x="503188" y="2106721"/>
                </a:lnTo>
                <a:lnTo>
                  <a:pt x="469207" y="2129638"/>
                </a:lnTo>
                <a:lnTo>
                  <a:pt x="427608" y="2138044"/>
                </a:lnTo>
                <a:close/>
              </a:path>
            </a:pathLst>
          </a:custGeom>
          <a:solidFill>
            <a:srgbClr val="0AB5BC"/>
          </a:solidFill>
        </p:spPr>
        <p:txBody>
          <a:bodyPr wrap="square" lIns="0" tIns="0" rIns="0" bIns="0" rtlCol="0"/>
          <a:lstStyle/>
          <a:p>
            <a:endParaRPr/>
          </a:p>
        </p:txBody>
      </p:sp>
      <p:sp>
        <p:nvSpPr>
          <p:cNvPr id="5" name="object 5"/>
          <p:cNvSpPr/>
          <p:nvPr/>
        </p:nvSpPr>
        <p:spPr>
          <a:xfrm>
            <a:off x="4877179" y="6752894"/>
            <a:ext cx="427990" cy="1390015"/>
          </a:xfrm>
          <a:custGeom>
            <a:avLst/>
            <a:gdLst/>
            <a:ahLst/>
            <a:cxnLst/>
            <a:rect l="l" t="t" r="r" b="b"/>
            <a:pathLst>
              <a:path w="427989" h="1390015">
                <a:moveTo>
                  <a:pt x="427608" y="1389728"/>
                </a:moveTo>
                <a:lnTo>
                  <a:pt x="0" y="1389728"/>
                </a:lnTo>
                <a:lnTo>
                  <a:pt x="0" y="0"/>
                </a:lnTo>
                <a:lnTo>
                  <a:pt x="427608" y="0"/>
                </a:lnTo>
                <a:lnTo>
                  <a:pt x="427608" y="1389728"/>
                </a:lnTo>
                <a:close/>
              </a:path>
            </a:pathLst>
          </a:custGeom>
          <a:solidFill>
            <a:srgbClr val="0AB5BC"/>
          </a:solidFill>
        </p:spPr>
        <p:txBody>
          <a:bodyPr wrap="square" lIns="0" tIns="0" rIns="0" bIns="0" rtlCol="0"/>
          <a:lstStyle/>
          <a:p>
            <a:endParaRPr/>
          </a:p>
        </p:txBody>
      </p:sp>
      <p:sp>
        <p:nvSpPr>
          <p:cNvPr id="6" name="object 6"/>
          <p:cNvSpPr/>
          <p:nvPr/>
        </p:nvSpPr>
        <p:spPr>
          <a:xfrm>
            <a:off x="5839299" y="6325285"/>
            <a:ext cx="427990" cy="1817370"/>
          </a:xfrm>
          <a:custGeom>
            <a:avLst/>
            <a:gdLst/>
            <a:ahLst/>
            <a:cxnLst/>
            <a:rect l="l" t="t" r="r" b="b"/>
            <a:pathLst>
              <a:path w="427989" h="1817370">
                <a:moveTo>
                  <a:pt x="427608" y="1817337"/>
                </a:moveTo>
                <a:lnTo>
                  <a:pt x="0" y="1817337"/>
                </a:lnTo>
                <a:lnTo>
                  <a:pt x="0" y="0"/>
                </a:lnTo>
                <a:lnTo>
                  <a:pt x="427608" y="0"/>
                </a:lnTo>
                <a:lnTo>
                  <a:pt x="427608" y="1817337"/>
                </a:lnTo>
                <a:close/>
              </a:path>
            </a:pathLst>
          </a:custGeom>
          <a:solidFill>
            <a:srgbClr val="0AB5BC"/>
          </a:solidFill>
        </p:spPr>
        <p:txBody>
          <a:bodyPr wrap="square" lIns="0" tIns="0" rIns="0" bIns="0" rtlCol="0"/>
          <a:lstStyle/>
          <a:p>
            <a:endParaRPr/>
          </a:p>
        </p:txBody>
      </p:sp>
      <p:sp>
        <p:nvSpPr>
          <p:cNvPr id="7" name="object 7"/>
          <p:cNvSpPr/>
          <p:nvPr/>
        </p:nvSpPr>
        <p:spPr>
          <a:xfrm>
            <a:off x="6801418" y="5576970"/>
            <a:ext cx="427990" cy="2566035"/>
          </a:xfrm>
          <a:custGeom>
            <a:avLst/>
            <a:gdLst/>
            <a:ahLst/>
            <a:cxnLst/>
            <a:rect l="l" t="t" r="r" b="b"/>
            <a:pathLst>
              <a:path w="427990" h="2566034">
                <a:moveTo>
                  <a:pt x="427608" y="2565652"/>
                </a:moveTo>
                <a:lnTo>
                  <a:pt x="0" y="2565652"/>
                </a:lnTo>
                <a:lnTo>
                  <a:pt x="0" y="0"/>
                </a:lnTo>
                <a:lnTo>
                  <a:pt x="427608" y="0"/>
                </a:lnTo>
                <a:lnTo>
                  <a:pt x="427608" y="2565652"/>
                </a:lnTo>
                <a:close/>
              </a:path>
            </a:pathLst>
          </a:custGeom>
          <a:solidFill>
            <a:srgbClr val="0AB5BC"/>
          </a:solidFill>
        </p:spPr>
        <p:txBody>
          <a:bodyPr wrap="square" lIns="0" tIns="0" rIns="0" bIns="0" rtlCol="0"/>
          <a:lstStyle/>
          <a:p>
            <a:endParaRPr/>
          </a:p>
        </p:txBody>
      </p:sp>
      <p:grpSp>
        <p:nvGrpSpPr>
          <p:cNvPr id="8" name="object 8"/>
          <p:cNvGrpSpPr/>
          <p:nvPr/>
        </p:nvGrpSpPr>
        <p:grpSpPr>
          <a:xfrm>
            <a:off x="3733512" y="2583708"/>
            <a:ext cx="3388360" cy="4169410"/>
            <a:chOff x="3733512" y="2583708"/>
            <a:chExt cx="3388360" cy="4169410"/>
          </a:xfrm>
        </p:grpSpPr>
        <p:sp>
          <p:nvSpPr>
            <p:cNvPr id="9" name="object 9"/>
            <p:cNvSpPr/>
            <p:nvPr/>
          </p:nvSpPr>
          <p:spPr>
            <a:xfrm>
              <a:off x="3808157" y="2583708"/>
              <a:ext cx="2138045" cy="2780030"/>
            </a:xfrm>
            <a:custGeom>
              <a:avLst/>
              <a:gdLst/>
              <a:ahLst/>
              <a:cxnLst/>
              <a:rect l="l" t="t" r="r" b="b"/>
              <a:pathLst>
                <a:path w="2138045" h="2780029">
                  <a:moveTo>
                    <a:pt x="427608" y="2779457"/>
                  </a:moveTo>
                  <a:lnTo>
                    <a:pt x="427608" y="1069022"/>
                  </a:lnTo>
                  <a:lnTo>
                    <a:pt x="0" y="1069022"/>
                  </a:lnTo>
                  <a:lnTo>
                    <a:pt x="1069022" y="0"/>
                  </a:lnTo>
                  <a:lnTo>
                    <a:pt x="2138044" y="1069022"/>
                  </a:lnTo>
                  <a:lnTo>
                    <a:pt x="1710435" y="1069022"/>
                  </a:lnTo>
                  <a:lnTo>
                    <a:pt x="1710435" y="1924239"/>
                  </a:lnTo>
                  <a:lnTo>
                    <a:pt x="427608" y="2779457"/>
                  </a:lnTo>
                  <a:close/>
                </a:path>
              </a:pathLst>
            </a:custGeom>
            <a:solidFill>
              <a:srgbClr val="0AB5BC"/>
            </a:solidFill>
          </p:spPr>
          <p:txBody>
            <a:bodyPr wrap="square" lIns="0" tIns="0" rIns="0" bIns="0" rtlCol="0"/>
            <a:lstStyle/>
            <a:p>
              <a:endParaRPr/>
            </a:p>
          </p:txBody>
        </p:sp>
        <p:sp>
          <p:nvSpPr>
            <p:cNvPr id="10" name="object 10"/>
            <p:cNvSpPr/>
            <p:nvPr/>
          </p:nvSpPr>
          <p:spPr>
            <a:xfrm>
              <a:off x="3733512" y="4272267"/>
              <a:ext cx="3388360" cy="2480945"/>
            </a:xfrm>
            <a:custGeom>
              <a:avLst/>
              <a:gdLst/>
              <a:ahLst/>
              <a:cxnLst/>
              <a:rect l="l" t="t" r="r" b="b"/>
              <a:pathLst>
                <a:path w="3388359" h="2480945">
                  <a:moveTo>
                    <a:pt x="106929" y="2480627"/>
                  </a:moveTo>
                  <a:lnTo>
                    <a:pt x="66693" y="2472783"/>
                  </a:lnTo>
                  <a:lnTo>
                    <a:pt x="31349" y="2449305"/>
                  </a:lnTo>
                  <a:lnTo>
                    <a:pt x="7837" y="2413930"/>
                  </a:lnTo>
                  <a:lnTo>
                    <a:pt x="0" y="2373724"/>
                  </a:lnTo>
                  <a:lnTo>
                    <a:pt x="7837" y="2333519"/>
                  </a:lnTo>
                  <a:lnTo>
                    <a:pt x="31349" y="2298145"/>
                  </a:lnTo>
                  <a:lnTo>
                    <a:pt x="1316313" y="1013073"/>
                  </a:lnTo>
                  <a:lnTo>
                    <a:pt x="1351207" y="990524"/>
                  </a:lnTo>
                  <a:lnTo>
                    <a:pt x="1391893" y="983007"/>
                  </a:lnTo>
                  <a:lnTo>
                    <a:pt x="1432579" y="990524"/>
                  </a:lnTo>
                  <a:lnTo>
                    <a:pt x="1467473" y="1013073"/>
                  </a:lnTo>
                  <a:lnTo>
                    <a:pt x="1845479" y="1391080"/>
                  </a:lnTo>
                  <a:lnTo>
                    <a:pt x="2956407" y="280045"/>
                  </a:lnTo>
                  <a:lnTo>
                    <a:pt x="2546758" y="362039"/>
                  </a:lnTo>
                  <a:lnTo>
                    <a:pt x="2504247" y="362052"/>
                  </a:lnTo>
                  <a:lnTo>
                    <a:pt x="2466448" y="346271"/>
                  </a:lnTo>
                  <a:lnTo>
                    <a:pt x="2437347" y="317421"/>
                  </a:lnTo>
                  <a:lnTo>
                    <a:pt x="2420934" y="278228"/>
                  </a:lnTo>
                  <a:lnTo>
                    <a:pt x="2420966" y="235747"/>
                  </a:lnTo>
                  <a:lnTo>
                    <a:pt x="2436742" y="197917"/>
                  </a:lnTo>
                  <a:lnTo>
                    <a:pt x="2465567" y="168786"/>
                  </a:lnTo>
                  <a:lnTo>
                    <a:pt x="2504745" y="152404"/>
                  </a:lnTo>
                  <a:lnTo>
                    <a:pt x="3260651" y="1137"/>
                  </a:lnTo>
                  <a:lnTo>
                    <a:pt x="3292614" y="0"/>
                  </a:lnTo>
                  <a:lnTo>
                    <a:pt x="3318591" y="6268"/>
                  </a:lnTo>
                  <a:lnTo>
                    <a:pt x="3350091" y="23996"/>
                  </a:lnTo>
                  <a:lnTo>
                    <a:pt x="3369250" y="45314"/>
                  </a:lnTo>
                  <a:lnTo>
                    <a:pt x="3384186" y="77624"/>
                  </a:lnTo>
                  <a:lnTo>
                    <a:pt x="3388185" y="103977"/>
                  </a:lnTo>
                  <a:lnTo>
                    <a:pt x="3387544" y="121509"/>
                  </a:lnTo>
                  <a:lnTo>
                    <a:pt x="3235315" y="882973"/>
                  </a:lnTo>
                  <a:lnTo>
                    <a:pt x="3197939" y="944990"/>
                  </a:lnTo>
                  <a:lnTo>
                    <a:pt x="3130658" y="968923"/>
                  </a:lnTo>
                  <a:lnTo>
                    <a:pt x="3109598" y="966785"/>
                  </a:lnTo>
                  <a:lnTo>
                    <a:pt x="3070480" y="950357"/>
                  </a:lnTo>
                  <a:lnTo>
                    <a:pt x="3041675" y="921231"/>
                  </a:lnTo>
                  <a:lnTo>
                    <a:pt x="3025879" y="883426"/>
                  </a:lnTo>
                  <a:lnTo>
                    <a:pt x="3025787" y="840961"/>
                  </a:lnTo>
                  <a:lnTo>
                    <a:pt x="3107674" y="431205"/>
                  </a:lnTo>
                  <a:lnTo>
                    <a:pt x="1921059" y="1617819"/>
                  </a:lnTo>
                  <a:lnTo>
                    <a:pt x="1885684" y="1641331"/>
                  </a:lnTo>
                  <a:lnTo>
                    <a:pt x="1845479" y="1649168"/>
                  </a:lnTo>
                  <a:lnTo>
                    <a:pt x="1805274" y="1641331"/>
                  </a:lnTo>
                  <a:lnTo>
                    <a:pt x="1769899" y="1617819"/>
                  </a:lnTo>
                  <a:lnTo>
                    <a:pt x="1391893" y="1239813"/>
                  </a:lnTo>
                  <a:lnTo>
                    <a:pt x="182509" y="2449305"/>
                  </a:lnTo>
                  <a:lnTo>
                    <a:pt x="165753" y="2462993"/>
                  </a:lnTo>
                  <a:lnTo>
                    <a:pt x="147164" y="2472783"/>
                  </a:lnTo>
                  <a:lnTo>
                    <a:pt x="127352" y="2478664"/>
                  </a:lnTo>
                  <a:lnTo>
                    <a:pt x="106929" y="2480627"/>
                  </a:lnTo>
                  <a:close/>
                </a:path>
              </a:pathLst>
            </a:custGeom>
            <a:solidFill>
              <a:srgbClr val="083169"/>
            </a:solidFill>
          </p:spPr>
          <p:txBody>
            <a:bodyPr wrap="square" lIns="0" tIns="0" rIns="0" bIns="0" rtlCol="0"/>
            <a:lstStyle/>
            <a:p>
              <a:endParaRPr/>
            </a:p>
          </p:txBody>
        </p:sp>
      </p:grpSp>
      <p:sp>
        <p:nvSpPr>
          <p:cNvPr id="11" name="object 11"/>
          <p:cNvSpPr/>
          <p:nvPr/>
        </p:nvSpPr>
        <p:spPr>
          <a:xfrm>
            <a:off x="1817638" y="5256263"/>
            <a:ext cx="1629410" cy="107314"/>
          </a:xfrm>
          <a:custGeom>
            <a:avLst/>
            <a:gdLst/>
            <a:ahLst/>
            <a:cxnLst/>
            <a:rect l="l" t="t" r="r" b="b"/>
            <a:pathLst>
              <a:path w="1629410" h="107314">
                <a:moveTo>
                  <a:pt x="1349105" y="106902"/>
                </a:moveTo>
                <a:lnTo>
                  <a:pt x="280083" y="106902"/>
                </a:lnTo>
                <a:lnTo>
                  <a:pt x="227139" y="103549"/>
                </a:lnTo>
                <a:lnTo>
                  <a:pt x="176277" y="93796"/>
                </a:lnTo>
                <a:lnTo>
                  <a:pt x="127814" y="78105"/>
                </a:lnTo>
                <a:lnTo>
                  <a:pt x="82069" y="56935"/>
                </a:lnTo>
                <a:lnTo>
                  <a:pt x="39358" y="30746"/>
                </a:lnTo>
                <a:lnTo>
                  <a:pt x="0" y="0"/>
                </a:lnTo>
                <a:lnTo>
                  <a:pt x="1629189" y="0"/>
                </a:lnTo>
                <a:lnTo>
                  <a:pt x="1589831" y="30746"/>
                </a:lnTo>
                <a:lnTo>
                  <a:pt x="1547120" y="56935"/>
                </a:lnTo>
                <a:lnTo>
                  <a:pt x="1501374" y="78105"/>
                </a:lnTo>
                <a:lnTo>
                  <a:pt x="1452911" y="93796"/>
                </a:lnTo>
                <a:lnTo>
                  <a:pt x="1402049" y="103549"/>
                </a:lnTo>
                <a:lnTo>
                  <a:pt x="1349105" y="106902"/>
                </a:lnTo>
                <a:close/>
              </a:path>
            </a:pathLst>
          </a:custGeom>
          <a:solidFill>
            <a:srgbClr val="8F113D"/>
          </a:solidFill>
        </p:spPr>
        <p:txBody>
          <a:bodyPr wrap="square" lIns="0" tIns="0" rIns="0" bIns="0" rtlCol="0"/>
          <a:lstStyle/>
          <a:p>
            <a:endParaRPr/>
          </a:p>
        </p:txBody>
      </p:sp>
      <p:sp>
        <p:nvSpPr>
          <p:cNvPr id="12" name="object 12"/>
          <p:cNvSpPr/>
          <p:nvPr/>
        </p:nvSpPr>
        <p:spPr>
          <a:xfrm>
            <a:off x="1691279" y="5790774"/>
            <a:ext cx="1882139" cy="107314"/>
          </a:xfrm>
          <a:custGeom>
            <a:avLst/>
            <a:gdLst/>
            <a:ahLst/>
            <a:cxnLst/>
            <a:rect l="l" t="t" r="r" b="b"/>
            <a:pathLst>
              <a:path w="1882139" h="107314">
                <a:moveTo>
                  <a:pt x="1818331" y="105930"/>
                </a:moveTo>
                <a:lnTo>
                  <a:pt x="85735" y="106902"/>
                </a:lnTo>
                <a:lnTo>
                  <a:pt x="41945" y="103214"/>
                </a:lnTo>
                <a:lnTo>
                  <a:pt x="0" y="93753"/>
                </a:lnTo>
                <a:lnTo>
                  <a:pt x="70301" y="45032"/>
                </a:lnTo>
                <a:lnTo>
                  <a:pt x="143248" y="0"/>
                </a:lnTo>
                <a:lnTo>
                  <a:pt x="1738657" y="0"/>
                </a:lnTo>
                <a:lnTo>
                  <a:pt x="1811604" y="45032"/>
                </a:lnTo>
                <a:lnTo>
                  <a:pt x="1881906" y="93753"/>
                </a:lnTo>
                <a:lnTo>
                  <a:pt x="1861129" y="99054"/>
                </a:lnTo>
                <a:lnTo>
                  <a:pt x="1818331" y="105930"/>
                </a:lnTo>
                <a:close/>
              </a:path>
            </a:pathLst>
          </a:custGeom>
          <a:solidFill>
            <a:srgbClr val="8F113D"/>
          </a:solidFill>
        </p:spPr>
        <p:txBody>
          <a:bodyPr wrap="square" lIns="0" tIns="0" rIns="0" bIns="0" rtlCol="0"/>
          <a:lstStyle/>
          <a:p>
            <a:endParaRPr/>
          </a:p>
        </p:txBody>
      </p:sp>
      <p:sp>
        <p:nvSpPr>
          <p:cNvPr id="13" name="object 13"/>
          <p:cNvSpPr/>
          <p:nvPr/>
        </p:nvSpPr>
        <p:spPr>
          <a:xfrm>
            <a:off x="3733512" y="6537058"/>
            <a:ext cx="426084" cy="429895"/>
          </a:xfrm>
          <a:custGeom>
            <a:avLst/>
            <a:gdLst/>
            <a:ahLst/>
            <a:cxnLst/>
            <a:rect l="l" t="t" r="r" b="b"/>
            <a:pathLst>
              <a:path w="426085" h="429895">
                <a:moveTo>
                  <a:pt x="106929" y="429640"/>
                </a:moveTo>
                <a:lnTo>
                  <a:pt x="66693" y="421782"/>
                </a:lnTo>
                <a:lnTo>
                  <a:pt x="31349" y="398210"/>
                </a:lnTo>
                <a:lnTo>
                  <a:pt x="7837" y="362836"/>
                </a:lnTo>
                <a:lnTo>
                  <a:pt x="0" y="322630"/>
                </a:lnTo>
                <a:lnTo>
                  <a:pt x="7837" y="282425"/>
                </a:lnTo>
                <a:lnTo>
                  <a:pt x="31349" y="247051"/>
                </a:lnTo>
                <a:lnTo>
                  <a:pt x="69833" y="208566"/>
                </a:lnTo>
                <a:lnTo>
                  <a:pt x="78907" y="211596"/>
                </a:lnTo>
                <a:lnTo>
                  <a:pt x="97494" y="215331"/>
                </a:lnTo>
                <a:lnTo>
                  <a:pt x="147124" y="207991"/>
                </a:lnTo>
                <a:lnTo>
                  <a:pt x="182509" y="184513"/>
                </a:lnTo>
                <a:lnTo>
                  <a:pt x="367022" y="0"/>
                </a:lnTo>
                <a:lnTo>
                  <a:pt x="383149" y="38100"/>
                </a:lnTo>
                <a:lnTo>
                  <a:pt x="398224" y="76702"/>
                </a:lnTo>
                <a:lnTo>
                  <a:pt x="412317" y="115785"/>
                </a:lnTo>
                <a:lnTo>
                  <a:pt x="425497" y="155329"/>
                </a:lnTo>
                <a:lnTo>
                  <a:pt x="182509" y="398317"/>
                </a:lnTo>
                <a:lnTo>
                  <a:pt x="165753" y="412006"/>
                </a:lnTo>
                <a:lnTo>
                  <a:pt x="147164" y="421796"/>
                </a:lnTo>
                <a:lnTo>
                  <a:pt x="127352" y="427677"/>
                </a:lnTo>
                <a:lnTo>
                  <a:pt x="106929" y="429640"/>
                </a:lnTo>
                <a:close/>
              </a:path>
            </a:pathLst>
          </a:custGeom>
          <a:solidFill>
            <a:srgbClr val="8F113D"/>
          </a:solidFill>
        </p:spPr>
        <p:txBody>
          <a:bodyPr wrap="square" lIns="0" tIns="0" rIns="0" bIns="0" rtlCol="0"/>
          <a:lstStyle/>
          <a:p>
            <a:endParaRPr/>
          </a:p>
        </p:txBody>
      </p:sp>
      <p:sp>
        <p:nvSpPr>
          <p:cNvPr id="14" name="object 14"/>
          <p:cNvSpPr txBox="1">
            <a:spLocks noGrp="1"/>
          </p:cNvSpPr>
          <p:nvPr>
            <p:ph type="title"/>
          </p:nvPr>
        </p:nvSpPr>
        <p:spPr>
          <a:prstGeom prst="rect">
            <a:avLst/>
          </a:prstGeom>
        </p:spPr>
        <p:txBody>
          <a:bodyPr vert="horz" wrap="square" lIns="0" tIns="427132" rIns="0" bIns="0" rtlCol="0">
            <a:spAutoFit/>
          </a:bodyPr>
          <a:lstStyle/>
          <a:p>
            <a:pPr marL="12700">
              <a:lnSpc>
                <a:spcPct val="100000"/>
              </a:lnSpc>
              <a:spcBef>
                <a:spcPts val="100"/>
              </a:spcBef>
            </a:pPr>
            <a:r>
              <a:rPr spc="-450" dirty="0"/>
              <a:t>Business</a:t>
            </a:r>
            <a:r>
              <a:rPr spc="-735" dirty="0"/>
              <a:t> </a:t>
            </a:r>
            <a:r>
              <a:rPr spc="-740" dirty="0"/>
              <a:t>Model</a:t>
            </a:r>
          </a:p>
        </p:txBody>
      </p:sp>
      <p:sp>
        <p:nvSpPr>
          <p:cNvPr id="15" name="object 15"/>
          <p:cNvSpPr txBox="1"/>
          <p:nvPr/>
        </p:nvSpPr>
        <p:spPr>
          <a:xfrm>
            <a:off x="17534146" y="9481161"/>
            <a:ext cx="328295" cy="360680"/>
          </a:xfrm>
          <a:prstGeom prst="rect">
            <a:avLst/>
          </a:prstGeom>
        </p:spPr>
        <p:txBody>
          <a:bodyPr vert="horz" wrap="square" lIns="0" tIns="12700" rIns="0" bIns="0" rtlCol="0">
            <a:spAutoFit/>
          </a:bodyPr>
          <a:lstStyle/>
          <a:p>
            <a:pPr marL="12700">
              <a:lnSpc>
                <a:spcPct val="100000"/>
              </a:lnSpc>
              <a:spcBef>
                <a:spcPts val="100"/>
              </a:spcBef>
            </a:pPr>
            <a:r>
              <a:rPr sz="2200" b="1" spc="-190" dirty="0">
                <a:latin typeface="Tahoma"/>
                <a:cs typeface="Tahoma"/>
              </a:rPr>
              <a:t>23</a:t>
            </a:r>
            <a:endParaRPr sz="2200">
              <a:latin typeface="Tahoma"/>
              <a:cs typeface="Tahoma"/>
            </a:endParaRPr>
          </a:p>
        </p:txBody>
      </p:sp>
      <p:sp>
        <p:nvSpPr>
          <p:cNvPr id="16" name="object 16"/>
          <p:cNvSpPr txBox="1"/>
          <p:nvPr/>
        </p:nvSpPr>
        <p:spPr>
          <a:xfrm>
            <a:off x="10629178" y="1017911"/>
            <a:ext cx="5520055" cy="8881277"/>
          </a:xfrm>
          <a:prstGeom prst="rect">
            <a:avLst/>
          </a:prstGeom>
        </p:spPr>
        <p:txBody>
          <a:bodyPr vert="horz" wrap="square" lIns="0" tIns="17145" rIns="0" bIns="0" rtlCol="0">
            <a:spAutoFit/>
          </a:bodyPr>
          <a:lstStyle/>
          <a:p>
            <a:r>
              <a:rPr lang="en-ZA" sz="3200" dirty="0" smtClean="0"/>
              <a:t>Hardware Sales – Selling smart devices, sensors, or kits.</a:t>
            </a:r>
          </a:p>
          <a:p>
            <a:r>
              <a:rPr lang="en-ZA" sz="3200" dirty="0" smtClean="0"/>
              <a:t>Subscription Services – Charging for cloud storage, analytics, or remote access features.</a:t>
            </a:r>
          </a:p>
          <a:p>
            <a:r>
              <a:rPr lang="en-ZA" sz="3200" dirty="0" smtClean="0"/>
              <a:t>Custom IoT Solutions – Designing and deploying tailored systems for clients (e.g., farms, factories).</a:t>
            </a:r>
          </a:p>
          <a:p>
            <a:r>
              <a:rPr lang="en-ZA" sz="3200" dirty="0" smtClean="0"/>
              <a:t>Data Monetization – Selling insights or usage data (with user consent).</a:t>
            </a:r>
          </a:p>
          <a:p>
            <a:r>
              <a:rPr lang="en-ZA" sz="3200" dirty="0" smtClean="0"/>
              <a:t>Maintenance &amp; Support Plans – Charging for system monitoring, updates, and technical support.</a:t>
            </a:r>
            <a:endParaRPr lang="en-ZA"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905000" cy="10287000"/>
            <a:chOff x="0" y="0"/>
            <a:chExt cx="1905000" cy="10287000"/>
          </a:xfrm>
        </p:grpSpPr>
        <p:sp>
          <p:nvSpPr>
            <p:cNvPr id="3" name="object 3"/>
            <p:cNvSpPr/>
            <p:nvPr/>
          </p:nvSpPr>
          <p:spPr>
            <a:xfrm>
              <a:off x="0" y="0"/>
              <a:ext cx="1905000" cy="10287000"/>
            </a:xfrm>
            <a:custGeom>
              <a:avLst/>
              <a:gdLst/>
              <a:ahLst/>
              <a:cxnLst/>
              <a:rect l="l" t="t" r="r" b="b"/>
              <a:pathLst>
                <a:path w="1905000" h="10287000">
                  <a:moveTo>
                    <a:pt x="1904999" y="10286999"/>
                  </a:moveTo>
                  <a:lnTo>
                    <a:pt x="0" y="10286999"/>
                  </a:lnTo>
                  <a:lnTo>
                    <a:pt x="0" y="0"/>
                  </a:lnTo>
                  <a:lnTo>
                    <a:pt x="1904999" y="0"/>
                  </a:lnTo>
                  <a:lnTo>
                    <a:pt x="1904999" y="10286999"/>
                  </a:lnTo>
                  <a:close/>
                </a:path>
              </a:pathLst>
            </a:custGeom>
            <a:solidFill>
              <a:srgbClr val="8F113D"/>
            </a:solidFill>
          </p:spPr>
          <p:txBody>
            <a:bodyPr wrap="square" lIns="0" tIns="0" rIns="0" bIns="0" rtlCol="0"/>
            <a:lstStyle/>
            <a:p>
              <a:endParaRPr/>
            </a:p>
          </p:txBody>
        </p:sp>
        <p:sp>
          <p:nvSpPr>
            <p:cNvPr id="4" name="object 4"/>
            <p:cNvSpPr/>
            <p:nvPr/>
          </p:nvSpPr>
          <p:spPr>
            <a:xfrm>
              <a:off x="0" y="11"/>
              <a:ext cx="1898650" cy="10287000"/>
            </a:xfrm>
            <a:custGeom>
              <a:avLst/>
              <a:gdLst/>
              <a:ahLst/>
              <a:cxnLst/>
              <a:rect l="l" t="t" r="r" b="b"/>
              <a:pathLst>
                <a:path w="1898650" h="10287000">
                  <a:moveTo>
                    <a:pt x="1898154" y="0"/>
                  </a:moveTo>
                  <a:lnTo>
                    <a:pt x="1894954" y="0"/>
                  </a:lnTo>
                  <a:lnTo>
                    <a:pt x="1894954" y="865327"/>
                  </a:lnTo>
                  <a:lnTo>
                    <a:pt x="1894954" y="879830"/>
                  </a:lnTo>
                  <a:lnTo>
                    <a:pt x="1894954" y="9408096"/>
                  </a:lnTo>
                  <a:lnTo>
                    <a:pt x="960285" y="9408096"/>
                  </a:lnTo>
                  <a:lnTo>
                    <a:pt x="960285" y="8473427"/>
                  </a:lnTo>
                  <a:lnTo>
                    <a:pt x="1894954" y="8473427"/>
                  </a:lnTo>
                  <a:lnTo>
                    <a:pt x="1894954" y="8458924"/>
                  </a:lnTo>
                  <a:lnTo>
                    <a:pt x="960285" y="8458924"/>
                  </a:lnTo>
                  <a:lnTo>
                    <a:pt x="960285" y="7524153"/>
                  </a:lnTo>
                  <a:lnTo>
                    <a:pt x="1894954" y="7524153"/>
                  </a:lnTo>
                  <a:lnTo>
                    <a:pt x="1894954" y="7509650"/>
                  </a:lnTo>
                  <a:lnTo>
                    <a:pt x="960285" y="7509650"/>
                  </a:lnTo>
                  <a:lnTo>
                    <a:pt x="960285" y="6574980"/>
                  </a:lnTo>
                  <a:lnTo>
                    <a:pt x="1894954" y="6574980"/>
                  </a:lnTo>
                  <a:lnTo>
                    <a:pt x="1894954" y="6560477"/>
                  </a:lnTo>
                  <a:lnTo>
                    <a:pt x="960285" y="6560477"/>
                  </a:lnTo>
                  <a:lnTo>
                    <a:pt x="960285" y="5625808"/>
                  </a:lnTo>
                  <a:lnTo>
                    <a:pt x="1894954" y="5625808"/>
                  </a:lnTo>
                  <a:lnTo>
                    <a:pt x="1894954" y="5611304"/>
                  </a:lnTo>
                  <a:lnTo>
                    <a:pt x="960285" y="5611304"/>
                  </a:lnTo>
                  <a:lnTo>
                    <a:pt x="960285" y="4676635"/>
                  </a:lnTo>
                  <a:lnTo>
                    <a:pt x="1894954" y="4676635"/>
                  </a:lnTo>
                  <a:lnTo>
                    <a:pt x="1894954" y="4662132"/>
                  </a:lnTo>
                  <a:lnTo>
                    <a:pt x="960285" y="4662132"/>
                  </a:lnTo>
                  <a:lnTo>
                    <a:pt x="960285" y="3727450"/>
                  </a:lnTo>
                  <a:lnTo>
                    <a:pt x="1894954" y="3727450"/>
                  </a:lnTo>
                  <a:lnTo>
                    <a:pt x="1894954" y="3712959"/>
                  </a:lnTo>
                  <a:lnTo>
                    <a:pt x="960285" y="3712959"/>
                  </a:lnTo>
                  <a:lnTo>
                    <a:pt x="960285" y="2778277"/>
                  </a:lnTo>
                  <a:lnTo>
                    <a:pt x="1894954" y="2778277"/>
                  </a:lnTo>
                  <a:lnTo>
                    <a:pt x="1894954" y="2763774"/>
                  </a:lnTo>
                  <a:lnTo>
                    <a:pt x="960285" y="2763774"/>
                  </a:lnTo>
                  <a:lnTo>
                    <a:pt x="960285" y="1829003"/>
                  </a:lnTo>
                  <a:lnTo>
                    <a:pt x="1894954" y="1829003"/>
                  </a:lnTo>
                  <a:lnTo>
                    <a:pt x="1894954" y="1814512"/>
                  </a:lnTo>
                  <a:lnTo>
                    <a:pt x="960285" y="1814512"/>
                  </a:lnTo>
                  <a:lnTo>
                    <a:pt x="960285" y="879830"/>
                  </a:lnTo>
                  <a:lnTo>
                    <a:pt x="1894954" y="879830"/>
                  </a:lnTo>
                  <a:lnTo>
                    <a:pt x="1894954" y="865327"/>
                  </a:lnTo>
                  <a:lnTo>
                    <a:pt x="960285" y="865327"/>
                  </a:lnTo>
                  <a:lnTo>
                    <a:pt x="960285" y="0"/>
                  </a:lnTo>
                  <a:lnTo>
                    <a:pt x="945781" y="0"/>
                  </a:lnTo>
                  <a:lnTo>
                    <a:pt x="945781" y="9408096"/>
                  </a:lnTo>
                  <a:lnTo>
                    <a:pt x="11010" y="9408096"/>
                  </a:lnTo>
                  <a:lnTo>
                    <a:pt x="11010" y="8473427"/>
                  </a:lnTo>
                  <a:lnTo>
                    <a:pt x="945781" y="8473427"/>
                  </a:lnTo>
                  <a:lnTo>
                    <a:pt x="945781" y="8458924"/>
                  </a:lnTo>
                  <a:lnTo>
                    <a:pt x="11010" y="8458924"/>
                  </a:lnTo>
                  <a:lnTo>
                    <a:pt x="11010" y="7524153"/>
                  </a:lnTo>
                  <a:lnTo>
                    <a:pt x="945781" y="7524153"/>
                  </a:lnTo>
                  <a:lnTo>
                    <a:pt x="945781" y="7509650"/>
                  </a:lnTo>
                  <a:lnTo>
                    <a:pt x="11010" y="7509650"/>
                  </a:lnTo>
                  <a:lnTo>
                    <a:pt x="11010" y="6574980"/>
                  </a:lnTo>
                  <a:lnTo>
                    <a:pt x="945781" y="6574980"/>
                  </a:lnTo>
                  <a:lnTo>
                    <a:pt x="945781" y="6560477"/>
                  </a:lnTo>
                  <a:lnTo>
                    <a:pt x="11010" y="6560477"/>
                  </a:lnTo>
                  <a:lnTo>
                    <a:pt x="11010" y="5625808"/>
                  </a:lnTo>
                  <a:lnTo>
                    <a:pt x="945781" y="5625808"/>
                  </a:lnTo>
                  <a:lnTo>
                    <a:pt x="945781" y="5611304"/>
                  </a:lnTo>
                  <a:lnTo>
                    <a:pt x="11010" y="5611304"/>
                  </a:lnTo>
                  <a:lnTo>
                    <a:pt x="11010" y="4676635"/>
                  </a:lnTo>
                  <a:lnTo>
                    <a:pt x="945781" y="4676635"/>
                  </a:lnTo>
                  <a:lnTo>
                    <a:pt x="945781" y="4662132"/>
                  </a:lnTo>
                  <a:lnTo>
                    <a:pt x="11010" y="4662132"/>
                  </a:lnTo>
                  <a:lnTo>
                    <a:pt x="11010" y="3727450"/>
                  </a:lnTo>
                  <a:lnTo>
                    <a:pt x="945781" y="3727450"/>
                  </a:lnTo>
                  <a:lnTo>
                    <a:pt x="945781" y="3712959"/>
                  </a:lnTo>
                  <a:lnTo>
                    <a:pt x="11010" y="3712959"/>
                  </a:lnTo>
                  <a:lnTo>
                    <a:pt x="11010" y="2778277"/>
                  </a:lnTo>
                  <a:lnTo>
                    <a:pt x="945781" y="2778277"/>
                  </a:lnTo>
                  <a:lnTo>
                    <a:pt x="945781" y="2763774"/>
                  </a:lnTo>
                  <a:lnTo>
                    <a:pt x="11010" y="2763774"/>
                  </a:lnTo>
                  <a:lnTo>
                    <a:pt x="11010" y="1829003"/>
                  </a:lnTo>
                  <a:lnTo>
                    <a:pt x="945781" y="1829003"/>
                  </a:lnTo>
                  <a:lnTo>
                    <a:pt x="945781" y="1814512"/>
                  </a:lnTo>
                  <a:lnTo>
                    <a:pt x="11010" y="1814512"/>
                  </a:lnTo>
                  <a:lnTo>
                    <a:pt x="11010" y="879830"/>
                  </a:lnTo>
                  <a:lnTo>
                    <a:pt x="945781" y="879830"/>
                  </a:lnTo>
                  <a:lnTo>
                    <a:pt x="945781" y="865327"/>
                  </a:lnTo>
                  <a:lnTo>
                    <a:pt x="11010" y="865327"/>
                  </a:lnTo>
                  <a:lnTo>
                    <a:pt x="11010" y="0"/>
                  </a:lnTo>
                  <a:lnTo>
                    <a:pt x="0" y="0"/>
                  </a:lnTo>
                  <a:lnTo>
                    <a:pt x="0" y="10287000"/>
                  </a:lnTo>
                  <a:lnTo>
                    <a:pt x="11010" y="10287000"/>
                  </a:lnTo>
                  <a:lnTo>
                    <a:pt x="11010" y="9422600"/>
                  </a:lnTo>
                  <a:lnTo>
                    <a:pt x="945781" y="9422600"/>
                  </a:lnTo>
                  <a:lnTo>
                    <a:pt x="945781" y="10287000"/>
                  </a:lnTo>
                  <a:lnTo>
                    <a:pt x="960285" y="10287000"/>
                  </a:lnTo>
                  <a:lnTo>
                    <a:pt x="960285" y="9422600"/>
                  </a:lnTo>
                  <a:lnTo>
                    <a:pt x="1894954" y="9422600"/>
                  </a:lnTo>
                  <a:lnTo>
                    <a:pt x="1894954" y="10287000"/>
                  </a:lnTo>
                  <a:lnTo>
                    <a:pt x="1898154" y="10287000"/>
                  </a:lnTo>
                  <a:lnTo>
                    <a:pt x="1898154" y="865327"/>
                  </a:lnTo>
                  <a:lnTo>
                    <a:pt x="1898154" y="0"/>
                  </a:lnTo>
                  <a:close/>
                </a:path>
              </a:pathLst>
            </a:custGeom>
            <a:solidFill>
              <a:srgbClr val="FFFFFF"/>
            </a:solidFill>
          </p:spPr>
          <p:txBody>
            <a:bodyPr wrap="square" lIns="0" tIns="0" rIns="0" bIns="0" rtlCol="0"/>
            <a:lstStyle/>
            <a:p>
              <a:endParaRPr/>
            </a:p>
          </p:txBody>
        </p:sp>
      </p:grpSp>
      <p:sp>
        <p:nvSpPr>
          <p:cNvPr id="5" name="object 5"/>
          <p:cNvSpPr txBox="1"/>
          <p:nvPr/>
        </p:nvSpPr>
        <p:spPr>
          <a:xfrm>
            <a:off x="2164054" y="2607101"/>
            <a:ext cx="9566910" cy="3341299"/>
          </a:xfrm>
          <a:prstGeom prst="rect">
            <a:avLst/>
          </a:prstGeom>
        </p:spPr>
        <p:txBody>
          <a:bodyPr vert="horz" wrap="square" lIns="0" tIns="17145" rIns="0" bIns="0" rtlCol="0">
            <a:spAutoFit/>
          </a:bodyPr>
          <a:lstStyle/>
          <a:p>
            <a:r>
              <a:rPr lang="en-GB" sz="3600" dirty="0" smtClean="0"/>
              <a:t>Partner with local municipalities and utility providers</a:t>
            </a:r>
          </a:p>
          <a:p>
            <a:r>
              <a:rPr lang="en-GB" sz="3600" dirty="0" smtClean="0"/>
              <a:t>Attend tech expos, energy summits, and engineering conferences</a:t>
            </a:r>
          </a:p>
          <a:p>
            <a:r>
              <a:rPr lang="en-GB" sz="3600" dirty="0" smtClean="0"/>
              <a:t>Launch a website with demos, case studies, and contact forms</a:t>
            </a:r>
            <a:endParaRPr lang="en-GB" sz="3600" dirty="0"/>
          </a:p>
        </p:txBody>
      </p:sp>
      <p:sp>
        <p:nvSpPr>
          <p:cNvPr id="6" name="object 6"/>
          <p:cNvSpPr txBox="1">
            <a:spLocks noGrp="1"/>
          </p:cNvSpPr>
          <p:nvPr>
            <p:ph type="ctrTitle"/>
          </p:nvPr>
        </p:nvSpPr>
        <p:spPr>
          <a:prstGeom prst="rect">
            <a:avLst/>
          </a:prstGeom>
        </p:spPr>
        <p:txBody>
          <a:bodyPr vert="horz" wrap="square" lIns="0" tIns="12700" rIns="0" bIns="0" rtlCol="0">
            <a:spAutoFit/>
          </a:bodyPr>
          <a:lstStyle/>
          <a:p>
            <a:pPr marL="1366520">
              <a:lnSpc>
                <a:spcPct val="100000"/>
              </a:lnSpc>
              <a:spcBef>
                <a:spcPts val="100"/>
              </a:spcBef>
            </a:pPr>
            <a:r>
              <a:rPr spc="-825" dirty="0"/>
              <a:t>Go</a:t>
            </a:r>
            <a:r>
              <a:rPr spc="-755" dirty="0"/>
              <a:t> </a:t>
            </a:r>
            <a:r>
              <a:rPr spc="-400" dirty="0"/>
              <a:t>To</a:t>
            </a:r>
            <a:r>
              <a:rPr spc="-750" dirty="0"/>
              <a:t> </a:t>
            </a:r>
            <a:r>
              <a:rPr spc="-695" dirty="0"/>
              <a:t>Market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905000" cy="10287000"/>
            <a:chOff x="0" y="0"/>
            <a:chExt cx="1905000" cy="10287000"/>
          </a:xfrm>
        </p:grpSpPr>
        <p:sp>
          <p:nvSpPr>
            <p:cNvPr id="3" name="object 3"/>
            <p:cNvSpPr/>
            <p:nvPr/>
          </p:nvSpPr>
          <p:spPr>
            <a:xfrm>
              <a:off x="0" y="0"/>
              <a:ext cx="1905000" cy="10287000"/>
            </a:xfrm>
            <a:custGeom>
              <a:avLst/>
              <a:gdLst/>
              <a:ahLst/>
              <a:cxnLst/>
              <a:rect l="l" t="t" r="r" b="b"/>
              <a:pathLst>
                <a:path w="1905000" h="10287000">
                  <a:moveTo>
                    <a:pt x="1904999" y="10286999"/>
                  </a:moveTo>
                  <a:lnTo>
                    <a:pt x="0" y="10286999"/>
                  </a:lnTo>
                  <a:lnTo>
                    <a:pt x="0" y="0"/>
                  </a:lnTo>
                  <a:lnTo>
                    <a:pt x="1904999" y="0"/>
                  </a:lnTo>
                  <a:lnTo>
                    <a:pt x="1904999" y="10286999"/>
                  </a:lnTo>
                  <a:close/>
                </a:path>
              </a:pathLst>
            </a:custGeom>
            <a:solidFill>
              <a:srgbClr val="8F113D"/>
            </a:solidFill>
          </p:spPr>
          <p:txBody>
            <a:bodyPr wrap="square" lIns="0" tIns="0" rIns="0" bIns="0" rtlCol="0"/>
            <a:lstStyle/>
            <a:p>
              <a:endParaRPr/>
            </a:p>
          </p:txBody>
        </p:sp>
        <p:sp>
          <p:nvSpPr>
            <p:cNvPr id="4" name="object 4"/>
            <p:cNvSpPr/>
            <p:nvPr/>
          </p:nvSpPr>
          <p:spPr>
            <a:xfrm>
              <a:off x="0" y="11"/>
              <a:ext cx="1898650" cy="10287000"/>
            </a:xfrm>
            <a:custGeom>
              <a:avLst/>
              <a:gdLst/>
              <a:ahLst/>
              <a:cxnLst/>
              <a:rect l="l" t="t" r="r" b="b"/>
              <a:pathLst>
                <a:path w="1898650" h="10287000">
                  <a:moveTo>
                    <a:pt x="1898154" y="0"/>
                  </a:moveTo>
                  <a:lnTo>
                    <a:pt x="1894954" y="0"/>
                  </a:lnTo>
                  <a:lnTo>
                    <a:pt x="1894954" y="865327"/>
                  </a:lnTo>
                  <a:lnTo>
                    <a:pt x="1894954" y="879830"/>
                  </a:lnTo>
                  <a:lnTo>
                    <a:pt x="1894954" y="9408096"/>
                  </a:lnTo>
                  <a:lnTo>
                    <a:pt x="960285" y="9408096"/>
                  </a:lnTo>
                  <a:lnTo>
                    <a:pt x="960285" y="8473427"/>
                  </a:lnTo>
                  <a:lnTo>
                    <a:pt x="1894954" y="8473427"/>
                  </a:lnTo>
                  <a:lnTo>
                    <a:pt x="1894954" y="8458924"/>
                  </a:lnTo>
                  <a:lnTo>
                    <a:pt x="960285" y="8458924"/>
                  </a:lnTo>
                  <a:lnTo>
                    <a:pt x="960285" y="7524153"/>
                  </a:lnTo>
                  <a:lnTo>
                    <a:pt x="1894954" y="7524153"/>
                  </a:lnTo>
                  <a:lnTo>
                    <a:pt x="1894954" y="7509650"/>
                  </a:lnTo>
                  <a:lnTo>
                    <a:pt x="960285" y="7509650"/>
                  </a:lnTo>
                  <a:lnTo>
                    <a:pt x="960285" y="6574980"/>
                  </a:lnTo>
                  <a:lnTo>
                    <a:pt x="1894954" y="6574980"/>
                  </a:lnTo>
                  <a:lnTo>
                    <a:pt x="1894954" y="6560477"/>
                  </a:lnTo>
                  <a:lnTo>
                    <a:pt x="960285" y="6560477"/>
                  </a:lnTo>
                  <a:lnTo>
                    <a:pt x="960285" y="5625808"/>
                  </a:lnTo>
                  <a:lnTo>
                    <a:pt x="1894954" y="5625808"/>
                  </a:lnTo>
                  <a:lnTo>
                    <a:pt x="1894954" y="5611304"/>
                  </a:lnTo>
                  <a:lnTo>
                    <a:pt x="960285" y="5611304"/>
                  </a:lnTo>
                  <a:lnTo>
                    <a:pt x="960285" y="4676635"/>
                  </a:lnTo>
                  <a:lnTo>
                    <a:pt x="1894954" y="4676635"/>
                  </a:lnTo>
                  <a:lnTo>
                    <a:pt x="1894954" y="4662132"/>
                  </a:lnTo>
                  <a:lnTo>
                    <a:pt x="960285" y="4662132"/>
                  </a:lnTo>
                  <a:lnTo>
                    <a:pt x="960285" y="3727450"/>
                  </a:lnTo>
                  <a:lnTo>
                    <a:pt x="1894954" y="3727450"/>
                  </a:lnTo>
                  <a:lnTo>
                    <a:pt x="1894954" y="3712959"/>
                  </a:lnTo>
                  <a:lnTo>
                    <a:pt x="960285" y="3712959"/>
                  </a:lnTo>
                  <a:lnTo>
                    <a:pt x="960285" y="2778277"/>
                  </a:lnTo>
                  <a:lnTo>
                    <a:pt x="1894954" y="2778277"/>
                  </a:lnTo>
                  <a:lnTo>
                    <a:pt x="1894954" y="2763774"/>
                  </a:lnTo>
                  <a:lnTo>
                    <a:pt x="960285" y="2763774"/>
                  </a:lnTo>
                  <a:lnTo>
                    <a:pt x="960285" y="1829003"/>
                  </a:lnTo>
                  <a:lnTo>
                    <a:pt x="1894954" y="1829003"/>
                  </a:lnTo>
                  <a:lnTo>
                    <a:pt x="1894954" y="1814512"/>
                  </a:lnTo>
                  <a:lnTo>
                    <a:pt x="960285" y="1814512"/>
                  </a:lnTo>
                  <a:lnTo>
                    <a:pt x="960285" y="879830"/>
                  </a:lnTo>
                  <a:lnTo>
                    <a:pt x="1894954" y="879830"/>
                  </a:lnTo>
                  <a:lnTo>
                    <a:pt x="1894954" y="865327"/>
                  </a:lnTo>
                  <a:lnTo>
                    <a:pt x="960285" y="865327"/>
                  </a:lnTo>
                  <a:lnTo>
                    <a:pt x="960285" y="0"/>
                  </a:lnTo>
                  <a:lnTo>
                    <a:pt x="945781" y="0"/>
                  </a:lnTo>
                  <a:lnTo>
                    <a:pt x="945781" y="9408096"/>
                  </a:lnTo>
                  <a:lnTo>
                    <a:pt x="11010" y="9408096"/>
                  </a:lnTo>
                  <a:lnTo>
                    <a:pt x="11010" y="8473427"/>
                  </a:lnTo>
                  <a:lnTo>
                    <a:pt x="945781" y="8473427"/>
                  </a:lnTo>
                  <a:lnTo>
                    <a:pt x="945781" y="8458924"/>
                  </a:lnTo>
                  <a:lnTo>
                    <a:pt x="11010" y="8458924"/>
                  </a:lnTo>
                  <a:lnTo>
                    <a:pt x="11010" y="7524153"/>
                  </a:lnTo>
                  <a:lnTo>
                    <a:pt x="945781" y="7524153"/>
                  </a:lnTo>
                  <a:lnTo>
                    <a:pt x="945781" y="7509650"/>
                  </a:lnTo>
                  <a:lnTo>
                    <a:pt x="11010" y="7509650"/>
                  </a:lnTo>
                  <a:lnTo>
                    <a:pt x="11010" y="6574980"/>
                  </a:lnTo>
                  <a:lnTo>
                    <a:pt x="945781" y="6574980"/>
                  </a:lnTo>
                  <a:lnTo>
                    <a:pt x="945781" y="6560477"/>
                  </a:lnTo>
                  <a:lnTo>
                    <a:pt x="11010" y="6560477"/>
                  </a:lnTo>
                  <a:lnTo>
                    <a:pt x="11010" y="5625808"/>
                  </a:lnTo>
                  <a:lnTo>
                    <a:pt x="945781" y="5625808"/>
                  </a:lnTo>
                  <a:lnTo>
                    <a:pt x="945781" y="5611304"/>
                  </a:lnTo>
                  <a:lnTo>
                    <a:pt x="11010" y="5611304"/>
                  </a:lnTo>
                  <a:lnTo>
                    <a:pt x="11010" y="4676635"/>
                  </a:lnTo>
                  <a:lnTo>
                    <a:pt x="945781" y="4676635"/>
                  </a:lnTo>
                  <a:lnTo>
                    <a:pt x="945781" y="4662132"/>
                  </a:lnTo>
                  <a:lnTo>
                    <a:pt x="11010" y="4662132"/>
                  </a:lnTo>
                  <a:lnTo>
                    <a:pt x="11010" y="3727450"/>
                  </a:lnTo>
                  <a:lnTo>
                    <a:pt x="945781" y="3727450"/>
                  </a:lnTo>
                  <a:lnTo>
                    <a:pt x="945781" y="3712959"/>
                  </a:lnTo>
                  <a:lnTo>
                    <a:pt x="11010" y="3712959"/>
                  </a:lnTo>
                  <a:lnTo>
                    <a:pt x="11010" y="2778277"/>
                  </a:lnTo>
                  <a:lnTo>
                    <a:pt x="945781" y="2778277"/>
                  </a:lnTo>
                  <a:lnTo>
                    <a:pt x="945781" y="2763774"/>
                  </a:lnTo>
                  <a:lnTo>
                    <a:pt x="11010" y="2763774"/>
                  </a:lnTo>
                  <a:lnTo>
                    <a:pt x="11010" y="1829003"/>
                  </a:lnTo>
                  <a:lnTo>
                    <a:pt x="945781" y="1829003"/>
                  </a:lnTo>
                  <a:lnTo>
                    <a:pt x="945781" y="1814512"/>
                  </a:lnTo>
                  <a:lnTo>
                    <a:pt x="11010" y="1814512"/>
                  </a:lnTo>
                  <a:lnTo>
                    <a:pt x="11010" y="879830"/>
                  </a:lnTo>
                  <a:lnTo>
                    <a:pt x="945781" y="879830"/>
                  </a:lnTo>
                  <a:lnTo>
                    <a:pt x="945781" y="865327"/>
                  </a:lnTo>
                  <a:lnTo>
                    <a:pt x="11010" y="865327"/>
                  </a:lnTo>
                  <a:lnTo>
                    <a:pt x="11010" y="0"/>
                  </a:lnTo>
                  <a:lnTo>
                    <a:pt x="0" y="0"/>
                  </a:lnTo>
                  <a:lnTo>
                    <a:pt x="0" y="10287000"/>
                  </a:lnTo>
                  <a:lnTo>
                    <a:pt x="11010" y="10287000"/>
                  </a:lnTo>
                  <a:lnTo>
                    <a:pt x="11010" y="9422600"/>
                  </a:lnTo>
                  <a:lnTo>
                    <a:pt x="945781" y="9422600"/>
                  </a:lnTo>
                  <a:lnTo>
                    <a:pt x="945781" y="10287000"/>
                  </a:lnTo>
                  <a:lnTo>
                    <a:pt x="960285" y="10287000"/>
                  </a:lnTo>
                  <a:lnTo>
                    <a:pt x="960285" y="9422600"/>
                  </a:lnTo>
                  <a:lnTo>
                    <a:pt x="1894954" y="9422600"/>
                  </a:lnTo>
                  <a:lnTo>
                    <a:pt x="1894954" y="10287000"/>
                  </a:lnTo>
                  <a:lnTo>
                    <a:pt x="1898154" y="10287000"/>
                  </a:lnTo>
                  <a:lnTo>
                    <a:pt x="1898154" y="865327"/>
                  </a:lnTo>
                  <a:lnTo>
                    <a:pt x="1898154" y="0"/>
                  </a:lnTo>
                  <a:close/>
                </a:path>
              </a:pathLst>
            </a:custGeom>
            <a:solidFill>
              <a:srgbClr val="FFFFFF"/>
            </a:solidFill>
          </p:spPr>
          <p:txBody>
            <a:bodyPr wrap="square" lIns="0" tIns="0" rIns="0" bIns="0" rtlCol="0"/>
            <a:lstStyle/>
            <a:p>
              <a:endParaRPr/>
            </a:p>
          </p:txBody>
        </p:sp>
      </p:grpSp>
      <p:sp>
        <p:nvSpPr>
          <p:cNvPr id="5" name="object 5"/>
          <p:cNvSpPr txBox="1"/>
          <p:nvPr/>
        </p:nvSpPr>
        <p:spPr>
          <a:xfrm>
            <a:off x="2164054" y="2524749"/>
            <a:ext cx="11607800" cy="4776308"/>
          </a:xfrm>
          <a:prstGeom prst="rect">
            <a:avLst/>
          </a:prstGeom>
        </p:spPr>
        <p:txBody>
          <a:bodyPr vert="horz" wrap="square" lIns="0" tIns="12065" rIns="0" bIns="0" rtlCol="0">
            <a:spAutoFit/>
          </a:bodyPr>
          <a:lstStyle/>
          <a:p>
            <a:pPr marL="584200" marR="5080" indent="-571500">
              <a:lnSpc>
                <a:spcPct val="116199"/>
              </a:lnSpc>
              <a:spcBef>
                <a:spcPts val="95"/>
              </a:spcBef>
              <a:buFont typeface="Arial" pitchFamily="34" charset="0"/>
              <a:buChar char="•"/>
            </a:pPr>
            <a:r>
              <a:rPr lang="en-GB" sz="4400" dirty="0" smtClean="0">
                <a:latin typeface="Times New Roman" pitchFamily="18" charset="0"/>
                <a:cs typeface="Times New Roman" pitchFamily="18" charset="0"/>
              </a:rPr>
              <a:t>SDG 7: Affordable and Clean Energy</a:t>
            </a:r>
          </a:p>
          <a:p>
            <a:pPr marL="584200" marR="5080" indent="-571500">
              <a:lnSpc>
                <a:spcPct val="116199"/>
              </a:lnSpc>
              <a:spcBef>
                <a:spcPts val="95"/>
              </a:spcBef>
              <a:buFont typeface="Arial" pitchFamily="34" charset="0"/>
              <a:buChar char="•"/>
            </a:pPr>
            <a:r>
              <a:rPr lang="en-GB" sz="4400" dirty="0" smtClean="0">
                <a:latin typeface="Times New Roman" pitchFamily="18" charset="0"/>
                <a:cs typeface="Times New Roman" pitchFamily="18" charset="0"/>
              </a:rPr>
              <a:t>SDG 9: Industry, Innovation, and Infrastructure</a:t>
            </a:r>
          </a:p>
          <a:p>
            <a:pPr marL="584200" marR="5080" indent="-571500">
              <a:lnSpc>
                <a:spcPct val="116199"/>
              </a:lnSpc>
              <a:spcBef>
                <a:spcPts val="95"/>
              </a:spcBef>
              <a:buFont typeface="Arial" pitchFamily="34" charset="0"/>
              <a:buChar char="•"/>
            </a:pPr>
            <a:r>
              <a:rPr lang="en-GB" sz="4400" dirty="0" smtClean="0">
                <a:latin typeface="Times New Roman" pitchFamily="18" charset="0"/>
                <a:cs typeface="Times New Roman" pitchFamily="18" charset="0"/>
              </a:rPr>
              <a:t>SDG 11: Sustainable Cities and Communities</a:t>
            </a:r>
          </a:p>
          <a:p>
            <a:pPr marL="584200" marR="5080" indent="-571500">
              <a:lnSpc>
                <a:spcPct val="116199"/>
              </a:lnSpc>
              <a:spcBef>
                <a:spcPts val="95"/>
              </a:spcBef>
              <a:buFont typeface="Arial" pitchFamily="34" charset="0"/>
              <a:buChar char="•"/>
            </a:pPr>
            <a:r>
              <a:rPr lang="en-GB" sz="4400" dirty="0" smtClean="0">
                <a:latin typeface="Times New Roman" pitchFamily="18" charset="0"/>
                <a:cs typeface="Times New Roman" pitchFamily="18" charset="0"/>
              </a:rPr>
              <a:t>SDG 12: Responsible Consumption and Production</a:t>
            </a:r>
          </a:p>
          <a:p>
            <a:pPr marL="584200" marR="5080" indent="-571500">
              <a:lnSpc>
                <a:spcPct val="116199"/>
              </a:lnSpc>
              <a:spcBef>
                <a:spcPts val="95"/>
              </a:spcBef>
              <a:buFont typeface="Arial" pitchFamily="34" charset="0"/>
              <a:buChar char="•"/>
            </a:pPr>
            <a:r>
              <a:rPr lang="en-ZA" sz="4400" dirty="0" smtClean="0">
                <a:latin typeface="Times New Roman" pitchFamily="18" charset="0"/>
                <a:cs typeface="Times New Roman" pitchFamily="18" charset="0"/>
              </a:rPr>
              <a:t>SDG 13: Climate Action</a:t>
            </a:r>
            <a:endParaRPr sz="4400" dirty="0">
              <a:latin typeface="Times New Roman" pitchFamily="18" charset="0"/>
              <a:cs typeface="Times New Roman" pitchFamily="18" charset="0"/>
            </a:endParaRPr>
          </a:p>
        </p:txBody>
      </p:sp>
      <p:sp>
        <p:nvSpPr>
          <p:cNvPr id="6" name="object 6"/>
          <p:cNvSpPr txBox="1">
            <a:spLocks noGrp="1"/>
          </p:cNvSpPr>
          <p:nvPr>
            <p:ph type="ctrTitle"/>
          </p:nvPr>
        </p:nvSpPr>
        <p:spPr>
          <a:prstGeom prst="rect">
            <a:avLst/>
          </a:prstGeom>
        </p:spPr>
        <p:txBody>
          <a:bodyPr vert="horz" wrap="square" lIns="0" tIns="12700" rIns="0" bIns="0" rtlCol="0">
            <a:spAutoFit/>
          </a:bodyPr>
          <a:lstStyle/>
          <a:p>
            <a:pPr marL="1366520">
              <a:lnSpc>
                <a:spcPct val="100000"/>
              </a:lnSpc>
              <a:spcBef>
                <a:spcPts val="100"/>
              </a:spcBef>
            </a:pPr>
            <a:r>
              <a:rPr spc="-400" dirty="0"/>
              <a:t>Social</a:t>
            </a:r>
            <a:r>
              <a:rPr spc="-730" dirty="0"/>
              <a:t> </a:t>
            </a:r>
            <a:r>
              <a:rPr spc="-765" dirty="0"/>
              <a:t>Impact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7425" y="2714935"/>
            <a:ext cx="179029" cy="179029"/>
          </a:xfrm>
          <a:prstGeom prst="rect">
            <a:avLst/>
          </a:prstGeom>
        </p:spPr>
      </p:pic>
      <p:sp>
        <p:nvSpPr>
          <p:cNvPr id="3" name="object 3"/>
          <p:cNvSpPr txBox="1">
            <a:spLocks noGrp="1"/>
          </p:cNvSpPr>
          <p:nvPr>
            <p:ph type="body" idx="1"/>
          </p:nvPr>
        </p:nvSpPr>
        <p:spPr>
          <a:xfrm>
            <a:off x="1958502" y="2416299"/>
            <a:ext cx="12005310" cy="4077397"/>
          </a:xfrm>
          <a:prstGeom prst="rect">
            <a:avLst/>
          </a:prstGeom>
        </p:spPr>
        <p:txBody>
          <a:bodyPr vert="horz" wrap="square" lIns="0" tIns="14604" rIns="0" bIns="0" rtlCol="0">
            <a:spAutoFit/>
          </a:bodyPr>
          <a:lstStyle/>
          <a:p>
            <a:pPr marL="12700">
              <a:lnSpc>
                <a:spcPct val="100000"/>
              </a:lnSpc>
              <a:spcBef>
                <a:spcPts val="114"/>
              </a:spcBef>
            </a:pPr>
            <a:r>
              <a:rPr lang="en-GB" sz="4400" dirty="0">
                <a:latin typeface="Times New Roman" pitchFamily="18" charset="0"/>
                <a:cs typeface="Times New Roman" pitchFamily="18" charset="0"/>
              </a:rPr>
              <a:t>I am seeking </a:t>
            </a:r>
            <a:r>
              <a:rPr lang="en-GB" sz="4400" dirty="0" smtClean="0">
                <a:latin typeface="Times New Roman" pitchFamily="18" charset="0"/>
                <a:cs typeface="Times New Roman" pitchFamily="18" charset="0"/>
              </a:rPr>
              <a:t>R300 000 </a:t>
            </a:r>
            <a:r>
              <a:rPr lang="en-GB" sz="4400" dirty="0">
                <a:latin typeface="Times New Roman" pitchFamily="18" charset="0"/>
                <a:cs typeface="Times New Roman" pitchFamily="18" charset="0"/>
              </a:rPr>
              <a:t>in funding to support the development and deployment of a Smart Energy Management System that will help South African households and businesses mitigate the effects of load-shedding by intelligently switching between grid and solar energy.</a:t>
            </a:r>
            <a:endParaRPr sz="4400" spc="-10" dirty="0">
              <a:latin typeface="Times New Roman" pitchFamily="18" charset="0"/>
              <a:cs typeface="Times New Roman" pitchFamily="18" charset="0"/>
            </a:endParaRPr>
          </a:p>
        </p:txBody>
      </p:sp>
      <p:sp>
        <p:nvSpPr>
          <p:cNvPr id="5" name="object 5"/>
          <p:cNvSpPr txBox="1">
            <a:spLocks noGrp="1"/>
          </p:cNvSpPr>
          <p:nvPr>
            <p:ph type="title"/>
          </p:nvPr>
        </p:nvSpPr>
        <p:spPr>
          <a:xfrm>
            <a:off x="1016000" y="635597"/>
            <a:ext cx="3580765" cy="1259840"/>
          </a:xfrm>
          <a:prstGeom prst="rect">
            <a:avLst/>
          </a:prstGeom>
        </p:spPr>
        <p:txBody>
          <a:bodyPr vert="horz" wrap="square" lIns="0" tIns="12700" rIns="0" bIns="0" rtlCol="0">
            <a:spAutoFit/>
          </a:bodyPr>
          <a:lstStyle/>
          <a:p>
            <a:pPr marL="12700">
              <a:lnSpc>
                <a:spcPct val="100000"/>
              </a:lnSpc>
              <a:spcBef>
                <a:spcPts val="100"/>
              </a:spcBef>
            </a:pPr>
            <a:r>
              <a:rPr spc="-819" dirty="0"/>
              <a:t>Our</a:t>
            </a:r>
            <a:r>
              <a:rPr spc="-745" dirty="0"/>
              <a:t> </a:t>
            </a:r>
            <a:r>
              <a:rPr spc="-320" dirty="0"/>
              <a:t>Ask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8853" y="1006475"/>
            <a:ext cx="6933565" cy="1259840"/>
          </a:xfrm>
          <a:prstGeom prst="rect">
            <a:avLst/>
          </a:prstGeom>
        </p:spPr>
        <p:txBody>
          <a:bodyPr vert="horz" wrap="square" lIns="0" tIns="12700" rIns="0" bIns="0" rtlCol="0">
            <a:spAutoFit/>
          </a:bodyPr>
          <a:lstStyle/>
          <a:p>
            <a:pPr marL="12700">
              <a:lnSpc>
                <a:spcPct val="100000"/>
              </a:lnSpc>
              <a:spcBef>
                <a:spcPts val="100"/>
              </a:spcBef>
            </a:pPr>
            <a:r>
              <a:rPr spc="-615" dirty="0"/>
              <a:t>Team</a:t>
            </a:r>
            <a:r>
              <a:rPr spc="-740" dirty="0"/>
              <a:t> </a:t>
            </a:r>
            <a:r>
              <a:rPr spc="-695" dirty="0"/>
              <a:t>Members</a:t>
            </a:r>
          </a:p>
        </p:txBody>
      </p:sp>
      <p:sp>
        <p:nvSpPr>
          <p:cNvPr id="8" name="object 8"/>
          <p:cNvSpPr txBox="1"/>
          <p:nvPr/>
        </p:nvSpPr>
        <p:spPr>
          <a:xfrm>
            <a:off x="4424555" y="8014014"/>
            <a:ext cx="2360930" cy="2105705"/>
          </a:xfrm>
          <a:prstGeom prst="rect">
            <a:avLst/>
          </a:prstGeom>
        </p:spPr>
        <p:txBody>
          <a:bodyPr vert="horz" wrap="square" lIns="0" tIns="215900" rIns="0" bIns="0" rtlCol="0">
            <a:spAutoFit/>
          </a:bodyPr>
          <a:lstStyle/>
          <a:p>
            <a:pPr marL="75565" algn="ctr">
              <a:lnSpc>
                <a:spcPct val="100000"/>
              </a:lnSpc>
              <a:spcBef>
                <a:spcPts val="1700"/>
              </a:spcBef>
            </a:pPr>
            <a:r>
              <a:rPr lang="en-ZA" sz="3000" b="1" spc="-295" dirty="0" smtClean="0">
                <a:solidFill>
                  <a:srgbClr val="8F113D"/>
                </a:solidFill>
                <a:latin typeface="Tahoma"/>
                <a:cs typeface="Tahoma"/>
              </a:rPr>
              <a:t>Elias </a:t>
            </a:r>
            <a:r>
              <a:rPr lang="en-ZA" sz="3000" b="1" spc="-295" dirty="0" err="1" smtClean="0">
                <a:solidFill>
                  <a:srgbClr val="8F113D"/>
                </a:solidFill>
                <a:latin typeface="Tahoma"/>
                <a:cs typeface="Tahoma"/>
              </a:rPr>
              <a:t>Metsing</a:t>
            </a:r>
            <a:endParaRPr sz="3000" dirty="0">
              <a:latin typeface="Tahoma"/>
              <a:cs typeface="Tahoma"/>
            </a:endParaRPr>
          </a:p>
          <a:p>
            <a:pPr algn="ctr">
              <a:lnSpc>
                <a:spcPct val="100000"/>
              </a:lnSpc>
              <a:spcBef>
                <a:spcPts val="1440"/>
              </a:spcBef>
            </a:pPr>
            <a:r>
              <a:rPr lang="en-ZA" sz="2700" dirty="0" smtClean="0">
                <a:solidFill>
                  <a:srgbClr val="8F113D"/>
                </a:solidFill>
                <a:latin typeface="Tahoma"/>
                <a:cs typeface="Tahoma"/>
              </a:rPr>
              <a:t>Student (Computer systems)</a:t>
            </a:r>
            <a:endParaRPr sz="2700" dirty="0">
              <a:latin typeface="Tahoma"/>
              <a:cs typeface="Tahoma"/>
            </a:endParaRPr>
          </a:p>
        </p:txBody>
      </p:sp>
      <p:sp>
        <p:nvSpPr>
          <p:cNvPr id="9" name="object 9"/>
          <p:cNvSpPr txBox="1"/>
          <p:nvPr/>
        </p:nvSpPr>
        <p:spPr>
          <a:xfrm>
            <a:off x="8686800" y="7552350"/>
            <a:ext cx="2360930" cy="2567369"/>
          </a:xfrm>
          <a:prstGeom prst="rect">
            <a:avLst/>
          </a:prstGeom>
        </p:spPr>
        <p:txBody>
          <a:bodyPr vert="horz" wrap="square" lIns="0" tIns="215900" rIns="0" bIns="0" rtlCol="0">
            <a:spAutoFit/>
          </a:bodyPr>
          <a:lstStyle/>
          <a:p>
            <a:pPr marL="75565" algn="ctr">
              <a:lnSpc>
                <a:spcPct val="100000"/>
              </a:lnSpc>
              <a:spcBef>
                <a:spcPts val="1700"/>
              </a:spcBef>
            </a:pPr>
            <a:r>
              <a:rPr lang="en-ZA" sz="3000" b="1" spc="-295" dirty="0" err="1" smtClean="0">
                <a:solidFill>
                  <a:srgbClr val="8F113D"/>
                </a:solidFill>
                <a:latin typeface="Tahoma"/>
                <a:cs typeface="Tahoma"/>
              </a:rPr>
              <a:t>Sebongile</a:t>
            </a:r>
            <a:r>
              <a:rPr lang="en-ZA" sz="3000" b="1" spc="-295" dirty="0" smtClean="0">
                <a:solidFill>
                  <a:srgbClr val="8F113D"/>
                </a:solidFill>
                <a:latin typeface="Tahoma"/>
                <a:cs typeface="Tahoma"/>
              </a:rPr>
              <a:t> </a:t>
            </a:r>
            <a:r>
              <a:rPr lang="en-ZA" sz="3000" b="1" spc="-295" dirty="0" err="1" smtClean="0">
                <a:solidFill>
                  <a:srgbClr val="8F113D"/>
                </a:solidFill>
                <a:latin typeface="Tahoma"/>
                <a:cs typeface="Tahoma"/>
              </a:rPr>
              <a:t>Keswa</a:t>
            </a:r>
            <a:endParaRPr sz="3000" dirty="0">
              <a:latin typeface="Tahoma"/>
              <a:cs typeface="Tahoma"/>
            </a:endParaRPr>
          </a:p>
          <a:p>
            <a:pPr algn="ctr">
              <a:lnSpc>
                <a:spcPct val="100000"/>
              </a:lnSpc>
              <a:spcBef>
                <a:spcPts val="1440"/>
              </a:spcBef>
            </a:pPr>
            <a:r>
              <a:rPr lang="en-ZA" sz="2700" dirty="0" smtClean="0">
                <a:solidFill>
                  <a:srgbClr val="8F113D"/>
                </a:solidFill>
                <a:latin typeface="Tahoma"/>
                <a:cs typeface="Tahoma"/>
              </a:rPr>
              <a:t>Student (Computer systems)</a:t>
            </a:r>
            <a:endParaRPr lang="en-ZA" sz="2700" dirty="0">
              <a:latin typeface="Tahoma"/>
              <a:cs typeface="Tahoma"/>
            </a:endParaRPr>
          </a:p>
        </p:txBody>
      </p:sp>
      <p:sp>
        <p:nvSpPr>
          <p:cNvPr id="10" name="object 10"/>
          <p:cNvSpPr txBox="1"/>
          <p:nvPr/>
        </p:nvSpPr>
        <p:spPr>
          <a:xfrm>
            <a:off x="13716000" y="7606620"/>
            <a:ext cx="2360930" cy="2567369"/>
          </a:xfrm>
          <a:prstGeom prst="rect">
            <a:avLst/>
          </a:prstGeom>
        </p:spPr>
        <p:txBody>
          <a:bodyPr vert="horz" wrap="square" lIns="0" tIns="215900" rIns="0" bIns="0" rtlCol="0">
            <a:spAutoFit/>
          </a:bodyPr>
          <a:lstStyle/>
          <a:p>
            <a:pPr marL="75565" algn="ctr">
              <a:lnSpc>
                <a:spcPct val="100000"/>
              </a:lnSpc>
              <a:spcBef>
                <a:spcPts val="1700"/>
              </a:spcBef>
            </a:pPr>
            <a:r>
              <a:rPr lang="en-ZA" sz="3000" b="1" spc="-295" dirty="0" err="1" smtClean="0">
                <a:solidFill>
                  <a:srgbClr val="8F113D"/>
                </a:solidFill>
                <a:latin typeface="Tahoma"/>
                <a:cs typeface="Tahoma"/>
              </a:rPr>
              <a:t>Wamaanda</a:t>
            </a:r>
            <a:r>
              <a:rPr lang="en-ZA" sz="3000" b="1" spc="-295" dirty="0" smtClean="0">
                <a:solidFill>
                  <a:srgbClr val="8F113D"/>
                </a:solidFill>
                <a:latin typeface="Tahoma"/>
                <a:cs typeface="Tahoma"/>
              </a:rPr>
              <a:t> </a:t>
            </a:r>
            <a:r>
              <a:rPr lang="en-ZA" sz="3000" b="1" spc="-295" dirty="0" err="1" smtClean="0">
                <a:solidFill>
                  <a:srgbClr val="8F113D"/>
                </a:solidFill>
                <a:latin typeface="Tahoma"/>
                <a:cs typeface="Tahoma"/>
              </a:rPr>
              <a:t>Phaswana</a:t>
            </a:r>
            <a:endParaRPr sz="3000" dirty="0">
              <a:latin typeface="Tahoma"/>
              <a:cs typeface="Tahoma"/>
            </a:endParaRPr>
          </a:p>
          <a:p>
            <a:pPr algn="ctr">
              <a:lnSpc>
                <a:spcPct val="100000"/>
              </a:lnSpc>
              <a:spcBef>
                <a:spcPts val="1440"/>
              </a:spcBef>
            </a:pPr>
            <a:r>
              <a:rPr lang="en-ZA" sz="2700" dirty="0" smtClean="0">
                <a:solidFill>
                  <a:srgbClr val="8F113D"/>
                </a:solidFill>
                <a:latin typeface="Tahoma"/>
                <a:cs typeface="Tahoma"/>
              </a:rPr>
              <a:t>Student (Computer systems)</a:t>
            </a:r>
            <a:endParaRPr lang="en-ZA" sz="2700" dirty="0">
              <a:latin typeface="Tahoma"/>
              <a:cs typeface="Tahoma"/>
            </a:endParaRPr>
          </a:p>
        </p:txBody>
      </p:sp>
      <p:grpSp>
        <p:nvGrpSpPr>
          <p:cNvPr id="12" name="object 12"/>
          <p:cNvGrpSpPr/>
          <p:nvPr/>
        </p:nvGrpSpPr>
        <p:grpSpPr>
          <a:xfrm>
            <a:off x="0" y="0"/>
            <a:ext cx="1905000" cy="10287000"/>
            <a:chOff x="0" y="0"/>
            <a:chExt cx="1905000" cy="10287000"/>
          </a:xfrm>
        </p:grpSpPr>
        <p:sp>
          <p:nvSpPr>
            <p:cNvPr id="13" name="object 13"/>
            <p:cNvSpPr/>
            <p:nvPr/>
          </p:nvSpPr>
          <p:spPr>
            <a:xfrm>
              <a:off x="0" y="0"/>
              <a:ext cx="1905000" cy="10287000"/>
            </a:xfrm>
            <a:custGeom>
              <a:avLst/>
              <a:gdLst/>
              <a:ahLst/>
              <a:cxnLst/>
              <a:rect l="l" t="t" r="r" b="b"/>
              <a:pathLst>
                <a:path w="1905000" h="10287000">
                  <a:moveTo>
                    <a:pt x="1904999" y="10286999"/>
                  </a:moveTo>
                  <a:lnTo>
                    <a:pt x="0" y="10286999"/>
                  </a:lnTo>
                  <a:lnTo>
                    <a:pt x="0" y="0"/>
                  </a:lnTo>
                  <a:lnTo>
                    <a:pt x="1904999" y="0"/>
                  </a:lnTo>
                  <a:lnTo>
                    <a:pt x="1904999" y="10286999"/>
                  </a:lnTo>
                  <a:close/>
                </a:path>
              </a:pathLst>
            </a:custGeom>
            <a:solidFill>
              <a:srgbClr val="8F113D"/>
            </a:solidFill>
          </p:spPr>
          <p:txBody>
            <a:bodyPr wrap="square" lIns="0" tIns="0" rIns="0" bIns="0" rtlCol="0"/>
            <a:lstStyle/>
            <a:p>
              <a:endParaRPr/>
            </a:p>
          </p:txBody>
        </p:sp>
        <p:sp>
          <p:nvSpPr>
            <p:cNvPr id="14" name="object 14"/>
            <p:cNvSpPr/>
            <p:nvPr/>
          </p:nvSpPr>
          <p:spPr>
            <a:xfrm>
              <a:off x="0" y="11"/>
              <a:ext cx="1898650" cy="10287000"/>
            </a:xfrm>
            <a:custGeom>
              <a:avLst/>
              <a:gdLst/>
              <a:ahLst/>
              <a:cxnLst/>
              <a:rect l="l" t="t" r="r" b="b"/>
              <a:pathLst>
                <a:path w="1898650" h="10287000">
                  <a:moveTo>
                    <a:pt x="1898154" y="0"/>
                  </a:moveTo>
                  <a:lnTo>
                    <a:pt x="1894954" y="0"/>
                  </a:lnTo>
                  <a:lnTo>
                    <a:pt x="1894954" y="865327"/>
                  </a:lnTo>
                  <a:lnTo>
                    <a:pt x="1894954" y="879830"/>
                  </a:lnTo>
                  <a:lnTo>
                    <a:pt x="1894954" y="9408096"/>
                  </a:lnTo>
                  <a:lnTo>
                    <a:pt x="960285" y="9408096"/>
                  </a:lnTo>
                  <a:lnTo>
                    <a:pt x="960285" y="8473427"/>
                  </a:lnTo>
                  <a:lnTo>
                    <a:pt x="1894954" y="8473427"/>
                  </a:lnTo>
                  <a:lnTo>
                    <a:pt x="1894954" y="8458924"/>
                  </a:lnTo>
                  <a:lnTo>
                    <a:pt x="960285" y="8458924"/>
                  </a:lnTo>
                  <a:lnTo>
                    <a:pt x="960285" y="7524153"/>
                  </a:lnTo>
                  <a:lnTo>
                    <a:pt x="1894954" y="7524153"/>
                  </a:lnTo>
                  <a:lnTo>
                    <a:pt x="1894954" y="7509650"/>
                  </a:lnTo>
                  <a:lnTo>
                    <a:pt x="960285" y="7509650"/>
                  </a:lnTo>
                  <a:lnTo>
                    <a:pt x="960285" y="6574980"/>
                  </a:lnTo>
                  <a:lnTo>
                    <a:pt x="1894954" y="6574980"/>
                  </a:lnTo>
                  <a:lnTo>
                    <a:pt x="1894954" y="6560477"/>
                  </a:lnTo>
                  <a:lnTo>
                    <a:pt x="960285" y="6560477"/>
                  </a:lnTo>
                  <a:lnTo>
                    <a:pt x="960285" y="5625808"/>
                  </a:lnTo>
                  <a:lnTo>
                    <a:pt x="1894954" y="5625808"/>
                  </a:lnTo>
                  <a:lnTo>
                    <a:pt x="1894954" y="5611304"/>
                  </a:lnTo>
                  <a:lnTo>
                    <a:pt x="960285" y="5611304"/>
                  </a:lnTo>
                  <a:lnTo>
                    <a:pt x="960285" y="4676635"/>
                  </a:lnTo>
                  <a:lnTo>
                    <a:pt x="1894954" y="4676635"/>
                  </a:lnTo>
                  <a:lnTo>
                    <a:pt x="1894954" y="4662132"/>
                  </a:lnTo>
                  <a:lnTo>
                    <a:pt x="960285" y="4662132"/>
                  </a:lnTo>
                  <a:lnTo>
                    <a:pt x="960285" y="3727450"/>
                  </a:lnTo>
                  <a:lnTo>
                    <a:pt x="1894954" y="3727450"/>
                  </a:lnTo>
                  <a:lnTo>
                    <a:pt x="1894954" y="3712959"/>
                  </a:lnTo>
                  <a:lnTo>
                    <a:pt x="960285" y="3712959"/>
                  </a:lnTo>
                  <a:lnTo>
                    <a:pt x="960285" y="2778277"/>
                  </a:lnTo>
                  <a:lnTo>
                    <a:pt x="1894954" y="2778277"/>
                  </a:lnTo>
                  <a:lnTo>
                    <a:pt x="1894954" y="2763774"/>
                  </a:lnTo>
                  <a:lnTo>
                    <a:pt x="960285" y="2763774"/>
                  </a:lnTo>
                  <a:lnTo>
                    <a:pt x="960285" y="1829003"/>
                  </a:lnTo>
                  <a:lnTo>
                    <a:pt x="1894954" y="1829003"/>
                  </a:lnTo>
                  <a:lnTo>
                    <a:pt x="1894954" y="1814512"/>
                  </a:lnTo>
                  <a:lnTo>
                    <a:pt x="960285" y="1814512"/>
                  </a:lnTo>
                  <a:lnTo>
                    <a:pt x="960285" y="879830"/>
                  </a:lnTo>
                  <a:lnTo>
                    <a:pt x="1894954" y="879830"/>
                  </a:lnTo>
                  <a:lnTo>
                    <a:pt x="1894954" y="865327"/>
                  </a:lnTo>
                  <a:lnTo>
                    <a:pt x="960285" y="865327"/>
                  </a:lnTo>
                  <a:lnTo>
                    <a:pt x="960285" y="0"/>
                  </a:lnTo>
                  <a:lnTo>
                    <a:pt x="945781" y="0"/>
                  </a:lnTo>
                  <a:lnTo>
                    <a:pt x="945781" y="9408096"/>
                  </a:lnTo>
                  <a:lnTo>
                    <a:pt x="11010" y="9408096"/>
                  </a:lnTo>
                  <a:lnTo>
                    <a:pt x="11010" y="8473427"/>
                  </a:lnTo>
                  <a:lnTo>
                    <a:pt x="945781" y="8473427"/>
                  </a:lnTo>
                  <a:lnTo>
                    <a:pt x="945781" y="8458924"/>
                  </a:lnTo>
                  <a:lnTo>
                    <a:pt x="11010" y="8458924"/>
                  </a:lnTo>
                  <a:lnTo>
                    <a:pt x="11010" y="7524153"/>
                  </a:lnTo>
                  <a:lnTo>
                    <a:pt x="945781" y="7524153"/>
                  </a:lnTo>
                  <a:lnTo>
                    <a:pt x="945781" y="7509650"/>
                  </a:lnTo>
                  <a:lnTo>
                    <a:pt x="11010" y="7509650"/>
                  </a:lnTo>
                  <a:lnTo>
                    <a:pt x="11010" y="6574980"/>
                  </a:lnTo>
                  <a:lnTo>
                    <a:pt x="945781" y="6574980"/>
                  </a:lnTo>
                  <a:lnTo>
                    <a:pt x="945781" y="6560477"/>
                  </a:lnTo>
                  <a:lnTo>
                    <a:pt x="11010" y="6560477"/>
                  </a:lnTo>
                  <a:lnTo>
                    <a:pt x="11010" y="5625808"/>
                  </a:lnTo>
                  <a:lnTo>
                    <a:pt x="945781" y="5625808"/>
                  </a:lnTo>
                  <a:lnTo>
                    <a:pt x="945781" y="5611304"/>
                  </a:lnTo>
                  <a:lnTo>
                    <a:pt x="11010" y="5611304"/>
                  </a:lnTo>
                  <a:lnTo>
                    <a:pt x="11010" y="4676635"/>
                  </a:lnTo>
                  <a:lnTo>
                    <a:pt x="945781" y="4676635"/>
                  </a:lnTo>
                  <a:lnTo>
                    <a:pt x="945781" y="4662132"/>
                  </a:lnTo>
                  <a:lnTo>
                    <a:pt x="11010" y="4662132"/>
                  </a:lnTo>
                  <a:lnTo>
                    <a:pt x="11010" y="3727450"/>
                  </a:lnTo>
                  <a:lnTo>
                    <a:pt x="945781" y="3727450"/>
                  </a:lnTo>
                  <a:lnTo>
                    <a:pt x="945781" y="3712959"/>
                  </a:lnTo>
                  <a:lnTo>
                    <a:pt x="11010" y="3712959"/>
                  </a:lnTo>
                  <a:lnTo>
                    <a:pt x="11010" y="2778277"/>
                  </a:lnTo>
                  <a:lnTo>
                    <a:pt x="945781" y="2778277"/>
                  </a:lnTo>
                  <a:lnTo>
                    <a:pt x="945781" y="2763774"/>
                  </a:lnTo>
                  <a:lnTo>
                    <a:pt x="11010" y="2763774"/>
                  </a:lnTo>
                  <a:lnTo>
                    <a:pt x="11010" y="1829003"/>
                  </a:lnTo>
                  <a:lnTo>
                    <a:pt x="945781" y="1829003"/>
                  </a:lnTo>
                  <a:lnTo>
                    <a:pt x="945781" y="1814512"/>
                  </a:lnTo>
                  <a:lnTo>
                    <a:pt x="11010" y="1814512"/>
                  </a:lnTo>
                  <a:lnTo>
                    <a:pt x="11010" y="879830"/>
                  </a:lnTo>
                  <a:lnTo>
                    <a:pt x="945781" y="879830"/>
                  </a:lnTo>
                  <a:lnTo>
                    <a:pt x="945781" y="865327"/>
                  </a:lnTo>
                  <a:lnTo>
                    <a:pt x="11010" y="865327"/>
                  </a:lnTo>
                  <a:lnTo>
                    <a:pt x="11010" y="0"/>
                  </a:lnTo>
                  <a:lnTo>
                    <a:pt x="0" y="0"/>
                  </a:lnTo>
                  <a:lnTo>
                    <a:pt x="0" y="10287000"/>
                  </a:lnTo>
                  <a:lnTo>
                    <a:pt x="11010" y="10287000"/>
                  </a:lnTo>
                  <a:lnTo>
                    <a:pt x="11010" y="9422600"/>
                  </a:lnTo>
                  <a:lnTo>
                    <a:pt x="945781" y="9422600"/>
                  </a:lnTo>
                  <a:lnTo>
                    <a:pt x="945781" y="10287000"/>
                  </a:lnTo>
                  <a:lnTo>
                    <a:pt x="960285" y="10287000"/>
                  </a:lnTo>
                  <a:lnTo>
                    <a:pt x="960285" y="9422600"/>
                  </a:lnTo>
                  <a:lnTo>
                    <a:pt x="1894954" y="9422600"/>
                  </a:lnTo>
                  <a:lnTo>
                    <a:pt x="1894954" y="10287000"/>
                  </a:lnTo>
                  <a:lnTo>
                    <a:pt x="1898154" y="10287000"/>
                  </a:lnTo>
                  <a:lnTo>
                    <a:pt x="1898154" y="865327"/>
                  </a:lnTo>
                  <a:lnTo>
                    <a:pt x="1898154" y="0"/>
                  </a:lnTo>
                  <a:close/>
                </a:path>
              </a:pathLst>
            </a:custGeom>
            <a:solidFill>
              <a:srgbClr val="FFFFFF"/>
            </a:solidFill>
          </p:spPr>
          <p:txBody>
            <a:bodyPr wrap="square" lIns="0" tIns="0" rIns="0" bIns="0" rtlCol="0"/>
            <a:lstStyle/>
            <a:p>
              <a:endParaRPr/>
            </a:p>
          </p:txBody>
        </p:sp>
      </p:gr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086100"/>
            <a:ext cx="10773636" cy="4114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
            <a:ext cx="8921750" cy="10287000"/>
          </a:xfrm>
          <a:custGeom>
            <a:avLst/>
            <a:gdLst/>
            <a:ahLst/>
            <a:cxnLst/>
            <a:rect l="l" t="t" r="r" b="b"/>
            <a:pathLst>
              <a:path w="8921750" h="10287000">
                <a:moveTo>
                  <a:pt x="8921471" y="0"/>
                </a:moveTo>
                <a:lnTo>
                  <a:pt x="8906967" y="0"/>
                </a:lnTo>
                <a:lnTo>
                  <a:pt x="8906967" y="865327"/>
                </a:lnTo>
                <a:lnTo>
                  <a:pt x="8906967" y="879830"/>
                </a:lnTo>
                <a:lnTo>
                  <a:pt x="8906967" y="9408096"/>
                </a:lnTo>
                <a:lnTo>
                  <a:pt x="7972285" y="9408096"/>
                </a:lnTo>
                <a:lnTo>
                  <a:pt x="7972285" y="8473427"/>
                </a:lnTo>
                <a:lnTo>
                  <a:pt x="8906967" y="8473427"/>
                </a:lnTo>
                <a:lnTo>
                  <a:pt x="8906967" y="8458924"/>
                </a:lnTo>
                <a:lnTo>
                  <a:pt x="7972285" y="8458924"/>
                </a:lnTo>
                <a:lnTo>
                  <a:pt x="7972285" y="7524153"/>
                </a:lnTo>
                <a:lnTo>
                  <a:pt x="8906967" y="7524153"/>
                </a:lnTo>
                <a:lnTo>
                  <a:pt x="8906967" y="7509650"/>
                </a:lnTo>
                <a:lnTo>
                  <a:pt x="7972285" y="7509650"/>
                </a:lnTo>
                <a:lnTo>
                  <a:pt x="7972285" y="6574980"/>
                </a:lnTo>
                <a:lnTo>
                  <a:pt x="8906967" y="6574980"/>
                </a:lnTo>
                <a:lnTo>
                  <a:pt x="8906967" y="6560477"/>
                </a:lnTo>
                <a:lnTo>
                  <a:pt x="7972285" y="6560477"/>
                </a:lnTo>
                <a:lnTo>
                  <a:pt x="7972285" y="5625808"/>
                </a:lnTo>
                <a:lnTo>
                  <a:pt x="8906967" y="5625808"/>
                </a:lnTo>
                <a:lnTo>
                  <a:pt x="8906967" y="5611304"/>
                </a:lnTo>
                <a:lnTo>
                  <a:pt x="7972285" y="5611304"/>
                </a:lnTo>
                <a:lnTo>
                  <a:pt x="7972285" y="4676635"/>
                </a:lnTo>
                <a:lnTo>
                  <a:pt x="8906967" y="4676635"/>
                </a:lnTo>
                <a:lnTo>
                  <a:pt x="8906967" y="4662132"/>
                </a:lnTo>
                <a:lnTo>
                  <a:pt x="7972285" y="4662132"/>
                </a:lnTo>
                <a:lnTo>
                  <a:pt x="7972285" y="3727450"/>
                </a:lnTo>
                <a:lnTo>
                  <a:pt x="8906967" y="3727450"/>
                </a:lnTo>
                <a:lnTo>
                  <a:pt x="8906967" y="3712959"/>
                </a:lnTo>
                <a:lnTo>
                  <a:pt x="7972285" y="3712959"/>
                </a:lnTo>
                <a:lnTo>
                  <a:pt x="7972285" y="2778277"/>
                </a:lnTo>
                <a:lnTo>
                  <a:pt x="8906967" y="2778277"/>
                </a:lnTo>
                <a:lnTo>
                  <a:pt x="8906967" y="2763774"/>
                </a:lnTo>
                <a:lnTo>
                  <a:pt x="7972285" y="2763774"/>
                </a:lnTo>
                <a:lnTo>
                  <a:pt x="7972285" y="1829003"/>
                </a:lnTo>
                <a:lnTo>
                  <a:pt x="8906967" y="1829003"/>
                </a:lnTo>
                <a:lnTo>
                  <a:pt x="8906967" y="1814512"/>
                </a:lnTo>
                <a:lnTo>
                  <a:pt x="7972285" y="1814512"/>
                </a:lnTo>
                <a:lnTo>
                  <a:pt x="7972285" y="879830"/>
                </a:lnTo>
                <a:lnTo>
                  <a:pt x="8906967" y="879830"/>
                </a:lnTo>
                <a:lnTo>
                  <a:pt x="8906967" y="865327"/>
                </a:lnTo>
                <a:lnTo>
                  <a:pt x="7972285" y="865327"/>
                </a:lnTo>
                <a:lnTo>
                  <a:pt x="7972285" y="0"/>
                </a:lnTo>
                <a:lnTo>
                  <a:pt x="7957782" y="0"/>
                </a:lnTo>
                <a:lnTo>
                  <a:pt x="7957782" y="9408096"/>
                </a:lnTo>
                <a:lnTo>
                  <a:pt x="7023113" y="9408096"/>
                </a:lnTo>
                <a:lnTo>
                  <a:pt x="7023113" y="8473427"/>
                </a:lnTo>
                <a:lnTo>
                  <a:pt x="7957782" y="8473427"/>
                </a:lnTo>
                <a:lnTo>
                  <a:pt x="7957782" y="8458924"/>
                </a:lnTo>
                <a:lnTo>
                  <a:pt x="7023113" y="8458924"/>
                </a:lnTo>
                <a:lnTo>
                  <a:pt x="7023113" y="7524153"/>
                </a:lnTo>
                <a:lnTo>
                  <a:pt x="7957782" y="7524153"/>
                </a:lnTo>
                <a:lnTo>
                  <a:pt x="7957782" y="7509650"/>
                </a:lnTo>
                <a:lnTo>
                  <a:pt x="7023113" y="7509650"/>
                </a:lnTo>
                <a:lnTo>
                  <a:pt x="7023113" y="6574980"/>
                </a:lnTo>
                <a:lnTo>
                  <a:pt x="7957782" y="6574980"/>
                </a:lnTo>
                <a:lnTo>
                  <a:pt x="7957782" y="6560477"/>
                </a:lnTo>
                <a:lnTo>
                  <a:pt x="7023113" y="6560477"/>
                </a:lnTo>
                <a:lnTo>
                  <a:pt x="7023113" y="5625808"/>
                </a:lnTo>
                <a:lnTo>
                  <a:pt x="7957782" y="5625808"/>
                </a:lnTo>
                <a:lnTo>
                  <a:pt x="7957782" y="5611304"/>
                </a:lnTo>
                <a:lnTo>
                  <a:pt x="7023113" y="5611304"/>
                </a:lnTo>
                <a:lnTo>
                  <a:pt x="7023113" y="4676635"/>
                </a:lnTo>
                <a:lnTo>
                  <a:pt x="7957782" y="4676635"/>
                </a:lnTo>
                <a:lnTo>
                  <a:pt x="7957782" y="4662132"/>
                </a:lnTo>
                <a:lnTo>
                  <a:pt x="7023113" y="4662132"/>
                </a:lnTo>
                <a:lnTo>
                  <a:pt x="7023113" y="3727450"/>
                </a:lnTo>
                <a:lnTo>
                  <a:pt x="7957782" y="3727450"/>
                </a:lnTo>
                <a:lnTo>
                  <a:pt x="7957782" y="3712959"/>
                </a:lnTo>
                <a:lnTo>
                  <a:pt x="7023113" y="3712959"/>
                </a:lnTo>
                <a:lnTo>
                  <a:pt x="7023113" y="2778277"/>
                </a:lnTo>
                <a:lnTo>
                  <a:pt x="7957782" y="2778277"/>
                </a:lnTo>
                <a:lnTo>
                  <a:pt x="7957782" y="2763774"/>
                </a:lnTo>
                <a:lnTo>
                  <a:pt x="7023113" y="2763774"/>
                </a:lnTo>
                <a:lnTo>
                  <a:pt x="7023113" y="1829003"/>
                </a:lnTo>
                <a:lnTo>
                  <a:pt x="7957782" y="1829003"/>
                </a:lnTo>
                <a:lnTo>
                  <a:pt x="7957782" y="1814512"/>
                </a:lnTo>
                <a:lnTo>
                  <a:pt x="7023113" y="1814512"/>
                </a:lnTo>
                <a:lnTo>
                  <a:pt x="7023113" y="879830"/>
                </a:lnTo>
                <a:lnTo>
                  <a:pt x="7957782" y="879830"/>
                </a:lnTo>
                <a:lnTo>
                  <a:pt x="7957782" y="865327"/>
                </a:lnTo>
                <a:lnTo>
                  <a:pt x="7023113" y="865327"/>
                </a:lnTo>
                <a:lnTo>
                  <a:pt x="7023113" y="0"/>
                </a:lnTo>
                <a:lnTo>
                  <a:pt x="7008609" y="0"/>
                </a:lnTo>
                <a:lnTo>
                  <a:pt x="7008609" y="9408096"/>
                </a:lnTo>
                <a:lnTo>
                  <a:pt x="6073838" y="9408096"/>
                </a:lnTo>
                <a:lnTo>
                  <a:pt x="6073838" y="8473427"/>
                </a:lnTo>
                <a:lnTo>
                  <a:pt x="7008609" y="8473427"/>
                </a:lnTo>
                <a:lnTo>
                  <a:pt x="7008609" y="8458924"/>
                </a:lnTo>
                <a:lnTo>
                  <a:pt x="6073838" y="8458924"/>
                </a:lnTo>
                <a:lnTo>
                  <a:pt x="6073838" y="7524153"/>
                </a:lnTo>
                <a:lnTo>
                  <a:pt x="7008609" y="7524153"/>
                </a:lnTo>
                <a:lnTo>
                  <a:pt x="7008609" y="7509650"/>
                </a:lnTo>
                <a:lnTo>
                  <a:pt x="6073838" y="7509650"/>
                </a:lnTo>
                <a:lnTo>
                  <a:pt x="6073838" y="6574980"/>
                </a:lnTo>
                <a:lnTo>
                  <a:pt x="7008609" y="6574980"/>
                </a:lnTo>
                <a:lnTo>
                  <a:pt x="7008609" y="6560477"/>
                </a:lnTo>
                <a:lnTo>
                  <a:pt x="6073838" y="6560477"/>
                </a:lnTo>
                <a:lnTo>
                  <a:pt x="6073838" y="5625808"/>
                </a:lnTo>
                <a:lnTo>
                  <a:pt x="7008609" y="5625808"/>
                </a:lnTo>
                <a:lnTo>
                  <a:pt x="7008609" y="5611304"/>
                </a:lnTo>
                <a:lnTo>
                  <a:pt x="6073838" y="5611304"/>
                </a:lnTo>
                <a:lnTo>
                  <a:pt x="6073838" y="4676635"/>
                </a:lnTo>
                <a:lnTo>
                  <a:pt x="7008609" y="4676635"/>
                </a:lnTo>
                <a:lnTo>
                  <a:pt x="7008609" y="4662132"/>
                </a:lnTo>
                <a:lnTo>
                  <a:pt x="6073838" y="4662132"/>
                </a:lnTo>
                <a:lnTo>
                  <a:pt x="6073838" y="3727450"/>
                </a:lnTo>
                <a:lnTo>
                  <a:pt x="7008609" y="3727450"/>
                </a:lnTo>
                <a:lnTo>
                  <a:pt x="7008609" y="3712959"/>
                </a:lnTo>
                <a:lnTo>
                  <a:pt x="6073838" y="3712959"/>
                </a:lnTo>
                <a:lnTo>
                  <a:pt x="6073838" y="2778277"/>
                </a:lnTo>
                <a:lnTo>
                  <a:pt x="7008609" y="2778277"/>
                </a:lnTo>
                <a:lnTo>
                  <a:pt x="7008609" y="2763774"/>
                </a:lnTo>
                <a:lnTo>
                  <a:pt x="6073838" y="2763774"/>
                </a:lnTo>
                <a:lnTo>
                  <a:pt x="6073838" y="1829003"/>
                </a:lnTo>
                <a:lnTo>
                  <a:pt x="7008609" y="1829003"/>
                </a:lnTo>
                <a:lnTo>
                  <a:pt x="7008609" y="1814512"/>
                </a:lnTo>
                <a:lnTo>
                  <a:pt x="6073838" y="1814512"/>
                </a:lnTo>
                <a:lnTo>
                  <a:pt x="6073838" y="879830"/>
                </a:lnTo>
                <a:lnTo>
                  <a:pt x="7008609" y="879830"/>
                </a:lnTo>
                <a:lnTo>
                  <a:pt x="7008609" y="865327"/>
                </a:lnTo>
                <a:lnTo>
                  <a:pt x="6073838" y="865327"/>
                </a:lnTo>
                <a:lnTo>
                  <a:pt x="6073838" y="0"/>
                </a:lnTo>
                <a:lnTo>
                  <a:pt x="6059335" y="0"/>
                </a:lnTo>
                <a:lnTo>
                  <a:pt x="6059335" y="9408096"/>
                </a:lnTo>
                <a:lnTo>
                  <a:pt x="5124666" y="9408096"/>
                </a:lnTo>
                <a:lnTo>
                  <a:pt x="5124666" y="8473427"/>
                </a:lnTo>
                <a:lnTo>
                  <a:pt x="6059335" y="8473427"/>
                </a:lnTo>
                <a:lnTo>
                  <a:pt x="6059335" y="8458924"/>
                </a:lnTo>
                <a:lnTo>
                  <a:pt x="5124666" y="8458924"/>
                </a:lnTo>
                <a:lnTo>
                  <a:pt x="5124666" y="7524153"/>
                </a:lnTo>
                <a:lnTo>
                  <a:pt x="6059335" y="7524153"/>
                </a:lnTo>
                <a:lnTo>
                  <a:pt x="6059335" y="7509650"/>
                </a:lnTo>
                <a:lnTo>
                  <a:pt x="5124666" y="7509650"/>
                </a:lnTo>
                <a:lnTo>
                  <a:pt x="5124666" y="6574980"/>
                </a:lnTo>
                <a:lnTo>
                  <a:pt x="6059335" y="6574980"/>
                </a:lnTo>
                <a:lnTo>
                  <a:pt x="6059335" y="6560477"/>
                </a:lnTo>
                <a:lnTo>
                  <a:pt x="5124666" y="6560477"/>
                </a:lnTo>
                <a:lnTo>
                  <a:pt x="5124666" y="5625808"/>
                </a:lnTo>
                <a:lnTo>
                  <a:pt x="6059335" y="5625808"/>
                </a:lnTo>
                <a:lnTo>
                  <a:pt x="6059335" y="5611304"/>
                </a:lnTo>
                <a:lnTo>
                  <a:pt x="5124666" y="5611304"/>
                </a:lnTo>
                <a:lnTo>
                  <a:pt x="5124666" y="4676635"/>
                </a:lnTo>
                <a:lnTo>
                  <a:pt x="6059335" y="4676635"/>
                </a:lnTo>
                <a:lnTo>
                  <a:pt x="6059335" y="4662132"/>
                </a:lnTo>
                <a:lnTo>
                  <a:pt x="5124666" y="4662132"/>
                </a:lnTo>
                <a:lnTo>
                  <a:pt x="5124666" y="3727450"/>
                </a:lnTo>
                <a:lnTo>
                  <a:pt x="6059335" y="3727450"/>
                </a:lnTo>
                <a:lnTo>
                  <a:pt x="6059335" y="3712959"/>
                </a:lnTo>
                <a:lnTo>
                  <a:pt x="5124666" y="3712959"/>
                </a:lnTo>
                <a:lnTo>
                  <a:pt x="5124666" y="2778277"/>
                </a:lnTo>
                <a:lnTo>
                  <a:pt x="6059335" y="2778277"/>
                </a:lnTo>
                <a:lnTo>
                  <a:pt x="6059335" y="2763774"/>
                </a:lnTo>
                <a:lnTo>
                  <a:pt x="5124666" y="2763774"/>
                </a:lnTo>
                <a:lnTo>
                  <a:pt x="5124666" y="1829003"/>
                </a:lnTo>
                <a:lnTo>
                  <a:pt x="6059335" y="1829003"/>
                </a:lnTo>
                <a:lnTo>
                  <a:pt x="6059335" y="1814512"/>
                </a:lnTo>
                <a:lnTo>
                  <a:pt x="5124666" y="1814512"/>
                </a:lnTo>
                <a:lnTo>
                  <a:pt x="5124666" y="879830"/>
                </a:lnTo>
                <a:lnTo>
                  <a:pt x="6059335" y="879830"/>
                </a:lnTo>
                <a:lnTo>
                  <a:pt x="6059335" y="865327"/>
                </a:lnTo>
                <a:lnTo>
                  <a:pt x="5124666" y="865327"/>
                </a:lnTo>
                <a:lnTo>
                  <a:pt x="5124666" y="0"/>
                </a:lnTo>
                <a:lnTo>
                  <a:pt x="5110162" y="0"/>
                </a:lnTo>
                <a:lnTo>
                  <a:pt x="5110162" y="9408096"/>
                </a:lnTo>
                <a:lnTo>
                  <a:pt x="4175493" y="9408096"/>
                </a:lnTo>
                <a:lnTo>
                  <a:pt x="4175493" y="8473427"/>
                </a:lnTo>
                <a:lnTo>
                  <a:pt x="5110162" y="8473427"/>
                </a:lnTo>
                <a:lnTo>
                  <a:pt x="5110162" y="8458924"/>
                </a:lnTo>
                <a:lnTo>
                  <a:pt x="4175493" y="8458924"/>
                </a:lnTo>
                <a:lnTo>
                  <a:pt x="4175493" y="7524153"/>
                </a:lnTo>
                <a:lnTo>
                  <a:pt x="5110162" y="7524153"/>
                </a:lnTo>
                <a:lnTo>
                  <a:pt x="5110162" y="7509650"/>
                </a:lnTo>
                <a:lnTo>
                  <a:pt x="4175493" y="7509650"/>
                </a:lnTo>
                <a:lnTo>
                  <a:pt x="4175493" y="6574980"/>
                </a:lnTo>
                <a:lnTo>
                  <a:pt x="5110162" y="6574980"/>
                </a:lnTo>
                <a:lnTo>
                  <a:pt x="5110162" y="6560477"/>
                </a:lnTo>
                <a:lnTo>
                  <a:pt x="4175493" y="6560477"/>
                </a:lnTo>
                <a:lnTo>
                  <a:pt x="4175493" y="5625808"/>
                </a:lnTo>
                <a:lnTo>
                  <a:pt x="5110162" y="5625808"/>
                </a:lnTo>
                <a:lnTo>
                  <a:pt x="5110162" y="5611304"/>
                </a:lnTo>
                <a:lnTo>
                  <a:pt x="4175493" y="5611304"/>
                </a:lnTo>
                <a:lnTo>
                  <a:pt x="4175493" y="4676635"/>
                </a:lnTo>
                <a:lnTo>
                  <a:pt x="5110162" y="4676635"/>
                </a:lnTo>
                <a:lnTo>
                  <a:pt x="5110162" y="4662132"/>
                </a:lnTo>
                <a:lnTo>
                  <a:pt x="4175493" y="4662132"/>
                </a:lnTo>
                <a:lnTo>
                  <a:pt x="4175493" y="3727450"/>
                </a:lnTo>
                <a:lnTo>
                  <a:pt x="5110162" y="3727450"/>
                </a:lnTo>
                <a:lnTo>
                  <a:pt x="5110162" y="3712959"/>
                </a:lnTo>
                <a:lnTo>
                  <a:pt x="4175493" y="3712959"/>
                </a:lnTo>
                <a:lnTo>
                  <a:pt x="4175493" y="2778277"/>
                </a:lnTo>
                <a:lnTo>
                  <a:pt x="5110162" y="2778277"/>
                </a:lnTo>
                <a:lnTo>
                  <a:pt x="5110162" y="2763774"/>
                </a:lnTo>
                <a:lnTo>
                  <a:pt x="4175493" y="2763774"/>
                </a:lnTo>
                <a:lnTo>
                  <a:pt x="4175493" y="1829003"/>
                </a:lnTo>
                <a:lnTo>
                  <a:pt x="5110162" y="1829003"/>
                </a:lnTo>
                <a:lnTo>
                  <a:pt x="5110162" y="1814512"/>
                </a:lnTo>
                <a:lnTo>
                  <a:pt x="4175493" y="1814512"/>
                </a:lnTo>
                <a:lnTo>
                  <a:pt x="4175493" y="879830"/>
                </a:lnTo>
                <a:lnTo>
                  <a:pt x="5110162" y="879830"/>
                </a:lnTo>
                <a:lnTo>
                  <a:pt x="5110162" y="865327"/>
                </a:lnTo>
                <a:lnTo>
                  <a:pt x="4175493" y="865327"/>
                </a:lnTo>
                <a:lnTo>
                  <a:pt x="4175493" y="0"/>
                </a:lnTo>
                <a:lnTo>
                  <a:pt x="4160990" y="0"/>
                </a:lnTo>
                <a:lnTo>
                  <a:pt x="4160990" y="9408096"/>
                </a:lnTo>
                <a:lnTo>
                  <a:pt x="3226320" y="9408096"/>
                </a:lnTo>
                <a:lnTo>
                  <a:pt x="3226320" y="8473427"/>
                </a:lnTo>
                <a:lnTo>
                  <a:pt x="4160990" y="8473427"/>
                </a:lnTo>
                <a:lnTo>
                  <a:pt x="4160990" y="8458924"/>
                </a:lnTo>
                <a:lnTo>
                  <a:pt x="3226320" y="8458924"/>
                </a:lnTo>
                <a:lnTo>
                  <a:pt x="3226320" y="7524153"/>
                </a:lnTo>
                <a:lnTo>
                  <a:pt x="4160990" y="7524153"/>
                </a:lnTo>
                <a:lnTo>
                  <a:pt x="4160990" y="7509650"/>
                </a:lnTo>
                <a:lnTo>
                  <a:pt x="3226320" y="7509650"/>
                </a:lnTo>
                <a:lnTo>
                  <a:pt x="3226320" y="6574980"/>
                </a:lnTo>
                <a:lnTo>
                  <a:pt x="4160990" y="6574980"/>
                </a:lnTo>
                <a:lnTo>
                  <a:pt x="4160990" y="6560477"/>
                </a:lnTo>
                <a:lnTo>
                  <a:pt x="3226320" y="6560477"/>
                </a:lnTo>
                <a:lnTo>
                  <a:pt x="3226320" y="5625808"/>
                </a:lnTo>
                <a:lnTo>
                  <a:pt x="4160990" y="5625808"/>
                </a:lnTo>
                <a:lnTo>
                  <a:pt x="4160990" y="5611304"/>
                </a:lnTo>
                <a:lnTo>
                  <a:pt x="3226320" y="5611304"/>
                </a:lnTo>
                <a:lnTo>
                  <a:pt x="3226320" y="4676635"/>
                </a:lnTo>
                <a:lnTo>
                  <a:pt x="4160990" y="4676635"/>
                </a:lnTo>
                <a:lnTo>
                  <a:pt x="4160990" y="4662132"/>
                </a:lnTo>
                <a:lnTo>
                  <a:pt x="3226320" y="4662132"/>
                </a:lnTo>
                <a:lnTo>
                  <a:pt x="3226320" y="3727450"/>
                </a:lnTo>
                <a:lnTo>
                  <a:pt x="4160990" y="3727450"/>
                </a:lnTo>
                <a:lnTo>
                  <a:pt x="4160990" y="3712959"/>
                </a:lnTo>
                <a:lnTo>
                  <a:pt x="3226320" y="3712959"/>
                </a:lnTo>
                <a:lnTo>
                  <a:pt x="3226320" y="2778277"/>
                </a:lnTo>
                <a:lnTo>
                  <a:pt x="4160990" y="2778277"/>
                </a:lnTo>
                <a:lnTo>
                  <a:pt x="4160990" y="2763774"/>
                </a:lnTo>
                <a:lnTo>
                  <a:pt x="3226320" y="2763774"/>
                </a:lnTo>
                <a:lnTo>
                  <a:pt x="3226320" y="1829003"/>
                </a:lnTo>
                <a:lnTo>
                  <a:pt x="4160990" y="1829003"/>
                </a:lnTo>
                <a:lnTo>
                  <a:pt x="4160990" y="1814512"/>
                </a:lnTo>
                <a:lnTo>
                  <a:pt x="3226320" y="1814512"/>
                </a:lnTo>
                <a:lnTo>
                  <a:pt x="3226320" y="879830"/>
                </a:lnTo>
                <a:lnTo>
                  <a:pt x="4160990" y="879830"/>
                </a:lnTo>
                <a:lnTo>
                  <a:pt x="4160990" y="865327"/>
                </a:lnTo>
                <a:lnTo>
                  <a:pt x="3226320" y="865327"/>
                </a:lnTo>
                <a:lnTo>
                  <a:pt x="3226320" y="0"/>
                </a:lnTo>
                <a:lnTo>
                  <a:pt x="3211817" y="0"/>
                </a:lnTo>
                <a:lnTo>
                  <a:pt x="3211817" y="9408096"/>
                </a:lnTo>
                <a:lnTo>
                  <a:pt x="2277148" y="9408096"/>
                </a:lnTo>
                <a:lnTo>
                  <a:pt x="2277148" y="8473427"/>
                </a:lnTo>
                <a:lnTo>
                  <a:pt x="3211817" y="8473427"/>
                </a:lnTo>
                <a:lnTo>
                  <a:pt x="3211817" y="8458924"/>
                </a:lnTo>
                <a:lnTo>
                  <a:pt x="2277148" y="8458924"/>
                </a:lnTo>
                <a:lnTo>
                  <a:pt x="2277148" y="7524153"/>
                </a:lnTo>
                <a:lnTo>
                  <a:pt x="3211817" y="7524153"/>
                </a:lnTo>
                <a:lnTo>
                  <a:pt x="3211817" y="7509650"/>
                </a:lnTo>
                <a:lnTo>
                  <a:pt x="2277148" y="7509650"/>
                </a:lnTo>
                <a:lnTo>
                  <a:pt x="2277148" y="6574980"/>
                </a:lnTo>
                <a:lnTo>
                  <a:pt x="3211817" y="6574980"/>
                </a:lnTo>
                <a:lnTo>
                  <a:pt x="3211817" y="6560477"/>
                </a:lnTo>
                <a:lnTo>
                  <a:pt x="2277148" y="6560477"/>
                </a:lnTo>
                <a:lnTo>
                  <a:pt x="2277148" y="5625808"/>
                </a:lnTo>
                <a:lnTo>
                  <a:pt x="3211817" y="5625808"/>
                </a:lnTo>
                <a:lnTo>
                  <a:pt x="3211817" y="5611304"/>
                </a:lnTo>
                <a:lnTo>
                  <a:pt x="2277148" y="5611304"/>
                </a:lnTo>
                <a:lnTo>
                  <a:pt x="2277148" y="4676635"/>
                </a:lnTo>
                <a:lnTo>
                  <a:pt x="3211817" y="4676635"/>
                </a:lnTo>
                <a:lnTo>
                  <a:pt x="3211817" y="4662132"/>
                </a:lnTo>
                <a:lnTo>
                  <a:pt x="2277148" y="4662132"/>
                </a:lnTo>
                <a:lnTo>
                  <a:pt x="2277148" y="3727450"/>
                </a:lnTo>
                <a:lnTo>
                  <a:pt x="3211817" y="3727450"/>
                </a:lnTo>
                <a:lnTo>
                  <a:pt x="3211817" y="3712959"/>
                </a:lnTo>
                <a:lnTo>
                  <a:pt x="2277148" y="3712959"/>
                </a:lnTo>
                <a:lnTo>
                  <a:pt x="2277148" y="2778277"/>
                </a:lnTo>
                <a:lnTo>
                  <a:pt x="3211817" y="2778277"/>
                </a:lnTo>
                <a:lnTo>
                  <a:pt x="3211817" y="2763774"/>
                </a:lnTo>
                <a:lnTo>
                  <a:pt x="2277148" y="2763774"/>
                </a:lnTo>
                <a:lnTo>
                  <a:pt x="2277148" y="1829003"/>
                </a:lnTo>
                <a:lnTo>
                  <a:pt x="3211817" y="1829003"/>
                </a:lnTo>
                <a:lnTo>
                  <a:pt x="3211817" y="1814512"/>
                </a:lnTo>
                <a:lnTo>
                  <a:pt x="2277148" y="1814512"/>
                </a:lnTo>
                <a:lnTo>
                  <a:pt x="2277148" y="879830"/>
                </a:lnTo>
                <a:lnTo>
                  <a:pt x="3211817" y="879830"/>
                </a:lnTo>
                <a:lnTo>
                  <a:pt x="3211817" y="865327"/>
                </a:lnTo>
                <a:lnTo>
                  <a:pt x="2277148" y="865327"/>
                </a:lnTo>
                <a:lnTo>
                  <a:pt x="2277148" y="0"/>
                </a:lnTo>
                <a:lnTo>
                  <a:pt x="2262644" y="0"/>
                </a:lnTo>
                <a:lnTo>
                  <a:pt x="2262644" y="9408096"/>
                </a:lnTo>
                <a:lnTo>
                  <a:pt x="1327962" y="9408096"/>
                </a:lnTo>
                <a:lnTo>
                  <a:pt x="1327962" y="8473427"/>
                </a:lnTo>
                <a:lnTo>
                  <a:pt x="2262644" y="8473427"/>
                </a:lnTo>
                <a:lnTo>
                  <a:pt x="2262644" y="8458924"/>
                </a:lnTo>
                <a:lnTo>
                  <a:pt x="1327962" y="8458924"/>
                </a:lnTo>
                <a:lnTo>
                  <a:pt x="1327962" y="7524153"/>
                </a:lnTo>
                <a:lnTo>
                  <a:pt x="2262644" y="7524153"/>
                </a:lnTo>
                <a:lnTo>
                  <a:pt x="2262644" y="7509650"/>
                </a:lnTo>
                <a:lnTo>
                  <a:pt x="1327962" y="7509650"/>
                </a:lnTo>
                <a:lnTo>
                  <a:pt x="1327962" y="6574980"/>
                </a:lnTo>
                <a:lnTo>
                  <a:pt x="2262644" y="6574980"/>
                </a:lnTo>
                <a:lnTo>
                  <a:pt x="2262644" y="6560477"/>
                </a:lnTo>
                <a:lnTo>
                  <a:pt x="1327962" y="6560477"/>
                </a:lnTo>
                <a:lnTo>
                  <a:pt x="1327962" y="5625808"/>
                </a:lnTo>
                <a:lnTo>
                  <a:pt x="2262644" y="5625808"/>
                </a:lnTo>
                <a:lnTo>
                  <a:pt x="2262644" y="5611304"/>
                </a:lnTo>
                <a:lnTo>
                  <a:pt x="1327962" y="5611304"/>
                </a:lnTo>
                <a:lnTo>
                  <a:pt x="1327962" y="4676635"/>
                </a:lnTo>
                <a:lnTo>
                  <a:pt x="2262644" y="4676635"/>
                </a:lnTo>
                <a:lnTo>
                  <a:pt x="2262644" y="4662132"/>
                </a:lnTo>
                <a:lnTo>
                  <a:pt x="1327962" y="4662132"/>
                </a:lnTo>
                <a:lnTo>
                  <a:pt x="1327962" y="3727450"/>
                </a:lnTo>
                <a:lnTo>
                  <a:pt x="2262644" y="3727450"/>
                </a:lnTo>
                <a:lnTo>
                  <a:pt x="2262644" y="3712959"/>
                </a:lnTo>
                <a:lnTo>
                  <a:pt x="1327962" y="3712959"/>
                </a:lnTo>
                <a:lnTo>
                  <a:pt x="1327962" y="2778277"/>
                </a:lnTo>
                <a:lnTo>
                  <a:pt x="2262644" y="2778277"/>
                </a:lnTo>
                <a:lnTo>
                  <a:pt x="2262644" y="2763774"/>
                </a:lnTo>
                <a:lnTo>
                  <a:pt x="1327962" y="2763774"/>
                </a:lnTo>
                <a:lnTo>
                  <a:pt x="1327962" y="1829003"/>
                </a:lnTo>
                <a:lnTo>
                  <a:pt x="2262644" y="1829003"/>
                </a:lnTo>
                <a:lnTo>
                  <a:pt x="2262644" y="1814512"/>
                </a:lnTo>
                <a:lnTo>
                  <a:pt x="1327962" y="1814512"/>
                </a:lnTo>
                <a:lnTo>
                  <a:pt x="1327962" y="879830"/>
                </a:lnTo>
                <a:lnTo>
                  <a:pt x="2262644" y="879830"/>
                </a:lnTo>
                <a:lnTo>
                  <a:pt x="2262644" y="865327"/>
                </a:lnTo>
                <a:lnTo>
                  <a:pt x="1327962" y="865327"/>
                </a:lnTo>
                <a:lnTo>
                  <a:pt x="1327962" y="0"/>
                </a:lnTo>
                <a:lnTo>
                  <a:pt x="1313459" y="0"/>
                </a:lnTo>
                <a:lnTo>
                  <a:pt x="1313459" y="9408096"/>
                </a:lnTo>
                <a:lnTo>
                  <a:pt x="378688" y="9408096"/>
                </a:lnTo>
                <a:lnTo>
                  <a:pt x="378688" y="8473427"/>
                </a:lnTo>
                <a:lnTo>
                  <a:pt x="1313459" y="8473427"/>
                </a:lnTo>
                <a:lnTo>
                  <a:pt x="1313459" y="8458924"/>
                </a:lnTo>
                <a:lnTo>
                  <a:pt x="378688" y="8458924"/>
                </a:lnTo>
                <a:lnTo>
                  <a:pt x="378688" y="7524153"/>
                </a:lnTo>
                <a:lnTo>
                  <a:pt x="1313459" y="7524153"/>
                </a:lnTo>
                <a:lnTo>
                  <a:pt x="1313459" y="7509650"/>
                </a:lnTo>
                <a:lnTo>
                  <a:pt x="378688" y="7509650"/>
                </a:lnTo>
                <a:lnTo>
                  <a:pt x="378688" y="6574980"/>
                </a:lnTo>
                <a:lnTo>
                  <a:pt x="1313459" y="6574980"/>
                </a:lnTo>
                <a:lnTo>
                  <a:pt x="1313459" y="6560477"/>
                </a:lnTo>
                <a:lnTo>
                  <a:pt x="378688" y="6560477"/>
                </a:lnTo>
                <a:lnTo>
                  <a:pt x="378688" y="5625808"/>
                </a:lnTo>
                <a:lnTo>
                  <a:pt x="1313459" y="5625808"/>
                </a:lnTo>
                <a:lnTo>
                  <a:pt x="1313459" y="5611304"/>
                </a:lnTo>
                <a:lnTo>
                  <a:pt x="378688" y="5611304"/>
                </a:lnTo>
                <a:lnTo>
                  <a:pt x="378688" y="4676635"/>
                </a:lnTo>
                <a:lnTo>
                  <a:pt x="1313459" y="4676635"/>
                </a:lnTo>
                <a:lnTo>
                  <a:pt x="1313459" y="4662132"/>
                </a:lnTo>
                <a:lnTo>
                  <a:pt x="378688" y="4662132"/>
                </a:lnTo>
                <a:lnTo>
                  <a:pt x="378688" y="3727450"/>
                </a:lnTo>
                <a:lnTo>
                  <a:pt x="1313459" y="3727450"/>
                </a:lnTo>
                <a:lnTo>
                  <a:pt x="1313459" y="3712959"/>
                </a:lnTo>
                <a:lnTo>
                  <a:pt x="378688" y="3712959"/>
                </a:lnTo>
                <a:lnTo>
                  <a:pt x="378688" y="2778277"/>
                </a:lnTo>
                <a:lnTo>
                  <a:pt x="1313459" y="2778277"/>
                </a:lnTo>
                <a:lnTo>
                  <a:pt x="1313459" y="2763774"/>
                </a:lnTo>
                <a:lnTo>
                  <a:pt x="378688" y="2763774"/>
                </a:lnTo>
                <a:lnTo>
                  <a:pt x="378688" y="1829003"/>
                </a:lnTo>
                <a:lnTo>
                  <a:pt x="1313459" y="1829003"/>
                </a:lnTo>
                <a:lnTo>
                  <a:pt x="1313459" y="1814512"/>
                </a:lnTo>
                <a:lnTo>
                  <a:pt x="378688" y="1814512"/>
                </a:lnTo>
                <a:lnTo>
                  <a:pt x="378688" y="879830"/>
                </a:lnTo>
                <a:lnTo>
                  <a:pt x="1313459" y="879830"/>
                </a:lnTo>
                <a:lnTo>
                  <a:pt x="1313459" y="865327"/>
                </a:lnTo>
                <a:lnTo>
                  <a:pt x="378688" y="865327"/>
                </a:lnTo>
                <a:lnTo>
                  <a:pt x="378688" y="0"/>
                </a:lnTo>
                <a:lnTo>
                  <a:pt x="364197" y="0"/>
                </a:lnTo>
                <a:lnTo>
                  <a:pt x="364197" y="865327"/>
                </a:lnTo>
                <a:lnTo>
                  <a:pt x="0" y="865327"/>
                </a:lnTo>
                <a:lnTo>
                  <a:pt x="0" y="879830"/>
                </a:lnTo>
                <a:lnTo>
                  <a:pt x="364197" y="879830"/>
                </a:lnTo>
                <a:lnTo>
                  <a:pt x="364197" y="1814512"/>
                </a:lnTo>
                <a:lnTo>
                  <a:pt x="0" y="1814512"/>
                </a:lnTo>
                <a:lnTo>
                  <a:pt x="0" y="1829003"/>
                </a:lnTo>
                <a:lnTo>
                  <a:pt x="364197" y="1829003"/>
                </a:lnTo>
                <a:lnTo>
                  <a:pt x="364197" y="2763774"/>
                </a:lnTo>
                <a:lnTo>
                  <a:pt x="0" y="2763774"/>
                </a:lnTo>
                <a:lnTo>
                  <a:pt x="0" y="2778277"/>
                </a:lnTo>
                <a:lnTo>
                  <a:pt x="364197" y="2778277"/>
                </a:lnTo>
                <a:lnTo>
                  <a:pt x="364197" y="3712959"/>
                </a:lnTo>
                <a:lnTo>
                  <a:pt x="0" y="3712959"/>
                </a:lnTo>
                <a:lnTo>
                  <a:pt x="0" y="3727450"/>
                </a:lnTo>
                <a:lnTo>
                  <a:pt x="364197" y="3727450"/>
                </a:lnTo>
                <a:lnTo>
                  <a:pt x="364197" y="4662132"/>
                </a:lnTo>
                <a:lnTo>
                  <a:pt x="0" y="4662132"/>
                </a:lnTo>
                <a:lnTo>
                  <a:pt x="0" y="4676635"/>
                </a:lnTo>
                <a:lnTo>
                  <a:pt x="364197" y="4676635"/>
                </a:lnTo>
                <a:lnTo>
                  <a:pt x="364197" y="5611304"/>
                </a:lnTo>
                <a:lnTo>
                  <a:pt x="0" y="5611304"/>
                </a:lnTo>
                <a:lnTo>
                  <a:pt x="0" y="5625808"/>
                </a:lnTo>
                <a:lnTo>
                  <a:pt x="364197" y="5625808"/>
                </a:lnTo>
                <a:lnTo>
                  <a:pt x="364197" y="6560477"/>
                </a:lnTo>
                <a:lnTo>
                  <a:pt x="0" y="6560477"/>
                </a:lnTo>
                <a:lnTo>
                  <a:pt x="0" y="6574980"/>
                </a:lnTo>
                <a:lnTo>
                  <a:pt x="364197" y="6574980"/>
                </a:lnTo>
                <a:lnTo>
                  <a:pt x="364197" y="7509650"/>
                </a:lnTo>
                <a:lnTo>
                  <a:pt x="0" y="7509650"/>
                </a:lnTo>
                <a:lnTo>
                  <a:pt x="0" y="7524153"/>
                </a:lnTo>
                <a:lnTo>
                  <a:pt x="364197" y="7524153"/>
                </a:lnTo>
                <a:lnTo>
                  <a:pt x="364197" y="8458924"/>
                </a:lnTo>
                <a:lnTo>
                  <a:pt x="0" y="8458924"/>
                </a:lnTo>
                <a:lnTo>
                  <a:pt x="0" y="8473427"/>
                </a:lnTo>
                <a:lnTo>
                  <a:pt x="364197" y="8473427"/>
                </a:lnTo>
                <a:lnTo>
                  <a:pt x="364197" y="9408096"/>
                </a:lnTo>
                <a:lnTo>
                  <a:pt x="0" y="9408096"/>
                </a:lnTo>
                <a:lnTo>
                  <a:pt x="0" y="9422600"/>
                </a:lnTo>
                <a:lnTo>
                  <a:pt x="364197" y="9422600"/>
                </a:lnTo>
                <a:lnTo>
                  <a:pt x="364197" y="10287000"/>
                </a:lnTo>
                <a:lnTo>
                  <a:pt x="378688" y="10287000"/>
                </a:lnTo>
                <a:lnTo>
                  <a:pt x="378688" y="9422600"/>
                </a:lnTo>
                <a:lnTo>
                  <a:pt x="1313459" y="9422600"/>
                </a:lnTo>
                <a:lnTo>
                  <a:pt x="1313459" y="10287000"/>
                </a:lnTo>
                <a:lnTo>
                  <a:pt x="1327962" y="10287000"/>
                </a:lnTo>
                <a:lnTo>
                  <a:pt x="1327962" y="9422600"/>
                </a:lnTo>
                <a:lnTo>
                  <a:pt x="2262644" y="9422600"/>
                </a:lnTo>
                <a:lnTo>
                  <a:pt x="2262644" y="10287000"/>
                </a:lnTo>
                <a:lnTo>
                  <a:pt x="2277148" y="10287000"/>
                </a:lnTo>
                <a:lnTo>
                  <a:pt x="2277148" y="9422600"/>
                </a:lnTo>
                <a:lnTo>
                  <a:pt x="3211817" y="9422600"/>
                </a:lnTo>
                <a:lnTo>
                  <a:pt x="3211817" y="10287000"/>
                </a:lnTo>
                <a:lnTo>
                  <a:pt x="3226320" y="10287000"/>
                </a:lnTo>
                <a:lnTo>
                  <a:pt x="3226320" y="9422600"/>
                </a:lnTo>
                <a:lnTo>
                  <a:pt x="4160990" y="9422600"/>
                </a:lnTo>
                <a:lnTo>
                  <a:pt x="4160990" y="10287000"/>
                </a:lnTo>
                <a:lnTo>
                  <a:pt x="4175493" y="10287000"/>
                </a:lnTo>
                <a:lnTo>
                  <a:pt x="4175493" y="9422600"/>
                </a:lnTo>
                <a:lnTo>
                  <a:pt x="5110162" y="9422600"/>
                </a:lnTo>
                <a:lnTo>
                  <a:pt x="5110162" y="10287000"/>
                </a:lnTo>
                <a:lnTo>
                  <a:pt x="5124666" y="10287000"/>
                </a:lnTo>
                <a:lnTo>
                  <a:pt x="5124666" y="9422600"/>
                </a:lnTo>
                <a:lnTo>
                  <a:pt x="6059335" y="9422600"/>
                </a:lnTo>
                <a:lnTo>
                  <a:pt x="6059335" y="10287000"/>
                </a:lnTo>
                <a:lnTo>
                  <a:pt x="6073838" y="10287000"/>
                </a:lnTo>
                <a:lnTo>
                  <a:pt x="6073838" y="9422600"/>
                </a:lnTo>
                <a:lnTo>
                  <a:pt x="7008609" y="9422600"/>
                </a:lnTo>
                <a:lnTo>
                  <a:pt x="7008609" y="10287000"/>
                </a:lnTo>
                <a:lnTo>
                  <a:pt x="7023113" y="10287000"/>
                </a:lnTo>
                <a:lnTo>
                  <a:pt x="7023113" y="9422600"/>
                </a:lnTo>
                <a:lnTo>
                  <a:pt x="7957782" y="9422600"/>
                </a:lnTo>
                <a:lnTo>
                  <a:pt x="7957782" y="10287000"/>
                </a:lnTo>
                <a:lnTo>
                  <a:pt x="7972285" y="10287000"/>
                </a:lnTo>
                <a:lnTo>
                  <a:pt x="7972285" y="9422600"/>
                </a:lnTo>
                <a:lnTo>
                  <a:pt x="8906967" y="9422600"/>
                </a:lnTo>
                <a:lnTo>
                  <a:pt x="8906967" y="10287000"/>
                </a:lnTo>
                <a:lnTo>
                  <a:pt x="8921471" y="10287000"/>
                </a:lnTo>
                <a:lnTo>
                  <a:pt x="8921471" y="0"/>
                </a:lnTo>
                <a:close/>
              </a:path>
            </a:pathLst>
          </a:custGeom>
          <a:solidFill>
            <a:srgbClr val="0AB5BC"/>
          </a:solidFill>
        </p:spPr>
        <p:txBody>
          <a:bodyPr wrap="square" lIns="0" tIns="0" rIns="0" bIns="0" rtlCol="0"/>
          <a:lstStyle/>
          <a:p>
            <a:endParaRPr/>
          </a:p>
        </p:txBody>
      </p:sp>
      <p:sp>
        <p:nvSpPr>
          <p:cNvPr id="3" name="object 3"/>
          <p:cNvSpPr txBox="1"/>
          <p:nvPr/>
        </p:nvSpPr>
        <p:spPr>
          <a:xfrm>
            <a:off x="4524976" y="3603230"/>
            <a:ext cx="9237980" cy="2311400"/>
          </a:xfrm>
          <a:prstGeom prst="rect">
            <a:avLst/>
          </a:prstGeom>
        </p:spPr>
        <p:txBody>
          <a:bodyPr vert="horz" wrap="square" lIns="0" tIns="12700" rIns="0" bIns="0" rtlCol="0">
            <a:spAutoFit/>
          </a:bodyPr>
          <a:lstStyle/>
          <a:p>
            <a:pPr marL="12700">
              <a:lnSpc>
                <a:spcPct val="100000"/>
              </a:lnSpc>
              <a:spcBef>
                <a:spcPts val="100"/>
              </a:spcBef>
            </a:pPr>
            <a:r>
              <a:rPr sz="15000" b="1" spc="-1175" dirty="0">
                <a:solidFill>
                  <a:srgbClr val="0AB5BC"/>
                </a:solidFill>
                <a:latin typeface="Tahoma"/>
                <a:cs typeface="Tahoma"/>
              </a:rPr>
              <a:t>Thank</a:t>
            </a:r>
            <a:r>
              <a:rPr sz="15000" b="1" spc="-1385" dirty="0">
                <a:solidFill>
                  <a:srgbClr val="0AB5BC"/>
                </a:solidFill>
                <a:latin typeface="Tahoma"/>
                <a:cs typeface="Tahoma"/>
              </a:rPr>
              <a:t> </a:t>
            </a:r>
            <a:r>
              <a:rPr sz="15000" b="1" spc="-1010" dirty="0">
                <a:solidFill>
                  <a:srgbClr val="0AB5BC"/>
                </a:solidFill>
                <a:latin typeface="Tahoma"/>
                <a:cs typeface="Tahoma"/>
              </a:rPr>
              <a:t>you!</a:t>
            </a:r>
            <a:endParaRPr sz="15000">
              <a:latin typeface="Tahoma"/>
              <a:cs typeface="Tahoma"/>
            </a:endParaRPr>
          </a:p>
        </p:txBody>
      </p:sp>
      <p:sp>
        <p:nvSpPr>
          <p:cNvPr id="4" name="object 4"/>
          <p:cNvSpPr txBox="1"/>
          <p:nvPr/>
        </p:nvSpPr>
        <p:spPr>
          <a:xfrm>
            <a:off x="4723066" y="6168846"/>
            <a:ext cx="8557260" cy="1515800"/>
          </a:xfrm>
          <a:prstGeom prst="rect">
            <a:avLst/>
          </a:prstGeom>
        </p:spPr>
        <p:txBody>
          <a:bodyPr vert="horz" wrap="square" lIns="0" tIns="12700" rIns="0" bIns="0" rtlCol="0">
            <a:spAutoFit/>
          </a:bodyPr>
          <a:lstStyle/>
          <a:p>
            <a:pPr marL="12700">
              <a:lnSpc>
                <a:spcPct val="100000"/>
              </a:lnSpc>
              <a:spcBef>
                <a:spcPts val="100"/>
              </a:spcBef>
            </a:pPr>
            <a:r>
              <a:rPr lang="en-ZA" sz="3200" dirty="0" smtClean="0">
                <a:latin typeface="Tahoma"/>
                <a:cs typeface="Tahoma"/>
              </a:rPr>
              <a:t>Contact Number: 063 580 0105</a:t>
            </a:r>
          </a:p>
          <a:p>
            <a:pPr marL="12700">
              <a:lnSpc>
                <a:spcPct val="100000"/>
              </a:lnSpc>
              <a:spcBef>
                <a:spcPts val="100"/>
              </a:spcBef>
            </a:pPr>
            <a:r>
              <a:rPr lang="en-ZA" sz="3200" dirty="0" smtClean="0">
                <a:latin typeface="Tahoma"/>
                <a:cs typeface="Tahoma"/>
              </a:rPr>
              <a:t>Email address: </a:t>
            </a:r>
            <a:r>
              <a:rPr lang="en-ZA" sz="3200" dirty="0" smtClean="0">
                <a:latin typeface="Tahoma"/>
                <a:cs typeface="Tahoma"/>
                <a:hlinkClick r:id="rId2"/>
              </a:rPr>
              <a:t>teboho4000@gmail.com</a:t>
            </a:r>
            <a:endParaRPr lang="en-ZA" sz="3200" dirty="0" smtClean="0">
              <a:latin typeface="Tahoma"/>
              <a:cs typeface="Tahoma"/>
            </a:endParaRPr>
          </a:p>
          <a:p>
            <a:pPr marL="12700">
              <a:lnSpc>
                <a:spcPct val="100000"/>
              </a:lnSpc>
              <a:spcBef>
                <a:spcPts val="100"/>
              </a:spcBef>
            </a:pPr>
            <a:r>
              <a:rPr lang="en-ZA" sz="3200" dirty="0" err="1" smtClean="0">
                <a:latin typeface="Tahoma"/>
                <a:cs typeface="Tahoma"/>
              </a:rPr>
              <a:t>Linkedin</a:t>
            </a:r>
            <a:r>
              <a:rPr lang="en-ZA" sz="3200" dirty="0" smtClean="0">
                <a:latin typeface="Tahoma"/>
                <a:cs typeface="Tahoma"/>
              </a:rPr>
              <a:t>: </a:t>
            </a:r>
            <a:r>
              <a:rPr lang="en-ZA" sz="3200" dirty="0" err="1" smtClean="0">
                <a:latin typeface="Tahoma"/>
                <a:cs typeface="Tahoma"/>
              </a:rPr>
              <a:t>Teboho</a:t>
            </a:r>
            <a:r>
              <a:rPr lang="en-ZA" sz="3200" dirty="0" smtClean="0">
                <a:latin typeface="Tahoma"/>
                <a:cs typeface="Tahoma"/>
              </a:rPr>
              <a:t> Given </a:t>
            </a:r>
            <a:endParaRPr sz="3200" dirty="0">
              <a:latin typeface="Tahoma"/>
              <a:cs typeface="Tahoma"/>
            </a:endParaRPr>
          </a:p>
        </p:txBody>
      </p:sp>
      <p:grpSp>
        <p:nvGrpSpPr>
          <p:cNvPr id="5" name="object 5"/>
          <p:cNvGrpSpPr/>
          <p:nvPr/>
        </p:nvGrpSpPr>
        <p:grpSpPr>
          <a:xfrm>
            <a:off x="629480" y="893788"/>
            <a:ext cx="4634230" cy="8343265"/>
            <a:chOff x="629480" y="893788"/>
            <a:chExt cx="4634230" cy="8343265"/>
          </a:xfrm>
        </p:grpSpPr>
        <p:sp>
          <p:nvSpPr>
            <p:cNvPr id="6" name="object 6"/>
            <p:cNvSpPr/>
            <p:nvPr/>
          </p:nvSpPr>
          <p:spPr>
            <a:xfrm>
              <a:off x="2825259" y="6798104"/>
              <a:ext cx="2438400" cy="2438400"/>
            </a:xfrm>
            <a:custGeom>
              <a:avLst/>
              <a:gdLst/>
              <a:ahLst/>
              <a:cxnLst/>
              <a:rect l="l" t="t" r="r" b="b"/>
              <a:pathLst>
                <a:path w="2438400" h="2438400">
                  <a:moveTo>
                    <a:pt x="1352580" y="2438393"/>
                  </a:moveTo>
                  <a:lnTo>
                    <a:pt x="2438399" y="2438393"/>
                  </a:lnTo>
                  <a:lnTo>
                    <a:pt x="2437925" y="2389830"/>
                  </a:lnTo>
                  <a:lnTo>
                    <a:pt x="2436510" y="2341498"/>
                  </a:lnTo>
                  <a:lnTo>
                    <a:pt x="2434160" y="2293405"/>
                  </a:lnTo>
                  <a:lnTo>
                    <a:pt x="2430887" y="2245560"/>
                  </a:lnTo>
                  <a:lnTo>
                    <a:pt x="2426697" y="2197973"/>
                  </a:lnTo>
                  <a:lnTo>
                    <a:pt x="2421601" y="2150652"/>
                  </a:lnTo>
                  <a:lnTo>
                    <a:pt x="2415606" y="2103606"/>
                  </a:lnTo>
                  <a:lnTo>
                    <a:pt x="2408722" y="2056843"/>
                  </a:lnTo>
                  <a:lnTo>
                    <a:pt x="2400958" y="2010372"/>
                  </a:lnTo>
                  <a:lnTo>
                    <a:pt x="2392322" y="1964203"/>
                  </a:lnTo>
                  <a:lnTo>
                    <a:pt x="2382822" y="1918344"/>
                  </a:lnTo>
                  <a:lnTo>
                    <a:pt x="2372469" y="1872803"/>
                  </a:lnTo>
                  <a:lnTo>
                    <a:pt x="2361270" y="1827589"/>
                  </a:lnTo>
                  <a:lnTo>
                    <a:pt x="2349234" y="1782712"/>
                  </a:lnTo>
                  <a:lnTo>
                    <a:pt x="2336371" y="1738180"/>
                  </a:lnTo>
                  <a:lnTo>
                    <a:pt x="2322688" y="1694002"/>
                  </a:lnTo>
                  <a:lnTo>
                    <a:pt x="2308195" y="1650186"/>
                  </a:lnTo>
                  <a:lnTo>
                    <a:pt x="2292900" y="1606742"/>
                  </a:lnTo>
                  <a:lnTo>
                    <a:pt x="2276813" y="1563678"/>
                  </a:lnTo>
                  <a:lnTo>
                    <a:pt x="2259942" y="1521002"/>
                  </a:lnTo>
                  <a:lnTo>
                    <a:pt x="2242295" y="1478724"/>
                  </a:lnTo>
                  <a:lnTo>
                    <a:pt x="2223882" y="1436853"/>
                  </a:lnTo>
                  <a:lnTo>
                    <a:pt x="2204711" y="1395397"/>
                  </a:lnTo>
                  <a:lnTo>
                    <a:pt x="2184792" y="1354365"/>
                  </a:lnTo>
                  <a:lnTo>
                    <a:pt x="2164132" y="1313766"/>
                  </a:lnTo>
                  <a:lnTo>
                    <a:pt x="2142741" y="1273609"/>
                  </a:lnTo>
                  <a:lnTo>
                    <a:pt x="2120627" y="1233902"/>
                  </a:lnTo>
                  <a:lnTo>
                    <a:pt x="2097800" y="1194654"/>
                  </a:lnTo>
                  <a:lnTo>
                    <a:pt x="2074268" y="1155874"/>
                  </a:lnTo>
                  <a:lnTo>
                    <a:pt x="2050039" y="1117570"/>
                  </a:lnTo>
                  <a:lnTo>
                    <a:pt x="2025123" y="1079752"/>
                  </a:lnTo>
                  <a:lnTo>
                    <a:pt x="1999529" y="1042429"/>
                  </a:lnTo>
                  <a:lnTo>
                    <a:pt x="1973264" y="1005608"/>
                  </a:lnTo>
                  <a:lnTo>
                    <a:pt x="1946339" y="969299"/>
                  </a:lnTo>
                  <a:lnTo>
                    <a:pt x="1918761" y="933511"/>
                  </a:lnTo>
                  <a:lnTo>
                    <a:pt x="1890539" y="898253"/>
                  </a:lnTo>
                  <a:lnTo>
                    <a:pt x="1861683" y="863532"/>
                  </a:lnTo>
                  <a:lnTo>
                    <a:pt x="1832201" y="829358"/>
                  </a:lnTo>
                  <a:lnTo>
                    <a:pt x="1802102" y="795741"/>
                  </a:lnTo>
                  <a:lnTo>
                    <a:pt x="1771394" y="762687"/>
                  </a:lnTo>
                  <a:lnTo>
                    <a:pt x="1740087" y="730207"/>
                  </a:lnTo>
                  <a:lnTo>
                    <a:pt x="1708189" y="698309"/>
                  </a:lnTo>
                  <a:lnTo>
                    <a:pt x="1675709" y="667002"/>
                  </a:lnTo>
                  <a:lnTo>
                    <a:pt x="1642655" y="636294"/>
                  </a:lnTo>
                  <a:lnTo>
                    <a:pt x="1609037" y="606195"/>
                  </a:lnTo>
                  <a:lnTo>
                    <a:pt x="1574863" y="576713"/>
                  </a:lnTo>
                  <a:lnTo>
                    <a:pt x="1540143" y="547857"/>
                  </a:lnTo>
                  <a:lnTo>
                    <a:pt x="1504884" y="519636"/>
                  </a:lnTo>
                  <a:lnTo>
                    <a:pt x="1469096" y="492058"/>
                  </a:lnTo>
                  <a:lnTo>
                    <a:pt x="1432787" y="465133"/>
                  </a:lnTo>
                  <a:lnTo>
                    <a:pt x="1395966" y="438868"/>
                  </a:lnTo>
                  <a:lnTo>
                    <a:pt x="1358642" y="413274"/>
                  </a:lnTo>
                  <a:lnTo>
                    <a:pt x="1320824" y="388358"/>
                  </a:lnTo>
                  <a:lnTo>
                    <a:pt x="1282521" y="364130"/>
                  </a:lnTo>
                  <a:lnTo>
                    <a:pt x="1243741" y="340597"/>
                  </a:lnTo>
                  <a:lnTo>
                    <a:pt x="1204493" y="317770"/>
                  </a:lnTo>
                  <a:lnTo>
                    <a:pt x="1164785" y="295657"/>
                  </a:lnTo>
                  <a:lnTo>
                    <a:pt x="1124628" y="274266"/>
                  </a:lnTo>
                  <a:lnTo>
                    <a:pt x="1084029" y="253606"/>
                  </a:lnTo>
                  <a:lnTo>
                    <a:pt x="1042997" y="233687"/>
                  </a:lnTo>
                  <a:lnTo>
                    <a:pt x="1001541" y="214516"/>
                  </a:lnTo>
                  <a:lnTo>
                    <a:pt x="959669" y="196103"/>
                  </a:lnTo>
                  <a:lnTo>
                    <a:pt x="917392" y="178456"/>
                  </a:lnTo>
                  <a:lnTo>
                    <a:pt x="874716" y="161585"/>
                  </a:lnTo>
                  <a:lnTo>
                    <a:pt x="831652" y="145498"/>
                  </a:lnTo>
                  <a:lnTo>
                    <a:pt x="788207" y="130203"/>
                  </a:lnTo>
                  <a:lnTo>
                    <a:pt x="744391" y="115710"/>
                  </a:lnTo>
                  <a:lnTo>
                    <a:pt x="700213" y="102028"/>
                  </a:lnTo>
                  <a:lnTo>
                    <a:pt x="655681" y="89164"/>
                  </a:lnTo>
                  <a:lnTo>
                    <a:pt x="610804" y="77129"/>
                  </a:lnTo>
                  <a:lnTo>
                    <a:pt x="565590" y="65930"/>
                  </a:lnTo>
                  <a:lnTo>
                    <a:pt x="520049" y="55576"/>
                  </a:lnTo>
                  <a:lnTo>
                    <a:pt x="474190" y="46077"/>
                  </a:lnTo>
                  <a:lnTo>
                    <a:pt x="428021" y="37441"/>
                  </a:lnTo>
                  <a:lnTo>
                    <a:pt x="381550" y="29676"/>
                  </a:lnTo>
                  <a:lnTo>
                    <a:pt x="334787" y="22793"/>
                  </a:lnTo>
                  <a:lnTo>
                    <a:pt x="287741" y="16798"/>
                  </a:lnTo>
                  <a:lnTo>
                    <a:pt x="240420" y="11702"/>
                  </a:lnTo>
                  <a:lnTo>
                    <a:pt x="192832" y="7512"/>
                  </a:lnTo>
                  <a:lnTo>
                    <a:pt x="144988" y="4239"/>
                  </a:lnTo>
                  <a:lnTo>
                    <a:pt x="96895" y="1889"/>
                  </a:lnTo>
                  <a:lnTo>
                    <a:pt x="48563" y="473"/>
                  </a:lnTo>
                  <a:lnTo>
                    <a:pt x="0" y="0"/>
                  </a:lnTo>
                  <a:lnTo>
                    <a:pt x="0" y="1085807"/>
                  </a:lnTo>
                  <a:lnTo>
                    <a:pt x="48512" y="1086661"/>
                  </a:lnTo>
                  <a:lnTo>
                    <a:pt x="96595" y="1089203"/>
                  </a:lnTo>
                  <a:lnTo>
                    <a:pt x="144219" y="1093405"/>
                  </a:lnTo>
                  <a:lnTo>
                    <a:pt x="191357" y="1099239"/>
                  </a:lnTo>
                  <a:lnTo>
                    <a:pt x="237979" y="1106675"/>
                  </a:lnTo>
                  <a:lnTo>
                    <a:pt x="284057" y="1115685"/>
                  </a:lnTo>
                  <a:lnTo>
                    <a:pt x="329562" y="1126241"/>
                  </a:lnTo>
                  <a:lnTo>
                    <a:pt x="374466" y="1138314"/>
                  </a:lnTo>
                  <a:lnTo>
                    <a:pt x="418741" y="1151875"/>
                  </a:lnTo>
                  <a:lnTo>
                    <a:pt x="462356" y="1166895"/>
                  </a:lnTo>
                  <a:lnTo>
                    <a:pt x="505285" y="1183347"/>
                  </a:lnTo>
                  <a:lnTo>
                    <a:pt x="547498" y="1201201"/>
                  </a:lnTo>
                  <a:lnTo>
                    <a:pt x="588966" y="1220428"/>
                  </a:lnTo>
                  <a:lnTo>
                    <a:pt x="629661" y="1241001"/>
                  </a:lnTo>
                  <a:lnTo>
                    <a:pt x="669555" y="1262891"/>
                  </a:lnTo>
                  <a:lnTo>
                    <a:pt x="708619" y="1286069"/>
                  </a:lnTo>
                  <a:lnTo>
                    <a:pt x="746824" y="1310505"/>
                  </a:lnTo>
                  <a:lnTo>
                    <a:pt x="784141" y="1336173"/>
                  </a:lnTo>
                  <a:lnTo>
                    <a:pt x="820543" y="1363043"/>
                  </a:lnTo>
                  <a:lnTo>
                    <a:pt x="856000" y="1391086"/>
                  </a:lnTo>
                  <a:lnTo>
                    <a:pt x="890483" y="1420275"/>
                  </a:lnTo>
                  <a:lnTo>
                    <a:pt x="923965" y="1450579"/>
                  </a:lnTo>
                  <a:lnTo>
                    <a:pt x="956416" y="1481971"/>
                  </a:lnTo>
                  <a:lnTo>
                    <a:pt x="987808" y="1514423"/>
                  </a:lnTo>
                  <a:lnTo>
                    <a:pt x="1018113" y="1547905"/>
                  </a:lnTo>
                  <a:lnTo>
                    <a:pt x="1047301" y="1582388"/>
                  </a:lnTo>
                  <a:lnTo>
                    <a:pt x="1075344" y="1617845"/>
                  </a:lnTo>
                  <a:lnTo>
                    <a:pt x="1102214" y="1654247"/>
                  </a:lnTo>
                  <a:lnTo>
                    <a:pt x="1127882" y="1691564"/>
                  </a:lnTo>
                  <a:lnTo>
                    <a:pt x="1152318" y="1729769"/>
                  </a:lnTo>
                  <a:lnTo>
                    <a:pt x="1175496" y="1768833"/>
                  </a:lnTo>
                  <a:lnTo>
                    <a:pt x="1197385" y="1808727"/>
                  </a:lnTo>
                  <a:lnTo>
                    <a:pt x="1217958" y="1849423"/>
                  </a:lnTo>
                  <a:lnTo>
                    <a:pt x="1237186" y="1890892"/>
                  </a:lnTo>
                  <a:lnTo>
                    <a:pt x="1255040" y="1933105"/>
                  </a:lnTo>
                  <a:lnTo>
                    <a:pt x="1271492" y="1976033"/>
                  </a:lnTo>
                  <a:lnTo>
                    <a:pt x="1286512" y="2019649"/>
                  </a:lnTo>
                  <a:lnTo>
                    <a:pt x="1300073" y="2063924"/>
                  </a:lnTo>
                  <a:lnTo>
                    <a:pt x="1312146" y="2108828"/>
                  </a:lnTo>
                  <a:lnTo>
                    <a:pt x="1322702" y="2154334"/>
                  </a:lnTo>
                  <a:lnTo>
                    <a:pt x="1331712" y="2200412"/>
                  </a:lnTo>
                  <a:lnTo>
                    <a:pt x="1339148" y="2247035"/>
                  </a:lnTo>
                  <a:lnTo>
                    <a:pt x="1344982" y="2294173"/>
                  </a:lnTo>
                  <a:lnTo>
                    <a:pt x="1349184" y="2341797"/>
                  </a:lnTo>
                  <a:lnTo>
                    <a:pt x="1351726" y="2389881"/>
                  </a:lnTo>
                  <a:lnTo>
                    <a:pt x="1352580" y="2438393"/>
                  </a:lnTo>
                  <a:close/>
                </a:path>
              </a:pathLst>
            </a:custGeom>
            <a:solidFill>
              <a:srgbClr val="0AB5BC"/>
            </a:solidFill>
          </p:spPr>
          <p:txBody>
            <a:bodyPr wrap="square" lIns="0" tIns="0" rIns="0" bIns="0" rtlCol="0"/>
            <a:lstStyle/>
            <a:p>
              <a:endParaRPr/>
            </a:p>
          </p:txBody>
        </p:sp>
        <p:sp>
          <p:nvSpPr>
            <p:cNvPr id="7" name="object 7"/>
            <p:cNvSpPr/>
            <p:nvPr/>
          </p:nvSpPr>
          <p:spPr>
            <a:xfrm>
              <a:off x="629480" y="893788"/>
              <a:ext cx="1076325" cy="266700"/>
            </a:xfrm>
            <a:custGeom>
              <a:avLst/>
              <a:gdLst/>
              <a:ahLst/>
              <a:cxnLst/>
              <a:rect l="l" t="t" r="r" b="b"/>
              <a:pathLst>
                <a:path w="1076325" h="266700">
                  <a:moveTo>
                    <a:pt x="153305" y="266699"/>
                  </a:moveTo>
                  <a:lnTo>
                    <a:pt x="116371" y="266699"/>
                  </a:lnTo>
                  <a:lnTo>
                    <a:pt x="92207" y="262805"/>
                  </a:lnTo>
                  <a:lnTo>
                    <a:pt x="55192" y="243668"/>
                  </a:lnTo>
                  <a:lnTo>
                    <a:pt x="26007" y="214484"/>
                  </a:lnTo>
                  <a:lnTo>
                    <a:pt x="6871" y="177468"/>
                  </a:lnTo>
                  <a:lnTo>
                    <a:pt x="0" y="134838"/>
                  </a:lnTo>
                  <a:lnTo>
                    <a:pt x="6871" y="92207"/>
                  </a:lnTo>
                  <a:lnTo>
                    <a:pt x="26007" y="55192"/>
                  </a:lnTo>
                  <a:lnTo>
                    <a:pt x="55192" y="26007"/>
                  </a:lnTo>
                  <a:lnTo>
                    <a:pt x="92207" y="6871"/>
                  </a:lnTo>
                  <a:lnTo>
                    <a:pt x="134838" y="0"/>
                  </a:lnTo>
                  <a:lnTo>
                    <a:pt x="177468" y="6871"/>
                  </a:lnTo>
                  <a:lnTo>
                    <a:pt x="214484" y="26007"/>
                  </a:lnTo>
                  <a:lnTo>
                    <a:pt x="243668" y="55192"/>
                  </a:lnTo>
                  <a:lnTo>
                    <a:pt x="262805" y="92207"/>
                  </a:lnTo>
                  <a:lnTo>
                    <a:pt x="269676" y="134838"/>
                  </a:lnTo>
                  <a:lnTo>
                    <a:pt x="262805" y="177468"/>
                  </a:lnTo>
                  <a:lnTo>
                    <a:pt x="243668" y="214484"/>
                  </a:lnTo>
                  <a:lnTo>
                    <a:pt x="214484" y="243668"/>
                  </a:lnTo>
                  <a:lnTo>
                    <a:pt x="177468" y="262805"/>
                  </a:lnTo>
                  <a:lnTo>
                    <a:pt x="153305" y="266699"/>
                  </a:lnTo>
                  <a:close/>
                </a:path>
                <a:path w="1076325" h="266700">
                  <a:moveTo>
                    <a:pt x="962334" y="266699"/>
                  </a:moveTo>
                  <a:lnTo>
                    <a:pt x="925401" y="266699"/>
                  </a:lnTo>
                  <a:lnTo>
                    <a:pt x="901237" y="262805"/>
                  </a:lnTo>
                  <a:lnTo>
                    <a:pt x="864221" y="243668"/>
                  </a:lnTo>
                  <a:lnTo>
                    <a:pt x="835037" y="214484"/>
                  </a:lnTo>
                  <a:lnTo>
                    <a:pt x="815901" y="177468"/>
                  </a:lnTo>
                  <a:lnTo>
                    <a:pt x="809029" y="134838"/>
                  </a:lnTo>
                  <a:lnTo>
                    <a:pt x="815901" y="92207"/>
                  </a:lnTo>
                  <a:lnTo>
                    <a:pt x="835037" y="55192"/>
                  </a:lnTo>
                  <a:lnTo>
                    <a:pt x="864221" y="26007"/>
                  </a:lnTo>
                  <a:lnTo>
                    <a:pt x="901237" y="6871"/>
                  </a:lnTo>
                  <a:lnTo>
                    <a:pt x="943867" y="0"/>
                  </a:lnTo>
                  <a:lnTo>
                    <a:pt x="986498" y="6871"/>
                  </a:lnTo>
                  <a:lnTo>
                    <a:pt x="1023514" y="26007"/>
                  </a:lnTo>
                  <a:lnTo>
                    <a:pt x="1052698" y="55192"/>
                  </a:lnTo>
                  <a:lnTo>
                    <a:pt x="1071834" y="92207"/>
                  </a:lnTo>
                  <a:lnTo>
                    <a:pt x="1076101" y="118679"/>
                  </a:lnTo>
                  <a:lnTo>
                    <a:pt x="1076101" y="150996"/>
                  </a:lnTo>
                  <a:lnTo>
                    <a:pt x="1052698" y="214484"/>
                  </a:lnTo>
                  <a:lnTo>
                    <a:pt x="1023514" y="243668"/>
                  </a:lnTo>
                  <a:lnTo>
                    <a:pt x="986498" y="262805"/>
                  </a:lnTo>
                  <a:lnTo>
                    <a:pt x="962334" y="266699"/>
                  </a:lnTo>
                  <a:close/>
                </a:path>
                <a:path w="1076325" h="266700">
                  <a:moveTo>
                    <a:pt x="557820" y="266699"/>
                  </a:moveTo>
                  <a:lnTo>
                    <a:pt x="520886" y="266699"/>
                  </a:lnTo>
                  <a:lnTo>
                    <a:pt x="496722" y="262805"/>
                  </a:lnTo>
                  <a:lnTo>
                    <a:pt x="459706" y="243668"/>
                  </a:lnTo>
                  <a:lnTo>
                    <a:pt x="430522" y="214484"/>
                  </a:lnTo>
                  <a:lnTo>
                    <a:pt x="411386" y="177468"/>
                  </a:lnTo>
                  <a:lnTo>
                    <a:pt x="404514" y="134838"/>
                  </a:lnTo>
                  <a:lnTo>
                    <a:pt x="411386" y="92207"/>
                  </a:lnTo>
                  <a:lnTo>
                    <a:pt x="430522" y="55192"/>
                  </a:lnTo>
                  <a:lnTo>
                    <a:pt x="459706" y="26007"/>
                  </a:lnTo>
                  <a:lnTo>
                    <a:pt x="496722" y="6871"/>
                  </a:lnTo>
                  <a:lnTo>
                    <a:pt x="539353" y="0"/>
                  </a:lnTo>
                  <a:lnTo>
                    <a:pt x="581983" y="6871"/>
                  </a:lnTo>
                  <a:lnTo>
                    <a:pt x="618999" y="26007"/>
                  </a:lnTo>
                  <a:lnTo>
                    <a:pt x="648183" y="55192"/>
                  </a:lnTo>
                  <a:lnTo>
                    <a:pt x="667320" y="92207"/>
                  </a:lnTo>
                  <a:lnTo>
                    <a:pt x="674191" y="134838"/>
                  </a:lnTo>
                  <a:lnTo>
                    <a:pt x="667320" y="177468"/>
                  </a:lnTo>
                  <a:lnTo>
                    <a:pt x="648183" y="214484"/>
                  </a:lnTo>
                  <a:lnTo>
                    <a:pt x="618999" y="243668"/>
                  </a:lnTo>
                  <a:lnTo>
                    <a:pt x="581983" y="262805"/>
                  </a:lnTo>
                  <a:lnTo>
                    <a:pt x="557820" y="266699"/>
                  </a:lnTo>
                  <a:close/>
                </a:path>
              </a:pathLst>
            </a:custGeom>
            <a:solidFill>
              <a:srgbClr val="FFFFFF"/>
            </a:solidFill>
          </p:spPr>
          <p:txBody>
            <a:bodyPr wrap="square" lIns="0" tIns="0" rIns="0" bIns="0" rtlCol="0"/>
            <a:lstStyle/>
            <a:p>
              <a:endParaRPr/>
            </a:p>
          </p:txBody>
        </p:sp>
      </p:grpSp>
      <p:sp>
        <p:nvSpPr>
          <p:cNvPr id="8" name="object 8"/>
          <p:cNvSpPr txBox="1"/>
          <p:nvPr/>
        </p:nvSpPr>
        <p:spPr>
          <a:xfrm>
            <a:off x="17604691" y="9481161"/>
            <a:ext cx="257175" cy="360680"/>
          </a:xfrm>
          <a:prstGeom prst="rect">
            <a:avLst/>
          </a:prstGeom>
        </p:spPr>
        <p:txBody>
          <a:bodyPr vert="horz" wrap="square" lIns="0" tIns="12700" rIns="0" bIns="0" rtlCol="0">
            <a:spAutoFit/>
          </a:bodyPr>
          <a:lstStyle/>
          <a:p>
            <a:pPr marL="12700">
              <a:lnSpc>
                <a:spcPct val="100000"/>
              </a:lnSpc>
              <a:spcBef>
                <a:spcPts val="100"/>
              </a:spcBef>
            </a:pPr>
            <a:r>
              <a:rPr sz="2200" b="1" spc="-525" dirty="0">
                <a:latin typeface="Tahoma"/>
                <a:cs typeface="Tahoma"/>
              </a:rPr>
              <a:t>17</a:t>
            </a:r>
            <a:endParaRPr sz="22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4010088"/>
            <a:ext cx="6796405" cy="4326826"/>
          </a:xfrm>
          <a:prstGeom prst="rect">
            <a:avLst/>
          </a:prstGeom>
        </p:spPr>
        <p:txBody>
          <a:bodyPr vert="horz" wrap="square" lIns="0" tIns="220980" rIns="0" bIns="0" rtlCol="0">
            <a:spAutoFit/>
          </a:bodyPr>
          <a:lstStyle/>
          <a:p>
            <a:pPr marL="12700" marR="5080">
              <a:lnSpc>
                <a:spcPts val="7950"/>
              </a:lnSpc>
              <a:spcBef>
                <a:spcPts val="1740"/>
              </a:spcBef>
            </a:pPr>
            <a:r>
              <a:rPr lang="en-ZA" sz="8000" b="1" spc="-605" dirty="0" smtClean="0">
                <a:solidFill>
                  <a:schemeClr val="accent5"/>
                </a:solidFill>
                <a:latin typeface="Tahoma"/>
                <a:cs typeface="Tahoma"/>
              </a:rPr>
              <a:t>WITH TECH AND AUTOMATION LIFE IS EASY !!!</a:t>
            </a:r>
            <a:endParaRPr sz="8000" dirty="0">
              <a:solidFill>
                <a:schemeClr val="accent5"/>
              </a:solidFill>
              <a:latin typeface="Tahoma"/>
              <a:cs typeface="Tahoma"/>
            </a:endParaRPr>
          </a:p>
        </p:txBody>
      </p:sp>
      <p:sp>
        <p:nvSpPr>
          <p:cNvPr id="3" name="object 3"/>
          <p:cNvSpPr txBox="1"/>
          <p:nvPr/>
        </p:nvSpPr>
        <p:spPr>
          <a:xfrm>
            <a:off x="616557" y="9572821"/>
            <a:ext cx="279400" cy="360680"/>
          </a:xfrm>
          <a:prstGeom prst="rect">
            <a:avLst/>
          </a:prstGeom>
        </p:spPr>
        <p:txBody>
          <a:bodyPr vert="horz" wrap="square" lIns="0" tIns="12700" rIns="0" bIns="0" rtlCol="0">
            <a:spAutoFit/>
          </a:bodyPr>
          <a:lstStyle/>
          <a:p>
            <a:pPr marL="12700">
              <a:lnSpc>
                <a:spcPct val="100000"/>
              </a:lnSpc>
              <a:spcBef>
                <a:spcPts val="100"/>
              </a:spcBef>
            </a:pPr>
            <a:r>
              <a:rPr sz="2200" b="1" spc="-434" dirty="0">
                <a:solidFill>
                  <a:srgbClr val="8F113D"/>
                </a:solidFill>
                <a:latin typeface="Tahoma"/>
                <a:cs typeface="Tahoma"/>
              </a:rPr>
              <a:t>01</a:t>
            </a:r>
            <a:endParaRPr sz="2200">
              <a:latin typeface="Tahoma"/>
              <a:cs typeface="Tahoma"/>
            </a:endParaRPr>
          </a:p>
        </p:txBody>
      </p:sp>
      <p:pic>
        <p:nvPicPr>
          <p:cNvPr id="5" name="object 5"/>
          <p:cNvPicPr/>
          <p:nvPr/>
        </p:nvPicPr>
        <p:blipFill>
          <a:blip r:embed="rId2" cstate="print"/>
          <a:stretch>
            <a:fillRect/>
          </a:stretch>
        </p:blipFill>
        <p:spPr>
          <a:xfrm>
            <a:off x="303663" y="143884"/>
            <a:ext cx="1838324" cy="183832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1850059"/>
            <a:ext cx="6553200" cy="64868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05805" y="1843659"/>
            <a:ext cx="7070725" cy="2143125"/>
          </a:xfrm>
          <a:prstGeom prst="rect">
            <a:avLst/>
          </a:prstGeom>
        </p:spPr>
        <p:txBody>
          <a:bodyPr vert="horz" wrap="square" lIns="0" tIns="29209" rIns="0" bIns="0" rtlCol="0">
            <a:spAutoFit/>
          </a:bodyPr>
          <a:lstStyle/>
          <a:p>
            <a:pPr marL="12700" marR="5080">
              <a:lnSpc>
                <a:spcPts val="8320"/>
              </a:lnSpc>
              <a:spcBef>
                <a:spcPts val="229"/>
              </a:spcBef>
            </a:pPr>
            <a:r>
              <a:rPr sz="6950" b="1" spc="-515" dirty="0" smtClean="0">
                <a:solidFill>
                  <a:srgbClr val="0AB5BC"/>
                </a:solidFill>
                <a:latin typeface="Tahoma"/>
                <a:cs typeface="Tahoma"/>
              </a:rPr>
              <a:t>Problem </a:t>
            </a:r>
            <a:r>
              <a:rPr sz="6950" b="1" spc="-455" dirty="0" smtClean="0">
                <a:solidFill>
                  <a:srgbClr val="0AB5BC"/>
                </a:solidFill>
                <a:latin typeface="Tahoma"/>
                <a:cs typeface="Tahoma"/>
              </a:rPr>
              <a:t>Statement</a:t>
            </a:r>
            <a:endParaRPr sz="6950" dirty="0">
              <a:latin typeface="Tahoma"/>
              <a:cs typeface="Tahoma"/>
            </a:endParaRPr>
          </a:p>
        </p:txBody>
      </p:sp>
      <p:sp>
        <p:nvSpPr>
          <p:cNvPr id="6" name="object 6"/>
          <p:cNvSpPr txBox="1"/>
          <p:nvPr/>
        </p:nvSpPr>
        <p:spPr>
          <a:xfrm>
            <a:off x="1196084" y="4478031"/>
            <a:ext cx="5955665" cy="5183470"/>
          </a:xfrm>
          <a:prstGeom prst="rect">
            <a:avLst/>
          </a:prstGeom>
        </p:spPr>
        <p:txBody>
          <a:bodyPr vert="horz" wrap="square" lIns="0" tIns="12700" rIns="0" bIns="0" rtlCol="0">
            <a:spAutoFit/>
          </a:bodyPr>
          <a:lstStyle/>
          <a:p>
            <a:pPr marL="12700">
              <a:lnSpc>
                <a:spcPct val="150000"/>
              </a:lnSpc>
              <a:spcBef>
                <a:spcPts val="100"/>
              </a:spcBef>
            </a:pPr>
            <a:r>
              <a:rPr lang="en-GB" sz="2800" dirty="0" smtClean="0"/>
              <a:t>"</a:t>
            </a:r>
            <a:r>
              <a:rPr lang="en-GB" sz="2800" dirty="0" smtClean="0">
                <a:latin typeface="Times New Roman" pitchFamily="18" charset="0"/>
                <a:cs typeface="Times New Roman" pitchFamily="18" charset="0"/>
              </a:rPr>
              <a:t>In traditional systems, physical devices such as machines, appliances, and infrastructure operate in isolation, making it difficult to monitor their status, collect data in real time, or control them remotely. This leads to inefficiencies, delayed responses, high operational costs, and poor decision-making</a:t>
            </a:r>
            <a:r>
              <a:rPr sz="2800" spc="-10" dirty="0" smtClean="0">
                <a:latin typeface="Times New Roman" pitchFamily="18" charset="0"/>
                <a:cs typeface="Times New Roman" pitchFamily="18" charset="0"/>
              </a:rPr>
              <a:t>.</a:t>
            </a:r>
            <a:r>
              <a:rPr lang="en-ZA" sz="2800" spc="-10" dirty="0" smtClean="0">
                <a:latin typeface="Times New Roman" pitchFamily="18" charset="0"/>
                <a:cs typeface="Times New Roman" pitchFamily="18" charset="0"/>
              </a:rPr>
              <a:t>"</a:t>
            </a:r>
            <a:endParaRPr sz="2800" dirty="0">
              <a:latin typeface="Times New Roman" pitchFamily="18" charset="0"/>
              <a:cs typeface="Times New Roman" pitchFamily="18" charset="0"/>
            </a:endParaRPr>
          </a:p>
        </p:txBody>
      </p:sp>
      <p:sp>
        <p:nvSpPr>
          <p:cNvPr id="7" name="object 7"/>
          <p:cNvSpPr txBox="1"/>
          <p:nvPr/>
        </p:nvSpPr>
        <p:spPr>
          <a:xfrm>
            <a:off x="17582367" y="9481161"/>
            <a:ext cx="279400" cy="360680"/>
          </a:xfrm>
          <a:prstGeom prst="rect">
            <a:avLst/>
          </a:prstGeom>
        </p:spPr>
        <p:txBody>
          <a:bodyPr vert="horz" wrap="square" lIns="0" tIns="12700" rIns="0" bIns="0" rtlCol="0">
            <a:spAutoFit/>
          </a:bodyPr>
          <a:lstStyle/>
          <a:p>
            <a:pPr marL="12700">
              <a:lnSpc>
                <a:spcPct val="100000"/>
              </a:lnSpc>
              <a:spcBef>
                <a:spcPts val="100"/>
              </a:spcBef>
            </a:pPr>
            <a:r>
              <a:rPr sz="2200" b="1" spc="-434" dirty="0">
                <a:solidFill>
                  <a:srgbClr val="8F113D"/>
                </a:solidFill>
                <a:latin typeface="Tahoma"/>
                <a:cs typeface="Tahoma"/>
              </a:rPr>
              <a:t>10</a:t>
            </a:r>
            <a:endParaRPr sz="2200">
              <a:latin typeface="Tahoma"/>
              <a:cs typeface="Tahoma"/>
            </a:endParaRPr>
          </a:p>
        </p:txBody>
      </p:sp>
      <p:sp>
        <p:nvSpPr>
          <p:cNvPr id="8" name="object 8"/>
          <p:cNvSpPr/>
          <p:nvPr/>
        </p:nvSpPr>
        <p:spPr>
          <a:xfrm>
            <a:off x="629480" y="893788"/>
            <a:ext cx="1076325" cy="266700"/>
          </a:xfrm>
          <a:custGeom>
            <a:avLst/>
            <a:gdLst/>
            <a:ahLst/>
            <a:cxnLst/>
            <a:rect l="l" t="t" r="r" b="b"/>
            <a:pathLst>
              <a:path w="1076325" h="266700">
                <a:moveTo>
                  <a:pt x="153305" y="266699"/>
                </a:moveTo>
                <a:lnTo>
                  <a:pt x="116371" y="266699"/>
                </a:lnTo>
                <a:lnTo>
                  <a:pt x="92207" y="262805"/>
                </a:lnTo>
                <a:lnTo>
                  <a:pt x="55192" y="243668"/>
                </a:lnTo>
                <a:lnTo>
                  <a:pt x="26007" y="214484"/>
                </a:lnTo>
                <a:lnTo>
                  <a:pt x="6871" y="177468"/>
                </a:lnTo>
                <a:lnTo>
                  <a:pt x="0" y="134838"/>
                </a:lnTo>
                <a:lnTo>
                  <a:pt x="6871" y="92207"/>
                </a:lnTo>
                <a:lnTo>
                  <a:pt x="26007" y="55192"/>
                </a:lnTo>
                <a:lnTo>
                  <a:pt x="55192" y="26007"/>
                </a:lnTo>
                <a:lnTo>
                  <a:pt x="92207" y="6871"/>
                </a:lnTo>
                <a:lnTo>
                  <a:pt x="134838" y="0"/>
                </a:lnTo>
                <a:lnTo>
                  <a:pt x="177468" y="6871"/>
                </a:lnTo>
                <a:lnTo>
                  <a:pt x="214484" y="26007"/>
                </a:lnTo>
                <a:lnTo>
                  <a:pt x="243668" y="55192"/>
                </a:lnTo>
                <a:lnTo>
                  <a:pt x="262805" y="92207"/>
                </a:lnTo>
                <a:lnTo>
                  <a:pt x="269676" y="134838"/>
                </a:lnTo>
                <a:lnTo>
                  <a:pt x="262805" y="177468"/>
                </a:lnTo>
                <a:lnTo>
                  <a:pt x="243668" y="214484"/>
                </a:lnTo>
                <a:lnTo>
                  <a:pt x="214484" y="243668"/>
                </a:lnTo>
                <a:lnTo>
                  <a:pt x="177468" y="262805"/>
                </a:lnTo>
                <a:lnTo>
                  <a:pt x="153305" y="266699"/>
                </a:lnTo>
                <a:close/>
              </a:path>
              <a:path w="1076325" h="266700">
                <a:moveTo>
                  <a:pt x="962334" y="266699"/>
                </a:moveTo>
                <a:lnTo>
                  <a:pt x="925401" y="266699"/>
                </a:lnTo>
                <a:lnTo>
                  <a:pt x="901237" y="262805"/>
                </a:lnTo>
                <a:lnTo>
                  <a:pt x="864221" y="243668"/>
                </a:lnTo>
                <a:lnTo>
                  <a:pt x="835037" y="214484"/>
                </a:lnTo>
                <a:lnTo>
                  <a:pt x="815901" y="177468"/>
                </a:lnTo>
                <a:lnTo>
                  <a:pt x="809029" y="134838"/>
                </a:lnTo>
                <a:lnTo>
                  <a:pt x="815901" y="92207"/>
                </a:lnTo>
                <a:lnTo>
                  <a:pt x="835037" y="55192"/>
                </a:lnTo>
                <a:lnTo>
                  <a:pt x="864221" y="26007"/>
                </a:lnTo>
                <a:lnTo>
                  <a:pt x="901237" y="6871"/>
                </a:lnTo>
                <a:lnTo>
                  <a:pt x="943867" y="0"/>
                </a:lnTo>
                <a:lnTo>
                  <a:pt x="986498" y="6871"/>
                </a:lnTo>
                <a:lnTo>
                  <a:pt x="1023514" y="26007"/>
                </a:lnTo>
                <a:lnTo>
                  <a:pt x="1052698" y="55192"/>
                </a:lnTo>
                <a:lnTo>
                  <a:pt x="1071834" y="92207"/>
                </a:lnTo>
                <a:lnTo>
                  <a:pt x="1076101" y="118679"/>
                </a:lnTo>
                <a:lnTo>
                  <a:pt x="1076101" y="150996"/>
                </a:lnTo>
                <a:lnTo>
                  <a:pt x="1052698" y="214484"/>
                </a:lnTo>
                <a:lnTo>
                  <a:pt x="1023514" y="243668"/>
                </a:lnTo>
                <a:lnTo>
                  <a:pt x="986498" y="262805"/>
                </a:lnTo>
                <a:lnTo>
                  <a:pt x="962334" y="266699"/>
                </a:lnTo>
                <a:close/>
              </a:path>
              <a:path w="1076325" h="266700">
                <a:moveTo>
                  <a:pt x="557820" y="266699"/>
                </a:moveTo>
                <a:lnTo>
                  <a:pt x="520886" y="266699"/>
                </a:lnTo>
                <a:lnTo>
                  <a:pt x="496722" y="262805"/>
                </a:lnTo>
                <a:lnTo>
                  <a:pt x="459706" y="243668"/>
                </a:lnTo>
                <a:lnTo>
                  <a:pt x="430522" y="214484"/>
                </a:lnTo>
                <a:lnTo>
                  <a:pt x="411386" y="177468"/>
                </a:lnTo>
                <a:lnTo>
                  <a:pt x="404514" y="134838"/>
                </a:lnTo>
                <a:lnTo>
                  <a:pt x="411386" y="92207"/>
                </a:lnTo>
                <a:lnTo>
                  <a:pt x="430522" y="55192"/>
                </a:lnTo>
                <a:lnTo>
                  <a:pt x="459706" y="26007"/>
                </a:lnTo>
                <a:lnTo>
                  <a:pt x="496722" y="6871"/>
                </a:lnTo>
                <a:lnTo>
                  <a:pt x="539353" y="0"/>
                </a:lnTo>
                <a:lnTo>
                  <a:pt x="581983" y="6871"/>
                </a:lnTo>
                <a:lnTo>
                  <a:pt x="618999" y="26007"/>
                </a:lnTo>
                <a:lnTo>
                  <a:pt x="648183" y="55192"/>
                </a:lnTo>
                <a:lnTo>
                  <a:pt x="667320" y="92207"/>
                </a:lnTo>
                <a:lnTo>
                  <a:pt x="674191" y="134838"/>
                </a:lnTo>
                <a:lnTo>
                  <a:pt x="667320" y="177468"/>
                </a:lnTo>
                <a:lnTo>
                  <a:pt x="648183" y="214484"/>
                </a:lnTo>
                <a:lnTo>
                  <a:pt x="618999" y="243668"/>
                </a:lnTo>
                <a:lnTo>
                  <a:pt x="581983" y="262805"/>
                </a:lnTo>
                <a:lnTo>
                  <a:pt x="557820" y="266699"/>
                </a:lnTo>
                <a:close/>
              </a:path>
            </a:pathLst>
          </a:custGeom>
          <a:solidFill>
            <a:srgbClr val="0AB5BC"/>
          </a:solidFill>
        </p:spPr>
        <p:txBody>
          <a:bodyPr wrap="square" lIns="0" tIns="0" rIns="0" bIns="0" rtlCol="0"/>
          <a:lstStyle/>
          <a:p>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3238500"/>
            <a:ext cx="6291263" cy="4381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28699" y="8444798"/>
            <a:ext cx="1059815" cy="1059815"/>
            <a:chOff x="1028699" y="8444798"/>
            <a:chExt cx="1059815" cy="1059815"/>
          </a:xfrm>
        </p:grpSpPr>
        <p:sp>
          <p:nvSpPr>
            <p:cNvPr id="3" name="object 3"/>
            <p:cNvSpPr/>
            <p:nvPr/>
          </p:nvSpPr>
          <p:spPr>
            <a:xfrm>
              <a:off x="1028699" y="8444798"/>
              <a:ext cx="1059815" cy="1059815"/>
            </a:xfrm>
            <a:custGeom>
              <a:avLst/>
              <a:gdLst/>
              <a:ahLst/>
              <a:cxnLst/>
              <a:rect l="l" t="t" r="r" b="b"/>
              <a:pathLst>
                <a:path w="1059814" h="1059815">
                  <a:moveTo>
                    <a:pt x="529596" y="1059192"/>
                  </a:moveTo>
                  <a:lnTo>
                    <a:pt x="481392" y="1057028"/>
                  </a:lnTo>
                  <a:lnTo>
                    <a:pt x="434400" y="1050659"/>
                  </a:lnTo>
                  <a:lnTo>
                    <a:pt x="388808" y="1040274"/>
                  </a:lnTo>
                  <a:lnTo>
                    <a:pt x="344802" y="1026059"/>
                  </a:lnTo>
                  <a:lnTo>
                    <a:pt x="302570" y="1008201"/>
                  </a:lnTo>
                  <a:lnTo>
                    <a:pt x="262298" y="986886"/>
                  </a:lnTo>
                  <a:lnTo>
                    <a:pt x="224174" y="962303"/>
                  </a:lnTo>
                  <a:lnTo>
                    <a:pt x="188384" y="934637"/>
                  </a:lnTo>
                  <a:lnTo>
                    <a:pt x="155115" y="904077"/>
                  </a:lnTo>
                  <a:lnTo>
                    <a:pt x="124554" y="870808"/>
                  </a:lnTo>
                  <a:lnTo>
                    <a:pt x="96888" y="835017"/>
                  </a:lnTo>
                  <a:lnTo>
                    <a:pt x="72305" y="796893"/>
                  </a:lnTo>
                  <a:lnTo>
                    <a:pt x="50991" y="756621"/>
                  </a:lnTo>
                  <a:lnTo>
                    <a:pt x="33132" y="714389"/>
                  </a:lnTo>
                  <a:lnTo>
                    <a:pt x="18917" y="670383"/>
                  </a:lnTo>
                  <a:lnTo>
                    <a:pt x="8532" y="624791"/>
                  </a:lnTo>
                  <a:lnTo>
                    <a:pt x="2164" y="577799"/>
                  </a:lnTo>
                  <a:lnTo>
                    <a:pt x="0" y="529595"/>
                  </a:lnTo>
                  <a:lnTo>
                    <a:pt x="2164" y="481391"/>
                  </a:lnTo>
                  <a:lnTo>
                    <a:pt x="8532" y="434400"/>
                  </a:lnTo>
                  <a:lnTo>
                    <a:pt x="18917" y="388808"/>
                  </a:lnTo>
                  <a:lnTo>
                    <a:pt x="33132" y="344802"/>
                  </a:lnTo>
                  <a:lnTo>
                    <a:pt x="50991" y="302570"/>
                  </a:lnTo>
                  <a:lnTo>
                    <a:pt x="72305" y="262298"/>
                  </a:lnTo>
                  <a:lnTo>
                    <a:pt x="96888" y="224174"/>
                  </a:lnTo>
                  <a:lnTo>
                    <a:pt x="124554" y="188384"/>
                  </a:lnTo>
                  <a:lnTo>
                    <a:pt x="155115" y="155115"/>
                  </a:lnTo>
                  <a:lnTo>
                    <a:pt x="188384" y="124554"/>
                  </a:lnTo>
                  <a:lnTo>
                    <a:pt x="224174" y="96888"/>
                  </a:lnTo>
                  <a:lnTo>
                    <a:pt x="262298" y="72305"/>
                  </a:lnTo>
                  <a:lnTo>
                    <a:pt x="302570" y="50991"/>
                  </a:lnTo>
                  <a:lnTo>
                    <a:pt x="344802" y="33132"/>
                  </a:lnTo>
                  <a:lnTo>
                    <a:pt x="388808" y="18917"/>
                  </a:lnTo>
                  <a:lnTo>
                    <a:pt x="434400" y="8532"/>
                  </a:lnTo>
                  <a:lnTo>
                    <a:pt x="481392" y="2164"/>
                  </a:lnTo>
                  <a:lnTo>
                    <a:pt x="529596" y="0"/>
                  </a:lnTo>
                  <a:lnTo>
                    <a:pt x="577800" y="2164"/>
                  </a:lnTo>
                  <a:lnTo>
                    <a:pt x="624791" y="8532"/>
                  </a:lnTo>
                  <a:lnTo>
                    <a:pt x="670383" y="18917"/>
                  </a:lnTo>
                  <a:lnTo>
                    <a:pt x="714389" y="33132"/>
                  </a:lnTo>
                  <a:lnTo>
                    <a:pt x="756621" y="50991"/>
                  </a:lnTo>
                  <a:lnTo>
                    <a:pt x="796893" y="72305"/>
                  </a:lnTo>
                  <a:lnTo>
                    <a:pt x="835018" y="96888"/>
                  </a:lnTo>
                  <a:lnTo>
                    <a:pt x="870808" y="124554"/>
                  </a:lnTo>
                  <a:lnTo>
                    <a:pt x="904077" y="155115"/>
                  </a:lnTo>
                  <a:lnTo>
                    <a:pt x="934638" y="188384"/>
                  </a:lnTo>
                  <a:lnTo>
                    <a:pt x="962303" y="224174"/>
                  </a:lnTo>
                  <a:lnTo>
                    <a:pt x="986887" y="262298"/>
                  </a:lnTo>
                  <a:lnTo>
                    <a:pt x="1008201" y="302570"/>
                  </a:lnTo>
                  <a:lnTo>
                    <a:pt x="1026059" y="344802"/>
                  </a:lnTo>
                  <a:lnTo>
                    <a:pt x="1040274" y="388808"/>
                  </a:lnTo>
                  <a:lnTo>
                    <a:pt x="1050659" y="434400"/>
                  </a:lnTo>
                  <a:lnTo>
                    <a:pt x="1057028" y="481391"/>
                  </a:lnTo>
                  <a:lnTo>
                    <a:pt x="1059192" y="529595"/>
                  </a:lnTo>
                  <a:lnTo>
                    <a:pt x="1057028" y="577799"/>
                  </a:lnTo>
                  <a:lnTo>
                    <a:pt x="1050659" y="624791"/>
                  </a:lnTo>
                  <a:lnTo>
                    <a:pt x="1040274" y="670383"/>
                  </a:lnTo>
                  <a:lnTo>
                    <a:pt x="1026059" y="714389"/>
                  </a:lnTo>
                  <a:lnTo>
                    <a:pt x="1008201" y="756621"/>
                  </a:lnTo>
                  <a:lnTo>
                    <a:pt x="986887" y="796893"/>
                  </a:lnTo>
                  <a:lnTo>
                    <a:pt x="962303" y="835017"/>
                  </a:lnTo>
                  <a:lnTo>
                    <a:pt x="934638" y="870808"/>
                  </a:lnTo>
                  <a:lnTo>
                    <a:pt x="904077" y="904077"/>
                  </a:lnTo>
                  <a:lnTo>
                    <a:pt x="870808" y="934637"/>
                  </a:lnTo>
                  <a:lnTo>
                    <a:pt x="835018" y="962303"/>
                  </a:lnTo>
                  <a:lnTo>
                    <a:pt x="796893" y="986886"/>
                  </a:lnTo>
                  <a:lnTo>
                    <a:pt x="756621" y="1008201"/>
                  </a:lnTo>
                  <a:lnTo>
                    <a:pt x="714389" y="1026059"/>
                  </a:lnTo>
                  <a:lnTo>
                    <a:pt x="670383" y="1040274"/>
                  </a:lnTo>
                  <a:lnTo>
                    <a:pt x="624791" y="1050659"/>
                  </a:lnTo>
                  <a:lnTo>
                    <a:pt x="577800" y="1057028"/>
                  </a:lnTo>
                  <a:lnTo>
                    <a:pt x="529596" y="1059192"/>
                  </a:lnTo>
                  <a:close/>
                </a:path>
              </a:pathLst>
            </a:custGeom>
            <a:solidFill>
              <a:srgbClr val="8F113D"/>
            </a:solidFill>
          </p:spPr>
          <p:txBody>
            <a:bodyPr wrap="square" lIns="0" tIns="0" rIns="0" bIns="0" rtlCol="0"/>
            <a:lstStyle/>
            <a:p>
              <a:endParaRPr/>
            </a:p>
          </p:txBody>
        </p:sp>
        <p:sp>
          <p:nvSpPr>
            <p:cNvPr id="4" name="object 4"/>
            <p:cNvSpPr/>
            <p:nvPr/>
          </p:nvSpPr>
          <p:spPr>
            <a:xfrm>
              <a:off x="1384419" y="8854390"/>
              <a:ext cx="347980" cy="240029"/>
            </a:xfrm>
            <a:custGeom>
              <a:avLst/>
              <a:gdLst/>
              <a:ahLst/>
              <a:cxnLst/>
              <a:rect l="l" t="t" r="r" b="b"/>
              <a:pathLst>
                <a:path w="347980" h="240029">
                  <a:moveTo>
                    <a:pt x="16708" y="239985"/>
                  </a:moveTo>
                  <a:lnTo>
                    <a:pt x="16701" y="184078"/>
                  </a:lnTo>
                  <a:lnTo>
                    <a:pt x="28995" y="183301"/>
                  </a:lnTo>
                  <a:lnTo>
                    <a:pt x="39968" y="181651"/>
                  </a:lnTo>
                  <a:lnTo>
                    <a:pt x="77506" y="159525"/>
                  </a:lnTo>
                  <a:lnTo>
                    <a:pt x="82487" y="152035"/>
                  </a:lnTo>
                  <a:lnTo>
                    <a:pt x="65372" y="150950"/>
                  </a:lnTo>
                  <a:lnTo>
                    <a:pt x="49811" y="147693"/>
                  </a:lnTo>
                  <a:lnTo>
                    <a:pt x="13138" y="124600"/>
                  </a:lnTo>
                  <a:lnTo>
                    <a:pt x="0" y="78060"/>
                  </a:lnTo>
                  <a:lnTo>
                    <a:pt x="267" y="72126"/>
                  </a:lnTo>
                  <a:lnTo>
                    <a:pt x="328" y="70773"/>
                  </a:lnTo>
                  <a:lnTo>
                    <a:pt x="16082" y="30186"/>
                  </a:lnTo>
                  <a:lnTo>
                    <a:pt x="46362" y="6811"/>
                  </a:lnTo>
                  <a:lnTo>
                    <a:pt x="80786" y="0"/>
                  </a:lnTo>
                  <a:lnTo>
                    <a:pt x="99093" y="1565"/>
                  </a:lnTo>
                  <a:lnTo>
                    <a:pt x="142671" y="25057"/>
                  </a:lnTo>
                  <a:lnTo>
                    <a:pt x="164557" y="72126"/>
                  </a:lnTo>
                  <a:lnTo>
                    <a:pt x="166017" y="92042"/>
                  </a:lnTo>
                  <a:lnTo>
                    <a:pt x="165601" y="103527"/>
                  </a:lnTo>
                  <a:lnTo>
                    <a:pt x="155403" y="150444"/>
                  </a:lnTo>
                  <a:lnTo>
                    <a:pt x="126406" y="192487"/>
                  </a:lnTo>
                  <a:lnTo>
                    <a:pt x="89657" y="218329"/>
                  </a:lnTo>
                  <a:lnTo>
                    <a:pt x="37758" y="236333"/>
                  </a:lnTo>
                  <a:lnTo>
                    <a:pt x="16708" y="239985"/>
                  </a:lnTo>
                  <a:close/>
                </a:path>
                <a:path w="347980" h="240029">
                  <a:moveTo>
                    <a:pt x="198401" y="239985"/>
                  </a:moveTo>
                  <a:lnTo>
                    <a:pt x="198401" y="184078"/>
                  </a:lnTo>
                  <a:lnTo>
                    <a:pt x="210541" y="183301"/>
                  </a:lnTo>
                  <a:lnTo>
                    <a:pt x="221406" y="181651"/>
                  </a:lnTo>
                  <a:lnTo>
                    <a:pt x="258873" y="159525"/>
                  </a:lnTo>
                  <a:lnTo>
                    <a:pt x="263860" y="152035"/>
                  </a:lnTo>
                  <a:lnTo>
                    <a:pt x="246877" y="150950"/>
                  </a:lnTo>
                  <a:lnTo>
                    <a:pt x="231389" y="147693"/>
                  </a:lnTo>
                  <a:lnTo>
                    <a:pt x="194583" y="124603"/>
                  </a:lnTo>
                  <a:lnTo>
                    <a:pt x="181348" y="78067"/>
                  </a:lnTo>
                  <a:lnTo>
                    <a:pt x="181618" y="72126"/>
                  </a:lnTo>
                  <a:lnTo>
                    <a:pt x="181678" y="70784"/>
                  </a:lnTo>
                  <a:lnTo>
                    <a:pt x="197532" y="30188"/>
                  </a:lnTo>
                  <a:lnTo>
                    <a:pt x="228058" y="6818"/>
                  </a:lnTo>
                  <a:lnTo>
                    <a:pt x="262483" y="0"/>
                  </a:lnTo>
                  <a:lnTo>
                    <a:pt x="280794" y="1565"/>
                  </a:lnTo>
                  <a:lnTo>
                    <a:pt x="324368" y="25057"/>
                  </a:lnTo>
                  <a:lnTo>
                    <a:pt x="346264" y="72126"/>
                  </a:lnTo>
                  <a:lnTo>
                    <a:pt x="347724" y="92042"/>
                  </a:lnTo>
                  <a:lnTo>
                    <a:pt x="347308" y="103527"/>
                  </a:lnTo>
                  <a:lnTo>
                    <a:pt x="337098" y="150444"/>
                  </a:lnTo>
                  <a:lnTo>
                    <a:pt x="308103" y="192487"/>
                  </a:lnTo>
                  <a:lnTo>
                    <a:pt x="271350" y="218329"/>
                  </a:lnTo>
                  <a:lnTo>
                    <a:pt x="219455" y="236333"/>
                  </a:lnTo>
                  <a:lnTo>
                    <a:pt x="198401" y="239985"/>
                  </a:lnTo>
                  <a:close/>
                </a:path>
              </a:pathLst>
            </a:custGeom>
            <a:solidFill>
              <a:srgbClr val="0AB5BC"/>
            </a:solidFill>
          </p:spPr>
          <p:txBody>
            <a:bodyPr wrap="square" lIns="0" tIns="0" rIns="0" bIns="0" rtlCol="0"/>
            <a:lstStyle/>
            <a:p>
              <a:endParaRPr/>
            </a:p>
          </p:txBody>
        </p:sp>
      </p:grpSp>
      <p:sp>
        <p:nvSpPr>
          <p:cNvPr id="5" name="object 5"/>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8000" spc="-575" dirty="0"/>
              <a:t>Write</a:t>
            </a:r>
            <a:r>
              <a:rPr sz="8000" spc="-730" dirty="0"/>
              <a:t> </a:t>
            </a:r>
            <a:r>
              <a:rPr sz="8000" spc="-535" dirty="0"/>
              <a:t>Your</a:t>
            </a:r>
            <a:r>
              <a:rPr sz="8000" spc="-725" dirty="0"/>
              <a:t> </a:t>
            </a:r>
            <a:r>
              <a:rPr sz="8000" spc="-509" dirty="0"/>
              <a:t>Solution</a:t>
            </a:r>
            <a:endParaRPr sz="8000" dirty="0"/>
          </a:p>
        </p:txBody>
      </p:sp>
      <p:sp>
        <p:nvSpPr>
          <p:cNvPr id="6" name="object 6"/>
          <p:cNvSpPr txBox="1"/>
          <p:nvPr/>
        </p:nvSpPr>
        <p:spPr>
          <a:xfrm>
            <a:off x="17529830" y="9481161"/>
            <a:ext cx="332105" cy="360680"/>
          </a:xfrm>
          <a:prstGeom prst="rect">
            <a:avLst/>
          </a:prstGeom>
        </p:spPr>
        <p:txBody>
          <a:bodyPr vert="horz" wrap="square" lIns="0" tIns="12700" rIns="0" bIns="0" rtlCol="0">
            <a:spAutoFit/>
          </a:bodyPr>
          <a:lstStyle/>
          <a:p>
            <a:pPr marL="12700">
              <a:lnSpc>
                <a:spcPct val="100000"/>
              </a:lnSpc>
              <a:spcBef>
                <a:spcPts val="100"/>
              </a:spcBef>
            </a:pPr>
            <a:r>
              <a:rPr sz="2200" b="1" spc="-175" dirty="0">
                <a:solidFill>
                  <a:srgbClr val="8F113D"/>
                </a:solidFill>
                <a:latin typeface="Tahoma"/>
                <a:cs typeface="Tahoma"/>
              </a:rPr>
              <a:t>06</a:t>
            </a:r>
            <a:endParaRPr sz="2200">
              <a:latin typeface="Tahoma"/>
              <a:cs typeface="Tahoma"/>
            </a:endParaRPr>
          </a:p>
        </p:txBody>
      </p:sp>
      <p:sp>
        <p:nvSpPr>
          <p:cNvPr id="7" name="object 7"/>
          <p:cNvSpPr txBox="1"/>
          <p:nvPr/>
        </p:nvSpPr>
        <p:spPr>
          <a:xfrm>
            <a:off x="1117648" y="2457748"/>
            <a:ext cx="8331152" cy="4444807"/>
          </a:xfrm>
          <a:prstGeom prst="rect">
            <a:avLst/>
          </a:prstGeom>
        </p:spPr>
        <p:txBody>
          <a:bodyPr vert="horz" wrap="square" lIns="0" tIns="12700" rIns="0" bIns="0" rtlCol="0">
            <a:spAutoFit/>
          </a:bodyPr>
          <a:lstStyle/>
          <a:p>
            <a:pPr marL="12700">
              <a:lnSpc>
                <a:spcPct val="100000"/>
              </a:lnSpc>
              <a:spcBef>
                <a:spcPts val="100"/>
              </a:spcBef>
            </a:pPr>
            <a:r>
              <a:rPr lang="en-ZA" sz="3600" dirty="0" smtClean="0">
                <a:latin typeface="Times New Roman" pitchFamily="18" charset="0"/>
                <a:cs typeface="Times New Roman" pitchFamily="18" charset="0"/>
              </a:rPr>
              <a:t>By connecting devices to the internet, enabling real-time data exchange, remote monitoring, automation, and intelligent decision-making to improve efficiency, reducing costs, and enhancing user experience, IoT is used in general as a solution, with embedded systems performing specific tasks, and automating tasks. </a:t>
            </a:r>
            <a:endParaRPr sz="3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a:spLocks noGrp="1"/>
          </p:cNvSpPr>
          <p:nvPr>
            <p:ph type="title"/>
          </p:nvPr>
        </p:nvSpPr>
        <p:spPr>
          <a:prstGeom prst="rect">
            <a:avLst/>
          </a:prstGeom>
        </p:spPr>
        <p:txBody>
          <a:bodyPr vert="horz" wrap="square" lIns="0" tIns="679871" rIns="0" bIns="0" rtlCol="0">
            <a:spAutoFit/>
          </a:bodyPr>
          <a:lstStyle/>
          <a:p>
            <a:pPr marL="12700">
              <a:lnSpc>
                <a:spcPct val="100000"/>
              </a:lnSpc>
              <a:spcBef>
                <a:spcPts val="100"/>
              </a:spcBef>
            </a:pPr>
            <a:r>
              <a:rPr spc="-459" dirty="0"/>
              <a:t>Product</a:t>
            </a:r>
          </a:p>
        </p:txBody>
      </p:sp>
      <p:sp>
        <p:nvSpPr>
          <p:cNvPr id="17" name="object 17"/>
          <p:cNvSpPr/>
          <p:nvPr/>
        </p:nvSpPr>
        <p:spPr>
          <a:xfrm>
            <a:off x="11584468" y="4975518"/>
            <a:ext cx="30480" cy="28575"/>
          </a:xfrm>
          <a:custGeom>
            <a:avLst/>
            <a:gdLst/>
            <a:ahLst/>
            <a:cxnLst/>
            <a:rect l="l" t="t" r="r" b="b"/>
            <a:pathLst>
              <a:path w="30479" h="28575">
                <a:moveTo>
                  <a:pt x="30119" y="28574"/>
                </a:moveTo>
                <a:lnTo>
                  <a:pt x="0" y="28574"/>
                </a:lnTo>
                <a:lnTo>
                  <a:pt x="0" y="0"/>
                </a:lnTo>
                <a:lnTo>
                  <a:pt x="30119" y="0"/>
                </a:lnTo>
                <a:lnTo>
                  <a:pt x="30119" y="28574"/>
                </a:lnTo>
                <a:close/>
              </a:path>
            </a:pathLst>
          </a:custGeom>
          <a:solidFill>
            <a:srgbClr val="8F113D"/>
          </a:solidFill>
        </p:spPr>
        <p:txBody>
          <a:bodyPr wrap="square" lIns="0" tIns="0" rIns="0" bIns="0" rtlCol="0"/>
          <a:lstStyle/>
          <a:p>
            <a:endParaRPr/>
          </a:p>
        </p:txBody>
      </p:sp>
      <p:sp>
        <p:nvSpPr>
          <p:cNvPr id="18" name="object 18"/>
          <p:cNvSpPr txBox="1"/>
          <p:nvPr/>
        </p:nvSpPr>
        <p:spPr>
          <a:xfrm>
            <a:off x="8642948" y="1612139"/>
            <a:ext cx="5517515" cy="6783908"/>
          </a:xfrm>
          <a:prstGeom prst="rect">
            <a:avLst/>
          </a:prstGeom>
        </p:spPr>
        <p:txBody>
          <a:bodyPr vert="horz" wrap="square" lIns="0" tIns="12700" rIns="0" bIns="0" rtlCol="0">
            <a:spAutoFit/>
          </a:bodyPr>
          <a:lstStyle/>
          <a:p>
            <a:pPr marL="12700">
              <a:lnSpc>
                <a:spcPct val="100000"/>
              </a:lnSpc>
              <a:spcBef>
                <a:spcPts val="100"/>
              </a:spcBef>
            </a:pPr>
            <a:r>
              <a:rPr lang="en-ZA" sz="2900" dirty="0" smtClean="0">
                <a:solidFill>
                  <a:schemeClr val="tx1"/>
                </a:solidFill>
                <a:latin typeface="Tahoma"/>
                <a:cs typeface="Tahoma"/>
              </a:rPr>
              <a:t>“</a:t>
            </a:r>
            <a:r>
              <a:rPr lang="en-ZA" sz="4000" dirty="0" smtClean="0">
                <a:solidFill>
                  <a:schemeClr val="tx1"/>
                </a:solidFill>
                <a:latin typeface="Times New Roman" pitchFamily="18" charset="0"/>
                <a:cs typeface="Times New Roman" pitchFamily="18" charset="0"/>
              </a:rPr>
              <a:t>Embedded systems as my services, are there to automate traditional systems with manual operations. With the use of the micro-controller, embedded systems are capable of solving many problems/challenges faced when using traditional systems.” </a:t>
            </a:r>
            <a:endParaRPr sz="4000" dirty="0" smtClean="0">
              <a:solidFill>
                <a:schemeClr val="tx1"/>
              </a:solidFill>
              <a:latin typeface="Times New Roman" pitchFamily="18" charset="0"/>
              <a:cs typeface="Times New Roman" pitchFamily="18" charset="0"/>
            </a:endParaRPr>
          </a:p>
        </p:txBody>
      </p:sp>
      <p:sp>
        <p:nvSpPr>
          <p:cNvPr id="19" name="object 19"/>
          <p:cNvSpPr txBox="1"/>
          <p:nvPr/>
        </p:nvSpPr>
        <p:spPr>
          <a:xfrm>
            <a:off x="17524621" y="9481161"/>
            <a:ext cx="337185" cy="360680"/>
          </a:xfrm>
          <a:prstGeom prst="rect">
            <a:avLst/>
          </a:prstGeom>
        </p:spPr>
        <p:txBody>
          <a:bodyPr vert="horz" wrap="square" lIns="0" tIns="12700" rIns="0" bIns="0" rtlCol="0">
            <a:spAutoFit/>
          </a:bodyPr>
          <a:lstStyle/>
          <a:p>
            <a:pPr marL="12700">
              <a:lnSpc>
                <a:spcPct val="100000"/>
              </a:lnSpc>
              <a:spcBef>
                <a:spcPts val="100"/>
              </a:spcBef>
            </a:pPr>
            <a:r>
              <a:rPr sz="2200" spc="-25" dirty="0">
                <a:latin typeface="Tahoma"/>
                <a:cs typeface="Tahoma"/>
              </a:rPr>
              <a:t>04</a:t>
            </a:r>
            <a:endParaRPr sz="220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DF6FA"/>
          </a:solidFill>
        </p:spPr>
        <p:txBody>
          <a:bodyPr wrap="square" lIns="0" tIns="0" rIns="0" bIns="0" rtlCol="0"/>
          <a:lstStyle/>
          <a:p>
            <a:endParaRPr/>
          </a:p>
        </p:txBody>
      </p:sp>
      <p:sp>
        <p:nvSpPr>
          <p:cNvPr id="3" name="object 3"/>
          <p:cNvSpPr txBox="1"/>
          <p:nvPr/>
        </p:nvSpPr>
        <p:spPr>
          <a:xfrm>
            <a:off x="6087356" y="1108037"/>
            <a:ext cx="6233795" cy="975908"/>
          </a:xfrm>
          <a:prstGeom prst="rect">
            <a:avLst/>
          </a:prstGeom>
        </p:spPr>
        <p:txBody>
          <a:bodyPr vert="horz" wrap="square" lIns="0" tIns="478790" rIns="0" bIns="0" rtlCol="0">
            <a:spAutoFit/>
          </a:bodyPr>
          <a:lstStyle/>
          <a:p>
            <a:pPr marL="12700">
              <a:lnSpc>
                <a:spcPct val="100000"/>
              </a:lnSpc>
              <a:spcBef>
                <a:spcPts val="3770"/>
              </a:spcBef>
            </a:pPr>
            <a:r>
              <a:rPr sz="3200" spc="55" dirty="0" smtClean="0">
                <a:latin typeface="Tahoma"/>
                <a:cs typeface="Tahoma"/>
              </a:rPr>
              <a:t>.</a:t>
            </a:r>
            <a:endParaRPr sz="3200" dirty="0">
              <a:latin typeface="Tahoma"/>
              <a:cs typeface="Tahoma"/>
            </a:endParaRPr>
          </a:p>
        </p:txBody>
      </p:sp>
      <p:sp>
        <p:nvSpPr>
          <p:cNvPr id="12" name="object 12"/>
          <p:cNvSpPr txBox="1"/>
          <p:nvPr/>
        </p:nvSpPr>
        <p:spPr>
          <a:xfrm>
            <a:off x="17577455" y="9481161"/>
            <a:ext cx="284480" cy="360680"/>
          </a:xfrm>
          <a:prstGeom prst="rect">
            <a:avLst/>
          </a:prstGeom>
        </p:spPr>
        <p:txBody>
          <a:bodyPr vert="horz" wrap="square" lIns="0" tIns="12700" rIns="0" bIns="0" rtlCol="0">
            <a:spAutoFit/>
          </a:bodyPr>
          <a:lstStyle/>
          <a:p>
            <a:pPr marL="12700">
              <a:lnSpc>
                <a:spcPct val="100000"/>
              </a:lnSpc>
              <a:spcBef>
                <a:spcPts val="100"/>
              </a:spcBef>
            </a:pPr>
            <a:r>
              <a:rPr sz="2200" b="1" spc="-409" dirty="0">
                <a:solidFill>
                  <a:srgbClr val="8F113D"/>
                </a:solidFill>
                <a:latin typeface="Tahoma"/>
                <a:cs typeface="Tahoma"/>
              </a:rPr>
              <a:t>14</a:t>
            </a:r>
            <a:endParaRPr sz="2200">
              <a:latin typeface="Tahoma"/>
              <a:cs typeface="Tahoma"/>
            </a:endParaRPr>
          </a:p>
        </p:txBody>
      </p:sp>
      <p:sp>
        <p:nvSpPr>
          <p:cNvPr id="13" name="object 13"/>
          <p:cNvSpPr txBox="1">
            <a:spLocks noGrp="1"/>
          </p:cNvSpPr>
          <p:nvPr>
            <p:ph type="title"/>
          </p:nvPr>
        </p:nvSpPr>
        <p:spPr>
          <a:xfrm>
            <a:off x="1545981" y="-22224"/>
            <a:ext cx="6390005" cy="1259840"/>
          </a:xfrm>
          <a:prstGeom prst="rect">
            <a:avLst/>
          </a:prstGeom>
        </p:spPr>
        <p:txBody>
          <a:bodyPr vert="horz" wrap="square" lIns="0" tIns="12700" rIns="0" bIns="0" rtlCol="0">
            <a:spAutoFit/>
          </a:bodyPr>
          <a:lstStyle/>
          <a:p>
            <a:pPr marL="12700">
              <a:lnSpc>
                <a:spcPct val="100000"/>
              </a:lnSpc>
              <a:spcBef>
                <a:spcPts val="100"/>
              </a:spcBef>
            </a:pPr>
            <a:r>
              <a:rPr spc="-480" dirty="0"/>
              <a:t>Target</a:t>
            </a:r>
            <a:r>
              <a:rPr spc="-730" dirty="0"/>
              <a:t> </a:t>
            </a:r>
            <a:r>
              <a:rPr spc="-695" dirty="0"/>
              <a:t>Market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223586"/>
            <a:ext cx="12268200" cy="6501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1016000" y="2459297"/>
            <a:ext cx="4119245" cy="6783908"/>
          </a:xfrm>
          <a:prstGeom prst="rect">
            <a:avLst/>
          </a:prstGeom>
        </p:spPr>
        <p:txBody>
          <a:bodyPr vert="horz" wrap="square" lIns="0" tIns="12700" rIns="0" bIns="0" rtlCol="0">
            <a:spAutoFit/>
          </a:bodyPr>
          <a:lstStyle/>
          <a:p>
            <a:pPr marL="12700">
              <a:lnSpc>
                <a:spcPct val="100000"/>
              </a:lnSpc>
              <a:spcBef>
                <a:spcPts val="100"/>
              </a:spcBef>
            </a:pPr>
            <a:r>
              <a:rPr lang="en-GB" sz="4000" dirty="0" smtClean="0">
                <a:latin typeface="Times New Roman" pitchFamily="18" charset="0"/>
                <a:cs typeface="Times New Roman" pitchFamily="18" charset="0"/>
              </a:rPr>
              <a:t>The global IoT market is booming—valued at over $500 billion in 2023, it's expected to exceed $3 trillion by 2030, driven by smart homes, smart cities, and industrial automation.</a:t>
            </a:r>
            <a:endParaRPr sz="4000" dirty="0">
              <a:latin typeface="Times New Roman" pitchFamily="18" charset="0"/>
              <a:cs typeface="Times New Roman" pitchFamily="18" charset="0"/>
            </a:endParaRPr>
          </a:p>
        </p:txBody>
      </p:sp>
      <p:sp>
        <p:nvSpPr>
          <p:cNvPr id="14" name="object 14"/>
          <p:cNvSpPr txBox="1">
            <a:spLocks noGrp="1"/>
          </p:cNvSpPr>
          <p:nvPr>
            <p:ph type="title"/>
          </p:nvPr>
        </p:nvSpPr>
        <p:spPr>
          <a:xfrm>
            <a:off x="1016000" y="600644"/>
            <a:ext cx="5314315" cy="1259840"/>
          </a:xfrm>
          <a:prstGeom prst="rect">
            <a:avLst/>
          </a:prstGeom>
        </p:spPr>
        <p:txBody>
          <a:bodyPr vert="horz" wrap="square" lIns="0" tIns="12700" rIns="0" bIns="0" rtlCol="0">
            <a:spAutoFit/>
          </a:bodyPr>
          <a:lstStyle/>
          <a:p>
            <a:pPr marL="12700">
              <a:lnSpc>
                <a:spcPct val="100000"/>
              </a:lnSpc>
              <a:spcBef>
                <a:spcPts val="100"/>
              </a:spcBef>
            </a:pPr>
            <a:r>
              <a:rPr spc="-635" dirty="0"/>
              <a:t>Market</a:t>
            </a:r>
            <a:r>
              <a:rPr spc="-745" dirty="0"/>
              <a:t> </a:t>
            </a:r>
            <a:r>
              <a:rPr spc="-440" dirty="0"/>
              <a:t>Size</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3086101"/>
            <a:ext cx="7696200" cy="49388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60167" y="2552700"/>
            <a:ext cx="7742208"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Competitors:</a:t>
            </a:r>
            <a:endParaRPr sz="3600" dirty="0">
              <a:latin typeface="Times New Roman" pitchFamily="18" charset="0"/>
              <a:cs typeface="Times New Roman" pitchFamily="18" charset="0"/>
            </a:endParaRPr>
          </a:p>
        </p:txBody>
      </p:sp>
      <p:sp>
        <p:nvSpPr>
          <p:cNvPr id="3" name="object 3"/>
          <p:cNvSpPr/>
          <p:nvPr/>
        </p:nvSpPr>
        <p:spPr>
          <a:xfrm>
            <a:off x="8823960" y="3848100"/>
            <a:ext cx="7742208"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PTC(ThingWorx), ARM, Particle</a:t>
            </a:r>
            <a:endParaRPr sz="3600" dirty="0">
              <a:latin typeface="Times New Roman" pitchFamily="18" charset="0"/>
              <a:cs typeface="Times New Roman" pitchFamily="18" charset="0"/>
            </a:endParaRPr>
          </a:p>
        </p:txBody>
      </p:sp>
      <p:sp>
        <p:nvSpPr>
          <p:cNvPr id="4" name="object 4"/>
          <p:cNvSpPr/>
          <p:nvPr/>
        </p:nvSpPr>
        <p:spPr>
          <a:xfrm>
            <a:off x="8839200" y="5600700"/>
            <a:ext cx="7742208" cy="2209800"/>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The aim of my project is to focus on local</a:t>
            </a:r>
          </a:p>
          <a:p>
            <a:r>
              <a:rPr lang="en-ZA" sz="3600" dirty="0" smtClean="0">
                <a:latin typeface="Times New Roman" pitchFamily="18" charset="0"/>
                <a:cs typeface="Times New Roman" pitchFamily="18" charset="0"/>
              </a:rPr>
              <a:t>Problem-Solving, whereby I will be using </a:t>
            </a:r>
          </a:p>
          <a:p>
            <a:r>
              <a:rPr lang="en-ZA" sz="3600" dirty="0" smtClean="0">
                <a:latin typeface="Times New Roman" pitchFamily="18" charset="0"/>
                <a:cs typeface="Times New Roman" pitchFamily="18" charset="0"/>
              </a:rPr>
              <a:t>IoT and Embedded systems to solve things like load-shedding, Water management, </a:t>
            </a:r>
            <a:r>
              <a:rPr lang="en-ZA" sz="3600" dirty="0" err="1" smtClean="0">
                <a:latin typeface="Times New Roman" pitchFamily="18" charset="0"/>
                <a:cs typeface="Times New Roman" pitchFamily="18" charset="0"/>
              </a:rPr>
              <a:t>etc</a:t>
            </a:r>
            <a:r>
              <a:rPr lang="en-ZA" sz="3600" dirty="0" smtClean="0">
                <a:latin typeface="Times New Roman" pitchFamily="18" charset="0"/>
                <a:cs typeface="Times New Roman" pitchFamily="18" charset="0"/>
              </a:rPr>
              <a:t> </a:t>
            </a:r>
            <a:endParaRPr sz="3600" dirty="0">
              <a:latin typeface="Times New Roman" pitchFamily="18" charset="0"/>
              <a:cs typeface="Times New Roman" pitchFamily="18" charset="0"/>
            </a:endParaRPr>
          </a:p>
        </p:txBody>
      </p:sp>
      <p:grpSp>
        <p:nvGrpSpPr>
          <p:cNvPr id="6" name="object 6"/>
          <p:cNvGrpSpPr/>
          <p:nvPr/>
        </p:nvGrpSpPr>
        <p:grpSpPr>
          <a:xfrm>
            <a:off x="0" y="259778"/>
            <a:ext cx="18286095" cy="10027794"/>
            <a:chOff x="0" y="259778"/>
            <a:chExt cx="18286095" cy="10027794"/>
          </a:xfrm>
        </p:grpSpPr>
        <p:sp>
          <p:nvSpPr>
            <p:cNvPr id="7" name="object 7"/>
            <p:cNvSpPr/>
            <p:nvPr/>
          </p:nvSpPr>
          <p:spPr>
            <a:xfrm>
              <a:off x="0" y="8998522"/>
              <a:ext cx="18286095" cy="1289050"/>
            </a:xfrm>
            <a:custGeom>
              <a:avLst/>
              <a:gdLst/>
              <a:ahLst/>
              <a:cxnLst/>
              <a:rect l="l" t="t" r="r" b="b"/>
              <a:pathLst>
                <a:path w="18286095" h="1289050">
                  <a:moveTo>
                    <a:pt x="18285982" y="1288477"/>
                  </a:moveTo>
                  <a:lnTo>
                    <a:pt x="0" y="1288477"/>
                  </a:lnTo>
                  <a:lnTo>
                    <a:pt x="0" y="0"/>
                  </a:lnTo>
                  <a:lnTo>
                    <a:pt x="18285982" y="0"/>
                  </a:lnTo>
                  <a:lnTo>
                    <a:pt x="18285982" y="1288477"/>
                  </a:lnTo>
                  <a:close/>
                </a:path>
              </a:pathLst>
            </a:custGeom>
            <a:solidFill>
              <a:srgbClr val="8F113D"/>
            </a:solidFill>
          </p:spPr>
          <p:txBody>
            <a:bodyPr wrap="square" lIns="0" tIns="0" rIns="0" bIns="0" rtlCol="0"/>
            <a:lstStyle/>
            <a:p>
              <a:endParaRPr/>
            </a:p>
          </p:txBody>
        </p:sp>
        <p:sp>
          <p:nvSpPr>
            <p:cNvPr id="9" name="object 9"/>
            <p:cNvSpPr/>
            <p:nvPr/>
          </p:nvSpPr>
          <p:spPr>
            <a:xfrm>
              <a:off x="232622" y="259778"/>
              <a:ext cx="6809740" cy="8998585"/>
            </a:xfrm>
            <a:custGeom>
              <a:avLst/>
              <a:gdLst/>
              <a:ahLst/>
              <a:cxnLst/>
              <a:rect l="l" t="t" r="r" b="b"/>
              <a:pathLst>
                <a:path w="6809740" h="8998585">
                  <a:moveTo>
                    <a:pt x="0" y="4661172"/>
                  </a:moveTo>
                  <a:lnTo>
                    <a:pt x="963407" y="0"/>
                  </a:lnTo>
                  <a:lnTo>
                    <a:pt x="2008778" y="306355"/>
                  </a:lnTo>
                  <a:lnTo>
                    <a:pt x="0" y="4661172"/>
                  </a:lnTo>
                  <a:close/>
                </a:path>
                <a:path w="6809740" h="8998585">
                  <a:moveTo>
                    <a:pt x="5201325" y="8998521"/>
                  </a:moveTo>
                  <a:lnTo>
                    <a:pt x="3442468" y="8514802"/>
                  </a:lnTo>
                  <a:lnTo>
                    <a:pt x="6809328" y="717861"/>
                  </a:lnTo>
                  <a:lnTo>
                    <a:pt x="6809328" y="726488"/>
                  </a:lnTo>
                  <a:lnTo>
                    <a:pt x="5201325" y="8998521"/>
                  </a:lnTo>
                  <a:close/>
                </a:path>
              </a:pathLst>
            </a:custGeom>
            <a:solidFill>
              <a:srgbClr val="0AB5BC"/>
            </a:solidFill>
          </p:spPr>
          <p:txBody>
            <a:bodyPr wrap="square" lIns="0" tIns="0" rIns="0" bIns="0" rtlCol="0"/>
            <a:lstStyle/>
            <a:p>
              <a:endParaRPr/>
            </a:p>
          </p:txBody>
        </p:sp>
      </p:grpSp>
      <p:sp>
        <p:nvSpPr>
          <p:cNvPr id="11" name="object 11"/>
          <p:cNvSpPr txBox="1"/>
          <p:nvPr/>
        </p:nvSpPr>
        <p:spPr>
          <a:xfrm>
            <a:off x="10007261" y="244570"/>
            <a:ext cx="5753735" cy="1259840"/>
          </a:xfrm>
          <a:prstGeom prst="rect">
            <a:avLst/>
          </a:prstGeom>
        </p:spPr>
        <p:txBody>
          <a:bodyPr vert="horz" wrap="square" lIns="0" tIns="12700" rIns="0" bIns="0" rtlCol="0">
            <a:spAutoFit/>
          </a:bodyPr>
          <a:lstStyle/>
          <a:p>
            <a:pPr marL="12700">
              <a:lnSpc>
                <a:spcPct val="100000"/>
              </a:lnSpc>
              <a:spcBef>
                <a:spcPts val="100"/>
              </a:spcBef>
            </a:pPr>
            <a:r>
              <a:rPr sz="8100" b="1" spc="-475" dirty="0">
                <a:solidFill>
                  <a:srgbClr val="0AB5BC"/>
                </a:solidFill>
                <a:latin typeface="Tahoma"/>
                <a:cs typeface="Tahoma"/>
              </a:rPr>
              <a:t>Competitors</a:t>
            </a:r>
            <a:endParaRPr sz="8100">
              <a:latin typeface="Tahoma"/>
              <a:cs typeface="Tahoma"/>
            </a:endParaRPr>
          </a:p>
        </p:txBody>
      </p:sp>
      <p:sp>
        <p:nvSpPr>
          <p:cNvPr id="12" name="object 12"/>
          <p:cNvSpPr txBox="1"/>
          <p:nvPr/>
        </p:nvSpPr>
        <p:spPr>
          <a:xfrm>
            <a:off x="17534146" y="9481161"/>
            <a:ext cx="328295" cy="360680"/>
          </a:xfrm>
          <a:prstGeom prst="rect">
            <a:avLst/>
          </a:prstGeom>
        </p:spPr>
        <p:txBody>
          <a:bodyPr vert="horz" wrap="square" lIns="0" tIns="12700" rIns="0" bIns="0" rtlCol="0">
            <a:spAutoFit/>
          </a:bodyPr>
          <a:lstStyle/>
          <a:p>
            <a:pPr marL="12700">
              <a:lnSpc>
                <a:spcPct val="100000"/>
              </a:lnSpc>
              <a:spcBef>
                <a:spcPts val="100"/>
              </a:spcBef>
            </a:pPr>
            <a:r>
              <a:rPr sz="2200" b="1" spc="-190" dirty="0">
                <a:latin typeface="Tahoma"/>
                <a:cs typeface="Tahoma"/>
              </a:rPr>
              <a:t>23</a:t>
            </a:r>
            <a:endParaRPr sz="2200">
              <a:latin typeface="Tahoma"/>
              <a:cs typeface="Tahoma"/>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74490"/>
            <a:ext cx="4340142" cy="73932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393369" rIns="0" bIns="0" rtlCol="0">
            <a:spAutoFit/>
          </a:bodyPr>
          <a:lstStyle/>
          <a:p>
            <a:pPr marL="2089150">
              <a:lnSpc>
                <a:spcPct val="100000"/>
              </a:lnSpc>
              <a:spcBef>
                <a:spcPts val="100"/>
              </a:spcBef>
            </a:pPr>
            <a:r>
              <a:rPr spc="-484" dirty="0"/>
              <a:t>Competitive</a:t>
            </a:r>
            <a:r>
              <a:rPr spc="-705" dirty="0"/>
              <a:t> </a:t>
            </a:r>
            <a:r>
              <a:rPr spc="-515" dirty="0"/>
              <a:t>Advantage</a:t>
            </a:r>
          </a:p>
        </p:txBody>
      </p:sp>
      <p:sp>
        <p:nvSpPr>
          <p:cNvPr id="3" name="object 3"/>
          <p:cNvSpPr txBox="1"/>
          <p:nvPr/>
        </p:nvSpPr>
        <p:spPr>
          <a:xfrm>
            <a:off x="3093024" y="2512131"/>
            <a:ext cx="4408805" cy="513080"/>
          </a:xfrm>
          <a:prstGeom prst="rect">
            <a:avLst/>
          </a:prstGeom>
        </p:spPr>
        <p:txBody>
          <a:bodyPr vert="horz" wrap="square" lIns="0" tIns="12700" rIns="0" bIns="0" rtlCol="0">
            <a:spAutoFit/>
          </a:bodyPr>
          <a:lstStyle/>
          <a:p>
            <a:pPr marL="12700">
              <a:lnSpc>
                <a:spcPct val="100000"/>
              </a:lnSpc>
              <a:spcBef>
                <a:spcPts val="100"/>
              </a:spcBef>
            </a:pPr>
            <a:r>
              <a:rPr sz="3200" spc="-40" dirty="0">
                <a:solidFill>
                  <a:srgbClr val="8F113D"/>
                </a:solidFill>
                <a:latin typeface="Tahoma"/>
                <a:cs typeface="Tahoma"/>
              </a:rPr>
              <a:t>What</a:t>
            </a:r>
            <a:r>
              <a:rPr sz="3200" spc="-320" dirty="0">
                <a:solidFill>
                  <a:srgbClr val="8F113D"/>
                </a:solidFill>
                <a:latin typeface="Tahoma"/>
                <a:cs typeface="Tahoma"/>
              </a:rPr>
              <a:t> </a:t>
            </a:r>
            <a:r>
              <a:rPr sz="3200" dirty="0">
                <a:solidFill>
                  <a:srgbClr val="8F113D"/>
                </a:solidFill>
                <a:latin typeface="Tahoma"/>
                <a:cs typeface="Tahoma"/>
              </a:rPr>
              <a:t>makes</a:t>
            </a:r>
            <a:r>
              <a:rPr sz="3200" spc="-315" dirty="0">
                <a:solidFill>
                  <a:srgbClr val="8F113D"/>
                </a:solidFill>
                <a:latin typeface="Tahoma"/>
                <a:cs typeface="Tahoma"/>
              </a:rPr>
              <a:t> </a:t>
            </a:r>
            <a:r>
              <a:rPr sz="3200" spc="-50" dirty="0">
                <a:solidFill>
                  <a:srgbClr val="8F113D"/>
                </a:solidFill>
                <a:latin typeface="Tahoma"/>
                <a:cs typeface="Tahoma"/>
              </a:rPr>
              <a:t>you</a:t>
            </a:r>
            <a:r>
              <a:rPr sz="3200" spc="-315" dirty="0">
                <a:solidFill>
                  <a:srgbClr val="8F113D"/>
                </a:solidFill>
                <a:latin typeface="Tahoma"/>
                <a:cs typeface="Tahoma"/>
              </a:rPr>
              <a:t> </a:t>
            </a:r>
            <a:r>
              <a:rPr sz="3200" spc="-10" dirty="0">
                <a:solidFill>
                  <a:srgbClr val="8F113D"/>
                </a:solidFill>
                <a:latin typeface="Tahoma"/>
                <a:cs typeface="Tahoma"/>
              </a:rPr>
              <a:t>unique?</a:t>
            </a:r>
            <a:endParaRPr sz="3200">
              <a:latin typeface="Tahoma"/>
              <a:cs typeface="Tahoma"/>
            </a:endParaRPr>
          </a:p>
        </p:txBody>
      </p:sp>
      <p:grpSp>
        <p:nvGrpSpPr>
          <p:cNvPr id="4" name="object 4"/>
          <p:cNvGrpSpPr/>
          <p:nvPr/>
        </p:nvGrpSpPr>
        <p:grpSpPr>
          <a:xfrm>
            <a:off x="0" y="0"/>
            <a:ext cx="1905000" cy="10287000"/>
            <a:chOff x="0" y="0"/>
            <a:chExt cx="1905000" cy="10287000"/>
          </a:xfrm>
        </p:grpSpPr>
        <p:sp>
          <p:nvSpPr>
            <p:cNvPr id="5" name="object 5"/>
            <p:cNvSpPr/>
            <p:nvPr/>
          </p:nvSpPr>
          <p:spPr>
            <a:xfrm>
              <a:off x="0" y="0"/>
              <a:ext cx="1905000" cy="10287000"/>
            </a:xfrm>
            <a:custGeom>
              <a:avLst/>
              <a:gdLst/>
              <a:ahLst/>
              <a:cxnLst/>
              <a:rect l="l" t="t" r="r" b="b"/>
              <a:pathLst>
                <a:path w="1905000" h="10287000">
                  <a:moveTo>
                    <a:pt x="1904999" y="10286999"/>
                  </a:moveTo>
                  <a:lnTo>
                    <a:pt x="0" y="10286999"/>
                  </a:lnTo>
                  <a:lnTo>
                    <a:pt x="0" y="0"/>
                  </a:lnTo>
                  <a:lnTo>
                    <a:pt x="1904999" y="0"/>
                  </a:lnTo>
                  <a:lnTo>
                    <a:pt x="1904999" y="10286999"/>
                  </a:lnTo>
                  <a:close/>
                </a:path>
              </a:pathLst>
            </a:custGeom>
            <a:solidFill>
              <a:srgbClr val="8F113D"/>
            </a:solidFill>
          </p:spPr>
          <p:txBody>
            <a:bodyPr wrap="square" lIns="0" tIns="0" rIns="0" bIns="0" rtlCol="0"/>
            <a:lstStyle/>
            <a:p>
              <a:endParaRPr/>
            </a:p>
          </p:txBody>
        </p:sp>
        <p:sp>
          <p:nvSpPr>
            <p:cNvPr id="6" name="object 6"/>
            <p:cNvSpPr/>
            <p:nvPr/>
          </p:nvSpPr>
          <p:spPr>
            <a:xfrm>
              <a:off x="0" y="11"/>
              <a:ext cx="1898650" cy="10287000"/>
            </a:xfrm>
            <a:custGeom>
              <a:avLst/>
              <a:gdLst/>
              <a:ahLst/>
              <a:cxnLst/>
              <a:rect l="l" t="t" r="r" b="b"/>
              <a:pathLst>
                <a:path w="1898650" h="10287000">
                  <a:moveTo>
                    <a:pt x="1898154" y="0"/>
                  </a:moveTo>
                  <a:lnTo>
                    <a:pt x="1894954" y="0"/>
                  </a:lnTo>
                  <a:lnTo>
                    <a:pt x="1894954" y="865327"/>
                  </a:lnTo>
                  <a:lnTo>
                    <a:pt x="1894954" y="879830"/>
                  </a:lnTo>
                  <a:lnTo>
                    <a:pt x="1894954" y="9408096"/>
                  </a:lnTo>
                  <a:lnTo>
                    <a:pt x="960285" y="9408096"/>
                  </a:lnTo>
                  <a:lnTo>
                    <a:pt x="960285" y="8473427"/>
                  </a:lnTo>
                  <a:lnTo>
                    <a:pt x="1894954" y="8473427"/>
                  </a:lnTo>
                  <a:lnTo>
                    <a:pt x="1894954" y="8458924"/>
                  </a:lnTo>
                  <a:lnTo>
                    <a:pt x="960285" y="8458924"/>
                  </a:lnTo>
                  <a:lnTo>
                    <a:pt x="960285" y="7524153"/>
                  </a:lnTo>
                  <a:lnTo>
                    <a:pt x="1894954" y="7524153"/>
                  </a:lnTo>
                  <a:lnTo>
                    <a:pt x="1894954" y="7509650"/>
                  </a:lnTo>
                  <a:lnTo>
                    <a:pt x="960285" y="7509650"/>
                  </a:lnTo>
                  <a:lnTo>
                    <a:pt x="960285" y="6574980"/>
                  </a:lnTo>
                  <a:lnTo>
                    <a:pt x="1894954" y="6574980"/>
                  </a:lnTo>
                  <a:lnTo>
                    <a:pt x="1894954" y="6560477"/>
                  </a:lnTo>
                  <a:lnTo>
                    <a:pt x="960285" y="6560477"/>
                  </a:lnTo>
                  <a:lnTo>
                    <a:pt x="960285" y="5625808"/>
                  </a:lnTo>
                  <a:lnTo>
                    <a:pt x="1894954" y="5625808"/>
                  </a:lnTo>
                  <a:lnTo>
                    <a:pt x="1894954" y="5611304"/>
                  </a:lnTo>
                  <a:lnTo>
                    <a:pt x="960285" y="5611304"/>
                  </a:lnTo>
                  <a:lnTo>
                    <a:pt x="960285" y="4676635"/>
                  </a:lnTo>
                  <a:lnTo>
                    <a:pt x="1894954" y="4676635"/>
                  </a:lnTo>
                  <a:lnTo>
                    <a:pt x="1894954" y="4662132"/>
                  </a:lnTo>
                  <a:lnTo>
                    <a:pt x="960285" y="4662132"/>
                  </a:lnTo>
                  <a:lnTo>
                    <a:pt x="960285" y="3727450"/>
                  </a:lnTo>
                  <a:lnTo>
                    <a:pt x="1894954" y="3727450"/>
                  </a:lnTo>
                  <a:lnTo>
                    <a:pt x="1894954" y="3712959"/>
                  </a:lnTo>
                  <a:lnTo>
                    <a:pt x="960285" y="3712959"/>
                  </a:lnTo>
                  <a:lnTo>
                    <a:pt x="960285" y="2778277"/>
                  </a:lnTo>
                  <a:lnTo>
                    <a:pt x="1894954" y="2778277"/>
                  </a:lnTo>
                  <a:lnTo>
                    <a:pt x="1894954" y="2763774"/>
                  </a:lnTo>
                  <a:lnTo>
                    <a:pt x="960285" y="2763774"/>
                  </a:lnTo>
                  <a:lnTo>
                    <a:pt x="960285" y="1829003"/>
                  </a:lnTo>
                  <a:lnTo>
                    <a:pt x="1894954" y="1829003"/>
                  </a:lnTo>
                  <a:lnTo>
                    <a:pt x="1894954" y="1814512"/>
                  </a:lnTo>
                  <a:lnTo>
                    <a:pt x="960285" y="1814512"/>
                  </a:lnTo>
                  <a:lnTo>
                    <a:pt x="960285" y="879830"/>
                  </a:lnTo>
                  <a:lnTo>
                    <a:pt x="1894954" y="879830"/>
                  </a:lnTo>
                  <a:lnTo>
                    <a:pt x="1894954" y="865327"/>
                  </a:lnTo>
                  <a:lnTo>
                    <a:pt x="960285" y="865327"/>
                  </a:lnTo>
                  <a:lnTo>
                    <a:pt x="960285" y="0"/>
                  </a:lnTo>
                  <a:lnTo>
                    <a:pt x="945781" y="0"/>
                  </a:lnTo>
                  <a:lnTo>
                    <a:pt x="945781" y="9408096"/>
                  </a:lnTo>
                  <a:lnTo>
                    <a:pt x="11010" y="9408096"/>
                  </a:lnTo>
                  <a:lnTo>
                    <a:pt x="11010" y="8473427"/>
                  </a:lnTo>
                  <a:lnTo>
                    <a:pt x="945781" y="8473427"/>
                  </a:lnTo>
                  <a:lnTo>
                    <a:pt x="945781" y="8458924"/>
                  </a:lnTo>
                  <a:lnTo>
                    <a:pt x="11010" y="8458924"/>
                  </a:lnTo>
                  <a:lnTo>
                    <a:pt x="11010" y="7524153"/>
                  </a:lnTo>
                  <a:lnTo>
                    <a:pt x="945781" y="7524153"/>
                  </a:lnTo>
                  <a:lnTo>
                    <a:pt x="945781" y="7509650"/>
                  </a:lnTo>
                  <a:lnTo>
                    <a:pt x="11010" y="7509650"/>
                  </a:lnTo>
                  <a:lnTo>
                    <a:pt x="11010" y="6574980"/>
                  </a:lnTo>
                  <a:lnTo>
                    <a:pt x="945781" y="6574980"/>
                  </a:lnTo>
                  <a:lnTo>
                    <a:pt x="945781" y="6560477"/>
                  </a:lnTo>
                  <a:lnTo>
                    <a:pt x="11010" y="6560477"/>
                  </a:lnTo>
                  <a:lnTo>
                    <a:pt x="11010" y="5625808"/>
                  </a:lnTo>
                  <a:lnTo>
                    <a:pt x="945781" y="5625808"/>
                  </a:lnTo>
                  <a:lnTo>
                    <a:pt x="945781" y="5611304"/>
                  </a:lnTo>
                  <a:lnTo>
                    <a:pt x="11010" y="5611304"/>
                  </a:lnTo>
                  <a:lnTo>
                    <a:pt x="11010" y="4676635"/>
                  </a:lnTo>
                  <a:lnTo>
                    <a:pt x="945781" y="4676635"/>
                  </a:lnTo>
                  <a:lnTo>
                    <a:pt x="945781" y="4662132"/>
                  </a:lnTo>
                  <a:lnTo>
                    <a:pt x="11010" y="4662132"/>
                  </a:lnTo>
                  <a:lnTo>
                    <a:pt x="11010" y="3727450"/>
                  </a:lnTo>
                  <a:lnTo>
                    <a:pt x="945781" y="3727450"/>
                  </a:lnTo>
                  <a:lnTo>
                    <a:pt x="945781" y="3712959"/>
                  </a:lnTo>
                  <a:lnTo>
                    <a:pt x="11010" y="3712959"/>
                  </a:lnTo>
                  <a:lnTo>
                    <a:pt x="11010" y="2778277"/>
                  </a:lnTo>
                  <a:lnTo>
                    <a:pt x="945781" y="2778277"/>
                  </a:lnTo>
                  <a:lnTo>
                    <a:pt x="945781" y="2763774"/>
                  </a:lnTo>
                  <a:lnTo>
                    <a:pt x="11010" y="2763774"/>
                  </a:lnTo>
                  <a:lnTo>
                    <a:pt x="11010" y="1829003"/>
                  </a:lnTo>
                  <a:lnTo>
                    <a:pt x="945781" y="1829003"/>
                  </a:lnTo>
                  <a:lnTo>
                    <a:pt x="945781" y="1814512"/>
                  </a:lnTo>
                  <a:lnTo>
                    <a:pt x="11010" y="1814512"/>
                  </a:lnTo>
                  <a:lnTo>
                    <a:pt x="11010" y="879830"/>
                  </a:lnTo>
                  <a:lnTo>
                    <a:pt x="945781" y="879830"/>
                  </a:lnTo>
                  <a:lnTo>
                    <a:pt x="945781" y="865327"/>
                  </a:lnTo>
                  <a:lnTo>
                    <a:pt x="11010" y="865327"/>
                  </a:lnTo>
                  <a:lnTo>
                    <a:pt x="11010" y="0"/>
                  </a:lnTo>
                  <a:lnTo>
                    <a:pt x="0" y="0"/>
                  </a:lnTo>
                  <a:lnTo>
                    <a:pt x="0" y="10287000"/>
                  </a:lnTo>
                  <a:lnTo>
                    <a:pt x="11010" y="10287000"/>
                  </a:lnTo>
                  <a:lnTo>
                    <a:pt x="11010" y="9422600"/>
                  </a:lnTo>
                  <a:lnTo>
                    <a:pt x="945781" y="9422600"/>
                  </a:lnTo>
                  <a:lnTo>
                    <a:pt x="945781" y="10287000"/>
                  </a:lnTo>
                  <a:lnTo>
                    <a:pt x="960285" y="10287000"/>
                  </a:lnTo>
                  <a:lnTo>
                    <a:pt x="960285" y="9422600"/>
                  </a:lnTo>
                  <a:lnTo>
                    <a:pt x="1894954" y="9422600"/>
                  </a:lnTo>
                  <a:lnTo>
                    <a:pt x="1894954" y="10287000"/>
                  </a:lnTo>
                  <a:lnTo>
                    <a:pt x="1898154" y="10287000"/>
                  </a:lnTo>
                  <a:lnTo>
                    <a:pt x="1898154" y="865327"/>
                  </a:lnTo>
                  <a:lnTo>
                    <a:pt x="1898154" y="0"/>
                  </a:lnTo>
                  <a:close/>
                </a:path>
              </a:pathLst>
            </a:custGeom>
            <a:solidFill>
              <a:srgbClr val="FFFFFF"/>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590</TotalTime>
  <Words>602</Words>
  <Application>Microsoft Office PowerPoint</Application>
  <PresentationFormat>Custom</PresentationFormat>
  <Paragraphs>78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How to Use this Presentation Present with ease and wow your audience</vt:lpstr>
      <vt:lpstr>PowerPoint Presentation</vt:lpstr>
      <vt:lpstr>PowerPoint Presentation</vt:lpstr>
      <vt:lpstr>Write Your Solution</vt:lpstr>
      <vt:lpstr>Product</vt:lpstr>
      <vt:lpstr>Target Market</vt:lpstr>
      <vt:lpstr>Market Size</vt:lpstr>
      <vt:lpstr>PowerPoint Presentation</vt:lpstr>
      <vt:lpstr>Competitive Advantage</vt:lpstr>
      <vt:lpstr>Project Traction</vt:lpstr>
      <vt:lpstr>Business Model</vt:lpstr>
      <vt:lpstr>Go To Market</vt:lpstr>
      <vt:lpstr>Social Impact</vt:lpstr>
      <vt:lpstr>Our Ask</vt:lpstr>
      <vt:lpstr>Team Members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PLP Standard Pitch Deck Template</dc:title>
  <dc:creator>Nelly Alili</dc:creator>
  <cp:keywords>DAGTAHxtlGI,BAF1Vz3WJyg,0</cp:keywords>
  <cp:lastModifiedBy>Given Ikaneng</cp:lastModifiedBy>
  <cp:revision>14</cp:revision>
  <dcterms:created xsi:type="dcterms:W3CDTF">2025-04-24T07:51:37Z</dcterms:created>
  <dcterms:modified xsi:type="dcterms:W3CDTF">2025-04-24T17:52:17Z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2025-04-24T00:00:00Z</vt:filetime>
  </property>
  <property fmtid="{D5CDD505-2E9C-101B-9397-08002B2CF9AE}" pid="3" name="Creator">
    <vt:lpwstr>Canva</vt:lpwstr>
  </property>
  <property fmtid="{D5CDD505-2E9C-101B-9397-08002B2CF9AE}" pid="4" name="LastSaved">
    <vt:filetime>2025-04-24T00:00:00Z</vt:filetime>
  </property>
  <property fmtid="{D5CDD505-2E9C-101B-9397-08002B2CF9AE}" pid="5" name="Producer">
    <vt:lpwstr>Canva</vt:lpwstr>
  </property>
</Properties>
</file>