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88675" y="1985200"/>
            <a:ext cx="8670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GIVETH BRANDING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88675" y="2471575"/>
            <a:ext cx="8670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How Faffy handles Unicorns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927325" y="871925"/>
            <a:ext cx="36093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 t</a:t>
            </a: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his route, the original Unicorn just had another revamp. Faffy was actually a fan of what Grace created, so he just refined the shapes and gave the whole thing a second life.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Here same thing: the complete version is logo + text, a minimal version = just the logo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10" y="871925"/>
            <a:ext cx="2647300" cy="26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00" y="2813750"/>
            <a:ext cx="2985725" cy="14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324775" y="4637275"/>
            <a:ext cx="2676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2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Persistence will prevail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00" y="2059040"/>
            <a:ext cx="9144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ROUTE 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00" y="2373148"/>
            <a:ext cx="914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Handcrafted unicorn madness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324775" y="4637275"/>
            <a:ext cx="2676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3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Handcrafted unicorn madness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81000"/>
            <a:ext cx="7702176" cy="4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6111500" y="4637275"/>
            <a:ext cx="288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 3   </a:t>
            </a:r>
            <a:r>
              <a:rPr i="1" lang="en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Handcrafted unicorn madness</a:t>
            </a:r>
            <a:endParaRPr i="1"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81000"/>
            <a:ext cx="7702176" cy="4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927325" y="871925"/>
            <a:ext cx="36093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This route is straight from the hand of Faffy: started from a sketch he tried to keep the flow of handdrawn letters in a logotype.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This logo has a full version and minimal version, which is just the first letter, the unicorn-G. Because it is monotone, a lot of colours can be applied to it.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324775" y="4637275"/>
            <a:ext cx="2676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3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Handcrafted unicorn madness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50" y="2842750"/>
            <a:ext cx="2627675" cy="1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75" y="587175"/>
            <a:ext cx="2914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527375" y="4465000"/>
            <a:ext cx="8145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681625" y="2094507"/>
            <a:ext cx="5685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The idea of this document is to choose a logo. Once we’ve done this, we can carry on with the more general branding (fonts, colours, image use…)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So to conclude this, let’s put them all next to each other.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00" y="1677820"/>
            <a:ext cx="9144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25" y="633175"/>
            <a:ext cx="6892675" cy="38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27375" y="4465000"/>
            <a:ext cx="8145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2133125" y="1823525"/>
            <a:ext cx="4782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Handling unicorns can be a difficult and demanding task. The hard work put in by Kay and Grace made it much easier on Faffy though.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Following the routes they laid out, Faffy created 3 options</a:t>
            </a:r>
            <a:b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for the Giveth logo / branding. 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100" y="2059040"/>
            <a:ext cx="9144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ROUTE 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00" y="2373148"/>
            <a:ext cx="914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G-corn, baby!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13" y="365675"/>
            <a:ext cx="7702176" cy="4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6975225" y="4637275"/>
            <a:ext cx="2025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1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G-corn, baby!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6975225" y="4637275"/>
            <a:ext cx="2025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 1   </a:t>
            </a:r>
            <a:r>
              <a:rPr i="1" lang="en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G-corn, baby!</a:t>
            </a:r>
            <a:endParaRPr i="1"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67" y="360588"/>
            <a:ext cx="7702171" cy="4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450" y="476450"/>
            <a:ext cx="3473150" cy="3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975225" y="4637275"/>
            <a:ext cx="2025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1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G-corn, baby!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927325" y="871925"/>
            <a:ext cx="36093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This route is following the concept of the Unicorn having a G-shape and his manes are at the back, waving in the wind. Originaly created by Kay, refined by Faffy.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Complete version is logo + text. In a minimal version, the logo could be used seperate.</a:t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00" y="2947875"/>
            <a:ext cx="2723150" cy="10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00" y="2059040"/>
            <a:ext cx="9144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ROUTE 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00" y="2373148"/>
            <a:ext cx="914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Persistence will prevail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1000"/>
            <a:ext cx="7702176" cy="4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324775" y="4637275"/>
            <a:ext cx="2676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ROUTE 2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Persistence will prevail</a:t>
            </a:r>
            <a:endParaRPr i="1"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538075" y="4637275"/>
            <a:ext cx="2463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 2   </a:t>
            </a:r>
            <a:r>
              <a:rPr i="1" lang="en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Persistance will prevail</a:t>
            </a:r>
            <a:endParaRPr i="1"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1000"/>
            <a:ext cx="7702176" cy="4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