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D7C77-CB51-2D4E-A00E-B84F8EB32C36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CDED2-E4B6-B44E-9571-C69C4DE1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BD7C-E915-F849-AE6D-BA3A770C501F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44A3-C3B1-514F-93A6-A07DFC79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990 Sample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Mission and Proj1Desc Text Clustering Analysis</a:t>
            </a:r>
          </a:p>
          <a:p>
            <a:r>
              <a:rPr lang="en-US" dirty="0" smtClean="0"/>
              <a:t>Dave Langer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4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</a:t>
            </a:r>
            <a:r>
              <a:rPr lang="en-US" dirty="0" smtClean="0"/>
              <a:t>Education/Housing/Youth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544949"/>
            <a:ext cx="4920915" cy="53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</a:t>
            </a:r>
            <a:r>
              <a:rPr lang="mr-IN" dirty="0" smtClean="0"/>
              <a:t>–</a:t>
            </a:r>
            <a:r>
              <a:rPr lang="en-US" dirty="0" smtClean="0"/>
              <a:t> Education &amp; Families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3" y="1448636"/>
            <a:ext cx="5010120" cy="54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Education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" y="1338550"/>
            <a:ext cx="4892842" cy="52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Education Facilitation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" y="1459089"/>
            <a:ext cx="5000439" cy="53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Education/Health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3804"/>
            <a:ext cx="5005137" cy="54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YMCA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454016"/>
            <a:ext cx="5005137" cy="54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Cluster Themes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4085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21"/>
                <a:gridCol w="2093495"/>
                <a:gridCol w="1118937"/>
                <a:gridCol w="622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of Orgs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Theater/Drama/Performing</a:t>
                      </a:r>
                      <a:r>
                        <a:rPr lang="en-US" baseline="0" dirty="0" smtClean="0"/>
                        <a:t> Arts Orgs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Homelessness/Housing/Shelter Orgs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Orgs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Museums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 Scouts of America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Urban Youth</a:t>
                      </a:r>
                      <a:r>
                        <a:rPr lang="en-US" baseline="0" dirty="0" smtClean="0"/>
                        <a:t> Recreation and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Education/Housing/Youth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&amp;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Facilitation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Education/Health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YMCA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Proj1Desc Cluster Themes/Topics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7391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21"/>
                <a:gridCol w="2093495"/>
                <a:gridCol w="1118937"/>
                <a:gridCol w="622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of Orgs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4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</a:t>
            </a:r>
            <a:r>
              <a:rPr lang="en-US" dirty="0" smtClean="0"/>
              <a:t>Theater/Drama/Performing</a:t>
            </a:r>
            <a:r>
              <a:rPr lang="en-US" baseline="0" dirty="0" smtClean="0"/>
              <a:t> Arts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225"/>
            <a:ext cx="5154987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3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Drill Down - </a:t>
            </a:r>
            <a:r>
              <a:rPr lang="en-US" dirty="0" smtClean="0"/>
              <a:t>Homelessness/Housing/Shelter</a:t>
            </a:r>
            <a:r>
              <a:rPr lang="en-US" baseline="0" dirty="0" smtClean="0"/>
              <a:t>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541"/>
            <a:ext cx="5043551" cy="54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</a:t>
            </a:r>
            <a:r>
              <a:rPr lang="en-US" dirty="0" smtClean="0"/>
              <a:t>Health</a:t>
            </a:r>
            <a:r>
              <a:rPr lang="en-US" baseline="0" dirty="0" smtClean="0"/>
              <a:t> Care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5" y="1356287"/>
            <a:ext cx="5006504" cy="54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Museums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1" y="1595686"/>
            <a:ext cx="4785933" cy="5167312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- </a:t>
            </a:r>
            <a:r>
              <a:rPr lang="en-US" dirty="0"/>
              <a:t>Boy Scouts of </a:t>
            </a:r>
            <a:r>
              <a:rPr lang="en-US" dirty="0" smtClean="0"/>
              <a:t>America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" y="1455821"/>
            <a:ext cx="4914316" cy="53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Drill Down - </a:t>
            </a:r>
            <a:r>
              <a:rPr lang="en-US" dirty="0"/>
              <a:t>Urban Youth Recreation </a:t>
            </a:r>
            <a:r>
              <a:rPr lang="en-US" dirty="0" smtClean="0"/>
              <a:t>&amp;Education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70053"/>
              </p:ext>
            </p:extLst>
          </p:nvPr>
        </p:nvGraphicFramePr>
        <p:xfrm>
          <a:off x="5493328" y="2078182"/>
          <a:ext cx="634637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07"/>
                <a:gridCol w="5412364"/>
              </a:tblGrid>
              <a:tr h="616329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Theme/Topic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Culture/Arts</a:t>
                      </a:r>
                      <a:r>
                        <a:rPr lang="en-US" baseline="0" dirty="0" smtClean="0"/>
                        <a:t>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Housing for Low Incom</a:t>
                      </a:r>
                      <a:r>
                        <a:rPr lang="en-US" baseline="0" dirty="0" smtClean="0"/>
                        <a:t>e Families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Hospitals, Patients,</a:t>
                      </a:r>
                      <a:r>
                        <a:rPr lang="en-US" baseline="0" dirty="0" smtClean="0"/>
                        <a:t> Surgical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Care/Education/Youth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Care for Youth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543"/>
            <a:ext cx="5292696" cy="57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766</Words>
  <Application>Microsoft Macintosh PowerPoint</Application>
  <PresentationFormat>Widescreen</PresentationFormat>
  <Paragraphs>349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Form 990 Sample Data</vt:lpstr>
      <vt:lpstr>Mission Cluster Themes Topics</vt:lpstr>
      <vt:lpstr>Proj1Desc Cluster Themes/Topics</vt:lpstr>
      <vt:lpstr>Drill Down - Theater/Drama/Performing Arts </vt:lpstr>
      <vt:lpstr>Drill Down - Homelessness/Housing/Shelter </vt:lpstr>
      <vt:lpstr>Drill Down - Health Care </vt:lpstr>
      <vt:lpstr>Drill Down - Museums</vt:lpstr>
      <vt:lpstr>Drill Down - Boy Scouts of America</vt:lpstr>
      <vt:lpstr>Drill Down - Urban Youth Recreation &amp;Education </vt:lpstr>
      <vt:lpstr>Drill Down - Education/Housing/Youth</vt:lpstr>
      <vt:lpstr>Drill Down – Education &amp; Families</vt:lpstr>
      <vt:lpstr>Drill Down - Education</vt:lpstr>
      <vt:lpstr>Drill Down – Education Facilitation</vt:lpstr>
      <vt:lpstr>Drill Down - Education/Health</vt:lpstr>
      <vt:lpstr>Drill Down - YMCA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Langer</dc:creator>
  <cp:lastModifiedBy>David Langer</cp:lastModifiedBy>
  <cp:revision>15</cp:revision>
  <dcterms:created xsi:type="dcterms:W3CDTF">2017-08-06T16:56:48Z</dcterms:created>
  <dcterms:modified xsi:type="dcterms:W3CDTF">2017-08-06T18:12:43Z</dcterms:modified>
</cp:coreProperties>
</file>