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Narrow"/>
              </a:rPr>
              <a:t>SysTI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Narrow"/>
              </a:rPr>
              <a:t>Plano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Sistema de Gestão de 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8" name="Table 2"/>
          <p:cNvGraphicFramePr/>
          <p:nvPr/>
        </p:nvGraphicFramePr>
        <p:xfrm>
          <a:off x="255240" y="1073880"/>
          <a:ext cx="8547840" cy="4756320"/>
        </p:xfrm>
        <a:graphic>
          <a:graphicData uri="http://schemas.openxmlformats.org/drawingml/2006/table">
            <a:tbl>
              <a:tblPr/>
              <a:tblGrid>
                <a:gridCol w="297000"/>
                <a:gridCol w="2176920"/>
                <a:gridCol w="1837080"/>
                <a:gridCol w="2527200"/>
                <a:gridCol w="1710000"/>
              </a:tblGrid>
              <a:tr h="8546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Adição de novos requisitos.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Adição de novas funcionalidades indicadas pelo cliente e entrada de novos Stakeholders.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Aumento de complexidade de sistema, modificação em escopo inicialmente planejado, aumento de trabalho.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685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Surgimento de bugs em release disponibilizada ao cliente.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Testes em realese mal realizados.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Aumento de escopo iteração atual, aumento de custo referente a disponibilização de tempo.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Realizar bem os testes antes de integrar o produto ao  cliente.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621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Análise de riscos incompleta.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identificar todos os riscos possíveis no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Falha na identificação e no planejamento da mitigação dos riscos.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Fazer várias revisões na análise de riscos.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08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Má distribuição de tempo nas atividades da iteração.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planejar a iteração da melhor forma.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Atraso ou não finalização de entrega da iteração, provável baixa de qualidade causada pela falta de testes.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Planejar melhor a distribuição das tarefas.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248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Falha do planejamento inicial do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elaborar de forma integra o planejamento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Metas de desempenhos irreais, atrasos em entrega de releases, falha na identificação e mitigação de riscos, papéis e stakeholders mal definidos, dispersão na definição da arquitetura do sistema, baixa qualidade do produto final.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Verificar o planejamento varias vezes para amenizar o máximo as falhas 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55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Equipe de desenvolvimento não possui o tempo livre suficiente para finalização de iteração..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Atraso em finalização de Iteração.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Provável atraso nas próximas iterações, em entregas de releases ao cliente e na finalização do projeto, baixa qualidade do produto final.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Aproveitar todo e qualquer tempo para se dedicar ao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Narrow"/>
              </a:rPr>
              <a:t>O objetivo geral é desenvolver um sistema para o setor de TI do IFPB Campus Monteiro, que sirva  para facilitar o gerenciamento das atividades dos funcionários, assim como, auxiliar na organização de ativos de software e de hardware e dar supor gestão do PDTI.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5" name="Table 2"/>
          <p:cNvGraphicFramePr/>
          <p:nvPr/>
        </p:nvGraphicFramePr>
        <p:xfrm>
          <a:off x="511560" y="2153880"/>
          <a:ext cx="8135640" cy="509760"/>
        </p:xfrm>
        <a:graphic>
          <a:graphicData uri="http://schemas.openxmlformats.org/drawingml/2006/table">
            <a:tbl>
              <a:tblPr/>
              <a:tblGrid>
                <a:gridCol w="2711160"/>
                <a:gridCol w="2711160"/>
                <a:gridCol w="2713680"/>
              </a:tblGrid>
              <a:tr h="510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Interação/Menbro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Sidclei Wilker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Givonaldo Calvalcante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Table 3"/>
          <p:cNvGraphicFramePr/>
          <p:nvPr/>
        </p:nvGraphicFramePr>
        <p:xfrm>
          <a:off x="511560" y="2663640"/>
          <a:ext cx="8135280" cy="792000"/>
        </p:xfrm>
        <a:graphic>
          <a:graphicData uri="http://schemas.openxmlformats.org/drawingml/2006/table">
            <a:tbl>
              <a:tblPr/>
              <a:tblGrid>
                <a:gridCol w="2711160"/>
                <a:gridCol w="2711160"/>
                <a:gridCol w="2713320"/>
              </a:tblGrid>
              <a:tr h="792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Interação 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Lider do projeto, Desenvolvedor e Gerente de configuração 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434880" y="1584000"/>
          <a:ext cx="8276760" cy="3685680"/>
        </p:xfrm>
        <a:graphic>
          <a:graphicData uri="http://schemas.openxmlformats.org/drawingml/2006/table">
            <a:tbl>
              <a:tblPr/>
              <a:tblGrid>
                <a:gridCol w="2758320"/>
                <a:gridCol w="2758320"/>
                <a:gridCol w="2760480"/>
              </a:tblGrid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Stakeholder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Interesse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Papeis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Equipe da CTI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Usuários do sistema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Sugerir mudanças, e aprovar o sistema desenvolvido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Giuseppe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Cliente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Aprovar as interações do sistema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Sidclei e Givonaldo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Equipe de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Desenvolver o sistema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8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Ednaldo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Gerente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Avaliar a qualidade do sistema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0" name="Table 2"/>
          <p:cNvGraphicFramePr/>
          <p:nvPr/>
        </p:nvGraphicFramePr>
        <p:xfrm>
          <a:off x="563400" y="1297080"/>
          <a:ext cx="8076600" cy="4649400"/>
        </p:xfrm>
        <a:graphic>
          <a:graphicData uri="http://schemas.openxmlformats.org/drawingml/2006/table">
            <a:tbl>
              <a:tblPr/>
              <a:tblGrid>
                <a:gridCol w="377640"/>
                <a:gridCol w="3776040"/>
                <a:gridCol w="1204560"/>
                <a:gridCol w="1493640"/>
                <a:gridCol w="1493640"/>
              </a:tblGrid>
              <a:tr h="38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#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Itens de backlog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</a:t>
                      </a: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</a:t>
                      </a: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</a:t>
                      </a: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</a:t>
                      </a: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</a:t>
                      </a: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</a:t>
                      </a: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</a:t>
                      </a: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</a:t>
                      </a: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v</a:t>
                      </a: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Release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Gerenciamento de Ativos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rowSpan="2"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Gerenciar fornecedores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Gerenciar registro de cadastro nas portas biométricas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rowSpan="2"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Materiais para Serviços de TI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Gerir a Transferência de equipamentos e materiais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rowSpan="2"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Gerir o empréstimos de equipamentos  e materiais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Gerenciamento de serviços de manutenção ou conserto prestados por terceiros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rowSpan="2"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Gerenciamento de serviços de manutenção ou conserto realizados internamente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Disponibilidade de alguém do SUAP para prestar consultoria diariamente via e-mail e/ou chat;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Computadores com acesso à internet disponíveis para a equipe;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Acesso ao gitlab do IFPB – Monteiro;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Acesso ao iceScrum;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Disponibilidade dos stakeholders para consulta durante o desenvolvimento do SysTI;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Mock de banco de dados SUAP com, salas, notas de fornecimentos, chamadas do suap, setores do ifpb, e funcionários cadastrados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SysTI deve se integrar com o sistema SUAP, como um módulo interno, recuperando dados para realizar as regras de negócio e gerar informações para os usuários.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o SysTI será um módulo do SUAP, ele deve usar os padrões de arquitetura e desenvolvimento já implementados no mesmo.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72240" y="2854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6" name="Table 2"/>
          <p:cNvGraphicFramePr/>
          <p:nvPr/>
        </p:nvGraphicFramePr>
        <p:xfrm>
          <a:off x="457200" y="1271160"/>
          <a:ext cx="8461080" cy="5452560"/>
        </p:xfrm>
        <a:graphic>
          <a:graphicData uri="http://schemas.openxmlformats.org/drawingml/2006/table">
            <a:tbl>
              <a:tblPr/>
              <a:tblGrid>
                <a:gridCol w="344520"/>
                <a:gridCol w="2039760"/>
                <a:gridCol w="2208600"/>
                <a:gridCol w="2176200"/>
                <a:gridCol w="1692360"/>
              </a:tblGrid>
              <a:tr h="29160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#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DESCRIÇÃO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EXPECTATIVA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IMPACTO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ESTRATÉGIAS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412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à possibilidade de uma mudança nos requisitos do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haver a necessidade da equipe utilizar uma tecnologia não planejada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Diminuindo a velocidade do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Explicar ao cliente os requisitos levantados, fazer perguntas se é realmente isso que ele deseja e se não está faltando mais nada.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02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Falta de conhecimento do SUAP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Poderão surgir dificuldades na utilização dos recursos do SUAP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Afetando negativamente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Realizar o estudo de caso antes do desenvolvimento do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412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03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aos membros da equipe ser alunos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Poderão ocorrer afastamentos de membros da equipe por viagem a congressos, concursos e etc.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Prejudicando a divisão de tarefas que terá que ser feita novamente, além de diminuir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Ao fazer a divisão das tarefas, da uma olhada no calendário para ver se haverá alguma viagem, e se comprometer com 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à possibilidade de membros da equipe adoecer.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ocorrer o afastamento de membros da equipe, por falta de condições de trabalhar.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Prejudicando a divisão de tarefas que terá que ser feita novamente, além de diminuir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 distância entre os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haver uma dificuldade de comunicação entre membros de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Diminuindo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ao nível de dificuldade do projeto a ser desenvolvido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ocorrer a desistência de membros da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Prejudicando a divisão de tarefas que terá que ser feita novamente, além de diminuir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 vários fatores tais como: bugs, falta de conexão com a internet entre outros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haver a dificuldade no acesso a ferramentas que sejam necessárias para o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Afetando a organização das tarefas, ou possibilidade de dois membros desenvolverem a mesma tarefa.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Dificuldade na utilização de alguma tecnologia.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Utilização de nova ferramenta dificultada por baixa quantidade de documentação da mesma.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Aumento de escopo de iterações e, consequentemente, atrasos na entrega, baixa qualidade do produto.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Procurar utilizar ferramentas já conhecidas por parte da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Necessidade de utilização de nova tecnologia não planejada pela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Inserção de nova ferramenta não planejada pela equipe durante a ocorrência de uma iteração.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Atrasos em iterações, mal uso de tecnologia devido à falta de tempo.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Application>LibreOffice/5.1.4.2$Linux_X86_64 LibreOffice_project/10m0$Build-2</Application>
  <Words>1151</Words>
  <Paragraphs>176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pt-BR</dc:language>
  <cp:lastModifiedBy/>
  <dcterms:modified xsi:type="dcterms:W3CDTF">2016-11-10T20:46:18Z</dcterms:modified>
  <cp:revision>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