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0" r:id="rId15"/>
    <p:sldId id="263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dara" panose="020E05020303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ichaaba/SoldierAndDices-Risk/blob/main/Python_Project_Dices%26Soldier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627"/>
            <a:ext cx="9144000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293DCC-DF78-4B2E-B6E5-45E106289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599560-964A-4AD1-B9ED-CF9596E8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AVG </a:t>
            </a:r>
            <a:r>
              <a:rPr lang="fr-FR" sz="2000" b="1" dirty="0" err="1"/>
              <a:t>years</a:t>
            </a:r>
            <a:r>
              <a:rPr lang="fr-FR" sz="2000" b="1" dirty="0"/>
              <a:t> of </a:t>
            </a:r>
            <a:r>
              <a:rPr lang="fr-FR" sz="2000" b="1" dirty="0" err="1"/>
              <a:t>experiences</a:t>
            </a:r>
            <a:r>
              <a:rPr lang="fr-FR" sz="2000" b="1" dirty="0"/>
              <a:t> in 3 </a:t>
            </a:r>
            <a:r>
              <a:rPr lang="fr-FR" sz="2000" b="1" dirty="0" err="1"/>
              <a:t>chosen</a:t>
            </a:r>
            <a:r>
              <a:rPr lang="fr-FR" sz="2000" b="1" dirty="0"/>
              <a:t> </a:t>
            </a:r>
            <a:r>
              <a:rPr lang="fr-FR" sz="2000" b="1" dirty="0" err="1"/>
              <a:t>companies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C997-FF63-4A59-BA4E-42C136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53" y="3249000"/>
            <a:ext cx="4321142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1DB4C8-2256-429E-9777-9ED2163D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9F7DA0-AE9B-45F3-8172-2FBDC1A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Business </a:t>
            </a:r>
            <a:r>
              <a:rPr lang="fr-FR" dirty="0" err="1"/>
              <a:t>Analyst</a:t>
            </a:r>
            <a:r>
              <a:rPr lang="fr-FR" dirty="0"/>
              <a:t> AVG </a:t>
            </a:r>
            <a:r>
              <a:rPr lang="fr-FR" dirty="0" err="1"/>
              <a:t>salary</a:t>
            </a:r>
            <a:r>
              <a:rPr lang="fr-FR" dirty="0"/>
              <a:t> in 3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107F5-0EFA-4F7B-8FEA-55CACFAB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75467"/>
            <a:ext cx="6442173" cy="2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BCF001-9D32-45FD-A628-F603DCDE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33" y="2608808"/>
            <a:ext cx="7408333" cy="39108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Practice </a:t>
            </a:r>
            <a:r>
              <a:rPr lang="fr-FR" dirty="0" err="1"/>
              <a:t>importing</a:t>
            </a:r>
            <a:r>
              <a:rPr lang="fr-FR" dirty="0"/>
              <a:t> and </a:t>
            </a:r>
            <a:r>
              <a:rPr lang="fr-FR" dirty="0" err="1"/>
              <a:t>exporting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to and </a:t>
            </a:r>
            <a:r>
              <a:rPr lang="fr-FR" dirty="0" err="1"/>
              <a:t>from</a:t>
            </a:r>
            <a:r>
              <a:rPr lang="fr-FR" dirty="0"/>
              <a:t> Pandas.</a:t>
            </a:r>
          </a:p>
          <a:p>
            <a:r>
              <a:rPr lang="fr-FR" dirty="0"/>
              <a:t>Practice to clean the data to have the best </a:t>
            </a:r>
            <a:r>
              <a:rPr lang="fr-FR" dirty="0" err="1"/>
              <a:t>datatset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Exporting</a:t>
            </a:r>
            <a:r>
              <a:rPr lang="fr-FR" dirty="0"/>
              <a:t> csv </a:t>
            </a:r>
            <a:r>
              <a:rPr lang="fr-FR" dirty="0" err="1"/>
              <a:t>from</a:t>
            </a:r>
            <a:r>
              <a:rPr lang="fr-FR" dirty="0"/>
              <a:t> pandas to SQL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real life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 https://github.com/Rana2305/IronhackLabs_GiangLe/tree/master/Module%201/Project_3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D517AE-B084-4AEF-ABE2-DD80C9E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75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Our dataset: Salary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3C6BD-478C-443C-9CCD-97D602D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4" y="2422156"/>
            <a:ext cx="4845912" cy="303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unique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the 20 companies who have the most total yearly compensation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avg salary per title per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year of experiences and years at company of 3 chosen companies (Apple, Microsoft, Google)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compensation per gender per company out of 3 chosen companies.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avg salary of Business Analyst Title in 3 chosen companies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best paid titles</a:t>
            </a:r>
            <a:br>
              <a:rPr lang="fr-FR" dirty="0"/>
            </a:b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C94C28-1194-4FFC-9961-B565493D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0547"/>
            <a:ext cx="902295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0377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Affichage à l'écran (4:3)</PresentationFormat>
  <Paragraphs>71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Candara</vt:lpstr>
      <vt:lpstr>Noto Sans Symbols</vt:lpstr>
      <vt:lpstr>Arial</vt:lpstr>
      <vt:lpstr>Times New Roman</vt:lpstr>
      <vt:lpstr>Calibri</vt:lpstr>
      <vt:lpstr>Vagues</vt:lpstr>
      <vt:lpstr>      Project 3 Data Cleaning  14 March 2022</vt:lpstr>
      <vt:lpstr> Our dataset: Salary</vt:lpstr>
      <vt:lpstr>       Database   </vt:lpstr>
      <vt:lpstr> Organisation   </vt:lpstr>
      <vt:lpstr>Challenges</vt:lpstr>
      <vt:lpstr>Cleaning data on Python </vt:lpstr>
      <vt:lpstr>Working with MySQL </vt:lpstr>
      <vt:lpstr>15 highest paying companies </vt:lpstr>
      <vt:lpstr>5 best paid titles </vt:lpstr>
      <vt:lpstr>Salaries by gender </vt:lpstr>
      <vt:lpstr> 5 best paid titles</vt:lpstr>
      <vt:lpstr>  AVG years of experiences in 3 chosen companies</vt:lpstr>
      <vt:lpstr>Business Analyst AVG salary in 3 chosen companies</vt:lpstr>
      <vt:lpstr>Lessons Learnt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Quoc Anh DOAN</cp:lastModifiedBy>
  <cp:revision>8</cp:revision>
  <dcterms:created xsi:type="dcterms:W3CDTF">2015-03-22T16:14:49Z</dcterms:created>
  <dcterms:modified xsi:type="dcterms:W3CDTF">2022-03-11T16:28:37Z</dcterms:modified>
</cp:coreProperties>
</file>