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74" r:id="rId8"/>
    <p:sldId id="265" r:id="rId9"/>
    <p:sldId id="266" r:id="rId10"/>
    <p:sldId id="268" r:id="rId11"/>
    <p:sldId id="273" r:id="rId12"/>
    <p:sldId id="269" r:id="rId13"/>
    <p:sldId id="271" r:id="rId14"/>
    <p:sldId id="272" r:id="rId15"/>
    <p:sldId id="270" r:id="rId16"/>
    <p:sldId id="263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WBP9f6unG6JyfCNW1QE/TR9x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4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8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88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9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1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7" name="Google Shape;77;p15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16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17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ichaaba/SoldierAndDices-Risk/blob/main/Python_Project_Dices%26Soldiers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Project 3</a:t>
            </a: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14 March 2022</a:t>
            </a:r>
            <a:endParaRPr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371600" y="4019549"/>
            <a:ext cx="64008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Giang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LE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Rana YOUSSEF</a:t>
            </a:r>
            <a:endParaRPr dirty="0"/>
          </a:p>
        </p:txBody>
      </p:sp>
      <p:pic>
        <p:nvPicPr>
          <p:cNvPr id="139" name="Google Shape;139;p1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47650"/>
            <a:ext cx="2304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Salaries by </a:t>
            </a:r>
            <a:r>
              <a:rPr lang="fr-FR" dirty="0" err="1"/>
              <a:t>gender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D1D5C-E009-41CD-9029-4B21E0B0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47257"/>
            <a:ext cx="587269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66E5670-633D-4D11-A5F1-E08D468D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067" y="2007909"/>
            <a:ext cx="7408333" cy="411825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D1BE2E0-1F7A-495B-903D-642B5E73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20 top Total </a:t>
            </a:r>
            <a:r>
              <a:rPr lang="fr-FR" dirty="0" err="1"/>
              <a:t>yearly</a:t>
            </a:r>
            <a:r>
              <a:rPr lang="fr-FR" dirty="0"/>
              <a:t> compensation </a:t>
            </a:r>
            <a:r>
              <a:rPr lang="fr-FR" dirty="0" err="1"/>
              <a:t>companies</a:t>
            </a: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5CFCE2-7F04-4DC9-BC9E-0FE3D52A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01" y="2611225"/>
            <a:ext cx="6425397" cy="36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2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r>
              <a:rPr lang="en-US" dirty="0"/>
              <a:t>5 best paid titles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8BC1A9-4E24-4F2A-A2AF-7E0ADF0A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627"/>
            <a:ext cx="9144000" cy="19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0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293DCC-DF78-4B2E-B6E5-45E106289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599560-964A-4AD1-B9ED-CF9596E8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FR" sz="2000" b="1" dirty="0"/>
            </a:br>
            <a:br>
              <a:rPr lang="fr-FR" sz="2000" b="1" dirty="0"/>
            </a:br>
            <a:r>
              <a:rPr lang="fr-FR" sz="2000" b="1" dirty="0"/>
              <a:t>AVG </a:t>
            </a:r>
            <a:r>
              <a:rPr lang="fr-FR" sz="2000" b="1" dirty="0" err="1"/>
              <a:t>years</a:t>
            </a:r>
            <a:r>
              <a:rPr lang="fr-FR" sz="2000" b="1" dirty="0"/>
              <a:t> of </a:t>
            </a:r>
            <a:r>
              <a:rPr lang="fr-FR" sz="2000" b="1" dirty="0" err="1"/>
              <a:t>experiences</a:t>
            </a:r>
            <a:r>
              <a:rPr lang="fr-FR" sz="2000" b="1" dirty="0"/>
              <a:t> in 3 </a:t>
            </a:r>
            <a:r>
              <a:rPr lang="fr-FR" sz="2000" b="1" dirty="0" err="1"/>
              <a:t>chosen</a:t>
            </a:r>
            <a:r>
              <a:rPr lang="fr-FR" sz="2000" b="1" dirty="0"/>
              <a:t> </a:t>
            </a:r>
            <a:r>
              <a:rPr lang="fr-FR" sz="2000" b="1" dirty="0" err="1"/>
              <a:t>companies</a:t>
            </a: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5C997-FF63-4A59-BA4E-42C13647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53" y="3249000"/>
            <a:ext cx="4321142" cy="11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D1DB4C8-2256-429E-9777-9ED2163DB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B9F7DA0-AE9B-45F3-8172-2FBDC1A1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Business </a:t>
            </a:r>
            <a:r>
              <a:rPr lang="fr-FR" dirty="0" err="1"/>
              <a:t>Analyst</a:t>
            </a:r>
            <a:r>
              <a:rPr lang="fr-FR" dirty="0"/>
              <a:t> AVG </a:t>
            </a:r>
            <a:r>
              <a:rPr lang="fr-FR" dirty="0" err="1"/>
              <a:t>salary</a:t>
            </a:r>
            <a:r>
              <a:rPr lang="fr-FR" dirty="0"/>
              <a:t> in 3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companies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F107F5-0EFA-4F7B-8FEA-55CACFAB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675467"/>
            <a:ext cx="6442173" cy="29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9BCF001-9D32-45FD-A628-F603DCDE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833" y="2608808"/>
            <a:ext cx="7408333" cy="391086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Practice </a:t>
            </a:r>
            <a:r>
              <a:rPr lang="fr-FR" dirty="0" err="1"/>
              <a:t>importing</a:t>
            </a:r>
            <a:r>
              <a:rPr lang="fr-FR" dirty="0"/>
              <a:t> and </a:t>
            </a:r>
            <a:r>
              <a:rPr lang="fr-FR" dirty="0" err="1"/>
              <a:t>exporting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to and </a:t>
            </a:r>
            <a:r>
              <a:rPr lang="fr-FR" dirty="0" err="1"/>
              <a:t>from</a:t>
            </a:r>
            <a:r>
              <a:rPr lang="fr-FR" dirty="0"/>
              <a:t> Pandas.</a:t>
            </a:r>
          </a:p>
          <a:p>
            <a:r>
              <a:rPr lang="fr-FR" dirty="0"/>
              <a:t>Practice to clean the data to have the best </a:t>
            </a:r>
            <a:r>
              <a:rPr lang="fr-FR" dirty="0" err="1"/>
              <a:t>datatset</a:t>
            </a:r>
            <a:r>
              <a:rPr lang="fr-FR" dirty="0"/>
              <a:t> for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 err="1"/>
              <a:t>Exporting</a:t>
            </a:r>
            <a:r>
              <a:rPr lang="fr-FR" dirty="0"/>
              <a:t> csv </a:t>
            </a:r>
            <a:r>
              <a:rPr lang="fr-FR" dirty="0" err="1"/>
              <a:t>from</a:t>
            </a:r>
            <a:r>
              <a:rPr lang="fr-FR" dirty="0"/>
              <a:t> pandas to SQL</a:t>
            </a:r>
          </a:p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closer</a:t>
            </a:r>
            <a:r>
              <a:rPr lang="fr-FR" dirty="0"/>
              <a:t> to real life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  <a:p>
            <a:endParaRPr lang="fr-FR" dirty="0"/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GitHub link:</a:t>
            </a:r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 https://github.com/Rana2305/IronhackLabs_GiangLe/tree/master/Module%201/Project_3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D517AE-B084-4AEF-ABE2-DD80C9E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Lessons</a:t>
            </a:r>
            <a:r>
              <a:rPr lang="fr-FR" dirty="0"/>
              <a:t> </a:t>
            </a:r>
            <a:r>
              <a:rPr lang="fr-FR" dirty="0" err="1"/>
              <a:t>Learnt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75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457200" y="3810000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!</a:t>
            </a: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Our dataset: Salary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198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618400" y="5628299"/>
            <a:ext cx="74082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C3C6BD-478C-443C-9CCD-97D602D8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74" y="2422156"/>
            <a:ext cx="4845912" cy="3035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Database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867833" y="2133600"/>
            <a:ext cx="7408333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Our chosen database is about salaries in 1096 unique companies</a:t>
            </a:r>
            <a:endParaRPr dirty="0"/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It’s a huge database with 62642 observations in 1050 locations worldwide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Variables about company, location, experience, gender, title and education of employees in each company	 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br>
              <a:rPr lang="en-US" b="1"/>
            </a:b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br>
              <a:rPr lang="en-US" b="1"/>
            </a:br>
            <a:r>
              <a:rPr lang="en-US"/>
              <a:t>  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872067" y="1905000"/>
            <a:ext cx="7408333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4732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Import the data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Examine the data for potential issues (missing data, data inconsistency, outliers, duplicates).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Cleaning and transforming the data with Python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Export clean version of  data into MySQL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Analyzing the dataset in MySQL. </a:t>
            </a:r>
            <a:endParaRPr dirty="0"/>
          </a:p>
          <a:p>
            <a:pPr marL="301943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3429000"/>
            <a:ext cx="4186981" cy="30439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Short timing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Big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detailed explication and documentation of dataset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506A14F-1980-4DA1-B3AE-497AAC3F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40" y="3273272"/>
            <a:ext cx="3974732" cy="230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columns who have the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a subset who have the useful columns for the further analysis.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one by one the columns who have the Nan values  and fixit if possible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outlier concerning the years of experience and years at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 Check again the type of all columns; make sure the numeric columns have float or int types.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Clean the name of company and make sure that there are no incorrect names by replacing all special characters, lowercase then capitalize.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For Gender, there are some invalid values, so we change them to </a:t>
            </a:r>
            <a:r>
              <a:rPr lang="en-US" dirty="0" err="1"/>
              <a:t>NaN</a:t>
            </a: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  <a:r>
              <a:rPr lang="fr-FR" dirty="0"/>
              <a:t> data on Python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4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68AF127-AB1D-4160-B0C6-D655E7A70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3E43FF-2BA7-4F9A-ADAE-5DDE6220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Use </a:t>
            </a:r>
            <a:r>
              <a:rPr lang="fr-FR" dirty="0" err="1"/>
              <a:t>heatmap</a:t>
            </a:r>
            <a:r>
              <a:rPr lang="fr-FR" dirty="0"/>
              <a:t> to check the </a:t>
            </a:r>
            <a:r>
              <a:rPr lang="fr-FR" dirty="0" err="1"/>
              <a:t>correlation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394CEE-56EB-43FF-B1EB-C9E4A191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77" y="2675467"/>
            <a:ext cx="5467546" cy="38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the 20 companies who have the most total yearly compensation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avg salary per title per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year of experiences and years at company of 3 chosen companies (Apple, Microsoft, Google)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compensation per gender per company out of 3 chosen companies.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avg salary of Business Analyst Title in 3 chosen companies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MySQL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08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 highest paying companies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C98124-E352-47C8-998E-5B0B99F1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2536371"/>
            <a:ext cx="7336972" cy="36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6779"/>
      </p:ext>
    </p:extLst>
  </p:cSld>
  <p:clrMapOvr>
    <a:masterClrMapping/>
  </p:clrMapOvr>
</p:sld>
</file>

<file path=ppt/theme/theme1.xml><?xml version="1.0" encoding="utf-8"?>
<a:theme xmlns:a="http://schemas.openxmlformats.org/drawingml/2006/main" name="Vagues">
  <a:themeElements>
    <a:clrScheme name="Vagues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Affichage à l'écran (4:3)</PresentationFormat>
  <Paragraphs>71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Candara</vt:lpstr>
      <vt:lpstr>Arial</vt:lpstr>
      <vt:lpstr>Times New Roman</vt:lpstr>
      <vt:lpstr>Noto Sans Symbols</vt:lpstr>
      <vt:lpstr>Calibri</vt:lpstr>
      <vt:lpstr>Vagues</vt:lpstr>
      <vt:lpstr>      Project 3 Data Cleaning  14 March 2022</vt:lpstr>
      <vt:lpstr> Our dataset: Salary</vt:lpstr>
      <vt:lpstr>       Database   </vt:lpstr>
      <vt:lpstr> Organisation   </vt:lpstr>
      <vt:lpstr>Challenges</vt:lpstr>
      <vt:lpstr>Cleaning data on Python </vt:lpstr>
      <vt:lpstr>Use heatmap to check the correlation</vt:lpstr>
      <vt:lpstr>Working with MySQL </vt:lpstr>
      <vt:lpstr>15 highest paying companies </vt:lpstr>
      <vt:lpstr>Salaries by gender </vt:lpstr>
      <vt:lpstr>20 top Total yearly compensation companies </vt:lpstr>
      <vt:lpstr> 5 best paid titles</vt:lpstr>
      <vt:lpstr>  AVG years of experiences in 3 chosen companies</vt:lpstr>
      <vt:lpstr>Business Analyst AVG salary in 3 chosen companies</vt:lpstr>
      <vt:lpstr>Lessons Learnt</vt:lpstr>
      <vt:lpstr>Thanks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 3     Data Cleaning  14 March 2022</dc:title>
  <dc:creator>rana</dc:creator>
  <cp:lastModifiedBy>Quoc Anh DOAN</cp:lastModifiedBy>
  <cp:revision>10</cp:revision>
  <dcterms:created xsi:type="dcterms:W3CDTF">2015-03-22T16:14:49Z</dcterms:created>
  <dcterms:modified xsi:type="dcterms:W3CDTF">2022-03-11T20:01:20Z</dcterms:modified>
</cp:coreProperties>
</file>