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62" r:id="rId13"/>
    <p:sldId id="263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ndara" panose="020E05020303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WBP9f6unG6JyfCNW1QE/TR9xE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6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6882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0348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069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01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085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12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4" name="Google Shape;24;p9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25" name="Google Shape;25;p9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30" name="Google Shape;30;p9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 rot="5400000">
            <a:off x="2850886" y="696648"/>
            <a:ext cx="3450696" cy="740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*"/>
              <a:defRPr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SzPts val="2200"/>
              <a:buChar char="*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vertical et texte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grpSp>
        <p:nvGrpSpPr>
          <p:cNvPr id="124" name="Google Shape;124;p19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25" name="Google Shape;125;p19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 rot="5400000">
            <a:off x="5414434" y="2662767"/>
            <a:ext cx="44873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 rot="5400000">
            <a:off x="1223433" y="681567"/>
            <a:ext cx="448733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*"/>
              <a:defRPr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*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*"/>
              <a:defRPr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de section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6047438" y="4203592"/>
            <a:ext cx="2876429" cy="714026"/>
          </a:xfrm>
          <a:custGeom>
            <a:avLst/>
            <a:gdLst/>
            <a:ahLst/>
            <a:cxnLst/>
            <a:rect l="l" t="t" r="r" b="b"/>
            <a:pathLst>
              <a:path w="2706" h="640" extrusionOk="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lt2">
              <a:alpha val="28627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2619320" y="4075290"/>
            <a:ext cx="5544515" cy="850138"/>
          </a:xfrm>
          <a:custGeom>
            <a:avLst/>
            <a:gdLst/>
            <a:ahLst/>
            <a:cxnLst/>
            <a:rect l="l" t="t" r="r" b="b"/>
            <a:pathLst>
              <a:path w="5216" h="762" extrusionOk="0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lt2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2828728" y="4087562"/>
            <a:ext cx="5467980" cy="774272"/>
          </a:xfrm>
          <a:custGeom>
            <a:avLst/>
            <a:gdLst/>
            <a:ahLst/>
            <a:cxnLst/>
            <a:rect l="l" t="t" r="r" b="b"/>
            <a:pathLst>
              <a:path w="5144" h="694" extrusionOk="0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5609489" y="4074174"/>
            <a:ext cx="3308000" cy="651549"/>
          </a:xfrm>
          <a:custGeom>
            <a:avLst/>
            <a:gdLst/>
            <a:ahLst/>
            <a:cxnLst/>
            <a:rect l="l" t="t" r="r" b="b"/>
            <a:pathLst>
              <a:path w="3112" h="584" extrusionOk="0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211665" y="4058555"/>
            <a:ext cx="8723376" cy="1329874"/>
          </a:xfrm>
          <a:custGeom>
            <a:avLst/>
            <a:gdLst/>
            <a:ahLst/>
            <a:cxnLst/>
            <a:rect l="l" t="t" r="r" b="b"/>
            <a:pathLst>
              <a:path w="8196" h="1192" extrusionOk="0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676655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2"/>
          </p:nvPr>
        </p:nvSpPr>
        <p:spPr>
          <a:xfrm>
            <a:off x="4645152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677332" y="3429000"/>
            <a:ext cx="3820055" cy="269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marL="2743200" lvl="5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3"/>
          </p:nvPr>
        </p:nvSpPr>
        <p:spPr>
          <a:xfrm>
            <a:off x="4648200" y="2678113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4"/>
          </p:nvPr>
        </p:nvSpPr>
        <p:spPr>
          <a:xfrm>
            <a:off x="4645025" y="3429000"/>
            <a:ext cx="3822192" cy="269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marL="2743200" lvl="5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de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7" name="Google Shape;77;p15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-3905251" y="4294188"/>
              <a:ext cx="13027839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u avec légende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914400" y="3581400"/>
            <a:ext cx="3352800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92" name="Google Shape;92;p16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ndara"/>
              <a:buNone/>
              <a:defRPr sz="3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2"/>
          </p:nvPr>
        </p:nvSpPr>
        <p:spPr>
          <a:xfrm>
            <a:off x="4651962" y="1828800"/>
            <a:ext cx="3904076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Char char="*"/>
              <a:defRPr sz="2200">
                <a:solidFill>
                  <a:schemeClr val="dk2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*"/>
              <a:defRPr sz="2000">
                <a:solidFill>
                  <a:schemeClr val="dk2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*"/>
              <a:defRPr sz="1800">
                <a:solidFill>
                  <a:schemeClr val="dk2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5pPr>
            <a:lvl6pPr marL="2743200" lvl="5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6pPr>
            <a:lvl7pPr marL="3200400" lvl="6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8pPr>
            <a:lvl9pPr marL="4114800" lvl="8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avec légende" type="picTx">
  <p:cSld name="PICTURE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2" name="Google Shape;102;p17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ndara"/>
              <a:buNone/>
              <a:defRPr sz="28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4868333" y="2785533"/>
            <a:ext cx="3818467" cy="242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112" name="Google Shape;112;p17"/>
          <p:cNvSpPr>
            <a:spLocks noGrp="1"/>
          </p:cNvSpPr>
          <p:nvPr>
            <p:ph type="pic" idx="2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stA="30000" endPos="30000" dist="5000" dir="5400000" sy="-100000" algn="bl" rotWithShape="0"/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1" name="Google Shape;11;p8"/>
          <p:cNvGrpSpPr/>
          <p:nvPr/>
        </p:nvGrpSpPr>
        <p:grpSpPr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2" name="Google Shape;12;p8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4" name="Google Shape;14;p8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5" name="Google Shape;15;p8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-3905251" y="4294188"/>
              <a:ext cx="13027839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*"/>
              <a:defRPr sz="2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*"/>
              <a:defRPr sz="22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*"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*"/>
              <a:defRPr sz="18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*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elmichaaba/SoldierAndDices-Risk/blob/main/Python_Project_Dices%26Soldiers.ipyn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685800" y="27432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</a:pP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Project 3</a:t>
            </a:r>
            <a:b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14 March 2022</a:t>
            </a:r>
            <a:endParaRPr dirty="0"/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1371600" y="4019549"/>
            <a:ext cx="64008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Giang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LE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Rana YOUSSEF</a:t>
            </a:r>
            <a:endParaRPr dirty="0"/>
          </a:p>
        </p:txBody>
      </p:sp>
      <p:pic>
        <p:nvPicPr>
          <p:cNvPr id="139" name="Google Shape;139;p1" descr="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47650"/>
            <a:ext cx="23042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Salaries by </a:t>
            </a:r>
            <a:r>
              <a:rPr lang="fr-FR" dirty="0" err="1"/>
              <a:t>gender</a:t>
            </a:r>
            <a:br>
              <a:rPr lang="fr-FR" dirty="0"/>
            </a:b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A1D1D5C-E009-41CD-9029-4B21E0B0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47257"/>
            <a:ext cx="587269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7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dirty="0"/>
            </a:br>
            <a:r>
              <a:rPr lang="en-US" dirty="0"/>
              <a:t>5 best paid titles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88BC1A9-4E24-4F2A-A2AF-7E0ADF0AF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6486"/>
            <a:ext cx="9144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0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None/>
            </a:pP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/>
          </a:p>
        </p:txBody>
      </p:sp>
      <p:pic>
        <p:nvPicPr>
          <p:cNvPr id="185" name="Google Shape;18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2192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GitHub link:</a:t>
            </a:r>
          </a:p>
          <a:p>
            <a:pPr marL="274320" lvl="0" indent="-12192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fr-FR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 https://github.com/Rana2305/IronhackLabs_GiangLe/tree/master/Module%201/Project_3</a:t>
            </a:r>
            <a:endParaRPr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  <a:hlinkClick r:id="rId4"/>
            </a:endParaRPr>
          </a:p>
          <a:p>
            <a:pPr marL="274320" lvl="0" indent="-121920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>
            <a:spLocks noGrp="1"/>
          </p:cNvSpPr>
          <p:nvPr>
            <p:ph type="title"/>
          </p:nvPr>
        </p:nvSpPr>
        <p:spPr>
          <a:xfrm>
            <a:off x="457200" y="3810000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!</a:t>
            </a:r>
            <a:b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 Project description</a:t>
            </a:r>
            <a:endParaRPr dirty="0"/>
          </a:p>
        </p:txBody>
      </p:sp>
      <p:pic>
        <p:nvPicPr>
          <p:cNvPr id="146" name="Google Shape;14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8198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"/>
          <p:cNvSpPr txBox="1">
            <a:spLocks noGrp="1"/>
          </p:cNvSpPr>
          <p:nvPr>
            <p:ph type="body" idx="1"/>
          </p:nvPr>
        </p:nvSpPr>
        <p:spPr>
          <a:xfrm>
            <a:off x="618400" y="5628299"/>
            <a:ext cx="7408200" cy="11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goal of this project is to combine everything we have learned about data cleaning, and manipulation with Pandas and MySQL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5FDE7F-AA38-44E7-A762-01E771EB0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708" y="2412134"/>
            <a:ext cx="5253841" cy="295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None/>
            </a:pP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     Database</a:t>
            </a: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/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>
            <a:spLocks noGrp="1"/>
          </p:cNvSpPr>
          <p:nvPr>
            <p:ph type="body" idx="1"/>
          </p:nvPr>
        </p:nvSpPr>
        <p:spPr>
          <a:xfrm>
            <a:off x="867833" y="2133600"/>
            <a:ext cx="7408333" cy="38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ra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Our chosen database is about salaries in 1096 companies</a:t>
            </a:r>
            <a:endParaRPr dirty="0"/>
          </a:p>
          <a:p>
            <a:pPr marL="342900" lvl="0" indent="-34290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It’s a huge database with 62642 observations in 1050 locations worldwide</a:t>
            </a:r>
          </a:p>
          <a:p>
            <a:pPr marL="342900" lvl="0" indent="-34290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Variables about company, location, experience, gender, title and education of employees in each company	 </a:t>
            </a:r>
            <a:endParaRPr dirty="0"/>
          </a:p>
          <a:p>
            <a:pPr marL="0" lvl="0" indent="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br>
              <a:rPr lang="en-US" b="1"/>
            </a:b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Organisation</a:t>
            </a:r>
            <a:br>
              <a:rPr lang="en-US" b="1"/>
            </a:br>
            <a:r>
              <a:rPr lang="en-US"/>
              <a:t>  </a:t>
            </a:r>
            <a:endParaRPr/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>
            <a:spLocks noGrp="1"/>
          </p:cNvSpPr>
          <p:nvPr>
            <p:ph type="body" idx="1"/>
          </p:nvPr>
        </p:nvSpPr>
        <p:spPr>
          <a:xfrm>
            <a:off x="872067" y="1905000"/>
            <a:ext cx="7408333" cy="422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4732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47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Import the data using Pandas.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Examine the data for potential issues (missing data, data inconsistency, outliers, duplicates).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Cleaning and transforming the data with Python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Export clean version of  data into MySQL using Pandas.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Analyzing the dataset in MySQL. </a:t>
            </a:r>
            <a:endParaRPr dirty="0"/>
          </a:p>
          <a:p>
            <a:pPr marL="301943" lvl="1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3429000"/>
            <a:ext cx="4186981" cy="304391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Short timing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Big dataset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Missing values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Missing detailed explication and documentation of dataset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506A14F-1980-4DA1-B3AE-497AAC3F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440" y="3273272"/>
            <a:ext cx="3974732" cy="230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the columns who have the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Create a subset who have the useful columns for the further analysis.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one by one the columns who have the Nan values  and fixit if possible 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the outlier concerning the years of experience and years at company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 Check again the type of all columns; make sure the numeric columns have float or int types.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Clean the name of company and make sure that there are no incorrect names by replacing all special characters, lowercase then capitalize. 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For Gender, there are some invalid values, so we change them to </a:t>
            </a:r>
            <a:r>
              <a:rPr lang="en-US" dirty="0" err="1"/>
              <a:t>NaN</a:t>
            </a: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Cleaning</a:t>
            </a:r>
            <a:r>
              <a:rPr lang="fr-FR" dirty="0"/>
              <a:t> data on Python</a:t>
            </a:r>
            <a:br>
              <a:rPr lang="fr-FR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46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Export the subset to SQL using </a:t>
            </a:r>
            <a:r>
              <a:rPr lang="en-US" dirty="0" err="1"/>
              <a:t>sqlalchemy</a:t>
            </a:r>
            <a:r>
              <a:rPr lang="en-US" dirty="0"/>
              <a:t> library.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 Queries and results :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with MySQL</a:t>
            </a:r>
            <a:br>
              <a:rPr lang="fr-FR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08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 highest paying companies</a:t>
            </a:r>
            <a:br>
              <a:rPr lang="fr-FR" dirty="0"/>
            </a:b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CC98124-E352-47C8-998E-5B0B99F1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7" y="2536371"/>
            <a:ext cx="7336972" cy="36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0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 best paid titles</a:t>
            </a:r>
            <a:br>
              <a:rPr lang="fr-FR" dirty="0"/>
            </a:b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FC94C28-1194-4FFC-9961-B565493DF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0547"/>
            <a:ext cx="9022956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0377"/>
      </p:ext>
    </p:extLst>
  </p:cSld>
  <p:clrMapOvr>
    <a:masterClrMapping/>
  </p:clrMapOvr>
</p:sld>
</file>

<file path=ppt/theme/theme1.xml><?xml version="1.0" encoding="utf-8"?>
<a:theme xmlns:a="http://schemas.openxmlformats.org/drawingml/2006/main" name="Vagues">
  <a:themeElements>
    <a:clrScheme name="Vagues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351</Words>
  <Application>Microsoft Office PowerPoint</Application>
  <PresentationFormat>Affichage à l'écran (4:3)</PresentationFormat>
  <Paragraphs>65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Times New Roman</vt:lpstr>
      <vt:lpstr>Calibri</vt:lpstr>
      <vt:lpstr>Candara</vt:lpstr>
      <vt:lpstr>Noto Sans Symbols</vt:lpstr>
      <vt:lpstr>Arial</vt:lpstr>
      <vt:lpstr>Vagues</vt:lpstr>
      <vt:lpstr>      Project 3 Data Cleaning  14 March 2022</vt:lpstr>
      <vt:lpstr>  Project description</vt:lpstr>
      <vt:lpstr>       Database   </vt:lpstr>
      <vt:lpstr> Organisation   </vt:lpstr>
      <vt:lpstr>Challenges</vt:lpstr>
      <vt:lpstr>Cleaning data on Python </vt:lpstr>
      <vt:lpstr>Working with MySQL </vt:lpstr>
      <vt:lpstr>5 highest paying companies </vt:lpstr>
      <vt:lpstr>5 best paid titles </vt:lpstr>
      <vt:lpstr>Salaries by gender </vt:lpstr>
      <vt:lpstr> 5 best paid titles</vt:lpstr>
      <vt:lpstr> demonstration   </vt:lpstr>
      <vt:lpstr>Thanks 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Project 3     Data Cleaning  14 March 2022</dc:title>
  <dc:creator>rana</dc:creator>
  <cp:lastModifiedBy>Rana YOUSSEF</cp:lastModifiedBy>
  <cp:revision>7</cp:revision>
  <dcterms:created xsi:type="dcterms:W3CDTF">2015-03-22T16:14:49Z</dcterms:created>
  <dcterms:modified xsi:type="dcterms:W3CDTF">2022-03-11T16:12:38Z</dcterms:modified>
</cp:coreProperties>
</file>