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4" r:id="rId7"/>
    <p:sldId id="274" r:id="rId8"/>
    <p:sldId id="265" r:id="rId9"/>
    <p:sldId id="266" r:id="rId10"/>
    <p:sldId id="268" r:id="rId11"/>
    <p:sldId id="273" r:id="rId12"/>
    <p:sldId id="269" r:id="rId13"/>
    <p:sldId id="271" r:id="rId14"/>
    <p:sldId id="272" r:id="rId15"/>
    <p:sldId id="270" r:id="rId16"/>
    <p:sldId id="263" r:id="rId1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WBP9f6unG6JyfCNW1QE/TR9xE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3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0348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069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8011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085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7506ff3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7506ff3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g117506ff3c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88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4" name="Google Shape;24;p9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25" name="Google Shape;25;p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30" name="Google Shape;30;p9"/>
          <p:cNvSpPr txBox="1"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22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84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 rot="5400000">
            <a:off x="2850886" y="696648"/>
            <a:ext cx="3450696" cy="740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vertical et texte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124" name="Google Shape;124;p19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25" name="Google Shape;125;p19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 rot="5400000">
            <a:off x="5414434" y="2662767"/>
            <a:ext cx="44873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ndara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 rot="5400000">
            <a:off x="1223433" y="681567"/>
            <a:ext cx="448733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*"/>
              <a:defRPr/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*"/>
              <a:defRPr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*"/>
              <a:defRPr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re de sectio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3" name="Google Shape;43;p11"/>
          <p:cNvSpPr/>
          <p:nvPr/>
        </p:nvSpPr>
        <p:spPr>
          <a:xfrm>
            <a:off x="6047438" y="4203592"/>
            <a:ext cx="2876429" cy="714026"/>
          </a:xfrm>
          <a:custGeom>
            <a:avLst/>
            <a:gdLst/>
            <a:ahLst/>
            <a:cxnLst/>
            <a:rect l="l" t="t" r="r" b="b"/>
            <a:pathLst>
              <a:path w="2706" h="640" extrusionOk="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lt2">
              <a:alpha val="28627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4" name="Google Shape;44;p11"/>
          <p:cNvSpPr/>
          <p:nvPr/>
        </p:nvSpPr>
        <p:spPr>
          <a:xfrm>
            <a:off x="2619320" y="4075290"/>
            <a:ext cx="5544515" cy="850138"/>
          </a:xfrm>
          <a:custGeom>
            <a:avLst/>
            <a:gdLst/>
            <a:ahLst/>
            <a:cxnLst/>
            <a:rect l="l" t="t" r="r" b="b"/>
            <a:pathLst>
              <a:path w="5216" h="762" extrusionOk="0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5" name="Google Shape;45;p11"/>
          <p:cNvSpPr/>
          <p:nvPr/>
        </p:nvSpPr>
        <p:spPr>
          <a:xfrm>
            <a:off x="2828728" y="4087562"/>
            <a:ext cx="5467980" cy="774272"/>
          </a:xfrm>
          <a:custGeom>
            <a:avLst/>
            <a:gdLst/>
            <a:ahLst/>
            <a:cxnLst/>
            <a:rect l="l" t="t" r="r" b="b"/>
            <a:pathLst>
              <a:path w="5144" h="694" extrusionOk="0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5609489" y="4074174"/>
            <a:ext cx="3308000" cy="651549"/>
          </a:xfrm>
          <a:custGeom>
            <a:avLst/>
            <a:gdLst/>
            <a:ahLst/>
            <a:cxnLst/>
            <a:rect l="l" t="t" r="r" b="b"/>
            <a:pathLst>
              <a:path w="3112" h="584" extrusionOk="0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211665" y="4058555"/>
            <a:ext cx="8723376" cy="1329874"/>
          </a:xfrm>
          <a:custGeom>
            <a:avLst/>
            <a:gdLst/>
            <a:ahLst/>
            <a:cxnLst/>
            <a:rect l="l" t="t" r="r" b="b"/>
            <a:pathLst>
              <a:path w="8196" h="1192" extrusionOk="0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676655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2"/>
          </p:nvPr>
        </p:nvSpPr>
        <p:spPr>
          <a:xfrm>
            <a:off x="4645152" y="2679192"/>
            <a:ext cx="3822192" cy="344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/>
            </a:lvl5pPr>
            <a:lvl6pPr marL="2743200" lvl="5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84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2"/>
          </p:nvPr>
        </p:nvSpPr>
        <p:spPr>
          <a:xfrm>
            <a:off x="677332" y="3429000"/>
            <a:ext cx="3820055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3"/>
          </p:nvPr>
        </p:nvSpPr>
        <p:spPr>
          <a:xfrm>
            <a:off x="4648200" y="2678113"/>
            <a:ext cx="3822192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i="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4"/>
          </p:nvPr>
        </p:nvSpPr>
        <p:spPr>
          <a:xfrm>
            <a:off x="4645025" y="3429000"/>
            <a:ext cx="3822192" cy="269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*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*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*"/>
              <a:defRPr sz="1600"/>
            </a:lvl3pPr>
            <a:lvl4pPr marL="1828800" lvl="3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SzPts val="1400"/>
              <a:buChar char="*"/>
              <a:defRPr sz="1400"/>
            </a:lvl5pPr>
            <a:lvl6pPr marL="2743200" lvl="5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84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ide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7" name="Google Shape;77;p15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82" name="Google Shape;82;p15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u avec légende" type="objTx">
  <p:cSld name="OBJECT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914400" y="3581400"/>
            <a:ext cx="33528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92" name="Google Shape;92;p16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ndara"/>
              <a:buNone/>
              <a:defRPr sz="3200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651962" y="1828800"/>
            <a:ext cx="3904076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lt1"/>
              </a:buClr>
              <a:buSzPts val="2200"/>
              <a:buChar char="*"/>
              <a:defRPr sz="2200">
                <a:solidFill>
                  <a:schemeClr val="dk2"/>
                </a:solidFill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*"/>
              <a:defRPr sz="2000">
                <a:solidFill>
                  <a:schemeClr val="dk2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*"/>
              <a:defRPr sz="1800">
                <a:solidFill>
                  <a:schemeClr val="dk2"/>
                </a:solidFill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*"/>
              <a:defRPr sz="1600">
                <a:solidFill>
                  <a:schemeClr val="dk2"/>
                </a:solidFill>
              </a:defRPr>
            </a:lvl5pPr>
            <a:lvl6pPr marL="2743200" lvl="5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384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 avec légende" type="picTx">
  <p:cSld name="PICTURE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rgbClr val="0293E0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2" name="Google Shape;102;p17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-3905250" y="4294188"/>
              <a:ext cx="13011150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ndara"/>
              <a:buNone/>
              <a:defRPr sz="28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4868333" y="2785533"/>
            <a:ext cx="3818467" cy="242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384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12" name="Google Shape;112;p17"/>
          <p:cNvSpPr>
            <a:spLocks noGrp="1"/>
          </p:cNvSpPr>
          <p:nvPr>
            <p:ph type="pic" idx="2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stA="30000" endPos="30000" dist="5000" dir="5400000" sy="-100000" algn="bl" rotWithShape="0"/>
          </a:effectLst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rgbClr val="0293E0"/>
              </a:gs>
              <a:gs pos="90000">
                <a:srgbClr val="81D2FE"/>
              </a:gs>
              <a:gs pos="100000">
                <a:srgbClr val="81D2FE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2" name="Google Shape;12;p8"/>
            <p:cNvSpPr/>
            <p:nvPr/>
          </p:nvSpPr>
          <p:spPr>
            <a:xfrm>
              <a:off x="4810125" y="4500563"/>
              <a:ext cx="4295775" cy="1016000"/>
            </a:xfrm>
            <a:custGeom>
              <a:avLst/>
              <a:gdLst/>
              <a:ahLst/>
              <a:cxnLst/>
              <a:rect l="l" t="t" r="r" b="b"/>
              <a:pathLst>
                <a:path w="2706" h="640" extrusionOk="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lt2">
                <a:alpha val="2862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>
              <a:off x="-309563" y="4318000"/>
              <a:ext cx="8280401" cy="1209675"/>
            </a:xfrm>
            <a:custGeom>
              <a:avLst/>
              <a:gdLst/>
              <a:ahLst/>
              <a:cxnLst/>
              <a:rect l="l" t="t" r="r" b="b"/>
              <a:pathLst>
                <a:path w="5216" h="762" extrusionOk="0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lt2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4" name="Google Shape;14;p8"/>
            <p:cNvSpPr/>
            <p:nvPr/>
          </p:nvSpPr>
          <p:spPr>
            <a:xfrm>
              <a:off x="3175" y="4335463"/>
              <a:ext cx="8166100" cy="1101725"/>
            </a:xfrm>
            <a:custGeom>
              <a:avLst/>
              <a:gdLst/>
              <a:ahLst/>
              <a:cxnLst/>
              <a:rect l="l" t="t" r="r" b="b"/>
              <a:pathLst>
                <a:path w="5144" h="694" extrusionOk="0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5" name="Google Shape;15;p8"/>
            <p:cNvSpPr/>
            <p:nvPr/>
          </p:nvSpPr>
          <p:spPr>
            <a:xfrm>
              <a:off x="4156075" y="4316413"/>
              <a:ext cx="4940300" cy="927100"/>
            </a:xfrm>
            <a:custGeom>
              <a:avLst/>
              <a:gdLst/>
              <a:ahLst/>
              <a:cxnLst/>
              <a:rect l="l" t="t" r="r" b="b"/>
              <a:pathLst>
                <a:path w="3112" h="584" extrusionOk="0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  <p:sp>
          <p:nvSpPr>
            <p:cNvPr id="16" name="Google Shape;16;p8"/>
            <p:cNvSpPr/>
            <p:nvPr/>
          </p:nvSpPr>
          <p:spPr>
            <a:xfrm>
              <a:off x="-3905251" y="4294188"/>
              <a:ext cx="13027839" cy="1892300"/>
            </a:xfrm>
            <a:custGeom>
              <a:avLst/>
              <a:gdLst/>
              <a:ahLst/>
              <a:cxnLst/>
              <a:rect l="l" t="t" r="r" b="b"/>
              <a:pathLst>
                <a:path w="8196" h="1192" extrusionOk="0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endParaRPr>
            </a:p>
          </p:txBody>
        </p:sp>
      </p:grp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ndara"/>
              <a:buNone/>
              <a:defRPr sz="4400" b="0" i="0" u="none" strike="noStrike" cap="none">
                <a:solidFill>
                  <a:srgbClr val="FFFFFF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0" marR="0" lvl="1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0" marR="0" lvl="2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0" marR="0" lvl="3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0" marR="0" lvl="4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0" marR="0" lvl="5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0" marR="0" lvl="6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0" marR="0" lvl="7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0" marR="0" lvl="8" indent="0" algn="ctr" rtl="0">
              <a:spcBef>
                <a:spcPts val="0"/>
              </a:spcBef>
              <a:buNone/>
              <a:defRPr sz="1000" b="0" u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*"/>
              <a:defRPr sz="2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*"/>
              <a:defRPr sz="22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*"/>
              <a:defRPr sz="20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*"/>
              <a:defRPr sz="18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*"/>
              <a:defRPr sz="16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marL="3200400" marR="0" lvl="6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marL="3657600" marR="0" lvl="7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marL="4114800" marR="0" lvl="8" indent="-317500" algn="l" rtl="0">
              <a:spcBef>
                <a:spcPts val="384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2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lmichaaba/SoldierAndDices-Risk/blob/main/Python_Project_Dices%26Soldiers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>
            <a:spLocks noGrp="1"/>
          </p:cNvSpPr>
          <p:nvPr>
            <p:ph type="ctrTitle"/>
          </p:nvPr>
        </p:nvSpPr>
        <p:spPr>
          <a:xfrm>
            <a:off x="685800" y="2743200"/>
            <a:ext cx="77724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</a:pP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Project 3</a:t>
            </a:r>
            <a:b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14 March 2022</a:t>
            </a:r>
            <a:endParaRPr dirty="0"/>
          </a:p>
        </p:txBody>
      </p:sp>
      <p:sp>
        <p:nvSpPr>
          <p:cNvPr id="138" name="Google Shape;138;p1"/>
          <p:cNvSpPr txBox="1">
            <a:spLocks noGrp="1"/>
          </p:cNvSpPr>
          <p:nvPr>
            <p:ph type="subTitle" idx="1"/>
          </p:nvPr>
        </p:nvSpPr>
        <p:spPr>
          <a:xfrm>
            <a:off x="1371600" y="4019549"/>
            <a:ext cx="6400800" cy="121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00"/>
              <a:buNone/>
            </a:pPr>
            <a:endParaRPr sz="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Giang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LE</a:t>
            </a:r>
            <a:endParaRPr dirty="0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Rana YOUSSEF</a:t>
            </a:r>
            <a:endParaRPr dirty="0"/>
          </a:p>
        </p:txBody>
      </p:sp>
      <p:pic>
        <p:nvPicPr>
          <p:cNvPr id="139" name="Google Shape;139;p1" descr="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47650"/>
            <a:ext cx="2304225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Salaries by </a:t>
            </a:r>
            <a:r>
              <a:rPr lang="fr-FR" dirty="0" err="1"/>
              <a:t>gender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A1D1D5C-E009-41CD-9029-4B21E0B0A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547257"/>
            <a:ext cx="587269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66E5670-633D-4D11-A5F1-E08D468D9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2067" y="2007909"/>
            <a:ext cx="7408333" cy="411825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D1BE2E0-1F7A-495B-903D-642B5E73A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/>
              <a:t>10 </a:t>
            </a:r>
            <a:r>
              <a:rPr lang="fr-FR" dirty="0"/>
              <a:t>top Total </a:t>
            </a:r>
            <a:r>
              <a:rPr lang="fr-FR" dirty="0" err="1"/>
              <a:t>yearly</a:t>
            </a:r>
            <a:r>
              <a:rPr lang="fr-FR" dirty="0"/>
              <a:t> compensation </a:t>
            </a:r>
            <a:r>
              <a:rPr lang="fr-FR" dirty="0" err="1"/>
              <a:t>companies</a:t>
            </a:r>
            <a:r>
              <a:rPr lang="fr-FR" dirty="0"/>
              <a:t>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55CFCE2-7F04-4DC9-BC9E-0FE3D52A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301" y="2611225"/>
            <a:ext cx="6425397" cy="360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fr-FR" dirty="0"/>
            </a:br>
            <a:r>
              <a:rPr lang="en-US" dirty="0"/>
              <a:t>5 best paid titles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8BC1A9-4E24-4F2A-A2AF-7E0ADF0AF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2627"/>
            <a:ext cx="9144000" cy="19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0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7293DCC-DF78-4B2E-B6E5-45E106289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3599560-964A-4AD1-B9ED-CF9596E8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AVG </a:t>
            </a:r>
            <a:r>
              <a:rPr lang="fr-FR" sz="2000" b="1" dirty="0" err="1"/>
              <a:t>years</a:t>
            </a:r>
            <a:r>
              <a:rPr lang="fr-FR" sz="2000" b="1" dirty="0"/>
              <a:t> of </a:t>
            </a:r>
            <a:r>
              <a:rPr lang="fr-FR" sz="2000" b="1" dirty="0" err="1"/>
              <a:t>experiences</a:t>
            </a:r>
            <a:r>
              <a:rPr lang="fr-FR" sz="2000" b="1" dirty="0"/>
              <a:t> in 3 </a:t>
            </a:r>
            <a:r>
              <a:rPr lang="fr-FR" sz="2000" b="1" dirty="0" err="1"/>
              <a:t>chosen</a:t>
            </a:r>
            <a:r>
              <a:rPr lang="fr-FR" sz="2000" b="1" dirty="0"/>
              <a:t> </a:t>
            </a:r>
            <a:r>
              <a:rPr lang="fr-FR" sz="2000" b="1" dirty="0" err="1"/>
              <a:t>companies</a:t>
            </a:r>
            <a:endParaRPr lang="fr-FR" sz="20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B65C997-FF63-4A59-BA4E-42C13647E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353" y="3249000"/>
            <a:ext cx="4321142" cy="115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9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D1DB4C8-2256-429E-9777-9ED2163DB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9B9F7DA0-AE9B-45F3-8172-2FBDC1A1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Business </a:t>
            </a:r>
            <a:r>
              <a:rPr lang="fr-FR" dirty="0" err="1"/>
              <a:t>Analyst</a:t>
            </a:r>
            <a:r>
              <a:rPr lang="fr-FR" dirty="0"/>
              <a:t> AVG </a:t>
            </a:r>
            <a:r>
              <a:rPr lang="fr-FR" dirty="0" err="1"/>
              <a:t>salary</a:t>
            </a:r>
            <a:r>
              <a:rPr lang="fr-FR" dirty="0"/>
              <a:t> in 3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companies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F107F5-0EFA-4F7B-8FEA-55CACFAB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675467"/>
            <a:ext cx="6442173" cy="29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9BCF001-9D32-45FD-A628-F603DCDE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7833" y="2608808"/>
            <a:ext cx="7408333" cy="391086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Practice </a:t>
            </a:r>
            <a:r>
              <a:rPr lang="fr-FR" dirty="0" err="1"/>
              <a:t>importing</a:t>
            </a:r>
            <a:r>
              <a:rPr lang="fr-FR" dirty="0"/>
              <a:t> and </a:t>
            </a:r>
            <a:r>
              <a:rPr lang="fr-FR" dirty="0" err="1"/>
              <a:t>exporting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 to and </a:t>
            </a:r>
            <a:r>
              <a:rPr lang="fr-FR" dirty="0" err="1"/>
              <a:t>from</a:t>
            </a:r>
            <a:r>
              <a:rPr lang="fr-FR" dirty="0"/>
              <a:t> Pandas.</a:t>
            </a:r>
          </a:p>
          <a:p>
            <a:r>
              <a:rPr lang="fr-FR" dirty="0"/>
              <a:t>Practice to clean the data to have the best </a:t>
            </a:r>
            <a:r>
              <a:rPr lang="fr-FR" dirty="0" err="1"/>
              <a:t>datatset</a:t>
            </a:r>
            <a:r>
              <a:rPr lang="fr-FR" dirty="0"/>
              <a:t> for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fr-FR" dirty="0"/>
          </a:p>
          <a:p>
            <a:r>
              <a:rPr lang="fr-FR" dirty="0" err="1"/>
              <a:t>Exporting</a:t>
            </a:r>
            <a:r>
              <a:rPr lang="fr-FR" dirty="0"/>
              <a:t> csv </a:t>
            </a:r>
            <a:r>
              <a:rPr lang="fr-FR" dirty="0" err="1"/>
              <a:t>from</a:t>
            </a:r>
            <a:r>
              <a:rPr lang="fr-FR" dirty="0"/>
              <a:t> pandas to SQL</a:t>
            </a:r>
          </a:p>
          <a:p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closer</a:t>
            </a:r>
            <a:r>
              <a:rPr lang="fr-FR" dirty="0"/>
              <a:t> to real life </a:t>
            </a:r>
            <a:r>
              <a:rPr lang="fr-FR" dirty="0" err="1"/>
              <a:t>dataset</a:t>
            </a:r>
            <a:r>
              <a:rPr lang="fr-FR" dirty="0"/>
              <a:t> </a:t>
            </a:r>
          </a:p>
          <a:p>
            <a:endParaRPr lang="fr-FR" dirty="0"/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GitHub link:</a:t>
            </a:r>
          </a:p>
          <a:p>
            <a:pPr marL="274320" lvl="0" indent="-12192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/>
              </a:rPr>
              <a:t> https://github.com/Rana2305/IronhackLabs_GiangLe/tree/master/Module%201/Project_3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1D517AE-B084-4AEF-ABE2-DD80C9E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Lessons</a:t>
            </a:r>
            <a:r>
              <a:rPr lang="fr-FR" dirty="0"/>
              <a:t> </a:t>
            </a:r>
            <a:r>
              <a:rPr lang="fr-FR" dirty="0" err="1"/>
              <a:t>Learnt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5751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>
            <a:spLocks noGrp="1"/>
          </p:cNvSpPr>
          <p:nvPr>
            <p:ph type="title"/>
          </p:nvPr>
        </p:nvSpPr>
        <p:spPr>
          <a:xfrm>
            <a:off x="457200" y="3810000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None/>
            </a:pPr>
            <a: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!</a:t>
            </a: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Our dataset: Salary</a:t>
            </a:r>
            <a:endParaRPr sz="4000" dirty="0">
              <a:latin typeface="Times New Roman"/>
              <a:cs typeface="Times New Roman"/>
            </a:endParaRPr>
          </a:p>
        </p:txBody>
      </p:sp>
      <p:pic>
        <p:nvPicPr>
          <p:cNvPr id="146" name="Google Shape;14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8198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"/>
          <p:cNvSpPr txBox="1">
            <a:spLocks noGrp="1"/>
          </p:cNvSpPr>
          <p:nvPr>
            <p:ph type="body" idx="1"/>
          </p:nvPr>
        </p:nvSpPr>
        <p:spPr>
          <a:xfrm>
            <a:off x="618400" y="5628299"/>
            <a:ext cx="7408200" cy="11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CC3C6BD-478C-443C-9CCD-97D602D8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74" y="2422156"/>
            <a:ext cx="4845912" cy="30359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imes New Roman"/>
              <a:buNone/>
            </a:pP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      Database</a:t>
            </a:r>
            <a:b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pic>
        <p:nvPicPr>
          <p:cNvPr id="155" name="Google Shape;15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4"/>
          <p:cNvSpPr txBox="1">
            <a:spLocks noGrp="1"/>
          </p:cNvSpPr>
          <p:nvPr>
            <p:ph type="body" idx="1"/>
          </p:nvPr>
        </p:nvSpPr>
        <p:spPr>
          <a:xfrm>
            <a:off x="867833" y="2133600"/>
            <a:ext cx="7408333" cy="3840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286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2286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Our chosen database is about salaries in 1096 unique companies</a:t>
            </a:r>
            <a:endParaRPr dirty="0"/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It’s a huge database with 62642 observations in 1050 locations worldwide</a:t>
            </a:r>
          </a:p>
          <a:p>
            <a:pPr marL="342900" lvl="0" indent="-34290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ndara"/>
              <a:buAutoNum type="arabicPeriod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Variables about company, location, experience, gender, title and education of employees in each company	 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ndara"/>
              <a:buNone/>
            </a:pPr>
            <a:br>
              <a:rPr lang="en-US" b="1"/>
            </a:b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Organisation</a:t>
            </a:r>
            <a:br>
              <a:rPr lang="en-US" b="1"/>
            </a:br>
            <a:r>
              <a:rPr lang="en-US"/>
              <a:t>  </a:t>
            </a:r>
            <a:endParaRPr/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32" y="260157"/>
            <a:ext cx="1302270" cy="14090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5"/>
          <p:cNvSpPr txBox="1">
            <a:spLocks noGrp="1"/>
          </p:cNvSpPr>
          <p:nvPr>
            <p:ph type="body" idx="1"/>
          </p:nvPr>
        </p:nvSpPr>
        <p:spPr>
          <a:xfrm>
            <a:off x="872067" y="1905000"/>
            <a:ext cx="7408333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14732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147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Import the data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Examine the data for potential issues (missing data, data inconsistency, outliers, duplicates).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Cleaning and transforming the data with Python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Export clean version of  data into MySQL using Pandas.</a:t>
            </a:r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dirty="0"/>
              <a:t>Analyzing the dataset in MySQL. </a:t>
            </a:r>
            <a:endParaRPr dirty="0"/>
          </a:p>
          <a:p>
            <a:pPr marL="301943" lvl="1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3429000"/>
            <a:ext cx="4186981" cy="304391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Short timing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Big dataset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values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Missing detailed explication and documentation of dataset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506A14F-1980-4DA1-B3AE-497AAC3F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440" y="3273272"/>
            <a:ext cx="3974732" cy="230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columns who have the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Create a subset who have the useful columns for the further analysis.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one by one the columns who have the Nan values  and fixit if possible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Check the outlier concerning the years of experience and years at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 Check again the type of all columns; make sure the numeric columns have float or int types.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Clean the name of company and make sure that there are no incorrect names by replacing all special characters, lowercase then capitalize. 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For Gender, there are some invalid values, so we change them to </a:t>
            </a:r>
            <a:r>
              <a:rPr lang="en-US" dirty="0" err="1"/>
              <a:t>NaN</a:t>
            </a: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Cleaning</a:t>
            </a:r>
            <a:r>
              <a:rPr lang="fr-FR" dirty="0"/>
              <a:t> data on Python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446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68AF127-AB1D-4160-B0C6-D655E7A70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D3E43FF-2BA7-4F9A-ADAE-5DDE6220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Use </a:t>
            </a:r>
            <a:r>
              <a:rPr lang="fr-FR" dirty="0" err="1"/>
              <a:t>heatmap</a:t>
            </a:r>
            <a:r>
              <a:rPr lang="fr-FR" dirty="0"/>
              <a:t> to check the </a:t>
            </a:r>
            <a:r>
              <a:rPr lang="fr-FR" dirty="0" err="1"/>
              <a:t>correlation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411C29-B2B6-41F7-A106-9BFF41B3C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263" y="2583234"/>
            <a:ext cx="4458879" cy="352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5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the 20 companies who have the most total yearly compensation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avg salary per title per company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year of experiences and years at company of 3 chosen companies (Apple, Microsoft, Google)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average compensation per gender per company out of 3 chosen companies.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Calculate the avg salary of Business Analyst Title in 3 chosen companies</a:t>
            </a:r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lvl="0" algn="l" rtl="0">
              <a:spcBef>
                <a:spcPts val="36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MySQL</a:t>
            </a:r>
            <a:br>
              <a:rPr lang="fr-FR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08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7506ff3c2_0_0"/>
          <p:cNvSpPr txBox="1">
            <a:spLocks noGrp="1"/>
          </p:cNvSpPr>
          <p:nvPr>
            <p:ph type="body" idx="1"/>
          </p:nvPr>
        </p:nvSpPr>
        <p:spPr>
          <a:xfrm>
            <a:off x="457200" y="2634344"/>
            <a:ext cx="7674429" cy="38385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" name="Google Shape;171;g117506ff3c2_0_0"/>
          <p:cNvSpPr txBox="1">
            <a:spLocks noGrp="1"/>
          </p:cNvSpPr>
          <p:nvPr>
            <p:ph type="title"/>
          </p:nvPr>
        </p:nvSpPr>
        <p:spPr>
          <a:xfrm>
            <a:off x="457200" y="338328"/>
            <a:ext cx="8229600" cy="125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15 highest paying companies</a:t>
            </a:r>
            <a:br>
              <a:rPr lang="fr-FR" dirty="0"/>
            </a:b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CC98124-E352-47C8-998E-5B0B99F1D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57" y="2536371"/>
            <a:ext cx="7336972" cy="366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06779"/>
      </p:ext>
    </p:extLst>
  </p:cSld>
  <p:clrMapOvr>
    <a:masterClrMapping/>
  </p:clrMapOvr>
</p:sld>
</file>

<file path=ppt/theme/theme1.xml><?xml version="1.0" encoding="utf-8"?>
<a:theme xmlns:a="http://schemas.openxmlformats.org/drawingml/2006/main" name="Vagues">
  <a:themeElements>
    <a:clrScheme name="Vagues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Affichage à l'écran (4:3)</PresentationFormat>
  <Paragraphs>71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Times New Roman</vt:lpstr>
      <vt:lpstr>Noto Sans Symbols</vt:lpstr>
      <vt:lpstr>Calibri</vt:lpstr>
      <vt:lpstr>Candara</vt:lpstr>
      <vt:lpstr>Arial</vt:lpstr>
      <vt:lpstr>Vagues</vt:lpstr>
      <vt:lpstr>      Project 3 Data Cleaning  14 March 2022</vt:lpstr>
      <vt:lpstr> Our dataset: Salary</vt:lpstr>
      <vt:lpstr>       Database   </vt:lpstr>
      <vt:lpstr> Organisation   </vt:lpstr>
      <vt:lpstr>Challenges</vt:lpstr>
      <vt:lpstr>Cleaning data on Python </vt:lpstr>
      <vt:lpstr>Use heatmap to check the correlation</vt:lpstr>
      <vt:lpstr>Working with MySQL </vt:lpstr>
      <vt:lpstr>15 highest paying companies </vt:lpstr>
      <vt:lpstr>Salaries by gender </vt:lpstr>
      <vt:lpstr>10 top Total yearly compensation companies </vt:lpstr>
      <vt:lpstr> 5 best paid titles</vt:lpstr>
      <vt:lpstr>  AVG years of experiences in 3 chosen companies</vt:lpstr>
      <vt:lpstr>Business Analyst AVG salary in 3 chosen companies</vt:lpstr>
      <vt:lpstr>Lessons Learnt</vt:lpstr>
      <vt:lpstr>Thanks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Project 3     Data Cleaning  14 March 2022</dc:title>
  <dc:creator>rana</dc:creator>
  <cp:lastModifiedBy>Quoc Anh DOAN</cp:lastModifiedBy>
  <cp:revision>12</cp:revision>
  <dcterms:created xsi:type="dcterms:W3CDTF">2015-03-22T16:14:49Z</dcterms:created>
  <dcterms:modified xsi:type="dcterms:W3CDTF">2022-03-14T08:06:52Z</dcterms:modified>
</cp:coreProperties>
</file>