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8" r:id="rId3"/>
    <p:sldId id="256" r:id="rId4"/>
    <p:sldId id="257" r:id="rId5"/>
    <p:sldId id="259" r:id="rId6"/>
    <p:sldId id="258" r:id="rId7"/>
    <p:sldId id="260" r:id="rId8"/>
    <p:sldId id="264" r:id="rId9"/>
    <p:sldId id="263" r:id="rId10"/>
    <p:sldId id="265" r:id="rId11"/>
    <p:sldId id="261" r:id="rId12"/>
    <p:sldId id="262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 1. TESFAYE ADUGNA UGR/4709/12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2</a:t>
            </a:r>
            <a:r>
              <a:rPr lang="en-US" b="1" dirty="0" smtClean="0"/>
              <a:t>. TESHOME NBRET UGR/3281/12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3</a:t>
            </a:r>
            <a:r>
              <a:rPr lang="en-US" b="1" dirty="0" smtClean="0"/>
              <a:t>. KENNA TEFERA UGR/3281/12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4</a:t>
            </a:r>
            <a:r>
              <a:rPr lang="en-US" b="1" dirty="0" smtClean="0"/>
              <a:t>. ENDALE YOHANNES UGR/7379/12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5</a:t>
            </a:r>
            <a:r>
              <a:rPr lang="en-US" b="1" dirty="0" smtClean="0"/>
              <a:t>. </a:t>
            </a:r>
            <a:r>
              <a:rPr lang="en-US" b="1" dirty="0" err="1" smtClean="0"/>
              <a:t>Rediet</a:t>
            </a:r>
            <a:r>
              <a:rPr lang="en-US" b="1" dirty="0" smtClean="0"/>
              <a:t> </a:t>
            </a:r>
            <a:r>
              <a:rPr lang="en-US" b="1" dirty="0" err="1" smtClean="0"/>
              <a:t>Ferew</a:t>
            </a:r>
            <a:r>
              <a:rPr lang="en-US" b="1" dirty="0" smtClean="0"/>
              <a:t> UGR/1415/12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6</a:t>
            </a:r>
            <a:r>
              <a:rPr lang="en-US" b="1" dirty="0" smtClean="0"/>
              <a:t>. GIZAW DAGNE UGR/6640/12</a:t>
            </a:r>
            <a:endParaRPr lang="en-US" dirty="0"/>
          </a:p>
        </p:txBody>
      </p:sp>
      <p:pic>
        <p:nvPicPr>
          <p:cNvPr id="4" name="Picture 3" descr="C:\Users\User\AppData\Local\Temp\ksohtml\wpsFD53.tmp.jpg"/>
          <p:cNvPicPr/>
          <p:nvPr/>
        </p:nvPicPr>
        <p:blipFill>
          <a:blip r:embed="rId2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3276600" y="0"/>
            <a:ext cx="2000250" cy="14471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62200" y="3733800"/>
            <a:ext cx="4589591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SOLUTIONS</a:t>
            </a:r>
            <a:endParaRPr lang="en-US" sz="72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5" name="Picture 4" descr="solution imoji.jf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0"/>
            <a:ext cx="3962400" cy="3962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Solutions…</a:t>
            </a:r>
            <a:endParaRPr 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1600200"/>
            <a:ext cx="9144000" cy="52578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Solutions for navigation</a:t>
            </a:r>
            <a:endParaRPr lang="en-US" dirty="0"/>
          </a:p>
        </p:txBody>
      </p:sp>
      <p:pic>
        <p:nvPicPr>
          <p:cNvPr id="4" name="Content Placeholder 3" descr="home page figma design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524000"/>
            <a:ext cx="9144000" cy="5334000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footer figma.png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0" y="390525"/>
            <a:ext cx="9144000" cy="6467475"/>
          </a:xfrm>
        </p:spPr>
      </p:pic>
      <p:pic>
        <p:nvPicPr>
          <p:cNvPr id="9" name="Picture 8" descr="Screenshot (222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28600"/>
            <a:ext cx="5638800" cy="317027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Zehabesha.com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 smtClean="0">
                <a:solidFill>
                  <a:srgbClr val="00B0F0"/>
                </a:solidFill>
              </a:rPr>
              <a:t>About </a:t>
            </a:r>
            <a:r>
              <a:rPr lang="en-US" dirty="0" err="1" smtClean="0">
                <a:solidFill>
                  <a:srgbClr val="00B0F0"/>
                </a:solidFill>
              </a:rPr>
              <a:t>zehabesha</a:t>
            </a:r>
            <a:r>
              <a:rPr lang="en-US" dirty="0" smtClean="0">
                <a:solidFill>
                  <a:srgbClr val="00B0F0"/>
                </a:solidFill>
              </a:rPr>
              <a:t>: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 smtClean="0"/>
              <a:t>  </a:t>
            </a:r>
            <a:r>
              <a:rPr lang="en-US" sz="2400" dirty="0" err="1" smtClean="0"/>
              <a:t>ZeHabesha</a:t>
            </a:r>
            <a:r>
              <a:rPr lang="en-US" sz="2400" dirty="0" smtClean="0"/>
              <a:t> </a:t>
            </a:r>
            <a:r>
              <a:rPr lang="en-US" sz="2400" dirty="0" smtClean="0"/>
              <a:t>is an extensive Ethiopian Latest news source</a:t>
            </a:r>
            <a:r>
              <a:rPr lang="en-US" sz="2400" dirty="0" smtClean="0"/>
              <a:t>.</a:t>
            </a:r>
          </a:p>
          <a:p>
            <a:pPr>
              <a:buNone/>
            </a:pPr>
            <a:r>
              <a:rPr lang="en-US" dirty="0" smtClean="0">
                <a:solidFill>
                  <a:srgbClr val="00B0F0"/>
                </a:solidFill>
              </a:rPr>
              <a:t>Problems in zehabesha.com: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n-US" sz="2400" dirty="0" smtClean="0"/>
              <a:t>The navigation </a:t>
            </a:r>
            <a:r>
              <a:rPr lang="en-US" sz="2400" dirty="0" smtClean="0"/>
              <a:t>lacks </a:t>
            </a:r>
            <a:r>
              <a:rPr lang="en-US" sz="2400" dirty="0" smtClean="0"/>
              <a:t>proper organization and layout. </a:t>
            </a:r>
            <a:r>
              <a:rPr lang="en-US" sz="2400" dirty="0" smtClean="0"/>
              <a:t>The navigation disappears </a:t>
            </a:r>
            <a:r>
              <a:rPr lang="en-US" sz="2400" dirty="0" smtClean="0"/>
              <a:t>when scrolled up and then become </a:t>
            </a:r>
            <a:r>
              <a:rPr lang="en-US" sz="2400" dirty="0" smtClean="0"/>
              <a:t>partially </a:t>
            </a:r>
            <a:r>
              <a:rPr lang="en-US" sz="2400" dirty="0" smtClean="0"/>
              <a:t>visible.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n-US" sz="2400" dirty="0" smtClean="0"/>
              <a:t>Content </a:t>
            </a:r>
            <a:r>
              <a:rPr lang="en-US" sz="2400" dirty="0" smtClean="0"/>
              <a:t>repetitions </a:t>
            </a:r>
            <a:r>
              <a:rPr lang="en-US" sz="2400" dirty="0" smtClean="0"/>
              <a:t>are also </a:t>
            </a:r>
            <a:r>
              <a:rPr lang="en-US" sz="2400" dirty="0" smtClean="0"/>
              <a:t>seen.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n-US" sz="2400" dirty="0" smtClean="0"/>
              <a:t>The whole footer is taken by the logo. </a:t>
            </a:r>
            <a:endParaRPr lang="en-US" sz="2400" dirty="0" smtClean="0"/>
          </a:p>
          <a:p>
            <a:pPr>
              <a:buFont typeface="Wingdings" pitchFamily="2" charset="2"/>
              <a:buChar char="ü"/>
            </a:pPr>
            <a:r>
              <a:rPr lang="en-US" sz="2400" dirty="0" smtClean="0"/>
              <a:t>The Accessibility </a:t>
            </a:r>
            <a:r>
              <a:rPr lang="en-US" sz="2400" dirty="0" smtClean="0"/>
              <a:t>of the </a:t>
            </a:r>
            <a:r>
              <a:rPr lang="en-US" sz="2400" dirty="0" smtClean="0"/>
              <a:t>website is also a concern. </a:t>
            </a:r>
            <a:r>
              <a:rPr lang="en-US" sz="2400" dirty="0" smtClean="0"/>
              <a:t>The logo of the website has no alternative text thus users using screen readers cannot access the content.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 smtClean="0"/>
              <a:t>In addition to alternative </a:t>
            </a:r>
            <a:r>
              <a:rPr lang="en-US" sz="2400" dirty="0" smtClean="0"/>
              <a:t>text, labels for form </a:t>
            </a:r>
            <a:r>
              <a:rPr lang="en-US" sz="2400" dirty="0" smtClean="0"/>
              <a:t>controls </a:t>
            </a:r>
            <a:r>
              <a:rPr lang="en-US" sz="2400" dirty="0" smtClean="0"/>
              <a:t>are also </a:t>
            </a:r>
            <a:r>
              <a:rPr lang="en-US" sz="2400" dirty="0" smtClean="0"/>
              <a:t>important to improve accessibility of </a:t>
            </a:r>
            <a:r>
              <a:rPr lang="en-US" sz="2400" dirty="0" smtClean="0"/>
              <a:t>contents which zehabesha.com does not posses.</a:t>
            </a:r>
            <a:endParaRPr lang="en-US" sz="2400" dirty="0" smtClean="0"/>
          </a:p>
          <a:p>
            <a:pPr marL="457200" indent="-457200">
              <a:buFont typeface="Wingdings" pitchFamily="2" charset="2"/>
              <a:buChar char="ü"/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Originally the website looks like this</a:t>
            </a:r>
            <a:endParaRPr 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4" name="Picture 3" descr="Screenshot (226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7010"/>
            <a:ext cx="9144000" cy="51409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While scrolling The navigation is messed</a:t>
            </a:r>
            <a:endParaRPr 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4" name="Content Placeholder 3" descr="Screenshot (219).png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0" y="1752600"/>
            <a:ext cx="9144000" cy="5105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/>
          </a:bodyPr>
          <a:lstStyle/>
          <a:p>
            <a:r>
              <a:rPr 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Unnecessary Repetition</a:t>
            </a:r>
            <a:endParaRPr 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4" name="Content Placeholder 3" descr="Screenshot (223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717010"/>
            <a:ext cx="9144000" cy="514099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Archives is not in the right place</a:t>
            </a:r>
            <a:endParaRPr 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4" name="Content Placeholder 3" descr="Screenshot (220).png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0" y="1717675"/>
            <a:ext cx="9144000" cy="51403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Again while scrolling archives loses it’s place</a:t>
            </a:r>
            <a:endParaRPr 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4" name="Content Placeholder 3" descr="Screenshot (227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773699"/>
            <a:ext cx="9144000" cy="508430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The footer originally looks like this</a:t>
            </a:r>
            <a:endParaRPr 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4" name="Content Placeholder 3" descr="Screenshot (228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717010"/>
            <a:ext cx="9144000" cy="514099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The problem with the footer</a:t>
            </a:r>
            <a:endParaRPr 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4" name="Content Placeholder 3" descr="Screenshot (222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717011"/>
            <a:ext cx="9143999" cy="5140989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182</Words>
  <Application>Microsoft Office PowerPoint</Application>
  <PresentationFormat>On-screen Show (4:3)</PresentationFormat>
  <Paragraphs>25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Slide 1</vt:lpstr>
      <vt:lpstr>Zehabesha.com</vt:lpstr>
      <vt:lpstr>Originally the website looks like this</vt:lpstr>
      <vt:lpstr>While scrolling The navigation is messed</vt:lpstr>
      <vt:lpstr>Unnecessary Repetition</vt:lpstr>
      <vt:lpstr>Archives is not in the right place</vt:lpstr>
      <vt:lpstr>Again while scrolling archives loses it’s place</vt:lpstr>
      <vt:lpstr>The footer originally looks like this</vt:lpstr>
      <vt:lpstr>The problem with the footer</vt:lpstr>
      <vt:lpstr>Slide 10</vt:lpstr>
      <vt:lpstr>Solutions…</vt:lpstr>
      <vt:lpstr>Solutions for navigation</vt:lpstr>
      <vt:lpstr>Slide 13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Originally the website looks like this</dc:title>
  <dc:creator>Tesfaye</dc:creator>
  <cp:lastModifiedBy>Tesfaye</cp:lastModifiedBy>
  <cp:revision>2</cp:revision>
  <dcterms:created xsi:type="dcterms:W3CDTF">2006-08-16T00:00:00Z</dcterms:created>
  <dcterms:modified xsi:type="dcterms:W3CDTF">2021-12-30T11:37:09Z</dcterms:modified>
</cp:coreProperties>
</file>