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6"/>
  </p:notesMasterIdLst>
  <p:sldIdLst>
    <p:sldId id="256" r:id="rId3"/>
    <p:sldId id="258" r:id="rId4"/>
    <p:sldId id="259" r:id="rId5"/>
    <p:sldId id="309" r:id="rId6"/>
    <p:sldId id="313" r:id="rId7"/>
    <p:sldId id="310" r:id="rId8"/>
    <p:sldId id="311" r:id="rId9"/>
    <p:sldId id="312" r:id="rId10"/>
    <p:sldId id="314" r:id="rId11"/>
    <p:sldId id="315" r:id="rId12"/>
    <p:sldId id="316" r:id="rId13"/>
    <p:sldId id="317" r:id="rId14"/>
    <p:sldId id="308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Proxima Nova" panose="020B0604020202020204" charset="0"/>
      <p:regular r:id="rId29"/>
      <p:bold r:id="rId30"/>
      <p:italic r:id="rId31"/>
      <p:boldItalic r:id="rId32"/>
    </p:embeddedFont>
    <p:embeddedFont>
      <p:font typeface="Proxima Nova Semibold" panose="020B0604020202020204" charset="0"/>
      <p:regular r:id="rId33"/>
      <p:bold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E25446-26C5-46C5-8471-7B4A52D4A11E}">
  <a:tblStyle styleId="{F5E25446-26C5-46C5-8471-7B4A52D4A1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ableStyles" Target="tableStyle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4" name="Google Shape;11064;ga9469d1f40_2_10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5" name="Google Shape;11065;ga9469d1f40_2_10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ENCAPSULATION IN </a:t>
            </a:r>
            <a:r>
              <a:rPr lang="en" dirty="0">
                <a:solidFill>
                  <a:schemeClr val="dk2"/>
                </a:solidFill>
              </a:rPr>
              <a:t>PYTHON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875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Gitel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Panwar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(MST03-0036)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71205A-C777-631B-015A-1BD6D6214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69" y="1300685"/>
            <a:ext cx="7112366" cy="18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2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20F1-D3CE-F24E-3A3D-20DAC39C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493AA-ED8D-9AA6-849B-1309B95209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50835-558E-DE6E-D17C-94D78B230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25" y="2209779"/>
            <a:ext cx="3899100" cy="178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0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6878-73FC-DD89-D163-0CEAE489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91AA9-40B4-B140-1362-670878049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38D69-3C9C-E98A-F183-5D6CAF9A9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4" y="357297"/>
            <a:ext cx="6312224" cy="468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3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AD5707-B220-98AE-8F59-AC5A107AC747}"/>
              </a:ext>
            </a:extLst>
          </p:cNvPr>
          <p:cNvSpPr txBox="1"/>
          <p:nvPr/>
        </p:nvSpPr>
        <p:spPr>
          <a:xfrm>
            <a:off x="1486773" y="1647316"/>
            <a:ext cx="5577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        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	   THANK YOU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12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encapsulation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627580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Need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do we need encapsulation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</a:t>
            </a: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 life example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14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 and code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Encapsulation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Encapsulation is a fundamental concept in Object-Oriented Programming (OOP) that involves bundling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(attributes)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 (functions)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operate on the data into a single unit, known as a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This unit encapsulates the data and the methods, restricting direct access to some of its components and only exposing what is necessary for the outside world.</a:t>
            </a:r>
            <a:endParaRPr lang="e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04F2-9EE3-74F8-A39B-FA031369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Encapsulation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F67B0-5D7C-0AED-8C1D-BC26CE561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Hiding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Modularity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and Validation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Reusability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Flexibility and Extensibility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79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EA75-FC4C-79DC-BDA4-5CD434F8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1D2DB-3A74-D997-30AA-9AE65F511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smartphone is an encapsulated device. Hardware, software, functions,                      interfaces, all wrapped into one device.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capsule.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real life example: Account management system.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39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1DE9-43B8-FC6F-975E-D40450EA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Encapsulation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EA3E6-9CF1-CF74-FF73-B35E8DC10A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95300" indent="-342900">
              <a:buAutoNum type="arabicPeriod"/>
            </a:pP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Attributes (Data Members):</a:t>
            </a:r>
          </a:p>
          <a:p>
            <a:pPr marL="15240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 the properties or characteristics of an object.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Account_no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balance,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Account_holder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46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B7A1-8B4B-FE46-FD57-99F72772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DAF12-ED40-C96D-1225-FCEED2C27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Methods (Member Functions):</a:t>
            </a:r>
          </a:p>
          <a:p>
            <a:pPr marL="152400" indent="0">
              <a:buNone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 the behavior or actions that an object can perform.</a:t>
            </a:r>
          </a:p>
          <a:p>
            <a:pPr marL="152400" indent="0">
              <a:buNone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 Deposit, withdraw,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view_balance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60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36BEE-FB0A-ADDB-864E-4E27CB14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FD89A-CE6A-E7FB-096D-2676E0A74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Access Modifiers: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Specify the visibility of attributes and methods within and outside the class.</a:t>
            </a:r>
          </a:p>
          <a:p>
            <a:pPr marL="15240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 modifiers include public, private, and protected.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3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FBD0C1-7164-D50D-8E17-541E12818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43" y="109765"/>
            <a:ext cx="6858352" cy="482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54033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246</Words>
  <Application>Microsoft Office PowerPoint</Application>
  <PresentationFormat>On-screen Show (16:9)</PresentationFormat>
  <Paragraphs>51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Proxima Nova Semibold</vt:lpstr>
      <vt:lpstr>Fira Sans Extra Condensed Medium</vt:lpstr>
      <vt:lpstr>Proxima Nova</vt:lpstr>
      <vt:lpstr>Montserrat</vt:lpstr>
      <vt:lpstr>Arial</vt:lpstr>
      <vt:lpstr>Calibri</vt:lpstr>
      <vt:lpstr>Management Consulting Toolkit by Slidesgo</vt:lpstr>
      <vt:lpstr>Slidesgo Final Pages</vt:lpstr>
      <vt:lpstr>ENCAPSULATION IN PYTHON</vt:lpstr>
      <vt:lpstr>Table of Contents</vt:lpstr>
      <vt:lpstr>What is Encapsulation</vt:lpstr>
      <vt:lpstr>Why do we need Encapsulation</vt:lpstr>
      <vt:lpstr>Example</vt:lpstr>
      <vt:lpstr>Key Components of Encapsulation</vt:lpstr>
      <vt:lpstr>PowerPoint Presentation</vt:lpstr>
      <vt:lpstr>PowerPoint Presentation</vt:lpstr>
      <vt:lpstr>PowerPoint Presentation</vt:lpstr>
      <vt:lpstr>PowerPoint Presentation</vt:lpstr>
      <vt:lpstr>Output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 IN PYTHON</dc:title>
  <cp:lastModifiedBy>Gitel Panwar</cp:lastModifiedBy>
  <cp:revision>6</cp:revision>
  <dcterms:modified xsi:type="dcterms:W3CDTF">2023-12-28T15:45:11Z</dcterms:modified>
</cp:coreProperties>
</file>