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07" r:id="rId6"/>
    <p:sldId id="308" r:id="rId7"/>
    <p:sldId id="309" r:id="rId8"/>
    <p:sldId id="310" r:id="rId9"/>
    <p:sldId id="313" r:id="rId10"/>
    <p:sldId id="314" r:id="rId11"/>
    <p:sldId id="312" r:id="rId1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28.05.2023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28.05.2023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9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4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645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937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tr-TR" noProof="0"/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tr-TR" noProof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Software architecture</a:t>
            </a:r>
            <a:br>
              <a:rPr lang="en-GB" sz="5400" spc="400" dirty="0">
                <a:solidFill>
                  <a:schemeClr val="bg1"/>
                </a:solidFill>
              </a:rPr>
            </a:br>
            <a:r>
              <a:rPr lang="en-GB" sz="5400" spc="400" dirty="0">
                <a:solidFill>
                  <a:schemeClr val="bg1"/>
                </a:solidFill>
              </a:rPr>
              <a:t>project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800" dirty="0">
                <a:solidFill>
                  <a:schemeClr val="bg1"/>
                </a:solidFill>
              </a:rPr>
              <a:t>Gizem TURAN</a:t>
            </a:r>
            <a:endParaRPr lang="tr-TR" sz="2800" dirty="0">
              <a:solidFill>
                <a:schemeClr val="bg1"/>
              </a:solidFill>
            </a:endParaRPr>
          </a:p>
          <a:p>
            <a:pPr rtl="0"/>
            <a:r>
              <a:rPr lang="en-GB" sz="2800" dirty="0"/>
              <a:t>1800002414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383730"/>
            <a:ext cx="5833872" cy="2276856"/>
          </a:xfrm>
        </p:spPr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127248"/>
            <a:ext cx="4940808" cy="2699394"/>
          </a:xfrm>
        </p:spPr>
        <p:txBody>
          <a:bodyPr rtlCol="0">
            <a:normAutofit/>
          </a:bodyPr>
          <a:lstStyle/>
          <a:p>
            <a:pPr algn="r" rtl="0"/>
            <a:r>
              <a:rPr lang="en-GB" sz="2800" dirty="0">
                <a:solidFill>
                  <a:schemeClr val="bg1"/>
                </a:solidFill>
              </a:rPr>
              <a:t>Database Per Service</a:t>
            </a:r>
            <a:endParaRPr lang="tr-TR" sz="2800" dirty="0">
              <a:solidFill>
                <a:schemeClr val="bg1"/>
              </a:solidFill>
            </a:endParaRPr>
          </a:p>
          <a:p>
            <a:pPr algn="r" rtl="0"/>
            <a:r>
              <a:rPr lang="en-GB" sz="2800" dirty="0">
                <a:solidFill>
                  <a:schemeClr val="bg1"/>
                </a:solidFill>
              </a:rPr>
              <a:t>Schema of Project Logic</a:t>
            </a:r>
            <a:endParaRPr lang="tr-TR" sz="2800" dirty="0">
              <a:solidFill>
                <a:schemeClr val="bg1"/>
              </a:solidFill>
            </a:endParaRPr>
          </a:p>
          <a:p>
            <a:pPr algn="r" rtl="0"/>
            <a:r>
              <a:rPr lang="en-GB" sz="2800" dirty="0">
                <a:solidFill>
                  <a:schemeClr val="bg1"/>
                </a:solidFill>
              </a:rPr>
              <a:t>Microservice Structure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6" name="Resim Yer Tutucusu 5" descr="gün batımı sırasında dağlar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1419594" y="2442205"/>
            <a:ext cx="3707972" cy="3707971"/>
          </a:xfrm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AGENDA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335024"/>
            <a:ext cx="6144768" cy="1199170"/>
          </a:xfrm>
        </p:spPr>
        <p:txBody>
          <a:bodyPr rtlCol="0">
            <a:normAutofit/>
          </a:bodyPr>
          <a:lstStyle/>
          <a:p>
            <a:pPr rtl="0"/>
            <a:r>
              <a:rPr lang="en-GB" sz="4500" dirty="0"/>
              <a:t>Database Per Service</a:t>
            </a:r>
            <a:endParaRPr lang="tr-TR" sz="45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There are 2 services which are inventory and shopping.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Inventory and shopping have their own database.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Commerce provides a communication between inventory and shopping.</a:t>
            </a:r>
            <a:endParaRPr lang="tr-TR" dirty="0"/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9" name="Tarih Yer Tutucusu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09DB2B1-CDB2-411C-1F92-DDF7431DA5E7}"/>
              </a:ext>
            </a:extLst>
          </p:cNvPr>
          <p:cNvSpPr txBox="1"/>
          <p:nvPr/>
        </p:nvSpPr>
        <p:spPr>
          <a:xfrm>
            <a:off x="960351" y="779795"/>
            <a:ext cx="10771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5400" b="1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 of Project Logic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tr-TR" sz="5400" b="1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diagram, line, screenshot, parallel&#10;&#10;Description automatically generated">
            <a:extLst>
              <a:ext uri="{FF2B5EF4-FFF2-40B4-BE49-F238E27FC236}">
                <a16:creationId xmlns:a16="http://schemas.microsoft.com/office/drawing/2014/main" id="{D1CC1282-79F0-F08A-89A9-4D3ACFFE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51" y="1825625"/>
            <a:ext cx="10003074" cy="4351338"/>
          </a:xfrm>
          <a:prstGeom prst="rect">
            <a:avLst/>
          </a:prstGeom>
          <a:noFill/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5EF61CF-1DAC-44DE-BF33-AC91A9A5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tr-TR" noProof="0" smtClean="0"/>
              <a:pPr rtl="0">
                <a:spcAft>
                  <a:spcPts val="600"/>
                </a:spcAft>
              </a:pPr>
              <a:t>4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Microservice Structure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4000" b="1" dirty="0"/>
              <a:t>Inventory</a:t>
            </a:r>
          </a:p>
          <a:p>
            <a:pPr rtl="0"/>
            <a:r>
              <a:rPr lang="en-GB" dirty="0"/>
              <a:t>Inventory runs on port 8081.</a:t>
            </a:r>
          </a:p>
          <a:p>
            <a:r>
              <a:rPr lang="en-GB" dirty="0"/>
              <a:t>It contains product information.</a:t>
            </a:r>
          </a:p>
          <a:p>
            <a:pPr rtl="0"/>
            <a:r>
              <a:rPr lang="en-GB" dirty="0"/>
              <a:t>It aims retrieve and send data about products and categories.</a:t>
            </a:r>
          </a:p>
          <a:p>
            <a:pPr rtl="0"/>
            <a:r>
              <a:rPr lang="en-GB" dirty="0"/>
              <a:t>It has controller to take the requests.</a:t>
            </a:r>
          </a:p>
          <a:p>
            <a:pPr rtl="0"/>
            <a:r>
              <a:rPr lang="en-GB" dirty="0"/>
              <a:t>Requests respond in service.  </a:t>
            </a:r>
            <a:endParaRPr lang="tr-TR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tr-TR" smtClean="0"/>
              <a:pPr rtl="0">
                <a:spcAft>
                  <a:spcPts val="600"/>
                </a:spcAft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02FDD-F81A-0C65-8900-DECDD348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6" y="765544"/>
            <a:ext cx="10614057" cy="5411419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/>
              <a:t>Shopping</a:t>
            </a:r>
          </a:p>
          <a:p>
            <a:r>
              <a:rPr lang="en-GB" dirty="0"/>
              <a:t>Shopping runs on port 8082.</a:t>
            </a:r>
          </a:p>
          <a:p>
            <a:r>
              <a:rPr lang="en-GB" dirty="0"/>
              <a:t>It aims retrieve and send data about cart and </a:t>
            </a:r>
            <a:r>
              <a:rPr lang="en-GB" dirty="0" err="1"/>
              <a:t>cartproduct</a:t>
            </a:r>
            <a:r>
              <a:rPr lang="en-GB" dirty="0"/>
              <a:t>.</a:t>
            </a:r>
          </a:p>
          <a:p>
            <a:r>
              <a:rPr lang="en-GB" dirty="0"/>
              <a:t>It has cart information.</a:t>
            </a:r>
          </a:p>
          <a:p>
            <a:pPr rtl="0"/>
            <a:r>
              <a:rPr lang="en-GB" dirty="0"/>
              <a:t>It has controller to take the requests.</a:t>
            </a:r>
          </a:p>
          <a:p>
            <a:pPr rtl="0"/>
            <a:r>
              <a:rPr lang="en-GB" dirty="0"/>
              <a:t>Requests respond in service.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1934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2C43-DBDC-8307-F31C-EC78E5E8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noProof="0"/>
              <a:t>Sunu Başlığı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374C-BE44-8E5E-9D10-502116B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tr-TR" noProof="0" smtClean="0"/>
              <a:pPr rtl="0">
                <a:spcAft>
                  <a:spcPts val="600"/>
                </a:spcAft>
              </a:pPr>
              <a:t>7</a:t>
            </a:fld>
            <a:endParaRPr lang="tr-TR" noProof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4AC50A71-3805-0A64-6F62-79A7CE9DDC9F}"/>
              </a:ext>
            </a:extLst>
          </p:cNvPr>
          <p:cNvSpPr txBox="1">
            <a:spLocks/>
          </p:cNvSpPr>
          <p:nvPr/>
        </p:nvSpPr>
        <p:spPr>
          <a:xfrm>
            <a:off x="838200" y="884781"/>
            <a:ext cx="11353800" cy="547156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000" b="1" dirty="0"/>
              <a:t>Commerce</a:t>
            </a:r>
          </a:p>
          <a:p>
            <a:r>
              <a:rPr lang="en-GB" dirty="0"/>
              <a:t>It communicates other microservices to send information.</a:t>
            </a:r>
          </a:p>
          <a:p>
            <a:r>
              <a:rPr lang="en-GB" dirty="0"/>
              <a:t>It has controller to take the requests.</a:t>
            </a:r>
          </a:p>
          <a:p>
            <a:r>
              <a:rPr lang="en-GB" dirty="0"/>
              <a:t>Requests respond in service.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403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</a:t>
            </a:r>
            <a:endParaRPr lang="tr-TR" dirty="0"/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{776E095F-BD66-44FD-BCFA-3E87E5B2D170}tf89338750_win32</Template>
  <TotalTime>114</TotalTime>
  <Words>169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Software architecture project</vt:lpstr>
      <vt:lpstr>AGENDA</vt:lpstr>
      <vt:lpstr>Database Per Service</vt:lpstr>
      <vt:lpstr>PowerPoint Presentation</vt:lpstr>
      <vt:lpstr>Microservice Structure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project</dc:title>
  <dc:creator>Gizem Turan</dc:creator>
  <cp:lastModifiedBy>Gizem Turan</cp:lastModifiedBy>
  <cp:revision>2</cp:revision>
  <dcterms:created xsi:type="dcterms:W3CDTF">2023-05-28T18:30:41Z</dcterms:created>
  <dcterms:modified xsi:type="dcterms:W3CDTF">2023-05-28T20:25:28Z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