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60" r:id="rId7"/>
    <p:sldId id="258" r:id="rId8"/>
    <p:sldId id="268" r:id="rId9"/>
    <p:sldId id="261" r:id="rId10"/>
    <p:sldId id="259" r:id="rId11"/>
    <p:sldId id="267" r:id="rId12"/>
    <p:sldId id="262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51" d="100"/>
          <a:sy n="51" d="100"/>
        </p:scale>
        <p:origin x="26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E181-A4EA-403B-8191-CE8AF5730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620F1A-A8EC-4119-900B-EB29FE2A4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04DB-A03D-43FF-BE96-5B399502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88FC-F289-4B07-A384-9FBB7E04719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60C78-8F85-40C6-9908-5B9C3736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FDF9E-5D9A-4295-A050-2B1655BB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17D0-51DD-4BA1-B104-0BC622B67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8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223D-AA8D-4868-BD37-E380A6CFD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7BC48-0C8B-442B-A1FD-D50AA6A52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4789E-5A6F-49B0-AC9C-7D86407B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88FC-F289-4B07-A384-9FBB7E04719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08121-56FA-478F-931C-DEA9D424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80A28-EB29-45A6-8C70-C07F38D1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17D0-51DD-4BA1-B104-0BC622B67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2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69EE92-2F86-43E8-BA1E-7AE691AC3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24DB0-06E8-47E9-BF15-F1D50B8CE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DCFBA-968B-461E-BD69-34E7BF4D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88FC-F289-4B07-A384-9FBB7E04719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05C48-0396-4F40-8613-D136CD1B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94DED-FAAB-4BE2-AB2A-11907FC9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17D0-51DD-4BA1-B104-0BC622B67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7057-0593-4D05-8969-64D565B9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B5E4E-3012-4B2F-AA7B-01B45CE70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FB83D-C595-4729-8622-6CC6C6F5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88FC-F289-4B07-A384-9FBB7E04719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91F63-D1F7-4BCA-8C1C-A20838C6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4D22F-40DB-481C-86A1-9166646D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17D0-51DD-4BA1-B104-0BC622B67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5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4BFF-C3AC-4BB7-8E92-3F1BE5B24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2AA73-37E2-410A-A036-3F94530F9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0C8CC-E459-401D-B928-4000B9E7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88FC-F289-4B07-A384-9FBB7E04719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CD37A-68E8-4332-8F1C-0CD54F65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A6132-9C99-4E0C-B494-285CEAF4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17D0-51DD-4BA1-B104-0BC622B67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9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136C-67F6-43D1-A24F-A029682D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DBF97-DA67-438A-A21A-DB4488F7F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D7922-503F-4C5D-B724-2C2E5BAB0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273E8-451E-4F6E-85BA-1BE92ACD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88FC-F289-4B07-A384-9FBB7E04719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350BD-172C-458B-A21A-041AD5A2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43846-0AA2-4F49-94B3-95B569AA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17D0-51DD-4BA1-B104-0BC622B67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0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5A9C-E0D4-4DA5-AA98-DB6303D3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77C7D-D075-4045-8F2B-B81873FCB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99BF8-41D9-435D-8B1D-55406E7B0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3670F-1808-4655-BBD2-8712C9E8E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51841-7575-4C3F-B7B4-3C5D9258A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D9F59-B838-4512-A573-685EAAF1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88FC-F289-4B07-A384-9FBB7E04719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62218-46D5-4A96-A256-C31FD7FF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018F9-D476-4C06-BB2D-CA446D77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17D0-51DD-4BA1-B104-0BC622B67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D256-0541-4870-AAEF-3E097C1A0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EBCAC-272D-41FF-B8F8-C421D7D96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88FC-F289-4B07-A384-9FBB7E04719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8ED6D-97D2-481A-86E0-B4945FA1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4DADC-BCED-426E-87A7-7DA48F31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17D0-51DD-4BA1-B104-0BC622B67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4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749A2-3A87-4755-A96C-A3A646D8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88FC-F289-4B07-A384-9FBB7E04719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089074-B7FF-4191-AD8B-3D5283245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2D9B6-9EC7-448C-B119-23C44AFA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17D0-51DD-4BA1-B104-0BC622B67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D677-4BC2-4CF9-A21D-328E4118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B121E-221F-47B0-B27E-0A9F2DE08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1F835-F112-4774-8D6D-4E472F1F2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F1988-521E-41AD-8569-50A4B688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88FC-F289-4B07-A384-9FBB7E04719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24BF7-A451-45D7-8558-DA70A430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6625D-6C48-423A-A0C2-8061BFFF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17D0-51DD-4BA1-B104-0BC622B67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3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A5AF-0209-432B-8741-C72B5658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F275F-C8F0-4CEF-9614-8D6D35C0D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0A1B6-BF58-4CED-A41E-347360576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645F8-239C-4D30-BF37-7C72B51D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88FC-F289-4B07-A384-9FBB7E04719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FAA8B-01B8-4B7C-8775-86CFD48A4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8EA4B-91FE-4469-B91D-1FE74568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17D0-51DD-4BA1-B104-0BC622B67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2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70AEC-E789-450E-AC13-F2CAAECD2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CA9E8-E507-4A77-A49E-7AB2AF540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23B98-2A5A-4CF8-A9F9-179CA96AA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688FC-F289-4B07-A384-9FBB7E04719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2F650-40C1-4B93-9150-2002D502D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0C50D-6803-4834-B0AB-69D8B2755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17D0-51DD-4BA1-B104-0BC622B67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2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alsimple.com/work-life/family/kids-parenting/red-and-blue-state-baby-nam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7B7F3-5549-477A-8B6D-6D6DEF19C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II – Election Year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D8947-75F8-4C2E-8692-2FB55803D0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A5E4-C3D1-446E-9F6F-623894C21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3573"/>
          </a:xfrm>
        </p:spPr>
        <p:txBody>
          <a:bodyPr/>
          <a:lstStyle/>
          <a:p>
            <a:pPr algn="ctr"/>
            <a:r>
              <a:rPr lang="en-US" b="1" dirty="0"/>
              <a:t>Top </a:t>
            </a:r>
            <a:r>
              <a:rPr lang="en-US" b="1" dirty="0">
                <a:solidFill>
                  <a:schemeClr val="accent1"/>
                </a:solidFill>
              </a:rPr>
              <a:t>Boy</a:t>
            </a:r>
            <a:r>
              <a:rPr lang="en-US" b="1" dirty="0"/>
              <a:t> Names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77E528-4E7C-4889-A40C-9B423C650D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169582"/>
            <a:ext cx="5257800" cy="5388964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517EB0A-2D8A-4EAC-9383-78A453BF7E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99527" y="1169582"/>
            <a:ext cx="5397800" cy="545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1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A106-B443-4DA4-BC6B-FB7863178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7749"/>
          </a:xfrm>
        </p:spPr>
        <p:txBody>
          <a:bodyPr/>
          <a:lstStyle/>
          <a:p>
            <a:pPr algn="ctr"/>
            <a:r>
              <a:rPr lang="en-US" b="1" dirty="0"/>
              <a:t>Origin and Meaning of the </a:t>
            </a:r>
            <a:r>
              <a:rPr lang="en-US" b="1" dirty="0">
                <a:solidFill>
                  <a:schemeClr val="accent1"/>
                </a:solidFill>
              </a:rPr>
              <a:t>Boy</a:t>
            </a:r>
            <a:r>
              <a:rPr lang="en-US" b="1" dirty="0"/>
              <a:t> Names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3DEE98-1599-47C8-99DB-1CA65C989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963" y="1112874"/>
            <a:ext cx="7052930" cy="557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31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99064A-7C93-4475-AA68-7CCAA146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Conclusions for </a:t>
            </a:r>
            <a:r>
              <a:rPr lang="en-US" b="1" dirty="0">
                <a:solidFill>
                  <a:srgbClr val="0070C0"/>
                </a:solidFill>
              </a:rPr>
              <a:t>Male</a:t>
            </a:r>
            <a:r>
              <a:rPr lang="en-US" b="1" dirty="0"/>
              <a:t> Names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9DA33B-A9A8-43DC-B4CE-6B78C7E0B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Selection appears to show impact from political affiliation</a:t>
            </a:r>
          </a:p>
          <a:p>
            <a:r>
              <a:rPr lang="en-US" dirty="0"/>
              <a:t>All names appear to be traditional names</a:t>
            </a:r>
          </a:p>
          <a:p>
            <a:r>
              <a:rPr lang="en-US" dirty="0"/>
              <a:t>Both outputs very by four names</a:t>
            </a:r>
          </a:p>
          <a:p>
            <a:r>
              <a:rPr lang="en-US" dirty="0"/>
              <a:t>Very limited ethnical diversity – </a:t>
            </a:r>
          </a:p>
          <a:p>
            <a:pPr lvl="1"/>
            <a:r>
              <a:rPr lang="en-US" dirty="0"/>
              <a:t>Predominantly Biblical</a:t>
            </a:r>
          </a:p>
          <a:p>
            <a:pPr lvl="1"/>
            <a:r>
              <a:rPr lang="en-US" dirty="0"/>
              <a:t>No presence of Eastern European, African, Asian, Middle Eastern or Latin names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20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E51DA8-5706-4118-962E-C7B53111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2382"/>
          </a:xfrm>
        </p:spPr>
        <p:txBody>
          <a:bodyPr/>
          <a:lstStyle/>
          <a:p>
            <a:pPr algn="ctr"/>
            <a:r>
              <a:rPr lang="en-US" sz="3600" dirty="0"/>
              <a:t>Conclusion – our analysis does not support findings of the noted article.</a:t>
            </a:r>
            <a:br>
              <a:rPr lang="en-US" sz="6000" dirty="0"/>
            </a:br>
            <a:br>
              <a:rPr lang="en-US" sz="6000" b="1" dirty="0"/>
            </a:br>
            <a:r>
              <a:rPr lang="en-US" sz="6000" b="1" dirty="0"/>
              <a:t>Questions 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5824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93DE-F13C-4ABC-84B1-BA26AF10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372E8-F8AC-4F17-8451-7FE5190CD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Republican names = traditional</a:t>
            </a:r>
          </a:p>
          <a:p>
            <a:r>
              <a:rPr lang="en-US" dirty="0"/>
              <a:t>Democrat names = progressive</a:t>
            </a:r>
          </a:p>
          <a:p>
            <a:r>
              <a:rPr lang="en-US" dirty="0"/>
              <a:t>Analyze commonalities and compare output to 1996 article 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"The Most Popular Baby Names In Red and Blue States" </a:t>
            </a:r>
            <a:r>
              <a:rPr lang="en-US" dirty="0"/>
              <a:t> published by REAL SIMPLE.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Red state parents go for unique spelling and gender numeral names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Blue state parents choose more traditional and more ethnically diverse names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6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454F-E438-4ED5-9B70-D053DBE9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Gathering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02059-8828-4B55-BB20-B0115EF35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7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4E802F-9FD8-4B00-AADE-76E79421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worth pointing out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98B91C-16F9-48D9-B55C-5E927A270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Glob.Glob</a:t>
            </a:r>
            <a:r>
              <a:rPr lang="en-US" dirty="0"/>
              <a:t> – import multiple txt files</a:t>
            </a:r>
          </a:p>
          <a:p>
            <a:r>
              <a:rPr lang="en-US" dirty="0" err="1"/>
              <a:t>GeoPandas</a:t>
            </a:r>
            <a:r>
              <a:rPr lang="en-US" dirty="0"/>
              <a:t> – create </a:t>
            </a:r>
            <a:r>
              <a:rPr lang="en-US" dirty="0" err="1"/>
              <a:t>US_map</a:t>
            </a:r>
            <a:endParaRPr lang="en-US" dirty="0"/>
          </a:p>
          <a:p>
            <a:r>
              <a:rPr lang="en-US" dirty="0"/>
              <a:t>Text with a loop</a:t>
            </a:r>
          </a:p>
          <a:p>
            <a:r>
              <a:rPr lang="en-US" dirty="0"/>
              <a:t>DF merge, rename columns, replace values, filter, groupby, drop, loop, list, </a:t>
            </a:r>
          </a:p>
        </p:txBody>
      </p:sp>
    </p:spTree>
    <p:extLst>
      <p:ext uri="{BB962C8B-B14F-4D97-AF65-F5344CB8AC3E}">
        <p14:creationId xmlns:p14="http://schemas.microsoft.com/office/powerpoint/2010/main" val="111471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CFA659-EEB2-4F7B-8918-5AE9B3625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4" y="248093"/>
            <a:ext cx="11858847" cy="6436241"/>
          </a:xfrm>
        </p:spPr>
      </p:pic>
    </p:spTree>
    <p:extLst>
      <p:ext uri="{BB962C8B-B14F-4D97-AF65-F5344CB8AC3E}">
        <p14:creationId xmlns:p14="http://schemas.microsoft.com/office/powerpoint/2010/main" val="264477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BFD40E-ACA8-4A67-A6D9-85BA4909C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3" y="192736"/>
            <a:ext cx="11722076" cy="6469522"/>
          </a:xfrm>
        </p:spPr>
      </p:pic>
    </p:spTree>
    <p:extLst>
      <p:ext uri="{BB962C8B-B14F-4D97-AF65-F5344CB8AC3E}">
        <p14:creationId xmlns:p14="http://schemas.microsoft.com/office/powerpoint/2010/main" val="1345085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DD8B-B202-46B4-A5C5-33CF9AB0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6103"/>
          </a:xfrm>
        </p:spPr>
        <p:txBody>
          <a:bodyPr/>
          <a:lstStyle/>
          <a:p>
            <a:pPr algn="ctr"/>
            <a:r>
              <a:rPr lang="en-US" b="1" dirty="0"/>
              <a:t>Top </a:t>
            </a:r>
            <a:r>
              <a:rPr lang="en-US" b="1" dirty="0">
                <a:solidFill>
                  <a:srgbClr val="FF0000"/>
                </a:solidFill>
              </a:rPr>
              <a:t>Girl</a:t>
            </a:r>
            <a:r>
              <a:rPr lang="en-US" b="1" dirty="0"/>
              <a:t> Names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0BED4F-AE15-49B8-932B-13AF68CB65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6142" y="1341620"/>
            <a:ext cx="5638072" cy="5029200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C9AC500-F759-4054-9DAE-EA67D1805B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0194" y="1341620"/>
            <a:ext cx="5939606" cy="471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85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7115E-D6A3-4622-BBA2-D959E2FA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722"/>
          </a:xfrm>
        </p:spPr>
        <p:txBody>
          <a:bodyPr/>
          <a:lstStyle/>
          <a:p>
            <a:pPr algn="ctr"/>
            <a:r>
              <a:rPr lang="en-US" b="1" dirty="0"/>
              <a:t>Origin and Meaning of the </a:t>
            </a:r>
            <a:r>
              <a:rPr lang="en-US" b="1" dirty="0">
                <a:solidFill>
                  <a:srgbClr val="FF0000"/>
                </a:solidFill>
              </a:rPr>
              <a:t>Girl</a:t>
            </a:r>
            <a:r>
              <a:rPr lang="en-US" b="1" dirty="0"/>
              <a:t> Names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345AF4-45B2-45EB-9D9A-D002AD346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0930" y="1119963"/>
            <a:ext cx="7286847" cy="553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36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EC3CC96-673E-4186-BD94-8A6C7925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Conclusions for </a:t>
            </a:r>
            <a:r>
              <a:rPr lang="en-US" b="1" dirty="0">
                <a:solidFill>
                  <a:srgbClr val="FF0000"/>
                </a:solidFill>
              </a:rPr>
              <a:t>Female</a:t>
            </a:r>
            <a:r>
              <a:rPr lang="en-US" b="1" dirty="0"/>
              <a:t> Names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5F60D3-31A4-4727-9EE7-5000D89D9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Selection does not appear to be impacted by political affiliation</a:t>
            </a:r>
          </a:p>
          <a:p>
            <a:r>
              <a:rPr lang="en-US" dirty="0"/>
              <a:t>All names appear to be traditional names</a:t>
            </a:r>
          </a:p>
          <a:p>
            <a:r>
              <a:rPr lang="en-US" dirty="0"/>
              <a:t>Both outputs very by one name</a:t>
            </a:r>
          </a:p>
          <a:p>
            <a:r>
              <a:rPr lang="en-US" dirty="0"/>
              <a:t>Very limited ethnical diversity – </a:t>
            </a:r>
          </a:p>
          <a:p>
            <a:pPr lvl="1"/>
            <a:r>
              <a:rPr lang="en-US" dirty="0"/>
              <a:t>Predominantly Latin, Greek and Western European</a:t>
            </a:r>
          </a:p>
          <a:p>
            <a:pPr lvl="1"/>
            <a:r>
              <a:rPr lang="en-US" dirty="0"/>
              <a:t>No presence of Eastern European, African, Asian or Latin names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028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240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Part II – Election Year Analysis</vt:lpstr>
      <vt:lpstr>Hypothesis</vt:lpstr>
      <vt:lpstr>Data Gathering and Cleaning</vt:lpstr>
      <vt:lpstr>Code worth pointing out</vt:lpstr>
      <vt:lpstr>PowerPoint Presentation</vt:lpstr>
      <vt:lpstr>PowerPoint Presentation</vt:lpstr>
      <vt:lpstr>Top Girl Names</vt:lpstr>
      <vt:lpstr>Origin and Meaning of the Girl Names</vt:lpstr>
      <vt:lpstr>Conclusions for Female Names Analysis</vt:lpstr>
      <vt:lpstr>Top Boy Names</vt:lpstr>
      <vt:lpstr>Origin and Meaning of the Boy Names</vt:lpstr>
      <vt:lpstr>Conclusions for Male Names Analysis</vt:lpstr>
      <vt:lpstr>Conclusion – our analysis does not support findings of the noted article. 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II – Election Year Analysis</dc:title>
  <dc:creator>Alla Zbirun</dc:creator>
  <cp:lastModifiedBy>Alla Zbirun</cp:lastModifiedBy>
  <cp:revision>18</cp:revision>
  <dcterms:created xsi:type="dcterms:W3CDTF">2019-09-12T02:18:30Z</dcterms:created>
  <dcterms:modified xsi:type="dcterms:W3CDTF">2019-09-12T19:18:27Z</dcterms:modified>
</cp:coreProperties>
</file>