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93" r:id="rId14"/>
    <p:sldId id="294" r:id="rId15"/>
    <p:sldId id="295" r:id="rId16"/>
    <p:sldId id="296" r:id="rId17"/>
    <p:sldId id="274" r:id="rId18"/>
    <p:sldId id="272" r:id="rId19"/>
    <p:sldId id="282" r:id="rId20"/>
    <p:sldId id="283" r:id="rId21"/>
    <p:sldId id="291" r:id="rId22"/>
    <p:sldId id="292" r:id="rId23"/>
    <p:sldId id="277" r:id="rId24"/>
    <p:sldId id="287" r:id="rId25"/>
    <p:sldId id="288" r:id="rId26"/>
    <p:sldId id="289" r:id="rId27"/>
    <p:sldId id="263" r:id="rId28"/>
    <p:sldId id="271" r:id="rId2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1896775"/>
            <a:ext cx="7321064" cy="406725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A2E1B9-D44D-3047-9220-A956636E8E53}"/>
              </a:ext>
            </a:extLst>
          </p:cNvPr>
          <p:cNvSpPr/>
          <p:nvPr/>
        </p:nvSpPr>
        <p:spPr>
          <a:xfrm>
            <a:off x="7924204" y="3007074"/>
            <a:ext cx="4110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Among the top 30 names in the US from 1910-2018, only 3 of them are female names.</a:t>
            </a:r>
          </a:p>
          <a:p>
            <a:endParaRPr lang="en-US" dirty="0"/>
          </a:p>
          <a:p>
            <a:r>
              <a:rPr lang="en-US" dirty="0"/>
              <a:t>This indicates to a greater diversity among female names.</a:t>
            </a:r>
          </a:p>
        </p:txBody>
      </p:sp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" y="1417638"/>
            <a:ext cx="8146733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137202-9E6D-1B4A-968B-684C18066850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Diversity in the names increases throughout the decades, although female names remain more diverse than male names.</a:t>
            </a:r>
          </a:p>
        </p:txBody>
      </p:sp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73654-1DED-CE42-908F-4AFF12A0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E9F223-D7F4-CD49-88EC-A80F29FFC9E5}"/>
              </a:ext>
            </a:extLst>
          </p:cNvPr>
          <p:cNvSpPr/>
          <p:nvPr/>
        </p:nvSpPr>
        <p:spPr>
          <a:xfrm>
            <a:off x="8652297" y="1705304"/>
            <a:ext cx="3342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with large cities have higher number of unique names among females.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081B7-1E8D-4943-97D0-4C6935F61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1" y="2806589"/>
            <a:ext cx="2802009" cy="3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C64E-EE14-4C4B-A9E7-54064DA5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65"/>
            <a:ext cx="8146733" cy="452596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0332BE-3763-5445-84E0-B69B21C8D31B}"/>
              </a:ext>
            </a:extLst>
          </p:cNvPr>
          <p:cNvSpPr/>
          <p:nvPr/>
        </p:nvSpPr>
        <p:spPr>
          <a:xfrm>
            <a:off x="8586037" y="1768365"/>
            <a:ext cx="3342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with large cities have higher number of unique names among males.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E125F2-5E5A-2547-82AD-55D33DD3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37" y="2709994"/>
            <a:ext cx="2810833" cy="35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8D257-3424-BE4E-A67F-E5E10A03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503981-CC07-3F44-80F8-9C51CD80F1E2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look at unique name rate, we see that actually smaller states have more unique names vs. the number of people in that state.</a:t>
            </a:r>
          </a:p>
        </p:txBody>
      </p:sp>
    </p:spTree>
    <p:extLst>
      <p:ext uri="{BB962C8B-B14F-4D97-AF65-F5344CB8AC3E}">
        <p14:creationId xmlns:p14="http://schemas.microsoft.com/office/powerpoint/2010/main" val="177098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63B56-5672-6F43-8703-A3EF1E52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66"/>
            <a:ext cx="8146733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7623B1-3C19-FA41-BECB-8DC2443B1DA4}"/>
              </a:ext>
            </a:extLst>
          </p:cNvPr>
          <p:cNvSpPr/>
          <p:nvPr/>
        </p:nvSpPr>
        <p:spPr>
          <a:xfrm>
            <a:off x="8376744" y="2870439"/>
            <a:ext cx="3342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look at unique name rate, we see that actually smaller states have more unique names vs. the number of people in that state.</a:t>
            </a:r>
          </a:p>
          <a:p>
            <a:endParaRPr lang="en-US" dirty="0"/>
          </a:p>
          <a:p>
            <a:r>
              <a:rPr lang="en-US" dirty="0"/>
              <a:t>This has seen both among female and male names.</a:t>
            </a:r>
          </a:p>
        </p:txBody>
      </p:sp>
    </p:spTree>
    <p:extLst>
      <p:ext uri="{BB962C8B-B14F-4D97-AF65-F5344CB8AC3E}">
        <p14:creationId xmlns:p14="http://schemas.microsoft.com/office/powerpoint/2010/main" val="8508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pPr lvl="0"/>
            <a:r>
              <a:rPr lang="en-US" sz="2400" dirty="0"/>
              <a:t>Parents in red states favor more conventional and gender-neutral names, while parents in blue states tend to go for more traditional and ethnically diverse names.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Python library</a:t>
            </a:r>
          </a:p>
          <a:p>
            <a:pPr marL="342900" lvl="1" indent="-342900">
              <a:buChar char="•"/>
            </a:pPr>
            <a:r>
              <a:rPr lang="en-US" sz="2400" dirty="0"/>
              <a:t>Question 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479</TotalTime>
  <Words>800</Words>
  <Application>Microsoft Macintosh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Gizem Yali-Pepper</cp:lastModifiedBy>
  <cp:revision>48</cp:revision>
  <dcterms:created xsi:type="dcterms:W3CDTF">2019-09-07T17:50:26Z</dcterms:created>
  <dcterms:modified xsi:type="dcterms:W3CDTF">2019-09-14T15:24:53Z</dcterms:modified>
</cp:coreProperties>
</file>