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6" autoAdjust="0"/>
    <p:restoredTop sz="94660"/>
  </p:normalViewPr>
  <p:slideViewPr>
    <p:cSldViewPr snapToGrid="0">
      <p:cViewPr varScale="1">
        <p:scale>
          <a:sx n="64" d="100"/>
          <a:sy n="64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FB1BE2-5717-43E3-A8BE-F840FD9C4C6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1CA2A9-A7E4-4E9C-8987-930B5A5C0D69}">
      <dgm:prSet phldrT="[文本]"/>
      <dgm:spPr/>
      <dgm:t>
        <a:bodyPr/>
        <a:lstStyle/>
        <a:p>
          <a:r>
            <a:rPr lang="en-US" altLang="zh-CN" dirty="0" smtClean="0"/>
            <a:t>Vertex </a:t>
          </a:r>
          <a:r>
            <a:rPr lang="en-US" altLang="zh-CN" dirty="0" err="1" smtClean="0"/>
            <a:t>Shader</a:t>
          </a:r>
          <a:endParaRPr lang="zh-CN" altLang="en-US" dirty="0"/>
        </a:p>
      </dgm:t>
    </dgm:pt>
    <dgm:pt modelId="{74BD6254-2109-4D3B-BAFA-E5DA68064C32}" type="parTrans" cxnId="{F85A3ED9-690D-4073-93CC-916B9264A9BF}">
      <dgm:prSet/>
      <dgm:spPr/>
      <dgm:t>
        <a:bodyPr/>
        <a:lstStyle/>
        <a:p>
          <a:endParaRPr lang="zh-CN" altLang="en-US"/>
        </a:p>
      </dgm:t>
    </dgm:pt>
    <dgm:pt modelId="{844E6651-FC4D-4AFA-9C3B-7799011D9496}" type="sibTrans" cxnId="{F85A3ED9-690D-4073-93CC-916B9264A9BF}">
      <dgm:prSet/>
      <dgm:spPr/>
      <dgm:t>
        <a:bodyPr/>
        <a:lstStyle/>
        <a:p>
          <a:endParaRPr lang="zh-CN" altLang="en-US"/>
        </a:p>
      </dgm:t>
    </dgm:pt>
    <dgm:pt modelId="{99FDCE44-881E-46CC-939B-155D0BC58E20}">
      <dgm:prSet phldrT="[文本]"/>
      <dgm:spPr/>
      <dgm:t>
        <a:bodyPr/>
        <a:lstStyle/>
        <a:p>
          <a:r>
            <a:rPr lang="en-US" altLang="zh-CN" dirty="0" smtClean="0"/>
            <a:t>Tessellation </a:t>
          </a:r>
          <a:r>
            <a:rPr lang="en-US" altLang="zh-CN" dirty="0" err="1" smtClean="0"/>
            <a:t>Shader</a:t>
          </a:r>
          <a:endParaRPr lang="zh-CN" altLang="en-US" dirty="0"/>
        </a:p>
      </dgm:t>
    </dgm:pt>
    <dgm:pt modelId="{63FEF929-DEFB-4A4D-B69F-CD39CE4DBD1C}" type="parTrans" cxnId="{F6F98965-72AA-4A6B-BA7B-7D4B47CA75B4}">
      <dgm:prSet/>
      <dgm:spPr/>
      <dgm:t>
        <a:bodyPr/>
        <a:lstStyle/>
        <a:p>
          <a:endParaRPr lang="zh-CN" altLang="en-US"/>
        </a:p>
      </dgm:t>
    </dgm:pt>
    <dgm:pt modelId="{16E2DF05-D9AE-4EE9-92AB-60503F019697}" type="sibTrans" cxnId="{F6F98965-72AA-4A6B-BA7B-7D4B47CA75B4}">
      <dgm:prSet/>
      <dgm:spPr/>
      <dgm:t>
        <a:bodyPr/>
        <a:lstStyle/>
        <a:p>
          <a:endParaRPr lang="zh-CN" altLang="en-US"/>
        </a:p>
      </dgm:t>
    </dgm:pt>
    <dgm:pt modelId="{1B32A5CF-662D-4FDC-8817-48FDF7EE33DF}">
      <dgm:prSet phldrT="[文本]"/>
      <dgm:spPr/>
      <dgm:t>
        <a:bodyPr/>
        <a:lstStyle/>
        <a:p>
          <a:r>
            <a:rPr lang="en-US" altLang="zh-CN" dirty="0" smtClean="0"/>
            <a:t>Geometry </a:t>
          </a:r>
          <a:r>
            <a:rPr lang="en-US" altLang="zh-CN" dirty="0" err="1" smtClean="0"/>
            <a:t>Shader</a:t>
          </a:r>
          <a:endParaRPr lang="zh-CN" altLang="en-US" dirty="0"/>
        </a:p>
      </dgm:t>
    </dgm:pt>
    <dgm:pt modelId="{A455A4D5-8CBB-44DE-8A80-F28DDEDC696B}" type="parTrans" cxnId="{81EA0759-A58C-4F5A-8361-B76C19FC3406}">
      <dgm:prSet/>
      <dgm:spPr/>
      <dgm:t>
        <a:bodyPr/>
        <a:lstStyle/>
        <a:p>
          <a:endParaRPr lang="zh-CN" altLang="en-US"/>
        </a:p>
      </dgm:t>
    </dgm:pt>
    <dgm:pt modelId="{8DD4CDD6-F3C4-4B66-A5F4-88E37DE13C08}" type="sibTrans" cxnId="{81EA0759-A58C-4F5A-8361-B76C19FC3406}">
      <dgm:prSet/>
      <dgm:spPr/>
      <dgm:t>
        <a:bodyPr/>
        <a:lstStyle/>
        <a:p>
          <a:endParaRPr lang="zh-CN" altLang="en-US"/>
        </a:p>
      </dgm:t>
    </dgm:pt>
    <dgm:pt modelId="{AEDB5FB8-937C-40DE-AEA0-3A335F382963}">
      <dgm:prSet phldrT="[文本]"/>
      <dgm:spPr/>
      <dgm:t>
        <a:bodyPr/>
        <a:lstStyle/>
        <a:p>
          <a:r>
            <a:rPr lang="en-US" altLang="zh-CN" dirty="0" smtClean="0"/>
            <a:t>Fragment </a:t>
          </a:r>
          <a:r>
            <a:rPr lang="en-US" altLang="zh-CN" dirty="0" err="1" smtClean="0"/>
            <a:t>Shader</a:t>
          </a:r>
          <a:endParaRPr lang="zh-CN" altLang="en-US" dirty="0"/>
        </a:p>
      </dgm:t>
    </dgm:pt>
    <dgm:pt modelId="{F7F80A94-CEC7-438D-8A84-F36940C9E2D1}" type="parTrans" cxnId="{2DA4A722-312A-4296-A923-74673BA2C465}">
      <dgm:prSet/>
      <dgm:spPr/>
      <dgm:t>
        <a:bodyPr/>
        <a:lstStyle/>
        <a:p>
          <a:endParaRPr lang="zh-CN" altLang="en-US"/>
        </a:p>
      </dgm:t>
    </dgm:pt>
    <dgm:pt modelId="{0D34991A-AB49-48DB-9D14-DAA2497C0121}" type="sibTrans" cxnId="{2DA4A722-312A-4296-A923-74673BA2C465}">
      <dgm:prSet/>
      <dgm:spPr/>
      <dgm:t>
        <a:bodyPr/>
        <a:lstStyle/>
        <a:p>
          <a:endParaRPr lang="zh-CN" altLang="en-US"/>
        </a:p>
      </dgm:t>
    </dgm:pt>
    <dgm:pt modelId="{9D5F53A7-3869-4284-86A7-FE54533A8F79}" type="pres">
      <dgm:prSet presAssocID="{92FB1BE2-5717-43E3-A8BE-F840FD9C4C6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27F2AA4-B48E-4F4E-BD27-21B20E92C5CF}" type="pres">
      <dgm:prSet presAssocID="{AB1CA2A9-A7E4-4E9C-8987-930B5A5C0D6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E776E3-C7F1-405D-B9D5-02EE2D5FCAA3}" type="pres">
      <dgm:prSet presAssocID="{844E6651-FC4D-4AFA-9C3B-7799011D9496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44D68757-B77B-4A00-A445-9D6CC448FCCB}" type="pres">
      <dgm:prSet presAssocID="{844E6651-FC4D-4AFA-9C3B-7799011D9496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E70E2143-8577-4194-878D-CCF0128EBFCB}" type="pres">
      <dgm:prSet presAssocID="{99FDCE44-881E-46CC-939B-155D0BC58E2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AC5085-63DE-43B0-81AF-95619DA581F8}" type="pres">
      <dgm:prSet presAssocID="{16E2DF05-D9AE-4EE9-92AB-60503F019697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64DB026F-AE0C-48FD-8242-4C7B563BEEC5}" type="pres">
      <dgm:prSet presAssocID="{16E2DF05-D9AE-4EE9-92AB-60503F019697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574AB4C0-176F-4FB3-99D9-06098ADA52E1}" type="pres">
      <dgm:prSet presAssocID="{1B32A5CF-662D-4FDC-8817-48FDF7EE33D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7F26BD-9120-419F-845F-D9471590E16A}" type="pres">
      <dgm:prSet presAssocID="{8DD4CDD6-F3C4-4B66-A5F4-88E37DE13C08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2293200C-D1BD-4DB9-9399-78E2BA11EDE9}" type="pres">
      <dgm:prSet presAssocID="{8DD4CDD6-F3C4-4B66-A5F4-88E37DE13C08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8A19BB8E-E5F7-47A8-83A7-1C9162D4F523}" type="pres">
      <dgm:prSet presAssocID="{AEDB5FB8-937C-40DE-AEA0-3A335F38296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EE1E4A-1343-4490-BE09-A81974FCCF6A}" type="presOf" srcId="{99FDCE44-881E-46CC-939B-155D0BC58E20}" destId="{E70E2143-8577-4194-878D-CCF0128EBFCB}" srcOrd="0" destOrd="0" presId="urn:microsoft.com/office/officeart/2005/8/layout/process1"/>
    <dgm:cxn modelId="{B5D7F45A-39E8-4A26-90C7-999FA7CC6F72}" type="presOf" srcId="{AEDB5FB8-937C-40DE-AEA0-3A335F382963}" destId="{8A19BB8E-E5F7-47A8-83A7-1C9162D4F523}" srcOrd="0" destOrd="0" presId="urn:microsoft.com/office/officeart/2005/8/layout/process1"/>
    <dgm:cxn modelId="{4E882854-4405-4C98-AF5B-3CE442E1B7AD}" type="presOf" srcId="{844E6651-FC4D-4AFA-9C3B-7799011D9496}" destId="{44D68757-B77B-4A00-A445-9D6CC448FCCB}" srcOrd="1" destOrd="0" presId="urn:microsoft.com/office/officeart/2005/8/layout/process1"/>
    <dgm:cxn modelId="{ED492AC3-CA50-4839-B50A-D36D9D6DB91B}" type="presOf" srcId="{8DD4CDD6-F3C4-4B66-A5F4-88E37DE13C08}" destId="{617F26BD-9120-419F-845F-D9471590E16A}" srcOrd="0" destOrd="0" presId="urn:microsoft.com/office/officeart/2005/8/layout/process1"/>
    <dgm:cxn modelId="{F6F98965-72AA-4A6B-BA7B-7D4B47CA75B4}" srcId="{92FB1BE2-5717-43E3-A8BE-F840FD9C4C6B}" destId="{99FDCE44-881E-46CC-939B-155D0BC58E20}" srcOrd="1" destOrd="0" parTransId="{63FEF929-DEFB-4A4D-B69F-CD39CE4DBD1C}" sibTransId="{16E2DF05-D9AE-4EE9-92AB-60503F019697}"/>
    <dgm:cxn modelId="{F85A3ED9-690D-4073-93CC-916B9264A9BF}" srcId="{92FB1BE2-5717-43E3-A8BE-F840FD9C4C6B}" destId="{AB1CA2A9-A7E4-4E9C-8987-930B5A5C0D69}" srcOrd="0" destOrd="0" parTransId="{74BD6254-2109-4D3B-BAFA-E5DA68064C32}" sibTransId="{844E6651-FC4D-4AFA-9C3B-7799011D9496}"/>
    <dgm:cxn modelId="{81EA0759-A58C-4F5A-8361-B76C19FC3406}" srcId="{92FB1BE2-5717-43E3-A8BE-F840FD9C4C6B}" destId="{1B32A5CF-662D-4FDC-8817-48FDF7EE33DF}" srcOrd="2" destOrd="0" parTransId="{A455A4D5-8CBB-44DE-8A80-F28DDEDC696B}" sibTransId="{8DD4CDD6-F3C4-4B66-A5F4-88E37DE13C08}"/>
    <dgm:cxn modelId="{64C2EA01-3159-449F-A29B-02F500D2B33C}" type="presOf" srcId="{AB1CA2A9-A7E4-4E9C-8987-930B5A5C0D69}" destId="{927F2AA4-B48E-4F4E-BD27-21B20E92C5CF}" srcOrd="0" destOrd="0" presId="urn:microsoft.com/office/officeart/2005/8/layout/process1"/>
    <dgm:cxn modelId="{878FDE76-8CB5-412C-99B7-231A2001F2A6}" type="presOf" srcId="{844E6651-FC4D-4AFA-9C3B-7799011D9496}" destId="{6DE776E3-C7F1-405D-B9D5-02EE2D5FCAA3}" srcOrd="0" destOrd="0" presId="urn:microsoft.com/office/officeart/2005/8/layout/process1"/>
    <dgm:cxn modelId="{95CE7194-69FA-4B22-96BC-44A1A330AF87}" type="presOf" srcId="{16E2DF05-D9AE-4EE9-92AB-60503F019697}" destId="{64DB026F-AE0C-48FD-8242-4C7B563BEEC5}" srcOrd="1" destOrd="0" presId="urn:microsoft.com/office/officeart/2005/8/layout/process1"/>
    <dgm:cxn modelId="{85E92FFF-08E1-4B8E-B4AA-C478C90610AA}" type="presOf" srcId="{92FB1BE2-5717-43E3-A8BE-F840FD9C4C6B}" destId="{9D5F53A7-3869-4284-86A7-FE54533A8F79}" srcOrd="0" destOrd="0" presId="urn:microsoft.com/office/officeart/2005/8/layout/process1"/>
    <dgm:cxn modelId="{78E46518-3026-4719-B019-889C2B9D2928}" type="presOf" srcId="{1B32A5CF-662D-4FDC-8817-48FDF7EE33DF}" destId="{574AB4C0-176F-4FB3-99D9-06098ADA52E1}" srcOrd="0" destOrd="0" presId="urn:microsoft.com/office/officeart/2005/8/layout/process1"/>
    <dgm:cxn modelId="{0BC22CD4-391F-450E-81FF-15E725E09556}" type="presOf" srcId="{16E2DF05-D9AE-4EE9-92AB-60503F019697}" destId="{F8AC5085-63DE-43B0-81AF-95619DA581F8}" srcOrd="0" destOrd="0" presId="urn:microsoft.com/office/officeart/2005/8/layout/process1"/>
    <dgm:cxn modelId="{2DA4A722-312A-4296-A923-74673BA2C465}" srcId="{92FB1BE2-5717-43E3-A8BE-F840FD9C4C6B}" destId="{AEDB5FB8-937C-40DE-AEA0-3A335F382963}" srcOrd="3" destOrd="0" parTransId="{F7F80A94-CEC7-438D-8A84-F36940C9E2D1}" sibTransId="{0D34991A-AB49-48DB-9D14-DAA2497C0121}"/>
    <dgm:cxn modelId="{54CF568F-9A19-4A0B-A165-833A25BFC13C}" type="presOf" srcId="{8DD4CDD6-F3C4-4B66-A5F4-88E37DE13C08}" destId="{2293200C-D1BD-4DB9-9399-78E2BA11EDE9}" srcOrd="1" destOrd="0" presId="urn:microsoft.com/office/officeart/2005/8/layout/process1"/>
    <dgm:cxn modelId="{0301521B-0E44-4A71-86D7-0E4EA12CFF92}" type="presParOf" srcId="{9D5F53A7-3869-4284-86A7-FE54533A8F79}" destId="{927F2AA4-B48E-4F4E-BD27-21B20E92C5CF}" srcOrd="0" destOrd="0" presId="urn:microsoft.com/office/officeart/2005/8/layout/process1"/>
    <dgm:cxn modelId="{339CF773-76BB-4BE7-8F09-65B727F77FBA}" type="presParOf" srcId="{9D5F53A7-3869-4284-86A7-FE54533A8F79}" destId="{6DE776E3-C7F1-405D-B9D5-02EE2D5FCAA3}" srcOrd="1" destOrd="0" presId="urn:microsoft.com/office/officeart/2005/8/layout/process1"/>
    <dgm:cxn modelId="{4D5A4269-8768-429F-A802-C4A4B7D656AD}" type="presParOf" srcId="{6DE776E3-C7F1-405D-B9D5-02EE2D5FCAA3}" destId="{44D68757-B77B-4A00-A445-9D6CC448FCCB}" srcOrd="0" destOrd="0" presId="urn:microsoft.com/office/officeart/2005/8/layout/process1"/>
    <dgm:cxn modelId="{152268E7-524E-4F08-88DA-AFD3A2986CD1}" type="presParOf" srcId="{9D5F53A7-3869-4284-86A7-FE54533A8F79}" destId="{E70E2143-8577-4194-878D-CCF0128EBFCB}" srcOrd="2" destOrd="0" presId="urn:microsoft.com/office/officeart/2005/8/layout/process1"/>
    <dgm:cxn modelId="{A87FA529-4691-409E-9047-0D2F3CA70297}" type="presParOf" srcId="{9D5F53A7-3869-4284-86A7-FE54533A8F79}" destId="{F8AC5085-63DE-43B0-81AF-95619DA581F8}" srcOrd="3" destOrd="0" presId="urn:microsoft.com/office/officeart/2005/8/layout/process1"/>
    <dgm:cxn modelId="{1DD78A49-017C-4BD2-90EB-CF09032B64BB}" type="presParOf" srcId="{F8AC5085-63DE-43B0-81AF-95619DA581F8}" destId="{64DB026F-AE0C-48FD-8242-4C7B563BEEC5}" srcOrd="0" destOrd="0" presId="urn:microsoft.com/office/officeart/2005/8/layout/process1"/>
    <dgm:cxn modelId="{80268328-0055-4F81-A35B-FEE4A2F19FE2}" type="presParOf" srcId="{9D5F53A7-3869-4284-86A7-FE54533A8F79}" destId="{574AB4C0-176F-4FB3-99D9-06098ADA52E1}" srcOrd="4" destOrd="0" presId="urn:microsoft.com/office/officeart/2005/8/layout/process1"/>
    <dgm:cxn modelId="{A73E0673-CB98-453F-97A6-4A31A420E814}" type="presParOf" srcId="{9D5F53A7-3869-4284-86A7-FE54533A8F79}" destId="{617F26BD-9120-419F-845F-D9471590E16A}" srcOrd="5" destOrd="0" presId="urn:microsoft.com/office/officeart/2005/8/layout/process1"/>
    <dgm:cxn modelId="{C89B95D6-ED79-4C3E-9535-83BE7FB01204}" type="presParOf" srcId="{617F26BD-9120-419F-845F-D9471590E16A}" destId="{2293200C-D1BD-4DB9-9399-78E2BA11EDE9}" srcOrd="0" destOrd="0" presId="urn:microsoft.com/office/officeart/2005/8/layout/process1"/>
    <dgm:cxn modelId="{353CAA9C-BCB3-484D-990D-E6FFBF0F64A5}" type="presParOf" srcId="{9D5F53A7-3869-4284-86A7-FE54533A8F79}" destId="{8A19BB8E-E5F7-47A8-83A7-1C9162D4F52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BE96D2-136F-45D5-BBFC-EDED34943E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1FAD7C8-31B2-4D33-8802-B02996544F45}">
      <dgm:prSet phldrT="[文本]"/>
      <dgm:spPr/>
      <dgm:t>
        <a:bodyPr/>
        <a:lstStyle/>
        <a:p>
          <a:r>
            <a:rPr lang="en-US" altLang="zh-CN" dirty="0" smtClean="0"/>
            <a:t>Vertex </a:t>
          </a:r>
          <a:r>
            <a:rPr lang="en-US" altLang="zh-CN" dirty="0" err="1" smtClean="0"/>
            <a:t>Shader</a:t>
          </a:r>
          <a:endParaRPr lang="zh-CN" altLang="en-US" dirty="0"/>
        </a:p>
      </dgm:t>
    </dgm:pt>
    <dgm:pt modelId="{0D78AC26-1646-492E-B48E-FC36042EF59B}" type="parTrans" cxnId="{53F4EBB4-17E9-452E-9026-8BD8DE163976}">
      <dgm:prSet/>
      <dgm:spPr/>
      <dgm:t>
        <a:bodyPr/>
        <a:lstStyle/>
        <a:p>
          <a:endParaRPr lang="zh-CN" altLang="en-US"/>
        </a:p>
      </dgm:t>
    </dgm:pt>
    <dgm:pt modelId="{F7DADD47-7385-48E3-9AC4-EFDB948D8869}" type="sibTrans" cxnId="{53F4EBB4-17E9-452E-9026-8BD8DE163976}">
      <dgm:prSet/>
      <dgm:spPr/>
      <dgm:t>
        <a:bodyPr/>
        <a:lstStyle/>
        <a:p>
          <a:endParaRPr lang="zh-CN" altLang="en-US"/>
        </a:p>
      </dgm:t>
    </dgm:pt>
    <dgm:pt modelId="{CD465550-D6C8-429B-93EA-0D8786495C6F}">
      <dgm:prSet phldrT="[文本]"/>
      <dgm:spPr/>
      <dgm:t>
        <a:bodyPr/>
        <a:lstStyle/>
        <a:p>
          <a:r>
            <a:rPr lang="en-US" altLang="zh-CN" dirty="0" smtClean="0"/>
            <a:t>Hull </a:t>
          </a:r>
          <a:r>
            <a:rPr lang="en-US" altLang="zh-CN" dirty="0" err="1" smtClean="0"/>
            <a:t>Shader</a:t>
          </a:r>
          <a:endParaRPr lang="zh-CN" altLang="en-US" dirty="0"/>
        </a:p>
      </dgm:t>
    </dgm:pt>
    <dgm:pt modelId="{3C22FA03-F272-4AEE-B75D-3C216F2713A7}" type="parTrans" cxnId="{B6A7823E-29AB-4C6C-95D5-51CF8E9A7097}">
      <dgm:prSet/>
      <dgm:spPr/>
      <dgm:t>
        <a:bodyPr/>
        <a:lstStyle/>
        <a:p>
          <a:endParaRPr lang="zh-CN" altLang="en-US"/>
        </a:p>
      </dgm:t>
    </dgm:pt>
    <dgm:pt modelId="{3E263D49-7502-4154-BA72-BD86C5822E16}" type="sibTrans" cxnId="{B6A7823E-29AB-4C6C-95D5-51CF8E9A7097}">
      <dgm:prSet/>
      <dgm:spPr/>
      <dgm:t>
        <a:bodyPr/>
        <a:lstStyle/>
        <a:p>
          <a:endParaRPr lang="zh-CN" altLang="en-US"/>
        </a:p>
      </dgm:t>
    </dgm:pt>
    <dgm:pt modelId="{519E2586-D5F7-409C-89F4-4AE358A72D14}">
      <dgm:prSet phldrT="[文本]"/>
      <dgm:spPr/>
      <dgm:t>
        <a:bodyPr/>
        <a:lstStyle/>
        <a:p>
          <a:r>
            <a:rPr lang="en-US" altLang="zh-CN" dirty="0" smtClean="0"/>
            <a:t>Fragment </a:t>
          </a:r>
          <a:r>
            <a:rPr lang="en-US" altLang="zh-CN" dirty="0" err="1" smtClean="0"/>
            <a:t>Shader</a:t>
          </a:r>
          <a:endParaRPr lang="zh-CN" altLang="en-US" dirty="0"/>
        </a:p>
      </dgm:t>
    </dgm:pt>
    <dgm:pt modelId="{4D3D952A-9E40-465A-99B4-8B5AB185ADE4}" type="parTrans" cxnId="{F2B2F1F6-BF13-4AE0-BB5D-7757B13A2758}">
      <dgm:prSet/>
      <dgm:spPr/>
      <dgm:t>
        <a:bodyPr/>
        <a:lstStyle/>
        <a:p>
          <a:endParaRPr lang="zh-CN" altLang="en-US"/>
        </a:p>
      </dgm:t>
    </dgm:pt>
    <dgm:pt modelId="{2CE79C61-1530-41E5-BE3C-A7938A65BA83}" type="sibTrans" cxnId="{F2B2F1F6-BF13-4AE0-BB5D-7757B13A2758}">
      <dgm:prSet/>
      <dgm:spPr/>
      <dgm:t>
        <a:bodyPr/>
        <a:lstStyle/>
        <a:p>
          <a:endParaRPr lang="zh-CN" altLang="en-US"/>
        </a:p>
      </dgm:t>
    </dgm:pt>
    <dgm:pt modelId="{FC02E4D1-0DFB-4451-9B24-8D8030302551}">
      <dgm:prSet phldrT="[文本]"/>
      <dgm:spPr/>
      <dgm:t>
        <a:bodyPr/>
        <a:lstStyle/>
        <a:p>
          <a:r>
            <a:rPr lang="en-US" altLang="zh-CN" dirty="0" smtClean="0"/>
            <a:t>Tessellation Primitive Generator</a:t>
          </a:r>
          <a:endParaRPr lang="zh-CN" altLang="en-US" dirty="0"/>
        </a:p>
      </dgm:t>
    </dgm:pt>
    <dgm:pt modelId="{10BE492F-6F9F-424F-9356-9E6DDDDE3ABF}" type="parTrans" cxnId="{648E567A-9373-4106-8200-2CC885F023BF}">
      <dgm:prSet/>
      <dgm:spPr/>
      <dgm:t>
        <a:bodyPr/>
        <a:lstStyle/>
        <a:p>
          <a:endParaRPr lang="zh-CN" altLang="en-US"/>
        </a:p>
      </dgm:t>
    </dgm:pt>
    <dgm:pt modelId="{507DD28B-4FD1-4FF6-B1B3-87617FACD8B4}" type="sibTrans" cxnId="{648E567A-9373-4106-8200-2CC885F023BF}">
      <dgm:prSet/>
      <dgm:spPr/>
      <dgm:t>
        <a:bodyPr/>
        <a:lstStyle/>
        <a:p>
          <a:endParaRPr lang="zh-CN" altLang="en-US"/>
        </a:p>
      </dgm:t>
    </dgm:pt>
    <dgm:pt modelId="{6EC0F4A8-36EE-4E75-B6BA-3696DC1412FA}">
      <dgm:prSet phldrT="[文本]"/>
      <dgm:spPr/>
      <dgm:t>
        <a:bodyPr/>
        <a:lstStyle/>
        <a:p>
          <a:r>
            <a:rPr lang="en-US" altLang="zh-CN" dirty="0" smtClean="0"/>
            <a:t>Domain </a:t>
          </a:r>
          <a:r>
            <a:rPr lang="en-US" altLang="zh-CN" dirty="0" err="1" smtClean="0"/>
            <a:t>Shader</a:t>
          </a:r>
          <a:endParaRPr lang="zh-CN" altLang="en-US" dirty="0"/>
        </a:p>
      </dgm:t>
    </dgm:pt>
    <dgm:pt modelId="{064704C9-5003-4AF4-9386-82BEDC27033D}" type="parTrans" cxnId="{F1F6918F-41C0-4F9F-B2A5-A62DC73CF4ED}">
      <dgm:prSet/>
      <dgm:spPr/>
      <dgm:t>
        <a:bodyPr/>
        <a:lstStyle/>
        <a:p>
          <a:endParaRPr lang="zh-CN" altLang="en-US"/>
        </a:p>
      </dgm:t>
    </dgm:pt>
    <dgm:pt modelId="{A0F44580-506F-46BA-B143-B185179B7D91}" type="sibTrans" cxnId="{F1F6918F-41C0-4F9F-B2A5-A62DC73CF4ED}">
      <dgm:prSet/>
      <dgm:spPr/>
      <dgm:t>
        <a:bodyPr/>
        <a:lstStyle/>
        <a:p>
          <a:endParaRPr lang="zh-CN" altLang="en-US"/>
        </a:p>
      </dgm:t>
    </dgm:pt>
    <dgm:pt modelId="{54DF7115-9436-417A-9D81-82D8396ACC96}" type="pres">
      <dgm:prSet presAssocID="{C8BE96D2-136F-45D5-BBFC-EDED34943E7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2E8253-0CA4-455D-8C26-D47FE77B84D8}" type="pres">
      <dgm:prSet presAssocID="{D1FAD7C8-31B2-4D33-8802-B02996544F4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483B96-FABB-486D-B81B-C6AAC81E810D}" type="pres">
      <dgm:prSet presAssocID="{F7DADD47-7385-48E3-9AC4-EFDB948D8869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844B45F9-B9E2-4223-BA53-3699955BAB15}" type="pres">
      <dgm:prSet presAssocID="{F7DADD47-7385-48E3-9AC4-EFDB948D8869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9D7D9A3E-B38D-459B-9BF7-43C9F9C1474C}" type="pres">
      <dgm:prSet presAssocID="{CD465550-D6C8-429B-93EA-0D8786495C6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374DFA-C974-4C75-A874-20FE1AC46D55}" type="pres">
      <dgm:prSet presAssocID="{3E263D49-7502-4154-BA72-BD86C5822E1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EE3A5CA-0F0A-430E-B36F-4F0AC2897AD1}" type="pres">
      <dgm:prSet presAssocID="{3E263D49-7502-4154-BA72-BD86C5822E1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0428AAF9-B92D-435A-8485-0B17E67650A8}" type="pres">
      <dgm:prSet presAssocID="{FC02E4D1-0DFB-4451-9B24-8D803030255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D0F5EC-ED5F-47F9-8A46-B714F6FCDF6C}" type="pres">
      <dgm:prSet presAssocID="{507DD28B-4FD1-4FF6-B1B3-87617FACD8B4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369361AA-5CB0-4330-B2AC-9EB026D2A773}" type="pres">
      <dgm:prSet presAssocID="{507DD28B-4FD1-4FF6-B1B3-87617FACD8B4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F99869E2-BA1E-4348-8DE8-F053FE203207}" type="pres">
      <dgm:prSet presAssocID="{6EC0F4A8-36EE-4E75-B6BA-3696DC1412F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9C8341-D28F-4096-A19C-18B63030BB2D}" type="pres">
      <dgm:prSet presAssocID="{A0F44580-506F-46BA-B143-B185179B7D91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6BD756B5-278B-43A0-81BF-519F845C2D36}" type="pres">
      <dgm:prSet presAssocID="{A0F44580-506F-46BA-B143-B185179B7D91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998B03CD-9291-4CA5-8144-E0D625824271}" type="pres">
      <dgm:prSet presAssocID="{519E2586-D5F7-409C-89F4-4AE358A72D1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2B2F1F6-BF13-4AE0-BB5D-7757B13A2758}" srcId="{C8BE96D2-136F-45D5-BBFC-EDED34943E7B}" destId="{519E2586-D5F7-409C-89F4-4AE358A72D14}" srcOrd="4" destOrd="0" parTransId="{4D3D952A-9E40-465A-99B4-8B5AB185ADE4}" sibTransId="{2CE79C61-1530-41E5-BE3C-A7938A65BA83}"/>
    <dgm:cxn modelId="{B6A7823E-29AB-4C6C-95D5-51CF8E9A7097}" srcId="{C8BE96D2-136F-45D5-BBFC-EDED34943E7B}" destId="{CD465550-D6C8-429B-93EA-0D8786495C6F}" srcOrd="1" destOrd="0" parTransId="{3C22FA03-F272-4AEE-B75D-3C216F2713A7}" sibTransId="{3E263D49-7502-4154-BA72-BD86C5822E16}"/>
    <dgm:cxn modelId="{582D0541-B271-4966-B0EE-83F643796791}" type="presOf" srcId="{3E263D49-7502-4154-BA72-BD86C5822E16}" destId="{2E374DFA-C974-4C75-A874-20FE1AC46D55}" srcOrd="0" destOrd="0" presId="urn:microsoft.com/office/officeart/2005/8/layout/process1"/>
    <dgm:cxn modelId="{5F4441C1-AE73-4AE5-9D50-25CDAE288CD3}" type="presOf" srcId="{519E2586-D5F7-409C-89F4-4AE358A72D14}" destId="{998B03CD-9291-4CA5-8144-E0D625824271}" srcOrd="0" destOrd="0" presId="urn:microsoft.com/office/officeart/2005/8/layout/process1"/>
    <dgm:cxn modelId="{74029ACB-D591-4C62-B919-6E37F073A82B}" type="presOf" srcId="{A0F44580-506F-46BA-B143-B185179B7D91}" destId="{6BD756B5-278B-43A0-81BF-519F845C2D36}" srcOrd="1" destOrd="0" presId="urn:microsoft.com/office/officeart/2005/8/layout/process1"/>
    <dgm:cxn modelId="{4F5E66A7-8FD6-4C81-AF42-0CB4EBFCF5A2}" type="presOf" srcId="{CD465550-D6C8-429B-93EA-0D8786495C6F}" destId="{9D7D9A3E-B38D-459B-9BF7-43C9F9C1474C}" srcOrd="0" destOrd="0" presId="urn:microsoft.com/office/officeart/2005/8/layout/process1"/>
    <dgm:cxn modelId="{98AF0BCB-838E-438F-988F-C31B815E72AF}" type="presOf" srcId="{C8BE96D2-136F-45D5-BBFC-EDED34943E7B}" destId="{54DF7115-9436-417A-9D81-82D8396ACC96}" srcOrd="0" destOrd="0" presId="urn:microsoft.com/office/officeart/2005/8/layout/process1"/>
    <dgm:cxn modelId="{27890989-0171-4294-83FD-1259D123CD34}" type="presOf" srcId="{6EC0F4A8-36EE-4E75-B6BA-3696DC1412FA}" destId="{F99869E2-BA1E-4348-8DE8-F053FE203207}" srcOrd="0" destOrd="0" presId="urn:microsoft.com/office/officeart/2005/8/layout/process1"/>
    <dgm:cxn modelId="{26BBAD2E-BA39-404A-930E-A8D0496419F4}" type="presOf" srcId="{507DD28B-4FD1-4FF6-B1B3-87617FACD8B4}" destId="{97D0F5EC-ED5F-47F9-8A46-B714F6FCDF6C}" srcOrd="0" destOrd="0" presId="urn:microsoft.com/office/officeart/2005/8/layout/process1"/>
    <dgm:cxn modelId="{EC2331B8-9555-45E3-B53C-6AB20FC63304}" type="presOf" srcId="{FC02E4D1-0DFB-4451-9B24-8D8030302551}" destId="{0428AAF9-B92D-435A-8485-0B17E67650A8}" srcOrd="0" destOrd="0" presId="urn:microsoft.com/office/officeart/2005/8/layout/process1"/>
    <dgm:cxn modelId="{3839D86E-6DBB-4D67-B86B-ACAAE41D8D97}" type="presOf" srcId="{F7DADD47-7385-48E3-9AC4-EFDB948D8869}" destId="{3E483B96-FABB-486D-B81B-C6AAC81E810D}" srcOrd="0" destOrd="0" presId="urn:microsoft.com/office/officeart/2005/8/layout/process1"/>
    <dgm:cxn modelId="{648E567A-9373-4106-8200-2CC885F023BF}" srcId="{C8BE96D2-136F-45D5-BBFC-EDED34943E7B}" destId="{FC02E4D1-0DFB-4451-9B24-8D8030302551}" srcOrd="2" destOrd="0" parTransId="{10BE492F-6F9F-424F-9356-9E6DDDDE3ABF}" sibTransId="{507DD28B-4FD1-4FF6-B1B3-87617FACD8B4}"/>
    <dgm:cxn modelId="{53F4EBB4-17E9-452E-9026-8BD8DE163976}" srcId="{C8BE96D2-136F-45D5-BBFC-EDED34943E7B}" destId="{D1FAD7C8-31B2-4D33-8802-B02996544F45}" srcOrd="0" destOrd="0" parTransId="{0D78AC26-1646-492E-B48E-FC36042EF59B}" sibTransId="{F7DADD47-7385-48E3-9AC4-EFDB948D8869}"/>
    <dgm:cxn modelId="{1F4CEF92-8AD8-48B6-A223-DA1F8DBE4E03}" type="presOf" srcId="{3E263D49-7502-4154-BA72-BD86C5822E16}" destId="{DEE3A5CA-0F0A-430E-B36F-4F0AC2897AD1}" srcOrd="1" destOrd="0" presId="urn:microsoft.com/office/officeart/2005/8/layout/process1"/>
    <dgm:cxn modelId="{065B1912-37B4-4701-AF30-4B607D443E72}" type="presOf" srcId="{507DD28B-4FD1-4FF6-B1B3-87617FACD8B4}" destId="{369361AA-5CB0-4330-B2AC-9EB026D2A773}" srcOrd="1" destOrd="0" presId="urn:microsoft.com/office/officeart/2005/8/layout/process1"/>
    <dgm:cxn modelId="{F1F6918F-41C0-4F9F-B2A5-A62DC73CF4ED}" srcId="{C8BE96D2-136F-45D5-BBFC-EDED34943E7B}" destId="{6EC0F4A8-36EE-4E75-B6BA-3696DC1412FA}" srcOrd="3" destOrd="0" parTransId="{064704C9-5003-4AF4-9386-82BEDC27033D}" sibTransId="{A0F44580-506F-46BA-B143-B185179B7D91}"/>
    <dgm:cxn modelId="{BC53EDD3-631D-4CC5-B40C-3F0C360C3439}" type="presOf" srcId="{F7DADD47-7385-48E3-9AC4-EFDB948D8869}" destId="{844B45F9-B9E2-4223-BA53-3699955BAB15}" srcOrd="1" destOrd="0" presId="urn:microsoft.com/office/officeart/2005/8/layout/process1"/>
    <dgm:cxn modelId="{352AFC94-9630-49D9-95E8-6B1CF0E753B3}" type="presOf" srcId="{A0F44580-506F-46BA-B143-B185179B7D91}" destId="{CF9C8341-D28F-4096-A19C-18B63030BB2D}" srcOrd="0" destOrd="0" presId="urn:microsoft.com/office/officeart/2005/8/layout/process1"/>
    <dgm:cxn modelId="{FF452AA3-83C9-46F2-B0C0-1D2107DE711B}" type="presOf" srcId="{D1FAD7C8-31B2-4D33-8802-B02996544F45}" destId="{782E8253-0CA4-455D-8C26-D47FE77B84D8}" srcOrd="0" destOrd="0" presId="urn:microsoft.com/office/officeart/2005/8/layout/process1"/>
    <dgm:cxn modelId="{32047A42-CE82-41FC-AE18-273C4EC3000C}" type="presParOf" srcId="{54DF7115-9436-417A-9D81-82D8396ACC96}" destId="{782E8253-0CA4-455D-8C26-D47FE77B84D8}" srcOrd="0" destOrd="0" presId="urn:microsoft.com/office/officeart/2005/8/layout/process1"/>
    <dgm:cxn modelId="{2BEF58AD-3B84-41E1-9FD2-CCC40D06EF60}" type="presParOf" srcId="{54DF7115-9436-417A-9D81-82D8396ACC96}" destId="{3E483B96-FABB-486D-B81B-C6AAC81E810D}" srcOrd="1" destOrd="0" presId="urn:microsoft.com/office/officeart/2005/8/layout/process1"/>
    <dgm:cxn modelId="{A4E5FD09-0736-4C3F-959E-9400664FB9FC}" type="presParOf" srcId="{3E483B96-FABB-486D-B81B-C6AAC81E810D}" destId="{844B45F9-B9E2-4223-BA53-3699955BAB15}" srcOrd="0" destOrd="0" presId="urn:microsoft.com/office/officeart/2005/8/layout/process1"/>
    <dgm:cxn modelId="{DDFA7F4B-D0C3-4571-95D3-94A7A6D8B378}" type="presParOf" srcId="{54DF7115-9436-417A-9D81-82D8396ACC96}" destId="{9D7D9A3E-B38D-459B-9BF7-43C9F9C1474C}" srcOrd="2" destOrd="0" presId="urn:microsoft.com/office/officeart/2005/8/layout/process1"/>
    <dgm:cxn modelId="{BBB84736-B6A1-4FE9-8D4D-78529175D942}" type="presParOf" srcId="{54DF7115-9436-417A-9D81-82D8396ACC96}" destId="{2E374DFA-C974-4C75-A874-20FE1AC46D55}" srcOrd="3" destOrd="0" presId="urn:microsoft.com/office/officeart/2005/8/layout/process1"/>
    <dgm:cxn modelId="{57614BB0-2D61-4EA4-BA91-A6A03AC8CA8E}" type="presParOf" srcId="{2E374DFA-C974-4C75-A874-20FE1AC46D55}" destId="{DEE3A5CA-0F0A-430E-B36F-4F0AC2897AD1}" srcOrd="0" destOrd="0" presId="urn:microsoft.com/office/officeart/2005/8/layout/process1"/>
    <dgm:cxn modelId="{F533B66D-C640-48C2-85AE-21983369C7DB}" type="presParOf" srcId="{54DF7115-9436-417A-9D81-82D8396ACC96}" destId="{0428AAF9-B92D-435A-8485-0B17E67650A8}" srcOrd="4" destOrd="0" presId="urn:microsoft.com/office/officeart/2005/8/layout/process1"/>
    <dgm:cxn modelId="{40B96C8F-F41C-4330-93CA-4D5BDD437F34}" type="presParOf" srcId="{54DF7115-9436-417A-9D81-82D8396ACC96}" destId="{97D0F5EC-ED5F-47F9-8A46-B714F6FCDF6C}" srcOrd="5" destOrd="0" presId="urn:microsoft.com/office/officeart/2005/8/layout/process1"/>
    <dgm:cxn modelId="{78F3B288-8BE4-4495-BFCB-93541ED0E877}" type="presParOf" srcId="{97D0F5EC-ED5F-47F9-8A46-B714F6FCDF6C}" destId="{369361AA-5CB0-4330-B2AC-9EB026D2A773}" srcOrd="0" destOrd="0" presId="urn:microsoft.com/office/officeart/2005/8/layout/process1"/>
    <dgm:cxn modelId="{B43410F0-35D0-4610-A939-84EBE20DFE5D}" type="presParOf" srcId="{54DF7115-9436-417A-9D81-82D8396ACC96}" destId="{F99869E2-BA1E-4348-8DE8-F053FE203207}" srcOrd="6" destOrd="0" presId="urn:microsoft.com/office/officeart/2005/8/layout/process1"/>
    <dgm:cxn modelId="{2F3DF978-68A7-43F6-8FAC-5ADC88464982}" type="presParOf" srcId="{54DF7115-9436-417A-9D81-82D8396ACC96}" destId="{CF9C8341-D28F-4096-A19C-18B63030BB2D}" srcOrd="7" destOrd="0" presId="urn:microsoft.com/office/officeart/2005/8/layout/process1"/>
    <dgm:cxn modelId="{2823A2EB-8358-47AD-A781-BCDE5F645A1F}" type="presParOf" srcId="{CF9C8341-D28F-4096-A19C-18B63030BB2D}" destId="{6BD756B5-278B-43A0-81BF-519F845C2D36}" srcOrd="0" destOrd="0" presId="urn:microsoft.com/office/officeart/2005/8/layout/process1"/>
    <dgm:cxn modelId="{A7AA7836-1E39-4E6F-932F-9EBCDDD17DF0}" type="presParOf" srcId="{54DF7115-9436-417A-9D81-82D8396ACC96}" destId="{998B03CD-9291-4CA5-8144-E0D62582427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F2AA4-B48E-4F4E-BD27-21B20E92C5CF}">
      <dsp:nvSpPr>
        <dsp:cNvPr id="0" name=""/>
        <dsp:cNvSpPr/>
      </dsp:nvSpPr>
      <dsp:spPr>
        <a:xfrm>
          <a:off x="4353" y="991102"/>
          <a:ext cx="1903325" cy="1141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Vertex </a:t>
          </a:r>
          <a:r>
            <a:rPr lang="en-US" altLang="zh-CN" sz="2400" kern="1200" dirty="0" err="1" smtClean="0"/>
            <a:t>Shader</a:t>
          </a:r>
          <a:endParaRPr lang="zh-CN" altLang="en-US" sz="2400" kern="1200" dirty="0"/>
        </a:p>
      </dsp:txBody>
      <dsp:txXfrm>
        <a:off x="37801" y="1024550"/>
        <a:ext cx="1836429" cy="1075099"/>
      </dsp:txXfrm>
    </dsp:sp>
    <dsp:sp modelId="{6DE776E3-C7F1-405D-B9D5-02EE2D5FCAA3}">
      <dsp:nvSpPr>
        <dsp:cNvPr id="0" name=""/>
        <dsp:cNvSpPr/>
      </dsp:nvSpPr>
      <dsp:spPr>
        <a:xfrm>
          <a:off x="2098011" y="1326087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098011" y="1420492"/>
        <a:ext cx="282454" cy="283214"/>
      </dsp:txXfrm>
    </dsp:sp>
    <dsp:sp modelId="{E70E2143-8577-4194-878D-CCF0128EBFCB}">
      <dsp:nvSpPr>
        <dsp:cNvPr id="0" name=""/>
        <dsp:cNvSpPr/>
      </dsp:nvSpPr>
      <dsp:spPr>
        <a:xfrm>
          <a:off x="2669009" y="991102"/>
          <a:ext cx="1903325" cy="1141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Tessellation </a:t>
          </a:r>
          <a:r>
            <a:rPr lang="en-US" altLang="zh-CN" sz="2400" kern="1200" dirty="0" err="1" smtClean="0"/>
            <a:t>Shader</a:t>
          </a:r>
          <a:endParaRPr lang="zh-CN" altLang="en-US" sz="2400" kern="1200" dirty="0"/>
        </a:p>
      </dsp:txBody>
      <dsp:txXfrm>
        <a:off x="2702457" y="1024550"/>
        <a:ext cx="1836429" cy="1075099"/>
      </dsp:txXfrm>
    </dsp:sp>
    <dsp:sp modelId="{F8AC5085-63DE-43B0-81AF-95619DA581F8}">
      <dsp:nvSpPr>
        <dsp:cNvPr id="0" name=""/>
        <dsp:cNvSpPr/>
      </dsp:nvSpPr>
      <dsp:spPr>
        <a:xfrm>
          <a:off x="4762667" y="1326087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4762667" y="1420492"/>
        <a:ext cx="282454" cy="283214"/>
      </dsp:txXfrm>
    </dsp:sp>
    <dsp:sp modelId="{574AB4C0-176F-4FB3-99D9-06098ADA52E1}">
      <dsp:nvSpPr>
        <dsp:cNvPr id="0" name=""/>
        <dsp:cNvSpPr/>
      </dsp:nvSpPr>
      <dsp:spPr>
        <a:xfrm>
          <a:off x="5333665" y="991102"/>
          <a:ext cx="1903325" cy="1141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Geometry </a:t>
          </a:r>
          <a:r>
            <a:rPr lang="en-US" altLang="zh-CN" sz="2400" kern="1200" dirty="0" err="1" smtClean="0"/>
            <a:t>Shader</a:t>
          </a:r>
          <a:endParaRPr lang="zh-CN" altLang="en-US" sz="2400" kern="1200" dirty="0"/>
        </a:p>
      </dsp:txBody>
      <dsp:txXfrm>
        <a:off x="5367113" y="1024550"/>
        <a:ext cx="1836429" cy="1075099"/>
      </dsp:txXfrm>
    </dsp:sp>
    <dsp:sp modelId="{617F26BD-9120-419F-845F-D9471590E16A}">
      <dsp:nvSpPr>
        <dsp:cNvPr id="0" name=""/>
        <dsp:cNvSpPr/>
      </dsp:nvSpPr>
      <dsp:spPr>
        <a:xfrm>
          <a:off x="7427323" y="1326087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7427323" y="1420492"/>
        <a:ext cx="282454" cy="283214"/>
      </dsp:txXfrm>
    </dsp:sp>
    <dsp:sp modelId="{8A19BB8E-E5F7-47A8-83A7-1C9162D4F523}">
      <dsp:nvSpPr>
        <dsp:cNvPr id="0" name=""/>
        <dsp:cNvSpPr/>
      </dsp:nvSpPr>
      <dsp:spPr>
        <a:xfrm>
          <a:off x="7998321" y="991102"/>
          <a:ext cx="1903325" cy="1141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Fragment </a:t>
          </a:r>
          <a:r>
            <a:rPr lang="en-US" altLang="zh-CN" sz="2400" kern="1200" dirty="0" err="1" smtClean="0"/>
            <a:t>Shader</a:t>
          </a:r>
          <a:endParaRPr lang="zh-CN" altLang="en-US" sz="2400" kern="1200" dirty="0"/>
        </a:p>
      </dsp:txBody>
      <dsp:txXfrm>
        <a:off x="8031769" y="1024550"/>
        <a:ext cx="1836429" cy="1075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E8253-0CA4-455D-8C26-D47FE77B84D8}">
      <dsp:nvSpPr>
        <dsp:cNvPr id="0" name=""/>
        <dsp:cNvSpPr/>
      </dsp:nvSpPr>
      <dsp:spPr>
        <a:xfrm>
          <a:off x="4836" y="1197842"/>
          <a:ext cx="1499443" cy="984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Vertex </a:t>
          </a:r>
          <a:r>
            <a:rPr lang="en-US" altLang="zh-CN" sz="1800" kern="1200" dirty="0" err="1" smtClean="0"/>
            <a:t>Shader</a:t>
          </a:r>
          <a:endParaRPr lang="zh-CN" altLang="en-US" sz="1800" kern="1200" dirty="0"/>
        </a:p>
      </dsp:txBody>
      <dsp:txXfrm>
        <a:off x="33657" y="1226663"/>
        <a:ext cx="1441801" cy="926367"/>
      </dsp:txXfrm>
    </dsp:sp>
    <dsp:sp modelId="{3E483B96-FABB-486D-B81B-C6AAC81E810D}">
      <dsp:nvSpPr>
        <dsp:cNvPr id="0" name=""/>
        <dsp:cNvSpPr/>
      </dsp:nvSpPr>
      <dsp:spPr>
        <a:xfrm>
          <a:off x="1654224" y="1503916"/>
          <a:ext cx="317881" cy="371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654224" y="1578288"/>
        <a:ext cx="222517" cy="223117"/>
      </dsp:txXfrm>
    </dsp:sp>
    <dsp:sp modelId="{9D7D9A3E-B38D-459B-9BF7-43C9F9C1474C}">
      <dsp:nvSpPr>
        <dsp:cNvPr id="0" name=""/>
        <dsp:cNvSpPr/>
      </dsp:nvSpPr>
      <dsp:spPr>
        <a:xfrm>
          <a:off x="2104057" y="1197842"/>
          <a:ext cx="1499443" cy="984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Hull </a:t>
          </a:r>
          <a:r>
            <a:rPr lang="en-US" altLang="zh-CN" sz="1800" kern="1200" dirty="0" err="1" smtClean="0"/>
            <a:t>Shader</a:t>
          </a:r>
          <a:endParaRPr lang="zh-CN" altLang="en-US" sz="1800" kern="1200" dirty="0"/>
        </a:p>
      </dsp:txBody>
      <dsp:txXfrm>
        <a:off x="2132878" y="1226663"/>
        <a:ext cx="1441801" cy="926367"/>
      </dsp:txXfrm>
    </dsp:sp>
    <dsp:sp modelId="{2E374DFA-C974-4C75-A874-20FE1AC46D55}">
      <dsp:nvSpPr>
        <dsp:cNvPr id="0" name=""/>
        <dsp:cNvSpPr/>
      </dsp:nvSpPr>
      <dsp:spPr>
        <a:xfrm>
          <a:off x="3753445" y="1503916"/>
          <a:ext cx="317881" cy="371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753445" y="1578288"/>
        <a:ext cx="222517" cy="223117"/>
      </dsp:txXfrm>
    </dsp:sp>
    <dsp:sp modelId="{0428AAF9-B92D-435A-8485-0B17E67650A8}">
      <dsp:nvSpPr>
        <dsp:cNvPr id="0" name=""/>
        <dsp:cNvSpPr/>
      </dsp:nvSpPr>
      <dsp:spPr>
        <a:xfrm>
          <a:off x="4203278" y="1197842"/>
          <a:ext cx="1499443" cy="984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Tessellation Primitive Generator</a:t>
          </a:r>
          <a:endParaRPr lang="zh-CN" altLang="en-US" sz="1800" kern="1200" dirty="0"/>
        </a:p>
      </dsp:txBody>
      <dsp:txXfrm>
        <a:off x="4232099" y="1226663"/>
        <a:ext cx="1441801" cy="926367"/>
      </dsp:txXfrm>
    </dsp:sp>
    <dsp:sp modelId="{97D0F5EC-ED5F-47F9-8A46-B714F6FCDF6C}">
      <dsp:nvSpPr>
        <dsp:cNvPr id="0" name=""/>
        <dsp:cNvSpPr/>
      </dsp:nvSpPr>
      <dsp:spPr>
        <a:xfrm>
          <a:off x="5852666" y="1503916"/>
          <a:ext cx="317881" cy="371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852666" y="1578288"/>
        <a:ext cx="222517" cy="223117"/>
      </dsp:txXfrm>
    </dsp:sp>
    <dsp:sp modelId="{F99869E2-BA1E-4348-8DE8-F053FE203207}">
      <dsp:nvSpPr>
        <dsp:cNvPr id="0" name=""/>
        <dsp:cNvSpPr/>
      </dsp:nvSpPr>
      <dsp:spPr>
        <a:xfrm>
          <a:off x="6302499" y="1197842"/>
          <a:ext cx="1499443" cy="984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Domain </a:t>
          </a:r>
          <a:r>
            <a:rPr lang="en-US" altLang="zh-CN" sz="1800" kern="1200" dirty="0" err="1" smtClean="0"/>
            <a:t>Shader</a:t>
          </a:r>
          <a:endParaRPr lang="zh-CN" altLang="en-US" sz="1800" kern="1200" dirty="0"/>
        </a:p>
      </dsp:txBody>
      <dsp:txXfrm>
        <a:off x="6331320" y="1226663"/>
        <a:ext cx="1441801" cy="926367"/>
      </dsp:txXfrm>
    </dsp:sp>
    <dsp:sp modelId="{CF9C8341-D28F-4096-A19C-18B63030BB2D}">
      <dsp:nvSpPr>
        <dsp:cNvPr id="0" name=""/>
        <dsp:cNvSpPr/>
      </dsp:nvSpPr>
      <dsp:spPr>
        <a:xfrm>
          <a:off x="7951886" y="1503916"/>
          <a:ext cx="317881" cy="371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7951886" y="1578288"/>
        <a:ext cx="222517" cy="223117"/>
      </dsp:txXfrm>
    </dsp:sp>
    <dsp:sp modelId="{998B03CD-9291-4CA5-8144-E0D625824271}">
      <dsp:nvSpPr>
        <dsp:cNvPr id="0" name=""/>
        <dsp:cNvSpPr/>
      </dsp:nvSpPr>
      <dsp:spPr>
        <a:xfrm>
          <a:off x="8401719" y="1197842"/>
          <a:ext cx="1499443" cy="984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Fragment </a:t>
          </a:r>
          <a:r>
            <a:rPr lang="en-US" altLang="zh-CN" sz="1800" kern="1200" dirty="0" err="1" smtClean="0"/>
            <a:t>Shader</a:t>
          </a:r>
          <a:endParaRPr lang="zh-CN" altLang="en-US" sz="1800" kern="1200" dirty="0"/>
        </a:p>
      </dsp:txBody>
      <dsp:txXfrm>
        <a:off x="8430540" y="1226663"/>
        <a:ext cx="1441801" cy="926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E421-7B0E-4C73-B0CC-66E9EA7FAD5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F897-9843-42FB-AA86-80A1466B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5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E421-7B0E-4C73-B0CC-66E9EA7FAD5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F897-9843-42FB-AA86-80A1466B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88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E421-7B0E-4C73-B0CC-66E9EA7FAD5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F897-9843-42FB-AA86-80A1466B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703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E421-7B0E-4C73-B0CC-66E9EA7FAD5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F897-9843-42FB-AA86-80A1466B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36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E421-7B0E-4C73-B0CC-66E9EA7FAD5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F897-9843-42FB-AA86-80A1466B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79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E421-7B0E-4C73-B0CC-66E9EA7FAD5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F897-9843-42FB-AA86-80A1466B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954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E421-7B0E-4C73-B0CC-66E9EA7FAD5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F897-9843-42FB-AA86-80A1466B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71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E421-7B0E-4C73-B0CC-66E9EA7FAD5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F897-9843-42FB-AA86-80A1466B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13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E421-7B0E-4C73-B0CC-66E9EA7FAD5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F897-9843-42FB-AA86-80A1466B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E421-7B0E-4C73-B0CC-66E9EA7FAD5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F897-9843-42FB-AA86-80A1466B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8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E421-7B0E-4C73-B0CC-66E9EA7FAD5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F897-9843-42FB-AA86-80A1466B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E421-7B0E-4C73-B0CC-66E9EA7FAD5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F897-9843-42FB-AA86-80A1466B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77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E421-7B0E-4C73-B0CC-66E9EA7FAD5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F897-9843-42FB-AA86-80A1466B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44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E421-7B0E-4C73-B0CC-66E9EA7FAD5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F897-9843-42FB-AA86-80A1466B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56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E421-7B0E-4C73-B0CC-66E9EA7FAD5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F897-9843-42FB-AA86-80A1466B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6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E421-7B0E-4C73-B0CC-66E9EA7FAD5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F897-9843-42FB-AA86-80A1466B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1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374E421-7B0E-4C73-B0CC-66E9EA7FAD5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F4DF897-9843-42FB-AA86-80A1466B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0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374E421-7B0E-4C73-B0CC-66E9EA7FAD5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F4DF897-9843-42FB-AA86-80A1466B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38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几</a:t>
            </a:r>
            <a:r>
              <a:rPr lang="zh-CN" altLang="en-US" dirty="0" smtClean="0"/>
              <a:t>个可选着色器在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中的实现与应用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9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27054" y="3135137"/>
            <a:ext cx="5038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演示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652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Geometry 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几何着色器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5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6823" y="358588"/>
            <a:ext cx="106590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几何着色器在渲染管线中的位置是</a:t>
            </a:r>
            <a:r>
              <a:rPr lang="zh-CN" altLang="en-US" dirty="0" smtClean="0"/>
              <a:t>在顶点着色器和片段着色器之间细分着色器之后，</a:t>
            </a:r>
            <a:r>
              <a:rPr lang="zh-CN" altLang="en-US" dirty="0"/>
              <a:t>准确的说是和顶点着色器相邻。所以在功能方面，</a:t>
            </a:r>
            <a:r>
              <a:rPr lang="zh-CN" altLang="en-US" dirty="0" smtClean="0"/>
              <a:t>几何着色</a:t>
            </a:r>
            <a:r>
              <a:rPr lang="zh-CN" altLang="en-US" dirty="0"/>
              <a:t>器的操作和顶点着色器有相似性。一些原来位于顶点着色器中的计算，理论上完全可以转移到</a:t>
            </a:r>
            <a:r>
              <a:rPr lang="zh-CN" altLang="en-US" dirty="0" smtClean="0"/>
              <a:t>几何着色</a:t>
            </a:r>
            <a:r>
              <a:rPr lang="zh-CN" altLang="en-US" dirty="0"/>
              <a:t>器中进行。但实际操作中，并不建议那么做。因为几何体着色器并行调用硬件困难，并行程度低，效率和顶点着色器有很大的</a:t>
            </a:r>
            <a:r>
              <a:rPr lang="zh-CN" altLang="en-US" dirty="0" smtClean="0"/>
              <a:t>差距。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几何</a:t>
            </a:r>
            <a:r>
              <a:rPr lang="zh-CN" altLang="en-US" dirty="0"/>
              <a:t>着色</a:t>
            </a:r>
            <a:r>
              <a:rPr lang="zh-CN" altLang="en-US" dirty="0" smtClean="0"/>
              <a:t>器是</a:t>
            </a:r>
            <a:r>
              <a:rPr lang="zh-CN" altLang="en-US" dirty="0"/>
              <a:t>逐图元的操作。它的输入是图元，输出也是图元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zh-CN" altLang="en-US" dirty="0" smtClean="0"/>
              <a:t>的类型有：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oint</a:t>
            </a:r>
          </a:p>
          <a:p>
            <a:r>
              <a:rPr lang="en-US" altLang="zh-CN" dirty="0" smtClean="0"/>
              <a:t>line</a:t>
            </a:r>
          </a:p>
          <a:p>
            <a:r>
              <a:rPr lang="en-US" altLang="zh-CN" dirty="0"/>
              <a:t>t</a:t>
            </a:r>
            <a:r>
              <a:rPr lang="en-US" altLang="zh-CN" dirty="0" smtClean="0"/>
              <a:t>riangle</a:t>
            </a:r>
          </a:p>
          <a:p>
            <a:r>
              <a:rPr lang="en-US" altLang="zh-CN" dirty="0" err="1" smtClean="0"/>
              <a:t>Lineadj</a:t>
            </a:r>
            <a:endParaRPr lang="en-US" altLang="zh-CN" dirty="0" smtClean="0"/>
          </a:p>
          <a:p>
            <a:r>
              <a:rPr lang="en-US" altLang="zh-CN" dirty="0" err="1" smtClean="0"/>
              <a:t>Triangleadj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输出类型有：</a:t>
            </a:r>
            <a:endParaRPr lang="en-US" altLang="zh-CN" dirty="0" smtClean="0"/>
          </a:p>
          <a:p>
            <a:r>
              <a:rPr lang="en-US" altLang="zh-CN" dirty="0" err="1" smtClean="0"/>
              <a:t>PointStream</a:t>
            </a:r>
            <a:endParaRPr lang="en-US" altLang="zh-CN" dirty="0" smtClean="0"/>
          </a:p>
          <a:p>
            <a:r>
              <a:rPr lang="en-US" altLang="zh-CN" dirty="0" err="1" smtClean="0"/>
              <a:t>LineStream</a:t>
            </a:r>
            <a:endParaRPr lang="en-US" altLang="zh-CN" dirty="0" smtClean="0"/>
          </a:p>
          <a:p>
            <a:r>
              <a:rPr lang="en-US" altLang="zh-CN" dirty="0" err="1" smtClean="0"/>
              <a:t>TriangleStream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maxvertexcount</a:t>
            </a:r>
            <a:r>
              <a:rPr lang="en-US" altLang="zh-CN" dirty="0" smtClean="0"/>
              <a:t>(number)]</a:t>
            </a:r>
            <a:r>
              <a:rPr lang="zh-CN" altLang="en-US" dirty="0" smtClean="0"/>
              <a:t>特性</a:t>
            </a:r>
            <a:r>
              <a:rPr lang="zh-CN" altLang="en-US" dirty="0"/>
              <a:t>可以</a:t>
            </a:r>
            <a:r>
              <a:rPr lang="zh-CN" altLang="en-US" dirty="0" smtClean="0"/>
              <a:t>设置</a:t>
            </a:r>
            <a:r>
              <a:rPr lang="zh-CN" altLang="en-US" dirty="0" smtClean="0"/>
              <a:t>输出的最大顶点数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003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4401" y="430305"/>
            <a:ext cx="10461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dirty="0" smtClean="0"/>
              <a:t>oid Append(in T value)</a:t>
            </a:r>
          </a:p>
          <a:p>
            <a:r>
              <a:rPr lang="zh-CN" altLang="en-US" b="1" dirty="0" smtClean="0"/>
              <a:t>用于将一个顶点数据附加到图元流缓存中。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b="1" dirty="0" err="1"/>
              <a:t>RestartStrip</a:t>
            </a:r>
            <a:r>
              <a:rPr lang="en-US" altLang="zh-CN" b="1" dirty="0"/>
              <a:t> (DirectX HLSL Stream-Output Object)</a:t>
            </a:r>
          </a:p>
          <a:p>
            <a:r>
              <a:rPr lang="zh-CN" altLang="en-US" b="1" dirty="0" smtClean="0"/>
              <a:t>结束当前的图元带并开始下一个图元带。如果当前的图元带不完整则会被丢弃。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6166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23646" y="3146612"/>
            <a:ext cx="327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演示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224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具体应用讲解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雪地效果实现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4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渲染流水线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88" y="2824162"/>
            <a:ext cx="7791450" cy="2809875"/>
          </a:xfrm>
        </p:spPr>
      </p:pic>
    </p:spTree>
    <p:extLst>
      <p:ext uri="{BB962C8B-B14F-4D97-AF65-F5344CB8AC3E}">
        <p14:creationId xmlns:p14="http://schemas.microsoft.com/office/powerpoint/2010/main" val="4619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几个可编程着色器</a:t>
            </a:r>
            <a:endParaRPr lang="zh-CN" altLang="en-US" dirty="0"/>
          </a:p>
        </p:txBody>
      </p:sp>
      <p:graphicFrame>
        <p:nvGraphicFramePr>
          <p:cNvPr id="19" name="内容占位符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211309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54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TESSELLATION SHADER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曲面细分着色器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12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分解曲面细分着色器的结构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370800"/>
              </p:ext>
            </p:extLst>
          </p:nvPr>
        </p:nvGraphicFramePr>
        <p:xfrm>
          <a:off x="1141413" y="2411506"/>
          <a:ext cx="9906000" cy="337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994212" y="2626658"/>
            <a:ext cx="2070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Tessellation Control </a:t>
            </a:r>
            <a:r>
              <a:rPr lang="en-US" altLang="zh-CN" dirty="0" err="1" smtClean="0"/>
              <a:t>Shader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细分控制着色器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58988" y="2640087"/>
            <a:ext cx="207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细分图元生成</a:t>
            </a:r>
            <a:endParaRPr lang="en-US" altLang="zh-CN" dirty="0"/>
          </a:p>
          <a:p>
            <a:r>
              <a:rPr lang="zh-CN" altLang="en-US" dirty="0" smtClean="0"/>
              <a:t>（不可编程阶段）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252447" y="2363087"/>
            <a:ext cx="2070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Tessellation Evaluation </a:t>
            </a:r>
            <a:r>
              <a:rPr lang="en-US" altLang="zh-CN" dirty="0" err="1" smtClean="0"/>
              <a:t>Shader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细分</a:t>
            </a:r>
            <a:r>
              <a:rPr lang="zh-CN" altLang="en-US" dirty="0"/>
              <a:t>计算</a:t>
            </a:r>
            <a:r>
              <a:rPr lang="zh-CN" altLang="en-US" dirty="0" smtClean="0"/>
              <a:t>着色器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8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0918"/>
          </a:xfrm>
        </p:spPr>
        <p:txBody>
          <a:bodyPr/>
          <a:lstStyle/>
          <a:p>
            <a:r>
              <a:rPr lang="zh-CN" altLang="en-US" dirty="0" smtClean="0"/>
              <a:t>细分控制着色器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07" y="3819785"/>
            <a:ext cx="6208644" cy="2939603"/>
          </a:xfrm>
        </p:spPr>
      </p:pic>
      <p:sp>
        <p:nvSpPr>
          <p:cNvPr id="5" name="文本框 4"/>
          <p:cNvSpPr txBox="1"/>
          <p:nvPr/>
        </p:nvSpPr>
        <p:spPr>
          <a:xfrm>
            <a:off x="1141413" y="1788460"/>
            <a:ext cx="9905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细分控制着色器起到一个数据传递的作用，最主要的作用是计算</a:t>
            </a:r>
            <a:r>
              <a:rPr lang="en-US" altLang="zh-CN" dirty="0" smtClean="0"/>
              <a:t>Tessellation Factor,</a:t>
            </a:r>
            <a:r>
              <a:rPr lang="zh-CN" altLang="en-US" dirty="0" smtClean="0"/>
              <a:t>这个值决定几何图元如何进行细分。</a:t>
            </a:r>
            <a:endParaRPr lang="en-US" altLang="zh-CN" dirty="0" smtClean="0"/>
          </a:p>
          <a:p>
            <a:r>
              <a:rPr lang="zh-CN" altLang="en-US" dirty="0" smtClean="0"/>
              <a:t>对于三角形图元来说，</a:t>
            </a:r>
            <a:r>
              <a:rPr lang="en-US" altLang="zh-CN" dirty="0" smtClean="0"/>
              <a:t>Tessellation Factor</a:t>
            </a:r>
            <a:r>
              <a:rPr lang="zh-CN" altLang="en-US" dirty="0" smtClean="0"/>
              <a:t>需要传入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个分量，前三个分量为周长</a:t>
            </a:r>
            <a:r>
              <a:rPr lang="en-US" altLang="zh-CN" dirty="0" smtClean="0"/>
              <a:t>Tessellation Factor, </a:t>
            </a:r>
            <a:r>
              <a:rPr lang="zh-CN" altLang="en-US" dirty="0" smtClean="0"/>
              <a:t>最后一个分量为</a:t>
            </a:r>
            <a:r>
              <a:rPr lang="en-US" altLang="zh-CN" dirty="0" smtClean="0"/>
              <a:t>Inside Tessellation Factor,</a:t>
            </a:r>
            <a:r>
              <a:rPr lang="zh-CN" altLang="en-US" dirty="0" smtClean="0"/>
              <a:t>在细分三角形时，三角形的三边上会根据前三个分量产生细分点，内部则会根据</a:t>
            </a:r>
            <a:r>
              <a:rPr lang="en-US" altLang="zh-CN" dirty="0" smtClean="0"/>
              <a:t>Inside Factor</a:t>
            </a:r>
            <a:r>
              <a:rPr lang="zh-CN" altLang="en-US" dirty="0" smtClean="0"/>
              <a:t>产生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个同心三角形。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92D050"/>
                </a:solidFill>
              </a:rPr>
              <a:t>N = (Inside Factor Value / 2) – 1 </a:t>
            </a:r>
          </a:p>
          <a:p>
            <a:r>
              <a:rPr lang="zh-CN" altLang="en-US" dirty="0" smtClean="0"/>
              <a:t>即当</a:t>
            </a:r>
            <a:r>
              <a:rPr lang="en-US" altLang="zh-CN" dirty="0" smtClean="0"/>
              <a:t>Inside Factor</a:t>
            </a:r>
            <a:r>
              <a:rPr lang="zh-CN" altLang="en-US" dirty="0" smtClean="0"/>
              <a:t>为偶数时不会产生新的同心三角形，而是在三角形中心产生一个细分点。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6494" y="340659"/>
            <a:ext cx="1082936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细分着色器除了可用于三角形外，也可用于四边形和线段（正常情况下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网格上的默认图元都是三角形），具体的</a:t>
            </a:r>
            <a:r>
              <a:rPr lang="en-US" altLang="zh-CN" dirty="0" smtClean="0"/>
              <a:t>Tessellation Factor</a:t>
            </a:r>
            <a:r>
              <a:rPr lang="zh-CN" altLang="en-US" dirty="0" smtClean="0"/>
              <a:t>对应情况如下：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92D050"/>
                </a:solidFill>
              </a:rPr>
              <a:t>SV_TessFactor</a:t>
            </a:r>
            <a:r>
              <a:rPr lang="en-US" altLang="zh-CN" dirty="0" smtClean="0">
                <a:solidFill>
                  <a:srgbClr val="92D050"/>
                </a:solidFill>
              </a:rPr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周长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loat[4] quad patch // </a:t>
            </a:r>
            <a:r>
              <a:rPr lang="zh-CN" altLang="en-US" dirty="0" smtClean="0"/>
              <a:t>四边形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loat[3] tri patch // </a:t>
            </a:r>
            <a:r>
              <a:rPr lang="zh-CN" altLang="en-US" dirty="0" smtClean="0"/>
              <a:t>三角形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loat[2] </a:t>
            </a:r>
            <a:r>
              <a:rPr lang="en-US" altLang="zh-CN" dirty="0" err="1" smtClean="0"/>
              <a:t>isoline</a:t>
            </a:r>
            <a:r>
              <a:rPr lang="en-US" altLang="zh-CN" dirty="0" smtClean="0"/>
              <a:t> // </a:t>
            </a:r>
            <a:r>
              <a:rPr lang="zh-CN" altLang="en-US" dirty="0" smtClean="0"/>
              <a:t>线段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92D050"/>
                </a:solidFill>
              </a:rPr>
              <a:t>SV_InsideTessFactor</a:t>
            </a:r>
            <a:r>
              <a:rPr lang="en-US" altLang="zh-CN" dirty="0" smtClean="0">
                <a:solidFill>
                  <a:srgbClr val="92D050"/>
                </a:solidFill>
              </a:rPr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周长</a:t>
            </a:r>
            <a:endParaRPr lang="en-US" altLang="zh-CN" dirty="0" smtClean="0"/>
          </a:p>
          <a:p>
            <a:r>
              <a:rPr lang="en-US" altLang="zh-CN" dirty="0" smtClean="0"/>
              <a:t>float[2] quad patch // </a:t>
            </a:r>
            <a:r>
              <a:rPr lang="zh-CN" altLang="en-US" dirty="0" smtClean="0"/>
              <a:t>四边形</a:t>
            </a:r>
            <a:endParaRPr lang="en-US" altLang="zh-CN" dirty="0" smtClean="0"/>
          </a:p>
          <a:p>
            <a:r>
              <a:rPr lang="en-US" altLang="zh-CN" dirty="0" smtClean="0"/>
              <a:t>float[3] tri patch // </a:t>
            </a:r>
            <a:r>
              <a:rPr lang="zh-CN" altLang="en-US" dirty="0" smtClean="0"/>
              <a:t>三角形</a:t>
            </a:r>
            <a:endParaRPr lang="en-US" altLang="zh-CN" dirty="0" smtClean="0"/>
          </a:p>
          <a:p>
            <a:r>
              <a:rPr lang="en-US" altLang="zh-CN" dirty="0" smtClean="0"/>
              <a:t>unused </a:t>
            </a:r>
            <a:r>
              <a:rPr lang="en-US" altLang="zh-CN" dirty="0" err="1" smtClean="0"/>
              <a:t>isoline</a:t>
            </a:r>
            <a:r>
              <a:rPr lang="en-US" altLang="zh-CN" dirty="0" smtClean="0"/>
              <a:t> // </a:t>
            </a:r>
            <a:r>
              <a:rPr lang="zh-CN" altLang="en-US" dirty="0" smtClean="0"/>
              <a:t>线段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中是通过使用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UNITY_patchconstantfunc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funcName</a:t>
            </a:r>
            <a:r>
              <a:rPr lang="en-US" altLang="zh-CN" dirty="0" smtClean="0"/>
              <a:t>”)]</a:t>
            </a:r>
            <a:r>
              <a:rPr lang="zh-CN" altLang="en-US" dirty="0" smtClean="0"/>
              <a:t>来指定计算</a:t>
            </a:r>
            <a:r>
              <a:rPr lang="en-US" altLang="zh-CN" dirty="0" smtClean="0"/>
              <a:t>factor</a:t>
            </a:r>
            <a:r>
              <a:rPr lang="zh-CN" altLang="en-US" dirty="0" smtClean="0"/>
              <a:t>的方法。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Tessellation Factor</a:t>
            </a:r>
            <a:r>
              <a:rPr lang="zh-CN" altLang="en-US" dirty="0" smtClean="0"/>
              <a:t>确定后，由于他的值是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，下一步我们需要指定如何对细分因子进行舍入。在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中可以通过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UNITY_partitioning</a:t>
            </a:r>
            <a:r>
              <a:rPr lang="en-US" altLang="zh-CN" dirty="0" smtClean="0"/>
              <a:t>[“</a:t>
            </a:r>
            <a:r>
              <a:rPr lang="en-US" altLang="zh-CN" dirty="0" err="1" smtClean="0"/>
              <a:t>OptionName</a:t>
            </a:r>
            <a:r>
              <a:rPr lang="en-US" altLang="zh-CN" dirty="0" smtClean="0"/>
              <a:t>”]]</a:t>
            </a:r>
            <a:r>
              <a:rPr lang="zh-CN" altLang="en-US" dirty="0" smtClean="0"/>
              <a:t>进行指定，常用的选项有一下几种：</a:t>
            </a:r>
            <a:endParaRPr lang="en-US" altLang="zh-CN" dirty="0" smtClean="0"/>
          </a:p>
          <a:p>
            <a:r>
              <a:rPr lang="en-US" altLang="zh-CN" dirty="0" err="1" smtClean="0"/>
              <a:t>Fractional_odd</a:t>
            </a:r>
            <a:r>
              <a:rPr lang="en-US" altLang="zh-CN" dirty="0" smtClean="0"/>
              <a:t>(1, 3,..., 63)</a:t>
            </a:r>
          </a:p>
          <a:p>
            <a:r>
              <a:rPr lang="en-US" altLang="zh-CN" dirty="0" err="1" smtClean="0"/>
              <a:t>Fractional_even</a:t>
            </a:r>
            <a:r>
              <a:rPr lang="en-US" altLang="zh-CN" dirty="0" smtClean="0"/>
              <a:t>(2</a:t>
            </a:r>
            <a:r>
              <a:rPr lang="en-US" altLang="zh-CN" dirty="0" smtClean="0"/>
              <a:t>, 4, …, 64)</a:t>
            </a:r>
          </a:p>
          <a:p>
            <a:r>
              <a:rPr lang="en-US" altLang="zh-CN" dirty="0"/>
              <a:t>i</a:t>
            </a:r>
            <a:r>
              <a:rPr lang="en-US" altLang="zh-CN" dirty="0" smtClean="0"/>
              <a:t>nteger(1, 2, 3, … , 64)</a:t>
            </a:r>
          </a:p>
          <a:p>
            <a:r>
              <a:rPr lang="en-US" altLang="zh-CN" dirty="0" smtClean="0"/>
              <a:t>Pow2….</a:t>
            </a:r>
          </a:p>
        </p:txBody>
      </p:sp>
    </p:spTree>
    <p:extLst>
      <p:ext uri="{BB962C8B-B14F-4D97-AF65-F5344CB8AC3E}">
        <p14:creationId xmlns:p14="http://schemas.microsoft.com/office/powerpoint/2010/main" val="28015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3034" y="233083"/>
            <a:ext cx="107217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特性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UNITY_domain</a:t>
            </a:r>
            <a:r>
              <a:rPr lang="en-US" altLang="zh-CN" dirty="0" smtClean="0"/>
              <a:t>(“tri”)]</a:t>
            </a:r>
            <a:r>
              <a:rPr lang="zh-CN" altLang="en-US" dirty="0" smtClean="0"/>
              <a:t>定义输入进</a:t>
            </a:r>
            <a:r>
              <a:rPr lang="en-US" altLang="zh-CN" dirty="0" smtClean="0"/>
              <a:t>hull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的图元是三角形，也可以选择四边形或线段。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特性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UNITY_outputtolopy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triangle_cw</a:t>
            </a:r>
            <a:r>
              <a:rPr lang="en-US" altLang="zh-CN" dirty="0" smtClean="0"/>
              <a:t>”)]</a:t>
            </a:r>
            <a:r>
              <a:rPr lang="zh-CN" altLang="en-US" dirty="0" smtClean="0"/>
              <a:t>决定了图元的朝向，由组成三角形额三个顶点的顺序所产生的方向决定，</a:t>
            </a:r>
            <a:r>
              <a:rPr lang="en-US" altLang="zh-CN" dirty="0" err="1" smtClean="0"/>
              <a:t>cw</a:t>
            </a:r>
            <a:r>
              <a:rPr lang="zh-CN" altLang="en-US" dirty="0" smtClean="0"/>
              <a:t>为顺时针，</a:t>
            </a:r>
            <a:r>
              <a:rPr lang="en-US" altLang="zh-CN" dirty="0" err="1" smtClean="0"/>
              <a:t>ccw</a:t>
            </a:r>
            <a:r>
              <a:rPr lang="zh-CN" altLang="en-US" dirty="0" smtClean="0"/>
              <a:t>为逆时针。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特性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UNITY_outputcontrolpoints</a:t>
            </a:r>
            <a:r>
              <a:rPr lang="en-US" altLang="zh-CN" dirty="0" smtClean="0"/>
              <a:t>(3)]</a:t>
            </a:r>
            <a:r>
              <a:rPr lang="zh-CN" altLang="en-US" dirty="0" smtClean="0"/>
              <a:t>用于指定</a:t>
            </a:r>
            <a:r>
              <a:rPr lang="en-US" altLang="zh-CN" dirty="0" smtClean="0"/>
              <a:t>hull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输出的控制点数量，三角形是三个，也是</a:t>
            </a:r>
            <a:r>
              <a:rPr lang="en-US" altLang="zh-CN" dirty="0" smtClean="0"/>
              <a:t>hull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被调用的次数。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414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细分计算着色器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1141413" y="1972235"/>
            <a:ext cx="9905998" cy="4634753"/>
          </a:xfrm>
        </p:spPr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1800" cap="none" dirty="0">
                <a:solidFill>
                  <a:prstClr val="white"/>
                </a:solidFill>
                <a:effectLst/>
              </a:rPr>
              <a:t>细分计算着色器负责计算由hull shader传入的顶点的细分坐标的位置，包括空间转换（如没有几何着色器，否则也可选择在几何shader中转换）。</a:t>
            </a:r>
            <a:endParaRPr lang="en-US" altLang="zh-CN" sz="1800" cap="none" dirty="0">
              <a:solidFill>
                <a:prstClr val="white"/>
              </a:solidFill>
              <a:effectLst/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1800" cap="none" dirty="0">
                <a:solidFill>
                  <a:prstClr val="white"/>
                </a:solidFill>
                <a:effectLst/>
              </a:rPr>
              <a:t> 特性[UNITY_domain(“tri”)]决定了下面SV_DomainLocation的类型，不同类型图元使用不同长度的向量：</a:t>
            </a:r>
            <a:endParaRPr lang="en-US" altLang="zh-CN" sz="1800" cap="none" dirty="0">
              <a:solidFill>
                <a:prstClr val="white"/>
              </a:solidFill>
              <a:effectLst/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1800" cap="none" dirty="0">
                <a:solidFill>
                  <a:prstClr val="white"/>
                </a:solidFill>
                <a:effectLst/>
              </a:rPr>
              <a:t> SV_DomainLocation</a:t>
            </a:r>
            <a:endParaRPr lang="en-US" altLang="zh-CN" sz="1800" cap="none" dirty="0">
              <a:solidFill>
                <a:prstClr val="white"/>
              </a:solidFill>
              <a:effectLst/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1800" cap="none" dirty="0">
                <a:solidFill>
                  <a:prstClr val="white"/>
                </a:solidFill>
                <a:effectLst/>
              </a:rPr>
              <a:t>float2 quad patch //xy坐标 </a:t>
            </a:r>
            <a:endParaRPr lang="en-US" altLang="zh-CN" sz="1800" cap="none" dirty="0">
              <a:solidFill>
                <a:prstClr val="white"/>
              </a:solidFill>
              <a:effectLst/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1800" cap="none" dirty="0">
                <a:solidFill>
                  <a:prstClr val="white"/>
                </a:solidFill>
                <a:effectLst/>
              </a:rPr>
              <a:t>float3 tri patch //重心坐标 </a:t>
            </a:r>
            <a:endParaRPr lang="en-US" altLang="zh-CN" sz="1800" cap="none" dirty="0">
              <a:solidFill>
                <a:prstClr val="white"/>
              </a:solidFill>
              <a:effectLst/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1800" cap="none" dirty="0">
                <a:solidFill>
                  <a:prstClr val="white"/>
                </a:solidFill>
                <a:effectLst/>
              </a:rPr>
              <a:t>float2 isoline //xy坐标</a:t>
            </a:r>
            <a:endParaRPr lang="en-US" altLang="zh-CN" sz="1800" cap="none" dirty="0">
              <a:solidFill>
                <a:prstClr val="white"/>
              </a:solidFill>
              <a:effectLst/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1800" cap="none" dirty="0">
                <a:solidFill>
                  <a:prstClr val="white"/>
                </a:solidFill>
                <a:effectLst/>
              </a:rPr>
              <a:t>由于三角形的特殊性无法用xy坐标分析，三角形中SV_DomainLocation为三角形的重心坐标结合上面hull shader计算出的UnityTessellationFactors，每个细分顶点都会有一个自己的SV_DomainLocation，根据SV_DomainLocation可算出细分顶点的位置，三角形细分顶点的位置的算法如下：</a:t>
            </a:r>
            <a:endParaRPr lang="en-US" altLang="zh-CN" sz="1800" cap="none" dirty="0">
              <a:solidFill>
                <a:prstClr val="white"/>
              </a:solidFill>
              <a:effectLst/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800" cap="none" dirty="0" err="1">
                <a:solidFill>
                  <a:prstClr val="white"/>
                </a:solidFill>
                <a:effectLst/>
              </a:rPr>
              <a:t>v.vertex</a:t>
            </a:r>
            <a:r>
              <a:rPr lang="en-US" altLang="zh-CN" sz="1800" cap="none" dirty="0">
                <a:solidFill>
                  <a:prstClr val="white"/>
                </a:solidFill>
                <a:effectLst/>
              </a:rPr>
              <a:t> = vi[0].vertex*</a:t>
            </a:r>
            <a:r>
              <a:rPr lang="en-US" altLang="zh-CN" sz="1800" cap="none" dirty="0" err="1">
                <a:solidFill>
                  <a:prstClr val="white"/>
                </a:solidFill>
                <a:effectLst/>
              </a:rPr>
              <a:t>bary.x</a:t>
            </a:r>
            <a:r>
              <a:rPr lang="en-US" altLang="zh-CN" sz="1800" cap="none" dirty="0">
                <a:solidFill>
                  <a:prstClr val="white"/>
                </a:solidFill>
                <a:effectLst/>
              </a:rPr>
              <a:t> + vi[1].vertex*</a:t>
            </a:r>
            <a:r>
              <a:rPr lang="en-US" altLang="zh-CN" sz="1800" cap="none" dirty="0" err="1">
                <a:solidFill>
                  <a:prstClr val="white"/>
                </a:solidFill>
                <a:effectLst/>
              </a:rPr>
              <a:t>bary.y</a:t>
            </a:r>
            <a:r>
              <a:rPr lang="en-US" altLang="zh-CN" sz="1800" cap="none" dirty="0">
                <a:solidFill>
                  <a:prstClr val="white"/>
                </a:solidFill>
                <a:effectLst/>
              </a:rPr>
              <a:t> + vi[2].vertex*</a:t>
            </a:r>
            <a:r>
              <a:rPr lang="en-US" altLang="zh-CN" sz="1800" cap="none" dirty="0" err="1">
                <a:solidFill>
                  <a:prstClr val="white"/>
                </a:solidFill>
                <a:effectLst/>
              </a:rPr>
              <a:t>bary.z</a:t>
            </a:r>
            <a:r>
              <a:rPr lang="en-US" altLang="zh-CN" sz="1800" i="1" cap="none" dirty="0">
                <a:solidFill>
                  <a:prstClr val="white"/>
                </a:solidFill>
                <a:effectLst/>
              </a:rPr>
              <a:t>;</a:t>
            </a:r>
            <a:endParaRPr lang="zh-CN" altLang="en-US" sz="1800" cap="none" dirty="0">
              <a:solidFill>
                <a:prstClr val="white"/>
              </a:solidFill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7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861</TotalTime>
  <Words>839</Words>
  <Application>Microsoft Office PowerPoint</Application>
  <PresentationFormat>宽屏</PresentationFormat>
  <Paragraphs>88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Arial</vt:lpstr>
      <vt:lpstr>Century Gothic</vt:lpstr>
      <vt:lpstr>网状</vt:lpstr>
      <vt:lpstr>几个可选着色器在Unity中的实现与应用</vt:lpstr>
      <vt:lpstr>GPU渲染流水线</vt:lpstr>
      <vt:lpstr>几个可编程着色器</vt:lpstr>
      <vt:lpstr>TESSELLATION SHADER</vt:lpstr>
      <vt:lpstr>分解曲面细分着色器的结构</vt:lpstr>
      <vt:lpstr>细分控制着色器</vt:lpstr>
      <vt:lpstr>PowerPoint 演示文稿</vt:lpstr>
      <vt:lpstr>PowerPoint 演示文稿</vt:lpstr>
      <vt:lpstr>细分计算着色器</vt:lpstr>
      <vt:lpstr>PowerPoint 演示文稿</vt:lpstr>
      <vt:lpstr>Geometry shader</vt:lpstr>
      <vt:lpstr>PowerPoint 演示文稿</vt:lpstr>
      <vt:lpstr>PowerPoint 演示文稿</vt:lpstr>
      <vt:lpstr>PowerPoint 演示文稿</vt:lpstr>
      <vt:lpstr>具体应用讲解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几个可选着色器在Unity中的实现与应用</dc:title>
  <dc:creator>Windows 用户</dc:creator>
  <cp:lastModifiedBy>Windows 用户</cp:lastModifiedBy>
  <cp:revision>30</cp:revision>
  <dcterms:created xsi:type="dcterms:W3CDTF">2019-04-02T08:51:43Z</dcterms:created>
  <dcterms:modified xsi:type="dcterms:W3CDTF">2019-04-04T12:12:18Z</dcterms:modified>
</cp:coreProperties>
</file>