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3"/>
  </p:notesMasterIdLst>
  <p:sldIdLst>
    <p:sldId id="256" r:id="rId2"/>
    <p:sldId id="323" r:id="rId3"/>
    <p:sldId id="330" r:id="rId4"/>
    <p:sldId id="328" r:id="rId5"/>
    <p:sldId id="327" r:id="rId6"/>
    <p:sldId id="331" r:id="rId7"/>
    <p:sldId id="259" r:id="rId8"/>
    <p:sldId id="309" r:id="rId9"/>
    <p:sldId id="310" r:id="rId10"/>
    <p:sldId id="311" r:id="rId11"/>
    <p:sldId id="312" r:id="rId12"/>
    <p:sldId id="313" r:id="rId13"/>
    <p:sldId id="314" r:id="rId14"/>
    <p:sldId id="315" r:id="rId15"/>
    <p:sldId id="316" r:id="rId16"/>
    <p:sldId id="317" r:id="rId17"/>
    <p:sldId id="319" r:id="rId18"/>
    <p:sldId id="318" r:id="rId19"/>
    <p:sldId id="320" r:id="rId20"/>
    <p:sldId id="321" r:id="rId21"/>
    <p:sldId id="322" r:id="rId22"/>
  </p:sldIdLst>
  <p:sldSz cx="9144000" cy="5143500" type="screen16x9"/>
  <p:notesSz cx="6858000" cy="9144000"/>
  <p:embeddedFontLst>
    <p:embeddedFont>
      <p:font typeface="Black Han Sans" panose="020B0604020202020204" charset="-127"/>
      <p:regular r:id="rId24"/>
    </p:embeddedFont>
    <p:embeddedFont>
      <p:font typeface="Alata" panose="020B0604020202020204" charset="0"/>
      <p:regular r:id="rId25"/>
    </p:embeddedFont>
    <p:embeddedFont>
      <p:font typeface="Hind Madurai" panose="02000000000000000000" pitchFamily="2" charset="0"/>
      <p:regular r:id="rId26"/>
      <p:bold r:id="rId27"/>
    </p:embeddedFont>
    <p:embeddedFont>
      <p:font typeface="Luckiest Guy" panose="020B0604020202020204" charset="0"/>
      <p:regular r:id="rId28"/>
    </p:embeddedFont>
    <p:embeddedFont>
      <p:font typeface="Montserrat" panose="00000500000000000000" pitchFamily="2" charset="0"/>
      <p:regular r:id="rId29"/>
      <p:bold r:id="rId30"/>
      <p:italic r:id="rId31"/>
      <p:boldItalic r:id="rId32"/>
    </p:embeddedFont>
    <p:embeddedFont>
      <p:font typeface="Source Sans Pro" panose="020B0503030403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17EC700-E1E5-451F-A220-0FCBE987C03F}">
          <p14:sldIdLst>
            <p14:sldId id="256"/>
            <p14:sldId id="323"/>
            <p14:sldId id="330"/>
            <p14:sldId id="328"/>
            <p14:sldId id="327"/>
            <p14:sldId id="331"/>
          </p14:sldIdLst>
        </p14:section>
        <p14:section name="hide" id="{B775810E-DE8E-4245-A1B8-BA2443CA19D5}">
          <p14:sldIdLst>
            <p14:sldId id="259"/>
            <p14:sldId id="309"/>
            <p14:sldId id="310"/>
            <p14:sldId id="311"/>
            <p14:sldId id="312"/>
            <p14:sldId id="313"/>
            <p14:sldId id="314"/>
            <p14:sldId id="315"/>
            <p14:sldId id="316"/>
            <p14:sldId id="317"/>
            <p14:sldId id="319"/>
            <p14:sldId id="318"/>
            <p14:sldId id="320"/>
            <p14:sldId id="321"/>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0F3580-2611-48E4-A9EA-42BEB8BD064D}">
  <a:tblStyle styleId="{E30F3580-2611-48E4-A9EA-42BEB8BD06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4" d="100"/>
          <a:sy n="94" d="100"/>
        </p:scale>
        <p:origin x="7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f3a1b2555f_0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f3a1b2555f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11430ed47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11430ed47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649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11430ed47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11430ed47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14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11430ed47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11430ed47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036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11430ed47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11430ed47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574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11430ed47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11430ed47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253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11430ed47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11430ed47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653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11430ed47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11430ed47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235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11430ed47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11430ed47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5892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11430ed47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11430ed47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5922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11430ed47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11430ed47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124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0"/>
        <p:cNvGrpSpPr/>
        <p:nvPr/>
      </p:nvGrpSpPr>
      <p:grpSpPr>
        <a:xfrm>
          <a:off x="0" y="0"/>
          <a:ext cx="0" cy="0"/>
          <a:chOff x="0" y="0"/>
          <a:chExt cx="0" cy="0"/>
        </a:xfrm>
      </p:grpSpPr>
      <p:sp>
        <p:nvSpPr>
          <p:cNvPr id="3601" name="Google Shape;3601;g1197e5c1541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2" name="Google Shape;3602;g1197e5c1541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7574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11430ed47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11430ed47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4477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11430ed47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11430ed47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312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112904f8b8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112904f8b8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792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8494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11430ed47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11430ed47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11430ed47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11430ed47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1662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11430ed47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11430ed47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3390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2"/>
            </a:gs>
            <a:gs pos="100000">
              <a:schemeClr val="accent1"/>
            </a:gs>
          </a:gsLst>
          <a:lin ang="5400700"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530108" y="884700"/>
            <a:ext cx="6083747" cy="3116467"/>
            <a:chOff x="983725" y="615450"/>
            <a:chExt cx="5420785" cy="3648404"/>
          </a:xfrm>
        </p:grpSpPr>
        <p:sp>
          <p:nvSpPr>
            <p:cNvPr id="10" name="Google Shape;10;p2"/>
            <p:cNvSpPr/>
            <p:nvPr/>
          </p:nvSpPr>
          <p:spPr>
            <a:xfrm>
              <a:off x="983725" y="615450"/>
              <a:ext cx="5420785" cy="3648404"/>
            </a:xfrm>
            <a:custGeom>
              <a:avLst/>
              <a:gdLst/>
              <a:ahLst/>
              <a:cxnLst/>
              <a:rect l="l" t="t" r="r" b="b"/>
              <a:pathLst>
                <a:path w="90641" h="61005" extrusionOk="0">
                  <a:moveTo>
                    <a:pt x="88938" y="61005"/>
                  </a:moveTo>
                  <a:lnTo>
                    <a:pt x="1824" y="60883"/>
                  </a:lnTo>
                  <a:lnTo>
                    <a:pt x="1" y="1"/>
                  </a:lnTo>
                  <a:lnTo>
                    <a:pt x="90641" y="31"/>
                  </a:lnTo>
                  <a:close/>
                </a:path>
              </a:pathLst>
            </a:custGeom>
            <a:solidFill>
              <a:schemeClr val="dk1"/>
            </a:solidFill>
            <a:ln>
              <a:noFill/>
            </a:ln>
            <a:effectLst>
              <a:outerShdw dist="133350" dir="2640000" algn="bl" rotWithShape="0">
                <a:srgbClr val="A4B0DA"/>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041915" y="671786"/>
              <a:ext cx="5311701" cy="3537526"/>
            </a:xfrm>
            <a:custGeom>
              <a:avLst/>
              <a:gdLst/>
              <a:ahLst/>
              <a:cxnLst/>
              <a:rect l="l" t="t" r="r" b="b"/>
              <a:pathLst>
                <a:path w="88817" h="59151" extrusionOk="0">
                  <a:moveTo>
                    <a:pt x="87114" y="59151"/>
                  </a:moveTo>
                  <a:lnTo>
                    <a:pt x="1763" y="58968"/>
                  </a:lnTo>
                  <a:lnTo>
                    <a:pt x="0" y="31"/>
                  </a:lnTo>
                  <a:lnTo>
                    <a:pt x="888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121873" y="766337"/>
              <a:ext cx="5159019" cy="3392080"/>
            </a:xfrm>
            <a:custGeom>
              <a:avLst/>
              <a:gdLst/>
              <a:ahLst/>
              <a:cxnLst/>
              <a:rect l="l" t="t" r="r" b="b"/>
              <a:pathLst>
                <a:path w="86264" h="56719" extrusionOk="0">
                  <a:moveTo>
                    <a:pt x="84622" y="56719"/>
                  </a:moveTo>
                  <a:lnTo>
                    <a:pt x="1703" y="56567"/>
                  </a:lnTo>
                  <a:lnTo>
                    <a:pt x="1" y="61"/>
                  </a:lnTo>
                  <a:lnTo>
                    <a:pt x="862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174620" y="826321"/>
              <a:ext cx="5059025" cy="3228513"/>
            </a:xfrm>
            <a:custGeom>
              <a:avLst/>
              <a:gdLst/>
              <a:ahLst/>
              <a:cxnLst/>
              <a:rect l="l" t="t" r="r" b="b"/>
              <a:pathLst>
                <a:path w="84592" h="53984" extrusionOk="0">
                  <a:moveTo>
                    <a:pt x="82980" y="53983"/>
                  </a:moveTo>
                  <a:lnTo>
                    <a:pt x="1672" y="53770"/>
                  </a:lnTo>
                  <a:lnTo>
                    <a:pt x="0" y="61"/>
                  </a:lnTo>
                  <a:lnTo>
                    <a:pt x="845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1795771" y="1488625"/>
            <a:ext cx="5552400" cy="16047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795775" y="3172800"/>
            <a:ext cx="5611500" cy="452700"/>
          </a:xfrm>
          <a:prstGeom prst="rect">
            <a:avLst/>
          </a:prstGeom>
          <a:noFill/>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18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6" name="Google Shape;16;p2"/>
          <p:cNvGrpSpPr/>
          <p:nvPr/>
        </p:nvGrpSpPr>
        <p:grpSpPr>
          <a:xfrm>
            <a:off x="-164025" y="4257498"/>
            <a:ext cx="9904480" cy="1037817"/>
            <a:chOff x="238125" y="2546675"/>
            <a:chExt cx="7125525" cy="578300"/>
          </a:xfrm>
        </p:grpSpPr>
        <p:sp>
          <p:nvSpPr>
            <p:cNvPr id="17" name="Google Shape;17;p2"/>
            <p:cNvSpPr/>
            <p:nvPr/>
          </p:nvSpPr>
          <p:spPr>
            <a:xfrm>
              <a:off x="1783725" y="2596825"/>
              <a:ext cx="603400" cy="478000"/>
            </a:xfrm>
            <a:custGeom>
              <a:avLst/>
              <a:gdLst/>
              <a:ahLst/>
              <a:cxnLst/>
              <a:rect l="l" t="t" r="r" b="b"/>
              <a:pathLst>
                <a:path w="24136" h="19120" extrusionOk="0">
                  <a:moveTo>
                    <a:pt x="1" y="1"/>
                  </a:moveTo>
                  <a:lnTo>
                    <a:pt x="24135" y="1"/>
                  </a:lnTo>
                  <a:lnTo>
                    <a:pt x="24135" y="19120"/>
                  </a:lnTo>
                  <a:lnTo>
                    <a:pt x="1" y="19120"/>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15975" y="2596825"/>
              <a:ext cx="690000" cy="478000"/>
            </a:xfrm>
            <a:custGeom>
              <a:avLst/>
              <a:gdLst/>
              <a:ahLst/>
              <a:cxnLst/>
              <a:rect l="l" t="t" r="r" b="b"/>
              <a:pathLst>
                <a:path w="27600" h="19120" extrusionOk="0">
                  <a:moveTo>
                    <a:pt x="0" y="1"/>
                  </a:moveTo>
                  <a:lnTo>
                    <a:pt x="27599" y="1"/>
                  </a:lnTo>
                  <a:lnTo>
                    <a:pt x="27599" y="19120"/>
                  </a:lnTo>
                  <a:lnTo>
                    <a:pt x="0" y="19120"/>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4825" y="2596825"/>
              <a:ext cx="778150" cy="478000"/>
            </a:xfrm>
            <a:custGeom>
              <a:avLst/>
              <a:gdLst/>
              <a:ahLst/>
              <a:cxnLst/>
              <a:rect l="l" t="t" r="r" b="b"/>
              <a:pathLst>
                <a:path w="31126" h="19120" extrusionOk="0">
                  <a:moveTo>
                    <a:pt x="0" y="1"/>
                  </a:moveTo>
                  <a:lnTo>
                    <a:pt x="31126" y="1"/>
                  </a:lnTo>
                  <a:lnTo>
                    <a:pt x="31126" y="19120"/>
                  </a:lnTo>
                  <a:lnTo>
                    <a:pt x="0" y="19120"/>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941075" y="2596825"/>
              <a:ext cx="595775" cy="478000"/>
            </a:xfrm>
            <a:custGeom>
              <a:avLst/>
              <a:gdLst/>
              <a:ahLst/>
              <a:cxnLst/>
              <a:rect l="l" t="t" r="r" b="b"/>
              <a:pathLst>
                <a:path w="23831" h="19120" extrusionOk="0">
                  <a:moveTo>
                    <a:pt x="0" y="1"/>
                  </a:moveTo>
                  <a:lnTo>
                    <a:pt x="23830" y="1"/>
                  </a:lnTo>
                  <a:lnTo>
                    <a:pt x="23830" y="19120"/>
                  </a:lnTo>
                  <a:lnTo>
                    <a:pt x="0" y="19120"/>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564950" y="2596825"/>
              <a:ext cx="595775" cy="478000"/>
            </a:xfrm>
            <a:custGeom>
              <a:avLst/>
              <a:gdLst/>
              <a:ahLst/>
              <a:cxnLst/>
              <a:rect l="l" t="t" r="r" b="b"/>
              <a:pathLst>
                <a:path w="23831" h="19120" extrusionOk="0">
                  <a:moveTo>
                    <a:pt x="0" y="1"/>
                  </a:moveTo>
                  <a:lnTo>
                    <a:pt x="23830" y="1"/>
                  </a:lnTo>
                  <a:lnTo>
                    <a:pt x="23830" y="19120"/>
                  </a:lnTo>
                  <a:lnTo>
                    <a:pt x="0" y="19120"/>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800525" y="2596825"/>
              <a:ext cx="564625" cy="478000"/>
            </a:xfrm>
            <a:custGeom>
              <a:avLst/>
              <a:gdLst/>
              <a:ahLst/>
              <a:cxnLst/>
              <a:rect l="l" t="t" r="r" b="b"/>
              <a:pathLst>
                <a:path w="22585" h="19120" extrusionOk="0">
                  <a:moveTo>
                    <a:pt x="1" y="1"/>
                  </a:moveTo>
                  <a:lnTo>
                    <a:pt x="22585" y="1"/>
                  </a:lnTo>
                  <a:lnTo>
                    <a:pt x="22585" y="19120"/>
                  </a:lnTo>
                  <a:lnTo>
                    <a:pt x="1" y="19120"/>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393250" y="2596825"/>
              <a:ext cx="519775" cy="478000"/>
            </a:xfrm>
            <a:custGeom>
              <a:avLst/>
              <a:gdLst/>
              <a:ahLst/>
              <a:cxnLst/>
              <a:rect l="l" t="t" r="r" b="b"/>
              <a:pathLst>
                <a:path w="20791" h="19120" extrusionOk="0">
                  <a:moveTo>
                    <a:pt x="0" y="1"/>
                  </a:moveTo>
                  <a:lnTo>
                    <a:pt x="20791" y="1"/>
                  </a:lnTo>
                  <a:lnTo>
                    <a:pt x="20791" y="19120"/>
                  </a:lnTo>
                  <a:lnTo>
                    <a:pt x="0" y="19120"/>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941875" y="2596825"/>
              <a:ext cx="421775" cy="478000"/>
            </a:xfrm>
            <a:custGeom>
              <a:avLst/>
              <a:gdLst/>
              <a:ahLst/>
              <a:cxnLst/>
              <a:rect l="l" t="t" r="r" b="b"/>
              <a:pathLst>
                <a:path w="16871" h="19120" extrusionOk="0">
                  <a:moveTo>
                    <a:pt x="1" y="1"/>
                  </a:moveTo>
                  <a:lnTo>
                    <a:pt x="16871" y="1"/>
                  </a:lnTo>
                  <a:lnTo>
                    <a:pt x="16871" y="19120"/>
                  </a:lnTo>
                  <a:lnTo>
                    <a:pt x="1" y="19120"/>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189575" y="2596825"/>
              <a:ext cx="582850" cy="478000"/>
            </a:xfrm>
            <a:custGeom>
              <a:avLst/>
              <a:gdLst/>
              <a:ahLst/>
              <a:cxnLst/>
              <a:rect l="l" t="t" r="r" b="b"/>
              <a:pathLst>
                <a:path w="23314" h="19120" extrusionOk="0">
                  <a:moveTo>
                    <a:pt x="0" y="1"/>
                  </a:moveTo>
                  <a:lnTo>
                    <a:pt x="23314" y="1"/>
                  </a:lnTo>
                  <a:lnTo>
                    <a:pt x="23314" y="19120"/>
                  </a:lnTo>
                  <a:lnTo>
                    <a:pt x="0" y="19120"/>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51500" y="2577075"/>
              <a:ext cx="328300" cy="517500"/>
            </a:xfrm>
            <a:custGeom>
              <a:avLst/>
              <a:gdLst/>
              <a:ahLst/>
              <a:cxnLst/>
              <a:rect l="l" t="t" r="r" b="b"/>
              <a:pathLst>
                <a:path w="13132" h="20700" extrusionOk="0">
                  <a:moveTo>
                    <a:pt x="1" y="1"/>
                  </a:moveTo>
                  <a:lnTo>
                    <a:pt x="1" y="20700"/>
                  </a:lnTo>
                  <a:lnTo>
                    <a:pt x="13132" y="20274"/>
                  </a:lnTo>
                  <a:lnTo>
                    <a:pt x="13132" y="426"/>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38125" y="2546675"/>
              <a:ext cx="461275" cy="578300"/>
            </a:xfrm>
            <a:custGeom>
              <a:avLst/>
              <a:gdLst/>
              <a:ahLst/>
              <a:cxnLst/>
              <a:rect l="l" t="t" r="r" b="b"/>
              <a:pathLst>
                <a:path w="18451" h="23132" extrusionOk="0">
                  <a:moveTo>
                    <a:pt x="18450" y="609"/>
                  </a:moveTo>
                  <a:lnTo>
                    <a:pt x="0" y="1"/>
                  </a:lnTo>
                  <a:lnTo>
                    <a:pt x="0" y="23132"/>
                  </a:lnTo>
                  <a:lnTo>
                    <a:pt x="18450" y="22524"/>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30525" y="2562650"/>
              <a:ext cx="392875" cy="545625"/>
            </a:xfrm>
            <a:custGeom>
              <a:avLst/>
              <a:gdLst/>
              <a:ahLst/>
              <a:cxnLst/>
              <a:rect l="l" t="t" r="r" b="b"/>
              <a:pathLst>
                <a:path w="15715" h="21825" extrusionOk="0">
                  <a:moveTo>
                    <a:pt x="0" y="0"/>
                  </a:moveTo>
                  <a:lnTo>
                    <a:pt x="0" y="21824"/>
                  </a:lnTo>
                  <a:lnTo>
                    <a:pt x="15715" y="21307"/>
                  </a:lnTo>
                  <a:lnTo>
                    <a:pt x="15715" y="547"/>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05625" y="2588475"/>
              <a:ext cx="243950" cy="494700"/>
            </a:xfrm>
            <a:custGeom>
              <a:avLst/>
              <a:gdLst/>
              <a:ahLst/>
              <a:cxnLst/>
              <a:rect l="l" t="t" r="r" b="b"/>
              <a:pathLst>
                <a:path w="9758" h="19788" extrusionOk="0">
                  <a:moveTo>
                    <a:pt x="0" y="0"/>
                  </a:moveTo>
                  <a:lnTo>
                    <a:pt x="0" y="19788"/>
                  </a:lnTo>
                  <a:lnTo>
                    <a:pt x="9757" y="19454"/>
                  </a:lnTo>
                  <a:lnTo>
                    <a:pt x="9757" y="335"/>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10">
    <p:bg>
      <p:bgPr>
        <a:gradFill>
          <a:gsLst>
            <a:gs pos="0">
              <a:schemeClr val="accent2"/>
            </a:gs>
            <a:gs pos="100000">
              <a:schemeClr val="accent1"/>
            </a:gs>
          </a:gsLst>
          <a:lin ang="5400700" scaled="0"/>
        </a:gradFill>
        <a:effectLst/>
      </p:bgPr>
    </p:bg>
    <p:spTree>
      <p:nvGrpSpPr>
        <p:cNvPr id="1" name="Shape 210"/>
        <p:cNvGrpSpPr/>
        <p:nvPr/>
      </p:nvGrpSpPr>
      <p:grpSpPr>
        <a:xfrm>
          <a:off x="0" y="0"/>
          <a:ext cx="0" cy="0"/>
          <a:chOff x="0" y="0"/>
          <a:chExt cx="0" cy="0"/>
        </a:xfrm>
      </p:grpSpPr>
      <p:grpSp>
        <p:nvGrpSpPr>
          <p:cNvPr id="211" name="Google Shape;211;p15"/>
          <p:cNvGrpSpPr/>
          <p:nvPr/>
        </p:nvGrpSpPr>
        <p:grpSpPr>
          <a:xfrm>
            <a:off x="358626" y="944286"/>
            <a:ext cx="5296107" cy="3350694"/>
            <a:chOff x="983725" y="615450"/>
            <a:chExt cx="5420785" cy="3648404"/>
          </a:xfrm>
        </p:grpSpPr>
        <p:sp>
          <p:nvSpPr>
            <p:cNvPr id="212" name="Google Shape;212;p15"/>
            <p:cNvSpPr/>
            <p:nvPr/>
          </p:nvSpPr>
          <p:spPr>
            <a:xfrm>
              <a:off x="983725" y="615450"/>
              <a:ext cx="5420785" cy="3648404"/>
            </a:xfrm>
            <a:custGeom>
              <a:avLst/>
              <a:gdLst/>
              <a:ahLst/>
              <a:cxnLst/>
              <a:rect l="l" t="t" r="r" b="b"/>
              <a:pathLst>
                <a:path w="90641" h="61005" extrusionOk="0">
                  <a:moveTo>
                    <a:pt x="88938" y="61005"/>
                  </a:moveTo>
                  <a:lnTo>
                    <a:pt x="1824" y="60883"/>
                  </a:lnTo>
                  <a:lnTo>
                    <a:pt x="1" y="1"/>
                  </a:lnTo>
                  <a:lnTo>
                    <a:pt x="90641" y="31"/>
                  </a:lnTo>
                  <a:close/>
                </a:path>
              </a:pathLst>
            </a:custGeom>
            <a:solidFill>
              <a:schemeClr val="dk1"/>
            </a:solidFill>
            <a:ln>
              <a:noFill/>
            </a:ln>
            <a:effectLst>
              <a:outerShdw dist="133350" dir="2640000" algn="bl" rotWithShape="0">
                <a:srgbClr val="A4B0DA"/>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41915" y="671786"/>
              <a:ext cx="5311701" cy="3537526"/>
            </a:xfrm>
            <a:custGeom>
              <a:avLst/>
              <a:gdLst/>
              <a:ahLst/>
              <a:cxnLst/>
              <a:rect l="l" t="t" r="r" b="b"/>
              <a:pathLst>
                <a:path w="88817" h="59151" extrusionOk="0">
                  <a:moveTo>
                    <a:pt x="87114" y="59151"/>
                  </a:moveTo>
                  <a:lnTo>
                    <a:pt x="1763" y="58968"/>
                  </a:lnTo>
                  <a:lnTo>
                    <a:pt x="0" y="31"/>
                  </a:lnTo>
                  <a:lnTo>
                    <a:pt x="888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121873" y="766337"/>
              <a:ext cx="5159019" cy="3392080"/>
            </a:xfrm>
            <a:custGeom>
              <a:avLst/>
              <a:gdLst/>
              <a:ahLst/>
              <a:cxnLst/>
              <a:rect l="l" t="t" r="r" b="b"/>
              <a:pathLst>
                <a:path w="86264" h="56719" extrusionOk="0">
                  <a:moveTo>
                    <a:pt x="84622" y="56719"/>
                  </a:moveTo>
                  <a:lnTo>
                    <a:pt x="1703" y="56567"/>
                  </a:lnTo>
                  <a:lnTo>
                    <a:pt x="1" y="61"/>
                  </a:lnTo>
                  <a:lnTo>
                    <a:pt x="862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174620" y="826321"/>
              <a:ext cx="5059025" cy="3228513"/>
            </a:xfrm>
            <a:custGeom>
              <a:avLst/>
              <a:gdLst/>
              <a:ahLst/>
              <a:cxnLst/>
              <a:rect l="l" t="t" r="r" b="b"/>
              <a:pathLst>
                <a:path w="84592" h="53984" extrusionOk="0">
                  <a:moveTo>
                    <a:pt x="82980" y="53983"/>
                  </a:moveTo>
                  <a:lnTo>
                    <a:pt x="1672" y="53770"/>
                  </a:lnTo>
                  <a:lnTo>
                    <a:pt x="0" y="61"/>
                  </a:lnTo>
                  <a:lnTo>
                    <a:pt x="845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5"/>
          <p:cNvSpPr txBox="1">
            <a:spLocks noGrp="1"/>
          </p:cNvSpPr>
          <p:nvPr>
            <p:ph type="title"/>
          </p:nvPr>
        </p:nvSpPr>
        <p:spPr>
          <a:xfrm>
            <a:off x="994313" y="2588275"/>
            <a:ext cx="2567700" cy="659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7" name="Google Shape;217;p15"/>
          <p:cNvSpPr txBox="1">
            <a:spLocks noGrp="1"/>
          </p:cNvSpPr>
          <p:nvPr>
            <p:ph type="subTitle" idx="1"/>
          </p:nvPr>
        </p:nvSpPr>
        <p:spPr>
          <a:xfrm>
            <a:off x="994317" y="3254250"/>
            <a:ext cx="2567700" cy="62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8" name="Google Shape;218;p15"/>
          <p:cNvSpPr txBox="1">
            <a:spLocks noGrp="1"/>
          </p:cNvSpPr>
          <p:nvPr>
            <p:ph type="title" idx="2" hasCustomPrompt="1"/>
          </p:nvPr>
        </p:nvSpPr>
        <p:spPr>
          <a:xfrm>
            <a:off x="1240252" y="1570938"/>
            <a:ext cx="1102800" cy="65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Luckiest Guy"/>
              <a:buNone/>
              <a:defRPr sz="5000">
                <a:solidFill>
                  <a:srgbClr val="FFFFFF"/>
                </a:solidFill>
              </a:defRPr>
            </a:lvl1pPr>
            <a:lvl2pPr lvl="1" algn="ctr" rtl="0">
              <a:spcBef>
                <a:spcPts val="0"/>
              </a:spcBef>
              <a:spcAft>
                <a:spcPts val="0"/>
              </a:spcAft>
              <a:buSzPts val="2000"/>
              <a:buFont typeface="Luckiest Guy"/>
              <a:buNone/>
              <a:defRPr sz="2000" b="1">
                <a:latin typeface="Luckiest Guy"/>
                <a:ea typeface="Luckiest Guy"/>
                <a:cs typeface="Luckiest Guy"/>
                <a:sym typeface="Luckiest Guy"/>
              </a:defRPr>
            </a:lvl2pPr>
            <a:lvl3pPr lvl="2" algn="ctr" rtl="0">
              <a:spcBef>
                <a:spcPts val="0"/>
              </a:spcBef>
              <a:spcAft>
                <a:spcPts val="0"/>
              </a:spcAft>
              <a:buSzPts val="2000"/>
              <a:buFont typeface="Luckiest Guy"/>
              <a:buNone/>
              <a:defRPr sz="2000" b="1">
                <a:latin typeface="Luckiest Guy"/>
                <a:ea typeface="Luckiest Guy"/>
                <a:cs typeface="Luckiest Guy"/>
                <a:sym typeface="Luckiest Guy"/>
              </a:defRPr>
            </a:lvl3pPr>
            <a:lvl4pPr lvl="3" algn="ctr" rtl="0">
              <a:spcBef>
                <a:spcPts val="0"/>
              </a:spcBef>
              <a:spcAft>
                <a:spcPts val="0"/>
              </a:spcAft>
              <a:buSzPts val="2000"/>
              <a:buFont typeface="Luckiest Guy"/>
              <a:buNone/>
              <a:defRPr sz="2000" b="1">
                <a:latin typeface="Luckiest Guy"/>
                <a:ea typeface="Luckiest Guy"/>
                <a:cs typeface="Luckiest Guy"/>
                <a:sym typeface="Luckiest Guy"/>
              </a:defRPr>
            </a:lvl4pPr>
            <a:lvl5pPr lvl="4" algn="ctr" rtl="0">
              <a:spcBef>
                <a:spcPts val="0"/>
              </a:spcBef>
              <a:spcAft>
                <a:spcPts val="0"/>
              </a:spcAft>
              <a:buSzPts val="2000"/>
              <a:buFont typeface="Luckiest Guy"/>
              <a:buNone/>
              <a:defRPr sz="2000" b="1">
                <a:latin typeface="Luckiest Guy"/>
                <a:ea typeface="Luckiest Guy"/>
                <a:cs typeface="Luckiest Guy"/>
                <a:sym typeface="Luckiest Guy"/>
              </a:defRPr>
            </a:lvl5pPr>
            <a:lvl6pPr lvl="5" algn="ctr" rtl="0">
              <a:spcBef>
                <a:spcPts val="0"/>
              </a:spcBef>
              <a:spcAft>
                <a:spcPts val="0"/>
              </a:spcAft>
              <a:buSzPts val="2000"/>
              <a:buFont typeface="Luckiest Guy"/>
              <a:buNone/>
              <a:defRPr sz="2000" b="1">
                <a:latin typeface="Luckiest Guy"/>
                <a:ea typeface="Luckiest Guy"/>
                <a:cs typeface="Luckiest Guy"/>
                <a:sym typeface="Luckiest Guy"/>
              </a:defRPr>
            </a:lvl6pPr>
            <a:lvl7pPr lvl="6" algn="ctr" rtl="0">
              <a:spcBef>
                <a:spcPts val="0"/>
              </a:spcBef>
              <a:spcAft>
                <a:spcPts val="0"/>
              </a:spcAft>
              <a:buSzPts val="2000"/>
              <a:buFont typeface="Luckiest Guy"/>
              <a:buNone/>
              <a:defRPr sz="2000" b="1">
                <a:latin typeface="Luckiest Guy"/>
                <a:ea typeface="Luckiest Guy"/>
                <a:cs typeface="Luckiest Guy"/>
                <a:sym typeface="Luckiest Guy"/>
              </a:defRPr>
            </a:lvl7pPr>
            <a:lvl8pPr lvl="7" algn="ctr" rtl="0">
              <a:spcBef>
                <a:spcPts val="0"/>
              </a:spcBef>
              <a:spcAft>
                <a:spcPts val="0"/>
              </a:spcAft>
              <a:buSzPts val="2000"/>
              <a:buFont typeface="Luckiest Guy"/>
              <a:buNone/>
              <a:defRPr sz="2000" b="1">
                <a:latin typeface="Luckiest Guy"/>
                <a:ea typeface="Luckiest Guy"/>
                <a:cs typeface="Luckiest Guy"/>
                <a:sym typeface="Luckiest Guy"/>
              </a:defRPr>
            </a:lvl8pPr>
            <a:lvl9pPr lvl="8" algn="ctr" rtl="0">
              <a:spcBef>
                <a:spcPts val="0"/>
              </a:spcBef>
              <a:spcAft>
                <a:spcPts val="0"/>
              </a:spcAft>
              <a:buSzPts val="2000"/>
              <a:buFont typeface="Luckiest Guy"/>
              <a:buNone/>
              <a:defRPr sz="2000" b="1">
                <a:latin typeface="Luckiest Guy"/>
                <a:ea typeface="Luckiest Guy"/>
                <a:cs typeface="Luckiest Guy"/>
                <a:sym typeface="Luckiest Guy"/>
              </a:defRPr>
            </a:lvl9pPr>
          </a:lstStyle>
          <a:p>
            <a:r>
              <a:t>xx%</a:t>
            </a:r>
          </a:p>
        </p:txBody>
      </p:sp>
      <p:grpSp>
        <p:nvGrpSpPr>
          <p:cNvPr id="219" name="Google Shape;219;p15"/>
          <p:cNvGrpSpPr/>
          <p:nvPr/>
        </p:nvGrpSpPr>
        <p:grpSpPr>
          <a:xfrm>
            <a:off x="-164023" y="4415103"/>
            <a:ext cx="9904480" cy="803837"/>
            <a:chOff x="238125" y="2546675"/>
            <a:chExt cx="7125525" cy="578300"/>
          </a:xfrm>
        </p:grpSpPr>
        <p:sp>
          <p:nvSpPr>
            <p:cNvPr id="220" name="Google Shape;220;p15"/>
            <p:cNvSpPr/>
            <p:nvPr/>
          </p:nvSpPr>
          <p:spPr>
            <a:xfrm>
              <a:off x="1783725" y="2596825"/>
              <a:ext cx="603400" cy="478000"/>
            </a:xfrm>
            <a:custGeom>
              <a:avLst/>
              <a:gdLst/>
              <a:ahLst/>
              <a:cxnLst/>
              <a:rect l="l" t="t" r="r" b="b"/>
              <a:pathLst>
                <a:path w="24136" h="19120" extrusionOk="0">
                  <a:moveTo>
                    <a:pt x="1" y="1"/>
                  </a:moveTo>
                  <a:lnTo>
                    <a:pt x="24135" y="1"/>
                  </a:lnTo>
                  <a:lnTo>
                    <a:pt x="24135" y="19120"/>
                  </a:lnTo>
                  <a:lnTo>
                    <a:pt x="1"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2415975" y="2596825"/>
              <a:ext cx="690000" cy="478000"/>
            </a:xfrm>
            <a:custGeom>
              <a:avLst/>
              <a:gdLst/>
              <a:ahLst/>
              <a:cxnLst/>
              <a:rect l="l" t="t" r="r" b="b"/>
              <a:pathLst>
                <a:path w="27600" h="19120" extrusionOk="0">
                  <a:moveTo>
                    <a:pt x="0" y="1"/>
                  </a:moveTo>
                  <a:lnTo>
                    <a:pt x="27599" y="1"/>
                  </a:lnTo>
                  <a:lnTo>
                    <a:pt x="27599"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3134825" y="2596825"/>
              <a:ext cx="778150" cy="478000"/>
            </a:xfrm>
            <a:custGeom>
              <a:avLst/>
              <a:gdLst/>
              <a:ahLst/>
              <a:cxnLst/>
              <a:rect l="l" t="t" r="r" b="b"/>
              <a:pathLst>
                <a:path w="31126" h="19120" extrusionOk="0">
                  <a:moveTo>
                    <a:pt x="0" y="1"/>
                  </a:moveTo>
                  <a:lnTo>
                    <a:pt x="31126" y="1"/>
                  </a:lnTo>
                  <a:lnTo>
                    <a:pt x="31126"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3941075" y="2596825"/>
              <a:ext cx="595775" cy="478000"/>
            </a:xfrm>
            <a:custGeom>
              <a:avLst/>
              <a:gdLst/>
              <a:ahLst/>
              <a:cxnLst/>
              <a:rect l="l" t="t" r="r" b="b"/>
              <a:pathLst>
                <a:path w="23831" h="19120" extrusionOk="0">
                  <a:moveTo>
                    <a:pt x="0" y="1"/>
                  </a:moveTo>
                  <a:lnTo>
                    <a:pt x="23830" y="1"/>
                  </a:lnTo>
                  <a:lnTo>
                    <a:pt x="23830"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4564950" y="2596825"/>
              <a:ext cx="595775" cy="478000"/>
            </a:xfrm>
            <a:custGeom>
              <a:avLst/>
              <a:gdLst/>
              <a:ahLst/>
              <a:cxnLst/>
              <a:rect l="l" t="t" r="r" b="b"/>
              <a:pathLst>
                <a:path w="23831" h="19120" extrusionOk="0">
                  <a:moveTo>
                    <a:pt x="0" y="1"/>
                  </a:moveTo>
                  <a:lnTo>
                    <a:pt x="23830" y="1"/>
                  </a:lnTo>
                  <a:lnTo>
                    <a:pt x="23830"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5800525" y="2596825"/>
              <a:ext cx="564625" cy="478000"/>
            </a:xfrm>
            <a:custGeom>
              <a:avLst/>
              <a:gdLst/>
              <a:ahLst/>
              <a:cxnLst/>
              <a:rect l="l" t="t" r="r" b="b"/>
              <a:pathLst>
                <a:path w="22585" h="19120" extrusionOk="0">
                  <a:moveTo>
                    <a:pt x="1" y="1"/>
                  </a:moveTo>
                  <a:lnTo>
                    <a:pt x="22585" y="1"/>
                  </a:lnTo>
                  <a:lnTo>
                    <a:pt x="22585" y="19120"/>
                  </a:lnTo>
                  <a:lnTo>
                    <a:pt x="1"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6393250" y="2596825"/>
              <a:ext cx="519775" cy="478000"/>
            </a:xfrm>
            <a:custGeom>
              <a:avLst/>
              <a:gdLst/>
              <a:ahLst/>
              <a:cxnLst/>
              <a:rect l="l" t="t" r="r" b="b"/>
              <a:pathLst>
                <a:path w="20791" h="19120" extrusionOk="0">
                  <a:moveTo>
                    <a:pt x="0" y="1"/>
                  </a:moveTo>
                  <a:lnTo>
                    <a:pt x="20791" y="1"/>
                  </a:lnTo>
                  <a:lnTo>
                    <a:pt x="20791"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6941875" y="2596825"/>
              <a:ext cx="421775" cy="478000"/>
            </a:xfrm>
            <a:custGeom>
              <a:avLst/>
              <a:gdLst/>
              <a:ahLst/>
              <a:cxnLst/>
              <a:rect l="l" t="t" r="r" b="b"/>
              <a:pathLst>
                <a:path w="16871" h="19120" extrusionOk="0">
                  <a:moveTo>
                    <a:pt x="1" y="1"/>
                  </a:moveTo>
                  <a:lnTo>
                    <a:pt x="16871" y="1"/>
                  </a:lnTo>
                  <a:lnTo>
                    <a:pt x="16871" y="19120"/>
                  </a:lnTo>
                  <a:lnTo>
                    <a:pt x="1"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5189575" y="2596825"/>
              <a:ext cx="582850" cy="478000"/>
            </a:xfrm>
            <a:custGeom>
              <a:avLst/>
              <a:gdLst/>
              <a:ahLst/>
              <a:cxnLst/>
              <a:rect l="l" t="t" r="r" b="b"/>
              <a:pathLst>
                <a:path w="23314" h="19120" extrusionOk="0">
                  <a:moveTo>
                    <a:pt x="0" y="1"/>
                  </a:moveTo>
                  <a:lnTo>
                    <a:pt x="23314" y="1"/>
                  </a:lnTo>
                  <a:lnTo>
                    <a:pt x="23314"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1151500" y="2577075"/>
              <a:ext cx="328300" cy="517500"/>
            </a:xfrm>
            <a:custGeom>
              <a:avLst/>
              <a:gdLst/>
              <a:ahLst/>
              <a:cxnLst/>
              <a:rect l="l" t="t" r="r" b="b"/>
              <a:pathLst>
                <a:path w="13132" h="20700" extrusionOk="0">
                  <a:moveTo>
                    <a:pt x="1" y="1"/>
                  </a:moveTo>
                  <a:lnTo>
                    <a:pt x="1" y="20700"/>
                  </a:lnTo>
                  <a:lnTo>
                    <a:pt x="13132" y="20274"/>
                  </a:lnTo>
                  <a:lnTo>
                    <a:pt x="13132" y="426"/>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238125" y="2546675"/>
              <a:ext cx="461275" cy="578300"/>
            </a:xfrm>
            <a:custGeom>
              <a:avLst/>
              <a:gdLst/>
              <a:ahLst/>
              <a:cxnLst/>
              <a:rect l="l" t="t" r="r" b="b"/>
              <a:pathLst>
                <a:path w="18451" h="23132" extrusionOk="0">
                  <a:moveTo>
                    <a:pt x="18450" y="609"/>
                  </a:moveTo>
                  <a:lnTo>
                    <a:pt x="0" y="1"/>
                  </a:lnTo>
                  <a:lnTo>
                    <a:pt x="0" y="23132"/>
                  </a:lnTo>
                  <a:lnTo>
                    <a:pt x="18450" y="22524"/>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730525" y="2562650"/>
              <a:ext cx="392875" cy="545625"/>
            </a:xfrm>
            <a:custGeom>
              <a:avLst/>
              <a:gdLst/>
              <a:ahLst/>
              <a:cxnLst/>
              <a:rect l="l" t="t" r="r" b="b"/>
              <a:pathLst>
                <a:path w="15715" h="21825" extrusionOk="0">
                  <a:moveTo>
                    <a:pt x="0" y="0"/>
                  </a:moveTo>
                  <a:lnTo>
                    <a:pt x="0" y="21824"/>
                  </a:lnTo>
                  <a:lnTo>
                    <a:pt x="15715" y="21307"/>
                  </a:lnTo>
                  <a:lnTo>
                    <a:pt x="15715" y="547"/>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1505625" y="2588475"/>
              <a:ext cx="243950" cy="494700"/>
            </a:xfrm>
            <a:custGeom>
              <a:avLst/>
              <a:gdLst/>
              <a:ahLst/>
              <a:cxnLst/>
              <a:rect l="l" t="t" r="r" b="b"/>
              <a:pathLst>
                <a:path w="9758" h="19788" extrusionOk="0">
                  <a:moveTo>
                    <a:pt x="0" y="0"/>
                  </a:moveTo>
                  <a:lnTo>
                    <a:pt x="0" y="19788"/>
                  </a:lnTo>
                  <a:lnTo>
                    <a:pt x="9757" y="19454"/>
                  </a:lnTo>
                  <a:lnTo>
                    <a:pt x="9757" y="335"/>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4">
    <p:bg>
      <p:bgPr>
        <a:gradFill>
          <a:gsLst>
            <a:gs pos="0">
              <a:schemeClr val="accent2"/>
            </a:gs>
            <a:gs pos="100000">
              <a:schemeClr val="accent1"/>
            </a:gs>
          </a:gsLst>
          <a:lin ang="5400700" scaled="0"/>
        </a:gradFill>
        <a:effectLst/>
      </p:bgPr>
    </p:bg>
    <p:spTree>
      <p:nvGrpSpPr>
        <p:cNvPr id="1" name="Shape 256"/>
        <p:cNvGrpSpPr/>
        <p:nvPr/>
      </p:nvGrpSpPr>
      <p:grpSpPr>
        <a:xfrm>
          <a:off x="0" y="0"/>
          <a:ext cx="0" cy="0"/>
          <a:chOff x="0" y="0"/>
          <a:chExt cx="0" cy="0"/>
        </a:xfrm>
      </p:grpSpPr>
      <p:sp>
        <p:nvSpPr>
          <p:cNvPr id="257" name="Google Shape;257;p17"/>
          <p:cNvSpPr txBox="1">
            <a:spLocks noGrp="1"/>
          </p:cNvSpPr>
          <p:nvPr>
            <p:ph type="title" hasCustomPrompt="1"/>
          </p:nvPr>
        </p:nvSpPr>
        <p:spPr>
          <a:xfrm>
            <a:off x="1544125" y="2127512"/>
            <a:ext cx="2466000" cy="55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Font typeface="Luckiest Guy"/>
              <a:buNone/>
              <a:defRPr sz="4000">
                <a:solidFill>
                  <a:schemeClr val="accent1"/>
                </a:solidFill>
                <a:latin typeface="Luckiest Guy"/>
                <a:ea typeface="Luckiest Guy"/>
                <a:cs typeface="Luckiest Guy"/>
                <a:sym typeface="Luckiest Guy"/>
              </a:defRPr>
            </a:lvl1pPr>
            <a:lvl2pPr lvl="1" algn="ctr" rtl="0">
              <a:spcBef>
                <a:spcPts val="0"/>
              </a:spcBef>
              <a:spcAft>
                <a:spcPts val="0"/>
              </a:spcAft>
              <a:buSzPts val="4000"/>
              <a:buFont typeface="Luckiest Guy"/>
              <a:buNone/>
              <a:defRPr sz="4000" b="1">
                <a:latin typeface="Luckiest Guy"/>
                <a:ea typeface="Luckiest Guy"/>
                <a:cs typeface="Luckiest Guy"/>
                <a:sym typeface="Luckiest Guy"/>
              </a:defRPr>
            </a:lvl2pPr>
            <a:lvl3pPr lvl="2" algn="ctr" rtl="0">
              <a:spcBef>
                <a:spcPts val="0"/>
              </a:spcBef>
              <a:spcAft>
                <a:spcPts val="0"/>
              </a:spcAft>
              <a:buSzPts val="4000"/>
              <a:buFont typeface="Luckiest Guy"/>
              <a:buNone/>
              <a:defRPr sz="4000" b="1">
                <a:latin typeface="Luckiest Guy"/>
                <a:ea typeface="Luckiest Guy"/>
                <a:cs typeface="Luckiest Guy"/>
                <a:sym typeface="Luckiest Guy"/>
              </a:defRPr>
            </a:lvl3pPr>
            <a:lvl4pPr lvl="3" algn="ctr" rtl="0">
              <a:spcBef>
                <a:spcPts val="0"/>
              </a:spcBef>
              <a:spcAft>
                <a:spcPts val="0"/>
              </a:spcAft>
              <a:buSzPts val="4000"/>
              <a:buFont typeface="Luckiest Guy"/>
              <a:buNone/>
              <a:defRPr sz="4000" b="1">
                <a:latin typeface="Luckiest Guy"/>
                <a:ea typeface="Luckiest Guy"/>
                <a:cs typeface="Luckiest Guy"/>
                <a:sym typeface="Luckiest Guy"/>
              </a:defRPr>
            </a:lvl4pPr>
            <a:lvl5pPr lvl="4" algn="ctr" rtl="0">
              <a:spcBef>
                <a:spcPts val="0"/>
              </a:spcBef>
              <a:spcAft>
                <a:spcPts val="0"/>
              </a:spcAft>
              <a:buSzPts val="4000"/>
              <a:buFont typeface="Luckiest Guy"/>
              <a:buNone/>
              <a:defRPr sz="4000" b="1">
                <a:latin typeface="Luckiest Guy"/>
                <a:ea typeface="Luckiest Guy"/>
                <a:cs typeface="Luckiest Guy"/>
                <a:sym typeface="Luckiest Guy"/>
              </a:defRPr>
            </a:lvl5pPr>
            <a:lvl6pPr lvl="5" algn="ctr" rtl="0">
              <a:spcBef>
                <a:spcPts val="0"/>
              </a:spcBef>
              <a:spcAft>
                <a:spcPts val="0"/>
              </a:spcAft>
              <a:buSzPts val="4000"/>
              <a:buFont typeface="Luckiest Guy"/>
              <a:buNone/>
              <a:defRPr sz="4000" b="1">
                <a:latin typeface="Luckiest Guy"/>
                <a:ea typeface="Luckiest Guy"/>
                <a:cs typeface="Luckiest Guy"/>
                <a:sym typeface="Luckiest Guy"/>
              </a:defRPr>
            </a:lvl6pPr>
            <a:lvl7pPr lvl="6" algn="ctr" rtl="0">
              <a:spcBef>
                <a:spcPts val="0"/>
              </a:spcBef>
              <a:spcAft>
                <a:spcPts val="0"/>
              </a:spcAft>
              <a:buSzPts val="4000"/>
              <a:buFont typeface="Luckiest Guy"/>
              <a:buNone/>
              <a:defRPr sz="4000" b="1">
                <a:latin typeface="Luckiest Guy"/>
                <a:ea typeface="Luckiest Guy"/>
                <a:cs typeface="Luckiest Guy"/>
                <a:sym typeface="Luckiest Guy"/>
              </a:defRPr>
            </a:lvl7pPr>
            <a:lvl8pPr lvl="7" algn="ctr" rtl="0">
              <a:spcBef>
                <a:spcPts val="0"/>
              </a:spcBef>
              <a:spcAft>
                <a:spcPts val="0"/>
              </a:spcAft>
              <a:buSzPts val="4000"/>
              <a:buFont typeface="Luckiest Guy"/>
              <a:buNone/>
              <a:defRPr sz="4000" b="1">
                <a:latin typeface="Luckiest Guy"/>
                <a:ea typeface="Luckiest Guy"/>
                <a:cs typeface="Luckiest Guy"/>
                <a:sym typeface="Luckiest Guy"/>
              </a:defRPr>
            </a:lvl8pPr>
            <a:lvl9pPr lvl="8" algn="ctr" rtl="0">
              <a:spcBef>
                <a:spcPts val="0"/>
              </a:spcBef>
              <a:spcAft>
                <a:spcPts val="0"/>
              </a:spcAft>
              <a:buSzPts val="4000"/>
              <a:buFont typeface="Luckiest Guy"/>
              <a:buNone/>
              <a:defRPr sz="4000" b="1">
                <a:latin typeface="Luckiest Guy"/>
                <a:ea typeface="Luckiest Guy"/>
                <a:cs typeface="Luckiest Guy"/>
                <a:sym typeface="Luckiest Guy"/>
              </a:defRPr>
            </a:lvl9pPr>
          </a:lstStyle>
          <a:p>
            <a:r>
              <a:t>xx%</a:t>
            </a:r>
          </a:p>
        </p:txBody>
      </p:sp>
      <p:sp>
        <p:nvSpPr>
          <p:cNvPr id="258" name="Google Shape;258;p17"/>
          <p:cNvSpPr txBox="1">
            <a:spLocks noGrp="1"/>
          </p:cNvSpPr>
          <p:nvPr>
            <p:ph type="title" idx="2" hasCustomPrompt="1"/>
          </p:nvPr>
        </p:nvSpPr>
        <p:spPr>
          <a:xfrm>
            <a:off x="5066575" y="1075088"/>
            <a:ext cx="2609100" cy="109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Luckiest Guy"/>
              <a:buNone/>
              <a:defRPr sz="10000">
                <a:latin typeface="Luckiest Guy"/>
                <a:ea typeface="Luckiest Guy"/>
                <a:cs typeface="Luckiest Guy"/>
                <a:sym typeface="Luckiest Guy"/>
              </a:defRPr>
            </a:lvl1pPr>
            <a:lvl2pPr lvl="1" algn="ctr" rtl="0">
              <a:spcBef>
                <a:spcPts val="0"/>
              </a:spcBef>
              <a:spcAft>
                <a:spcPts val="0"/>
              </a:spcAft>
              <a:buSzPts val="6000"/>
              <a:buFont typeface="Luckiest Guy"/>
              <a:buNone/>
              <a:defRPr sz="6000" b="1">
                <a:latin typeface="Luckiest Guy"/>
                <a:ea typeface="Luckiest Guy"/>
                <a:cs typeface="Luckiest Guy"/>
                <a:sym typeface="Luckiest Guy"/>
              </a:defRPr>
            </a:lvl2pPr>
            <a:lvl3pPr lvl="2" algn="ctr" rtl="0">
              <a:spcBef>
                <a:spcPts val="0"/>
              </a:spcBef>
              <a:spcAft>
                <a:spcPts val="0"/>
              </a:spcAft>
              <a:buSzPts val="6000"/>
              <a:buFont typeface="Luckiest Guy"/>
              <a:buNone/>
              <a:defRPr sz="6000" b="1">
                <a:latin typeface="Luckiest Guy"/>
                <a:ea typeface="Luckiest Guy"/>
                <a:cs typeface="Luckiest Guy"/>
                <a:sym typeface="Luckiest Guy"/>
              </a:defRPr>
            </a:lvl3pPr>
            <a:lvl4pPr lvl="3" algn="ctr" rtl="0">
              <a:spcBef>
                <a:spcPts val="0"/>
              </a:spcBef>
              <a:spcAft>
                <a:spcPts val="0"/>
              </a:spcAft>
              <a:buSzPts val="6000"/>
              <a:buFont typeface="Luckiest Guy"/>
              <a:buNone/>
              <a:defRPr sz="6000" b="1">
                <a:latin typeface="Luckiest Guy"/>
                <a:ea typeface="Luckiest Guy"/>
                <a:cs typeface="Luckiest Guy"/>
                <a:sym typeface="Luckiest Guy"/>
              </a:defRPr>
            </a:lvl4pPr>
            <a:lvl5pPr lvl="4" algn="ctr" rtl="0">
              <a:spcBef>
                <a:spcPts val="0"/>
              </a:spcBef>
              <a:spcAft>
                <a:spcPts val="0"/>
              </a:spcAft>
              <a:buSzPts val="6000"/>
              <a:buFont typeface="Luckiest Guy"/>
              <a:buNone/>
              <a:defRPr sz="6000" b="1">
                <a:latin typeface="Luckiest Guy"/>
                <a:ea typeface="Luckiest Guy"/>
                <a:cs typeface="Luckiest Guy"/>
                <a:sym typeface="Luckiest Guy"/>
              </a:defRPr>
            </a:lvl5pPr>
            <a:lvl6pPr lvl="5" algn="ctr" rtl="0">
              <a:spcBef>
                <a:spcPts val="0"/>
              </a:spcBef>
              <a:spcAft>
                <a:spcPts val="0"/>
              </a:spcAft>
              <a:buSzPts val="6000"/>
              <a:buFont typeface="Luckiest Guy"/>
              <a:buNone/>
              <a:defRPr sz="6000" b="1">
                <a:latin typeface="Luckiest Guy"/>
                <a:ea typeface="Luckiest Guy"/>
                <a:cs typeface="Luckiest Guy"/>
                <a:sym typeface="Luckiest Guy"/>
              </a:defRPr>
            </a:lvl6pPr>
            <a:lvl7pPr lvl="6" algn="ctr" rtl="0">
              <a:spcBef>
                <a:spcPts val="0"/>
              </a:spcBef>
              <a:spcAft>
                <a:spcPts val="0"/>
              </a:spcAft>
              <a:buSzPts val="6000"/>
              <a:buFont typeface="Luckiest Guy"/>
              <a:buNone/>
              <a:defRPr sz="6000" b="1">
                <a:latin typeface="Luckiest Guy"/>
                <a:ea typeface="Luckiest Guy"/>
                <a:cs typeface="Luckiest Guy"/>
                <a:sym typeface="Luckiest Guy"/>
              </a:defRPr>
            </a:lvl7pPr>
            <a:lvl8pPr lvl="7" algn="ctr" rtl="0">
              <a:spcBef>
                <a:spcPts val="0"/>
              </a:spcBef>
              <a:spcAft>
                <a:spcPts val="0"/>
              </a:spcAft>
              <a:buSzPts val="6000"/>
              <a:buFont typeface="Luckiest Guy"/>
              <a:buNone/>
              <a:defRPr sz="6000" b="1">
                <a:latin typeface="Luckiest Guy"/>
                <a:ea typeface="Luckiest Guy"/>
                <a:cs typeface="Luckiest Guy"/>
                <a:sym typeface="Luckiest Guy"/>
              </a:defRPr>
            </a:lvl8pPr>
            <a:lvl9pPr lvl="8" algn="ctr" rtl="0">
              <a:spcBef>
                <a:spcPts val="0"/>
              </a:spcBef>
              <a:spcAft>
                <a:spcPts val="0"/>
              </a:spcAft>
              <a:buSzPts val="6000"/>
              <a:buFont typeface="Luckiest Guy"/>
              <a:buNone/>
              <a:defRPr sz="6000" b="1">
                <a:latin typeface="Luckiest Guy"/>
                <a:ea typeface="Luckiest Guy"/>
                <a:cs typeface="Luckiest Guy"/>
                <a:sym typeface="Luckiest Guy"/>
              </a:defRPr>
            </a:lvl9pPr>
          </a:lstStyle>
          <a:p>
            <a:r>
              <a:t>xx%</a:t>
            </a:r>
          </a:p>
        </p:txBody>
      </p:sp>
      <p:sp>
        <p:nvSpPr>
          <p:cNvPr id="259" name="Google Shape;259;p17"/>
          <p:cNvSpPr txBox="1">
            <a:spLocks noGrp="1"/>
          </p:cNvSpPr>
          <p:nvPr>
            <p:ph type="subTitle" idx="1"/>
          </p:nvPr>
        </p:nvSpPr>
        <p:spPr>
          <a:xfrm>
            <a:off x="1544125" y="2684863"/>
            <a:ext cx="2466000" cy="32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Montserrat"/>
              <a:buNone/>
              <a:defRPr sz="1600">
                <a:solidFill>
                  <a:schemeClr val="dk1"/>
                </a:solidFill>
                <a:latin typeface="Alata"/>
                <a:ea typeface="Alata"/>
                <a:cs typeface="Alata"/>
                <a:sym typeface="Alata"/>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260" name="Google Shape;260;p17"/>
          <p:cNvSpPr txBox="1">
            <a:spLocks noGrp="1"/>
          </p:cNvSpPr>
          <p:nvPr>
            <p:ph type="subTitle" idx="3"/>
          </p:nvPr>
        </p:nvSpPr>
        <p:spPr>
          <a:xfrm>
            <a:off x="5066575" y="2321038"/>
            <a:ext cx="2609100" cy="41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Montserrat"/>
              <a:buNone/>
              <a:defRPr sz="1600">
                <a:solidFill>
                  <a:schemeClr val="dk1"/>
                </a:solidFill>
                <a:latin typeface="Alata"/>
                <a:ea typeface="Alata"/>
                <a:cs typeface="Alata"/>
                <a:sym typeface="Alata"/>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261" name="Google Shape;261;p17"/>
          <p:cNvSpPr txBox="1">
            <a:spLocks noGrp="1"/>
          </p:cNvSpPr>
          <p:nvPr>
            <p:ph type="title" idx="4" hasCustomPrompt="1"/>
          </p:nvPr>
        </p:nvSpPr>
        <p:spPr>
          <a:xfrm>
            <a:off x="1543975" y="809050"/>
            <a:ext cx="2466300" cy="55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Font typeface="Luckiest Guy"/>
              <a:buNone/>
              <a:defRPr sz="4000">
                <a:solidFill>
                  <a:schemeClr val="accent1"/>
                </a:solidFill>
                <a:latin typeface="Luckiest Guy"/>
                <a:ea typeface="Luckiest Guy"/>
                <a:cs typeface="Luckiest Guy"/>
                <a:sym typeface="Luckiest Guy"/>
              </a:defRPr>
            </a:lvl1pPr>
            <a:lvl2pPr lvl="1" algn="ctr" rtl="0">
              <a:spcBef>
                <a:spcPts val="0"/>
              </a:spcBef>
              <a:spcAft>
                <a:spcPts val="0"/>
              </a:spcAft>
              <a:buSzPts val="4000"/>
              <a:buFont typeface="Luckiest Guy"/>
              <a:buNone/>
              <a:defRPr sz="4000" b="1">
                <a:latin typeface="Luckiest Guy"/>
                <a:ea typeface="Luckiest Guy"/>
                <a:cs typeface="Luckiest Guy"/>
                <a:sym typeface="Luckiest Guy"/>
              </a:defRPr>
            </a:lvl2pPr>
            <a:lvl3pPr lvl="2" algn="ctr" rtl="0">
              <a:spcBef>
                <a:spcPts val="0"/>
              </a:spcBef>
              <a:spcAft>
                <a:spcPts val="0"/>
              </a:spcAft>
              <a:buSzPts val="4000"/>
              <a:buFont typeface="Luckiest Guy"/>
              <a:buNone/>
              <a:defRPr sz="4000" b="1">
                <a:latin typeface="Luckiest Guy"/>
                <a:ea typeface="Luckiest Guy"/>
                <a:cs typeface="Luckiest Guy"/>
                <a:sym typeface="Luckiest Guy"/>
              </a:defRPr>
            </a:lvl3pPr>
            <a:lvl4pPr lvl="3" algn="ctr" rtl="0">
              <a:spcBef>
                <a:spcPts val="0"/>
              </a:spcBef>
              <a:spcAft>
                <a:spcPts val="0"/>
              </a:spcAft>
              <a:buSzPts val="4000"/>
              <a:buFont typeface="Luckiest Guy"/>
              <a:buNone/>
              <a:defRPr sz="4000" b="1">
                <a:latin typeface="Luckiest Guy"/>
                <a:ea typeface="Luckiest Guy"/>
                <a:cs typeface="Luckiest Guy"/>
                <a:sym typeface="Luckiest Guy"/>
              </a:defRPr>
            </a:lvl4pPr>
            <a:lvl5pPr lvl="4" algn="ctr" rtl="0">
              <a:spcBef>
                <a:spcPts val="0"/>
              </a:spcBef>
              <a:spcAft>
                <a:spcPts val="0"/>
              </a:spcAft>
              <a:buSzPts val="4000"/>
              <a:buFont typeface="Luckiest Guy"/>
              <a:buNone/>
              <a:defRPr sz="4000" b="1">
                <a:latin typeface="Luckiest Guy"/>
                <a:ea typeface="Luckiest Guy"/>
                <a:cs typeface="Luckiest Guy"/>
                <a:sym typeface="Luckiest Guy"/>
              </a:defRPr>
            </a:lvl5pPr>
            <a:lvl6pPr lvl="5" algn="ctr" rtl="0">
              <a:spcBef>
                <a:spcPts val="0"/>
              </a:spcBef>
              <a:spcAft>
                <a:spcPts val="0"/>
              </a:spcAft>
              <a:buSzPts val="4000"/>
              <a:buFont typeface="Luckiest Guy"/>
              <a:buNone/>
              <a:defRPr sz="4000" b="1">
                <a:latin typeface="Luckiest Guy"/>
                <a:ea typeface="Luckiest Guy"/>
                <a:cs typeface="Luckiest Guy"/>
                <a:sym typeface="Luckiest Guy"/>
              </a:defRPr>
            </a:lvl6pPr>
            <a:lvl7pPr lvl="6" algn="ctr" rtl="0">
              <a:spcBef>
                <a:spcPts val="0"/>
              </a:spcBef>
              <a:spcAft>
                <a:spcPts val="0"/>
              </a:spcAft>
              <a:buSzPts val="4000"/>
              <a:buFont typeface="Luckiest Guy"/>
              <a:buNone/>
              <a:defRPr sz="4000" b="1">
                <a:latin typeface="Luckiest Guy"/>
                <a:ea typeface="Luckiest Guy"/>
                <a:cs typeface="Luckiest Guy"/>
                <a:sym typeface="Luckiest Guy"/>
              </a:defRPr>
            </a:lvl7pPr>
            <a:lvl8pPr lvl="7" algn="ctr" rtl="0">
              <a:spcBef>
                <a:spcPts val="0"/>
              </a:spcBef>
              <a:spcAft>
                <a:spcPts val="0"/>
              </a:spcAft>
              <a:buSzPts val="4000"/>
              <a:buFont typeface="Luckiest Guy"/>
              <a:buNone/>
              <a:defRPr sz="4000" b="1">
                <a:latin typeface="Luckiest Guy"/>
                <a:ea typeface="Luckiest Guy"/>
                <a:cs typeface="Luckiest Guy"/>
                <a:sym typeface="Luckiest Guy"/>
              </a:defRPr>
            </a:lvl8pPr>
            <a:lvl9pPr lvl="8" algn="ctr" rtl="0">
              <a:spcBef>
                <a:spcPts val="0"/>
              </a:spcBef>
              <a:spcAft>
                <a:spcPts val="0"/>
              </a:spcAft>
              <a:buSzPts val="4000"/>
              <a:buFont typeface="Luckiest Guy"/>
              <a:buNone/>
              <a:defRPr sz="4000" b="1">
                <a:latin typeface="Luckiest Guy"/>
                <a:ea typeface="Luckiest Guy"/>
                <a:cs typeface="Luckiest Guy"/>
                <a:sym typeface="Luckiest Guy"/>
              </a:defRPr>
            </a:lvl9pPr>
          </a:lstStyle>
          <a:p>
            <a:r>
              <a:t>xx%</a:t>
            </a:r>
          </a:p>
        </p:txBody>
      </p:sp>
      <p:sp>
        <p:nvSpPr>
          <p:cNvPr id="262" name="Google Shape;262;p17"/>
          <p:cNvSpPr txBox="1">
            <a:spLocks noGrp="1"/>
          </p:cNvSpPr>
          <p:nvPr>
            <p:ph type="subTitle" idx="5"/>
          </p:nvPr>
        </p:nvSpPr>
        <p:spPr>
          <a:xfrm>
            <a:off x="1543975" y="1366400"/>
            <a:ext cx="2466300" cy="32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Montserrat"/>
              <a:buNone/>
              <a:defRPr sz="1600">
                <a:solidFill>
                  <a:schemeClr val="dk1"/>
                </a:solidFill>
                <a:latin typeface="Alata"/>
                <a:ea typeface="Alata"/>
                <a:cs typeface="Alata"/>
                <a:sym typeface="Alata"/>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263" name="Google Shape;263;p17"/>
          <p:cNvSpPr txBox="1">
            <a:spLocks noGrp="1"/>
          </p:cNvSpPr>
          <p:nvPr>
            <p:ph type="subTitle" idx="6"/>
          </p:nvPr>
        </p:nvSpPr>
        <p:spPr>
          <a:xfrm>
            <a:off x="1544125" y="3485125"/>
            <a:ext cx="2466000" cy="84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dk1"/>
                </a:solidFill>
                <a:latin typeface="Alata"/>
                <a:ea typeface="Alata"/>
                <a:cs typeface="Alata"/>
                <a:sym typeface="Alata"/>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
        <p:nvSpPr>
          <p:cNvPr id="264" name="Google Shape;264;p17"/>
          <p:cNvSpPr txBox="1">
            <a:spLocks noGrp="1"/>
          </p:cNvSpPr>
          <p:nvPr>
            <p:ph type="subTitle" idx="7"/>
          </p:nvPr>
        </p:nvSpPr>
        <p:spPr>
          <a:xfrm>
            <a:off x="5138125" y="3485125"/>
            <a:ext cx="2466000" cy="84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Montserrat"/>
              <a:buNone/>
              <a:defRPr sz="1400">
                <a:solidFill>
                  <a:schemeClr val="dk1"/>
                </a:solidFill>
                <a:latin typeface="Alata"/>
                <a:ea typeface="Alata"/>
                <a:cs typeface="Alata"/>
                <a:sym typeface="Alata"/>
              </a:defRPr>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1">
    <p:bg>
      <p:bgPr>
        <a:gradFill>
          <a:gsLst>
            <a:gs pos="0">
              <a:schemeClr val="accent2"/>
            </a:gs>
            <a:gs pos="100000">
              <a:schemeClr val="accent1"/>
            </a:gs>
          </a:gsLst>
          <a:lin ang="5400700" scaled="0"/>
        </a:gradFill>
        <a:effectLst/>
      </p:bgPr>
    </p:bg>
    <p:spTree>
      <p:nvGrpSpPr>
        <p:cNvPr id="1" name="Shape 265"/>
        <p:cNvGrpSpPr/>
        <p:nvPr/>
      </p:nvGrpSpPr>
      <p:grpSpPr>
        <a:xfrm>
          <a:off x="0" y="0"/>
          <a:ext cx="0" cy="0"/>
          <a:chOff x="0" y="0"/>
          <a:chExt cx="0" cy="0"/>
        </a:xfrm>
      </p:grpSpPr>
      <p:sp>
        <p:nvSpPr>
          <p:cNvPr id="266" name="Google Shape;266;p18"/>
          <p:cNvSpPr txBox="1">
            <a:spLocks noGrp="1"/>
          </p:cNvSpPr>
          <p:nvPr>
            <p:ph type="title"/>
          </p:nvPr>
        </p:nvSpPr>
        <p:spPr>
          <a:xfrm>
            <a:off x="2076425" y="3504000"/>
            <a:ext cx="4991100" cy="4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800"/>
              <a:buFont typeface="Luckiest Guy"/>
              <a:buNone/>
              <a:defRPr sz="2000">
                <a:latin typeface="Luckiest Guy"/>
                <a:ea typeface="Luckiest Guy"/>
                <a:cs typeface="Luckiest Guy"/>
                <a:sym typeface="Luckiest Guy"/>
              </a:defRPr>
            </a:lvl1pPr>
            <a:lvl2pPr lvl="1" rtl="0">
              <a:spcBef>
                <a:spcPts val="0"/>
              </a:spcBef>
              <a:spcAft>
                <a:spcPts val="0"/>
              </a:spcAft>
              <a:buClr>
                <a:schemeClr val="accent4"/>
              </a:buClr>
              <a:buSzPts val="2800"/>
              <a:buFont typeface="Luckiest Guy"/>
              <a:buNone/>
              <a:defRPr b="1">
                <a:solidFill>
                  <a:schemeClr val="accent4"/>
                </a:solidFill>
                <a:latin typeface="Luckiest Guy"/>
                <a:ea typeface="Luckiest Guy"/>
                <a:cs typeface="Luckiest Guy"/>
                <a:sym typeface="Luckiest Guy"/>
              </a:defRPr>
            </a:lvl2pPr>
            <a:lvl3pPr lvl="2" rtl="0">
              <a:spcBef>
                <a:spcPts val="0"/>
              </a:spcBef>
              <a:spcAft>
                <a:spcPts val="0"/>
              </a:spcAft>
              <a:buClr>
                <a:schemeClr val="accent4"/>
              </a:buClr>
              <a:buSzPts val="2800"/>
              <a:buFont typeface="Luckiest Guy"/>
              <a:buNone/>
              <a:defRPr b="1">
                <a:solidFill>
                  <a:schemeClr val="accent4"/>
                </a:solidFill>
                <a:latin typeface="Luckiest Guy"/>
                <a:ea typeface="Luckiest Guy"/>
                <a:cs typeface="Luckiest Guy"/>
                <a:sym typeface="Luckiest Guy"/>
              </a:defRPr>
            </a:lvl3pPr>
            <a:lvl4pPr lvl="3" rtl="0">
              <a:spcBef>
                <a:spcPts val="0"/>
              </a:spcBef>
              <a:spcAft>
                <a:spcPts val="0"/>
              </a:spcAft>
              <a:buClr>
                <a:schemeClr val="accent4"/>
              </a:buClr>
              <a:buSzPts val="2800"/>
              <a:buFont typeface="Luckiest Guy"/>
              <a:buNone/>
              <a:defRPr b="1">
                <a:solidFill>
                  <a:schemeClr val="accent4"/>
                </a:solidFill>
                <a:latin typeface="Luckiest Guy"/>
                <a:ea typeface="Luckiest Guy"/>
                <a:cs typeface="Luckiest Guy"/>
                <a:sym typeface="Luckiest Guy"/>
              </a:defRPr>
            </a:lvl4pPr>
            <a:lvl5pPr lvl="4" rtl="0">
              <a:spcBef>
                <a:spcPts val="0"/>
              </a:spcBef>
              <a:spcAft>
                <a:spcPts val="0"/>
              </a:spcAft>
              <a:buClr>
                <a:schemeClr val="accent4"/>
              </a:buClr>
              <a:buSzPts val="2800"/>
              <a:buFont typeface="Luckiest Guy"/>
              <a:buNone/>
              <a:defRPr b="1">
                <a:solidFill>
                  <a:schemeClr val="accent4"/>
                </a:solidFill>
                <a:latin typeface="Luckiest Guy"/>
                <a:ea typeface="Luckiest Guy"/>
                <a:cs typeface="Luckiest Guy"/>
                <a:sym typeface="Luckiest Guy"/>
              </a:defRPr>
            </a:lvl5pPr>
            <a:lvl6pPr lvl="5" rtl="0">
              <a:spcBef>
                <a:spcPts val="0"/>
              </a:spcBef>
              <a:spcAft>
                <a:spcPts val="0"/>
              </a:spcAft>
              <a:buClr>
                <a:schemeClr val="accent4"/>
              </a:buClr>
              <a:buSzPts val="2800"/>
              <a:buFont typeface="Luckiest Guy"/>
              <a:buNone/>
              <a:defRPr b="1">
                <a:solidFill>
                  <a:schemeClr val="accent4"/>
                </a:solidFill>
                <a:latin typeface="Luckiest Guy"/>
                <a:ea typeface="Luckiest Guy"/>
                <a:cs typeface="Luckiest Guy"/>
                <a:sym typeface="Luckiest Guy"/>
              </a:defRPr>
            </a:lvl6pPr>
            <a:lvl7pPr lvl="6" rtl="0">
              <a:spcBef>
                <a:spcPts val="0"/>
              </a:spcBef>
              <a:spcAft>
                <a:spcPts val="0"/>
              </a:spcAft>
              <a:buClr>
                <a:schemeClr val="accent4"/>
              </a:buClr>
              <a:buSzPts val="2800"/>
              <a:buFont typeface="Luckiest Guy"/>
              <a:buNone/>
              <a:defRPr b="1">
                <a:solidFill>
                  <a:schemeClr val="accent4"/>
                </a:solidFill>
                <a:latin typeface="Luckiest Guy"/>
                <a:ea typeface="Luckiest Guy"/>
                <a:cs typeface="Luckiest Guy"/>
                <a:sym typeface="Luckiest Guy"/>
              </a:defRPr>
            </a:lvl7pPr>
            <a:lvl8pPr lvl="7" rtl="0">
              <a:spcBef>
                <a:spcPts val="0"/>
              </a:spcBef>
              <a:spcAft>
                <a:spcPts val="0"/>
              </a:spcAft>
              <a:buClr>
                <a:schemeClr val="accent4"/>
              </a:buClr>
              <a:buSzPts val="2800"/>
              <a:buFont typeface="Luckiest Guy"/>
              <a:buNone/>
              <a:defRPr b="1">
                <a:solidFill>
                  <a:schemeClr val="accent4"/>
                </a:solidFill>
                <a:latin typeface="Luckiest Guy"/>
                <a:ea typeface="Luckiest Guy"/>
                <a:cs typeface="Luckiest Guy"/>
                <a:sym typeface="Luckiest Guy"/>
              </a:defRPr>
            </a:lvl8pPr>
            <a:lvl9pPr lvl="8" rtl="0">
              <a:spcBef>
                <a:spcPts val="0"/>
              </a:spcBef>
              <a:spcAft>
                <a:spcPts val="0"/>
              </a:spcAft>
              <a:buClr>
                <a:schemeClr val="accent4"/>
              </a:buClr>
              <a:buSzPts val="2800"/>
              <a:buFont typeface="Luckiest Guy"/>
              <a:buNone/>
              <a:defRPr b="1">
                <a:solidFill>
                  <a:schemeClr val="accent4"/>
                </a:solidFill>
                <a:latin typeface="Luckiest Guy"/>
                <a:ea typeface="Luckiest Guy"/>
                <a:cs typeface="Luckiest Guy"/>
                <a:sym typeface="Luckiest Guy"/>
              </a:defRPr>
            </a:lvl9pPr>
          </a:lstStyle>
          <a:p>
            <a:endParaRPr/>
          </a:p>
        </p:txBody>
      </p:sp>
      <p:sp>
        <p:nvSpPr>
          <p:cNvPr id="267" name="Google Shape;267;p18"/>
          <p:cNvSpPr txBox="1">
            <a:spLocks noGrp="1"/>
          </p:cNvSpPr>
          <p:nvPr>
            <p:ph type="subTitle" idx="1"/>
          </p:nvPr>
        </p:nvSpPr>
        <p:spPr>
          <a:xfrm>
            <a:off x="2076425" y="1477175"/>
            <a:ext cx="4991100" cy="155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Montserrat"/>
              <a:buNone/>
              <a:defRPr sz="2500"/>
            </a:lvl1pPr>
            <a:lvl2pPr lvl="1"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gradFill>
          <a:gsLst>
            <a:gs pos="0">
              <a:schemeClr val="accent2"/>
            </a:gs>
            <a:gs pos="100000">
              <a:schemeClr val="accent1"/>
            </a:gs>
          </a:gsLst>
          <a:lin ang="5400700" scaled="0"/>
        </a:gradFill>
        <a:effectLst/>
      </p:bgPr>
    </p:bg>
    <p:spTree>
      <p:nvGrpSpPr>
        <p:cNvPr id="1" name="Shape 289"/>
        <p:cNvGrpSpPr/>
        <p:nvPr/>
      </p:nvGrpSpPr>
      <p:grpSpPr>
        <a:xfrm>
          <a:off x="0" y="0"/>
          <a:ext cx="0" cy="0"/>
          <a:chOff x="0" y="0"/>
          <a:chExt cx="0" cy="0"/>
        </a:xfrm>
      </p:grpSpPr>
      <p:sp>
        <p:nvSpPr>
          <p:cNvPr id="290" name="Google Shape;290;p20"/>
          <p:cNvSpPr txBox="1">
            <a:spLocks noGrp="1"/>
          </p:cNvSpPr>
          <p:nvPr>
            <p:ph type="title"/>
          </p:nvPr>
        </p:nvSpPr>
        <p:spPr>
          <a:xfrm>
            <a:off x="880200" y="540000"/>
            <a:ext cx="73836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1" name="Google Shape;291;p20"/>
          <p:cNvSpPr txBox="1">
            <a:spLocks noGrp="1"/>
          </p:cNvSpPr>
          <p:nvPr>
            <p:ph type="subTitle" idx="1"/>
          </p:nvPr>
        </p:nvSpPr>
        <p:spPr>
          <a:xfrm>
            <a:off x="727113" y="3125263"/>
            <a:ext cx="2329200" cy="8814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2" name="Google Shape;292;p20"/>
          <p:cNvSpPr txBox="1">
            <a:spLocks noGrp="1"/>
          </p:cNvSpPr>
          <p:nvPr>
            <p:ph type="subTitle" idx="2"/>
          </p:nvPr>
        </p:nvSpPr>
        <p:spPr>
          <a:xfrm>
            <a:off x="3407850" y="3125263"/>
            <a:ext cx="2328300" cy="8814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3" name="Google Shape;293;p20"/>
          <p:cNvSpPr txBox="1">
            <a:spLocks noGrp="1"/>
          </p:cNvSpPr>
          <p:nvPr>
            <p:ph type="title" idx="3"/>
          </p:nvPr>
        </p:nvSpPr>
        <p:spPr>
          <a:xfrm>
            <a:off x="726813" y="2751163"/>
            <a:ext cx="2329800" cy="37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solidFill>
                  <a:schemeClr val="accent1"/>
                </a:solidFill>
              </a:defRPr>
            </a:lvl1pPr>
            <a:lvl2pPr lvl="1" rtl="0">
              <a:spcBef>
                <a:spcPts val="0"/>
              </a:spcBef>
              <a:spcAft>
                <a:spcPts val="0"/>
              </a:spcAft>
              <a:buSzPts val="2800"/>
              <a:buNone/>
              <a:defRPr>
                <a:latin typeface="Alata"/>
                <a:ea typeface="Alata"/>
                <a:cs typeface="Alata"/>
                <a:sym typeface="Alata"/>
              </a:defRPr>
            </a:lvl2pPr>
            <a:lvl3pPr lvl="2" rtl="0">
              <a:spcBef>
                <a:spcPts val="0"/>
              </a:spcBef>
              <a:spcAft>
                <a:spcPts val="0"/>
              </a:spcAft>
              <a:buSzPts val="2800"/>
              <a:buNone/>
              <a:defRPr>
                <a:latin typeface="Alata"/>
                <a:ea typeface="Alata"/>
                <a:cs typeface="Alata"/>
                <a:sym typeface="Alata"/>
              </a:defRPr>
            </a:lvl3pPr>
            <a:lvl4pPr lvl="3" rtl="0">
              <a:spcBef>
                <a:spcPts val="0"/>
              </a:spcBef>
              <a:spcAft>
                <a:spcPts val="0"/>
              </a:spcAft>
              <a:buSzPts val="2800"/>
              <a:buNone/>
              <a:defRPr>
                <a:latin typeface="Alata"/>
                <a:ea typeface="Alata"/>
                <a:cs typeface="Alata"/>
                <a:sym typeface="Alata"/>
              </a:defRPr>
            </a:lvl4pPr>
            <a:lvl5pPr lvl="4" rtl="0">
              <a:spcBef>
                <a:spcPts val="0"/>
              </a:spcBef>
              <a:spcAft>
                <a:spcPts val="0"/>
              </a:spcAft>
              <a:buSzPts val="2800"/>
              <a:buNone/>
              <a:defRPr>
                <a:latin typeface="Alata"/>
                <a:ea typeface="Alata"/>
                <a:cs typeface="Alata"/>
                <a:sym typeface="Alata"/>
              </a:defRPr>
            </a:lvl5pPr>
            <a:lvl6pPr lvl="5" rtl="0">
              <a:spcBef>
                <a:spcPts val="0"/>
              </a:spcBef>
              <a:spcAft>
                <a:spcPts val="0"/>
              </a:spcAft>
              <a:buSzPts val="2800"/>
              <a:buNone/>
              <a:defRPr>
                <a:latin typeface="Alata"/>
                <a:ea typeface="Alata"/>
                <a:cs typeface="Alata"/>
                <a:sym typeface="Alata"/>
              </a:defRPr>
            </a:lvl6pPr>
            <a:lvl7pPr lvl="6" rtl="0">
              <a:spcBef>
                <a:spcPts val="0"/>
              </a:spcBef>
              <a:spcAft>
                <a:spcPts val="0"/>
              </a:spcAft>
              <a:buSzPts val="2800"/>
              <a:buNone/>
              <a:defRPr>
                <a:latin typeface="Alata"/>
                <a:ea typeface="Alata"/>
                <a:cs typeface="Alata"/>
                <a:sym typeface="Alata"/>
              </a:defRPr>
            </a:lvl7pPr>
            <a:lvl8pPr lvl="7" rtl="0">
              <a:spcBef>
                <a:spcPts val="0"/>
              </a:spcBef>
              <a:spcAft>
                <a:spcPts val="0"/>
              </a:spcAft>
              <a:buSzPts val="2800"/>
              <a:buNone/>
              <a:defRPr>
                <a:latin typeface="Alata"/>
                <a:ea typeface="Alata"/>
                <a:cs typeface="Alata"/>
                <a:sym typeface="Alata"/>
              </a:defRPr>
            </a:lvl8pPr>
            <a:lvl9pPr lvl="8" rtl="0">
              <a:spcBef>
                <a:spcPts val="0"/>
              </a:spcBef>
              <a:spcAft>
                <a:spcPts val="0"/>
              </a:spcAft>
              <a:buSzPts val="2800"/>
              <a:buNone/>
              <a:defRPr>
                <a:latin typeface="Alata"/>
                <a:ea typeface="Alata"/>
                <a:cs typeface="Alata"/>
                <a:sym typeface="Alata"/>
              </a:defRPr>
            </a:lvl9pPr>
          </a:lstStyle>
          <a:p>
            <a:endParaRPr/>
          </a:p>
        </p:txBody>
      </p:sp>
      <p:sp>
        <p:nvSpPr>
          <p:cNvPr id="294" name="Google Shape;294;p20"/>
          <p:cNvSpPr txBox="1">
            <a:spLocks noGrp="1"/>
          </p:cNvSpPr>
          <p:nvPr>
            <p:ph type="title" idx="4"/>
          </p:nvPr>
        </p:nvSpPr>
        <p:spPr>
          <a:xfrm>
            <a:off x="3407400" y="2751163"/>
            <a:ext cx="2329200" cy="37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solidFill>
                  <a:schemeClr val="accent1"/>
                </a:solidFill>
              </a:defRPr>
            </a:lvl1pPr>
            <a:lvl2pPr lvl="1" rtl="0">
              <a:spcBef>
                <a:spcPts val="0"/>
              </a:spcBef>
              <a:spcAft>
                <a:spcPts val="0"/>
              </a:spcAft>
              <a:buSzPts val="2800"/>
              <a:buNone/>
              <a:defRPr>
                <a:latin typeface="Alata"/>
                <a:ea typeface="Alata"/>
                <a:cs typeface="Alata"/>
                <a:sym typeface="Alata"/>
              </a:defRPr>
            </a:lvl2pPr>
            <a:lvl3pPr lvl="2" rtl="0">
              <a:spcBef>
                <a:spcPts val="0"/>
              </a:spcBef>
              <a:spcAft>
                <a:spcPts val="0"/>
              </a:spcAft>
              <a:buSzPts val="2800"/>
              <a:buNone/>
              <a:defRPr>
                <a:latin typeface="Alata"/>
                <a:ea typeface="Alata"/>
                <a:cs typeface="Alata"/>
                <a:sym typeface="Alata"/>
              </a:defRPr>
            </a:lvl3pPr>
            <a:lvl4pPr lvl="3" rtl="0">
              <a:spcBef>
                <a:spcPts val="0"/>
              </a:spcBef>
              <a:spcAft>
                <a:spcPts val="0"/>
              </a:spcAft>
              <a:buSzPts val="2800"/>
              <a:buNone/>
              <a:defRPr>
                <a:latin typeface="Alata"/>
                <a:ea typeface="Alata"/>
                <a:cs typeface="Alata"/>
                <a:sym typeface="Alata"/>
              </a:defRPr>
            </a:lvl4pPr>
            <a:lvl5pPr lvl="4" rtl="0">
              <a:spcBef>
                <a:spcPts val="0"/>
              </a:spcBef>
              <a:spcAft>
                <a:spcPts val="0"/>
              </a:spcAft>
              <a:buSzPts val="2800"/>
              <a:buNone/>
              <a:defRPr>
                <a:latin typeface="Alata"/>
                <a:ea typeface="Alata"/>
                <a:cs typeface="Alata"/>
                <a:sym typeface="Alata"/>
              </a:defRPr>
            </a:lvl5pPr>
            <a:lvl6pPr lvl="5" rtl="0">
              <a:spcBef>
                <a:spcPts val="0"/>
              </a:spcBef>
              <a:spcAft>
                <a:spcPts val="0"/>
              </a:spcAft>
              <a:buSzPts val="2800"/>
              <a:buNone/>
              <a:defRPr>
                <a:latin typeface="Alata"/>
                <a:ea typeface="Alata"/>
                <a:cs typeface="Alata"/>
                <a:sym typeface="Alata"/>
              </a:defRPr>
            </a:lvl6pPr>
            <a:lvl7pPr lvl="6" rtl="0">
              <a:spcBef>
                <a:spcPts val="0"/>
              </a:spcBef>
              <a:spcAft>
                <a:spcPts val="0"/>
              </a:spcAft>
              <a:buSzPts val="2800"/>
              <a:buNone/>
              <a:defRPr>
                <a:latin typeface="Alata"/>
                <a:ea typeface="Alata"/>
                <a:cs typeface="Alata"/>
                <a:sym typeface="Alata"/>
              </a:defRPr>
            </a:lvl7pPr>
            <a:lvl8pPr lvl="7" rtl="0">
              <a:spcBef>
                <a:spcPts val="0"/>
              </a:spcBef>
              <a:spcAft>
                <a:spcPts val="0"/>
              </a:spcAft>
              <a:buSzPts val="2800"/>
              <a:buNone/>
              <a:defRPr>
                <a:latin typeface="Alata"/>
                <a:ea typeface="Alata"/>
                <a:cs typeface="Alata"/>
                <a:sym typeface="Alata"/>
              </a:defRPr>
            </a:lvl8pPr>
            <a:lvl9pPr lvl="8" rtl="0">
              <a:spcBef>
                <a:spcPts val="0"/>
              </a:spcBef>
              <a:spcAft>
                <a:spcPts val="0"/>
              </a:spcAft>
              <a:buSzPts val="2800"/>
              <a:buNone/>
              <a:defRPr>
                <a:latin typeface="Alata"/>
                <a:ea typeface="Alata"/>
                <a:cs typeface="Alata"/>
                <a:sym typeface="Alata"/>
              </a:defRPr>
            </a:lvl9pPr>
          </a:lstStyle>
          <a:p>
            <a:endParaRPr/>
          </a:p>
        </p:txBody>
      </p:sp>
      <p:sp>
        <p:nvSpPr>
          <p:cNvPr id="295" name="Google Shape;295;p20"/>
          <p:cNvSpPr txBox="1">
            <a:spLocks noGrp="1"/>
          </p:cNvSpPr>
          <p:nvPr>
            <p:ph type="subTitle" idx="5"/>
          </p:nvPr>
        </p:nvSpPr>
        <p:spPr>
          <a:xfrm>
            <a:off x="6101763" y="3125263"/>
            <a:ext cx="2328300" cy="8814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6" name="Google Shape;296;p20"/>
          <p:cNvSpPr txBox="1">
            <a:spLocks noGrp="1"/>
          </p:cNvSpPr>
          <p:nvPr>
            <p:ph type="title" idx="6"/>
          </p:nvPr>
        </p:nvSpPr>
        <p:spPr>
          <a:xfrm>
            <a:off x="6101313" y="2751163"/>
            <a:ext cx="2329200" cy="37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solidFill>
                  <a:schemeClr val="accent1"/>
                </a:solidFill>
              </a:defRPr>
            </a:lvl1pPr>
            <a:lvl2pPr lvl="1" rtl="0">
              <a:spcBef>
                <a:spcPts val="0"/>
              </a:spcBef>
              <a:spcAft>
                <a:spcPts val="0"/>
              </a:spcAft>
              <a:buSzPts val="2800"/>
              <a:buNone/>
              <a:defRPr>
                <a:latin typeface="Alata"/>
                <a:ea typeface="Alata"/>
                <a:cs typeface="Alata"/>
                <a:sym typeface="Alata"/>
              </a:defRPr>
            </a:lvl2pPr>
            <a:lvl3pPr lvl="2" rtl="0">
              <a:spcBef>
                <a:spcPts val="0"/>
              </a:spcBef>
              <a:spcAft>
                <a:spcPts val="0"/>
              </a:spcAft>
              <a:buSzPts val="2800"/>
              <a:buNone/>
              <a:defRPr>
                <a:latin typeface="Alata"/>
                <a:ea typeface="Alata"/>
                <a:cs typeface="Alata"/>
                <a:sym typeface="Alata"/>
              </a:defRPr>
            </a:lvl3pPr>
            <a:lvl4pPr lvl="3" rtl="0">
              <a:spcBef>
                <a:spcPts val="0"/>
              </a:spcBef>
              <a:spcAft>
                <a:spcPts val="0"/>
              </a:spcAft>
              <a:buSzPts val="2800"/>
              <a:buNone/>
              <a:defRPr>
                <a:latin typeface="Alata"/>
                <a:ea typeface="Alata"/>
                <a:cs typeface="Alata"/>
                <a:sym typeface="Alata"/>
              </a:defRPr>
            </a:lvl4pPr>
            <a:lvl5pPr lvl="4" rtl="0">
              <a:spcBef>
                <a:spcPts val="0"/>
              </a:spcBef>
              <a:spcAft>
                <a:spcPts val="0"/>
              </a:spcAft>
              <a:buSzPts val="2800"/>
              <a:buNone/>
              <a:defRPr>
                <a:latin typeface="Alata"/>
                <a:ea typeface="Alata"/>
                <a:cs typeface="Alata"/>
                <a:sym typeface="Alata"/>
              </a:defRPr>
            </a:lvl5pPr>
            <a:lvl6pPr lvl="5" rtl="0">
              <a:spcBef>
                <a:spcPts val="0"/>
              </a:spcBef>
              <a:spcAft>
                <a:spcPts val="0"/>
              </a:spcAft>
              <a:buSzPts val="2800"/>
              <a:buNone/>
              <a:defRPr>
                <a:latin typeface="Alata"/>
                <a:ea typeface="Alata"/>
                <a:cs typeface="Alata"/>
                <a:sym typeface="Alata"/>
              </a:defRPr>
            </a:lvl6pPr>
            <a:lvl7pPr lvl="6" rtl="0">
              <a:spcBef>
                <a:spcPts val="0"/>
              </a:spcBef>
              <a:spcAft>
                <a:spcPts val="0"/>
              </a:spcAft>
              <a:buSzPts val="2800"/>
              <a:buNone/>
              <a:defRPr>
                <a:latin typeface="Alata"/>
                <a:ea typeface="Alata"/>
                <a:cs typeface="Alata"/>
                <a:sym typeface="Alata"/>
              </a:defRPr>
            </a:lvl7pPr>
            <a:lvl8pPr lvl="7" rtl="0">
              <a:spcBef>
                <a:spcPts val="0"/>
              </a:spcBef>
              <a:spcAft>
                <a:spcPts val="0"/>
              </a:spcAft>
              <a:buSzPts val="2800"/>
              <a:buNone/>
              <a:defRPr>
                <a:latin typeface="Alata"/>
                <a:ea typeface="Alata"/>
                <a:cs typeface="Alata"/>
                <a:sym typeface="Alata"/>
              </a:defRPr>
            </a:lvl8pPr>
            <a:lvl9pPr lvl="8" rtl="0">
              <a:spcBef>
                <a:spcPts val="0"/>
              </a:spcBef>
              <a:spcAft>
                <a:spcPts val="0"/>
              </a:spcAft>
              <a:buSzPts val="2800"/>
              <a:buNone/>
              <a:defRPr>
                <a:latin typeface="Alata"/>
                <a:ea typeface="Alata"/>
                <a:cs typeface="Alata"/>
                <a:sym typeface="Alata"/>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CUSTOM_3_2">
    <p:bg>
      <p:bgPr>
        <a:gradFill>
          <a:gsLst>
            <a:gs pos="0">
              <a:schemeClr val="accent2"/>
            </a:gs>
            <a:gs pos="100000">
              <a:schemeClr val="accent1"/>
            </a:gs>
          </a:gsLst>
          <a:lin ang="5400700" scaled="0"/>
        </a:gradFill>
        <a:effectLst/>
      </p:bgPr>
    </p:bg>
    <p:spTree>
      <p:nvGrpSpPr>
        <p:cNvPr id="1" name="Shape 297"/>
        <p:cNvGrpSpPr/>
        <p:nvPr/>
      </p:nvGrpSpPr>
      <p:grpSpPr>
        <a:xfrm>
          <a:off x="0" y="0"/>
          <a:ext cx="0" cy="0"/>
          <a:chOff x="0" y="0"/>
          <a:chExt cx="0" cy="0"/>
        </a:xfrm>
      </p:grpSpPr>
      <p:sp>
        <p:nvSpPr>
          <p:cNvPr id="298" name="Google Shape;298;p21"/>
          <p:cNvSpPr txBox="1">
            <a:spLocks noGrp="1"/>
          </p:cNvSpPr>
          <p:nvPr>
            <p:ph type="title"/>
          </p:nvPr>
        </p:nvSpPr>
        <p:spPr>
          <a:xfrm>
            <a:off x="880200" y="540000"/>
            <a:ext cx="73836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9" name="Google Shape;299;p21"/>
          <p:cNvSpPr txBox="1">
            <a:spLocks noGrp="1"/>
          </p:cNvSpPr>
          <p:nvPr>
            <p:ph type="title" idx="2"/>
          </p:nvPr>
        </p:nvSpPr>
        <p:spPr>
          <a:xfrm>
            <a:off x="829125" y="3426143"/>
            <a:ext cx="2358900" cy="39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21"/>
          <p:cNvSpPr txBox="1">
            <a:spLocks noGrp="1"/>
          </p:cNvSpPr>
          <p:nvPr>
            <p:ph type="subTitle" idx="1"/>
          </p:nvPr>
        </p:nvSpPr>
        <p:spPr>
          <a:xfrm>
            <a:off x="829125" y="3831825"/>
            <a:ext cx="2358900" cy="57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01" name="Google Shape;301;p21"/>
          <p:cNvSpPr txBox="1">
            <a:spLocks noGrp="1"/>
          </p:cNvSpPr>
          <p:nvPr>
            <p:ph type="title" idx="3"/>
          </p:nvPr>
        </p:nvSpPr>
        <p:spPr>
          <a:xfrm>
            <a:off x="3392550" y="3426143"/>
            <a:ext cx="2358900" cy="39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2" name="Google Shape;302;p21"/>
          <p:cNvSpPr txBox="1">
            <a:spLocks noGrp="1"/>
          </p:cNvSpPr>
          <p:nvPr>
            <p:ph type="subTitle" idx="4"/>
          </p:nvPr>
        </p:nvSpPr>
        <p:spPr>
          <a:xfrm>
            <a:off x="3392550" y="3831825"/>
            <a:ext cx="2358900" cy="57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03" name="Google Shape;303;p21"/>
          <p:cNvSpPr txBox="1">
            <a:spLocks noGrp="1"/>
          </p:cNvSpPr>
          <p:nvPr>
            <p:ph type="title" idx="5"/>
          </p:nvPr>
        </p:nvSpPr>
        <p:spPr>
          <a:xfrm>
            <a:off x="5955975" y="3426143"/>
            <a:ext cx="2358900" cy="39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4" name="Google Shape;304;p21"/>
          <p:cNvSpPr txBox="1">
            <a:spLocks noGrp="1"/>
          </p:cNvSpPr>
          <p:nvPr>
            <p:ph type="subTitle" idx="6"/>
          </p:nvPr>
        </p:nvSpPr>
        <p:spPr>
          <a:xfrm>
            <a:off x="5955975" y="3831825"/>
            <a:ext cx="2358900" cy="57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3_1">
    <p:bg>
      <p:bgPr>
        <a:gradFill>
          <a:gsLst>
            <a:gs pos="0">
              <a:schemeClr val="accent2"/>
            </a:gs>
            <a:gs pos="100000">
              <a:schemeClr val="accent1"/>
            </a:gs>
          </a:gsLst>
          <a:lin ang="5400700" scaled="0"/>
        </a:gradFill>
        <a:effectLst/>
      </p:bgPr>
    </p:bg>
    <p:spTree>
      <p:nvGrpSpPr>
        <p:cNvPr id="1" name="Shape 305"/>
        <p:cNvGrpSpPr/>
        <p:nvPr/>
      </p:nvGrpSpPr>
      <p:grpSpPr>
        <a:xfrm>
          <a:off x="0" y="0"/>
          <a:ext cx="0" cy="0"/>
          <a:chOff x="0" y="0"/>
          <a:chExt cx="0" cy="0"/>
        </a:xfrm>
      </p:grpSpPr>
      <p:sp>
        <p:nvSpPr>
          <p:cNvPr id="306" name="Google Shape;306;p22"/>
          <p:cNvSpPr txBox="1">
            <a:spLocks noGrp="1"/>
          </p:cNvSpPr>
          <p:nvPr>
            <p:ph type="subTitle" idx="1"/>
          </p:nvPr>
        </p:nvSpPr>
        <p:spPr>
          <a:xfrm>
            <a:off x="1210575" y="3934651"/>
            <a:ext cx="2924100" cy="3741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7" name="Google Shape;307;p22"/>
          <p:cNvSpPr txBox="1">
            <a:spLocks noGrp="1"/>
          </p:cNvSpPr>
          <p:nvPr>
            <p:ph type="subTitle" idx="2"/>
          </p:nvPr>
        </p:nvSpPr>
        <p:spPr>
          <a:xfrm>
            <a:off x="5020624" y="3934651"/>
            <a:ext cx="2924100" cy="3741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8" name="Google Shape;308;p22"/>
          <p:cNvSpPr txBox="1">
            <a:spLocks noGrp="1"/>
          </p:cNvSpPr>
          <p:nvPr>
            <p:ph type="title"/>
          </p:nvPr>
        </p:nvSpPr>
        <p:spPr>
          <a:xfrm>
            <a:off x="1210025" y="3600896"/>
            <a:ext cx="2925300" cy="26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solidFill>
                  <a:schemeClr val="accent1"/>
                </a:solidFill>
              </a:defRPr>
            </a:lvl1pPr>
            <a:lvl2pPr lvl="1" rtl="0">
              <a:spcBef>
                <a:spcPts val="0"/>
              </a:spcBef>
              <a:spcAft>
                <a:spcPts val="0"/>
              </a:spcAft>
              <a:buSzPts val="2800"/>
              <a:buNone/>
              <a:defRPr>
                <a:latin typeface="Alata"/>
                <a:ea typeface="Alata"/>
                <a:cs typeface="Alata"/>
                <a:sym typeface="Alata"/>
              </a:defRPr>
            </a:lvl2pPr>
            <a:lvl3pPr lvl="2" rtl="0">
              <a:spcBef>
                <a:spcPts val="0"/>
              </a:spcBef>
              <a:spcAft>
                <a:spcPts val="0"/>
              </a:spcAft>
              <a:buSzPts val="2800"/>
              <a:buNone/>
              <a:defRPr>
                <a:latin typeface="Alata"/>
                <a:ea typeface="Alata"/>
                <a:cs typeface="Alata"/>
                <a:sym typeface="Alata"/>
              </a:defRPr>
            </a:lvl3pPr>
            <a:lvl4pPr lvl="3" rtl="0">
              <a:spcBef>
                <a:spcPts val="0"/>
              </a:spcBef>
              <a:spcAft>
                <a:spcPts val="0"/>
              </a:spcAft>
              <a:buSzPts val="2800"/>
              <a:buNone/>
              <a:defRPr>
                <a:latin typeface="Alata"/>
                <a:ea typeface="Alata"/>
                <a:cs typeface="Alata"/>
                <a:sym typeface="Alata"/>
              </a:defRPr>
            </a:lvl4pPr>
            <a:lvl5pPr lvl="4" rtl="0">
              <a:spcBef>
                <a:spcPts val="0"/>
              </a:spcBef>
              <a:spcAft>
                <a:spcPts val="0"/>
              </a:spcAft>
              <a:buSzPts val="2800"/>
              <a:buNone/>
              <a:defRPr>
                <a:latin typeface="Alata"/>
                <a:ea typeface="Alata"/>
                <a:cs typeface="Alata"/>
                <a:sym typeface="Alata"/>
              </a:defRPr>
            </a:lvl5pPr>
            <a:lvl6pPr lvl="5" rtl="0">
              <a:spcBef>
                <a:spcPts val="0"/>
              </a:spcBef>
              <a:spcAft>
                <a:spcPts val="0"/>
              </a:spcAft>
              <a:buSzPts val="2800"/>
              <a:buNone/>
              <a:defRPr>
                <a:latin typeface="Alata"/>
                <a:ea typeface="Alata"/>
                <a:cs typeface="Alata"/>
                <a:sym typeface="Alata"/>
              </a:defRPr>
            </a:lvl6pPr>
            <a:lvl7pPr lvl="6" rtl="0">
              <a:spcBef>
                <a:spcPts val="0"/>
              </a:spcBef>
              <a:spcAft>
                <a:spcPts val="0"/>
              </a:spcAft>
              <a:buSzPts val="2800"/>
              <a:buNone/>
              <a:defRPr>
                <a:latin typeface="Alata"/>
                <a:ea typeface="Alata"/>
                <a:cs typeface="Alata"/>
                <a:sym typeface="Alata"/>
              </a:defRPr>
            </a:lvl7pPr>
            <a:lvl8pPr lvl="7" rtl="0">
              <a:spcBef>
                <a:spcPts val="0"/>
              </a:spcBef>
              <a:spcAft>
                <a:spcPts val="0"/>
              </a:spcAft>
              <a:buSzPts val="2800"/>
              <a:buNone/>
              <a:defRPr>
                <a:latin typeface="Alata"/>
                <a:ea typeface="Alata"/>
                <a:cs typeface="Alata"/>
                <a:sym typeface="Alata"/>
              </a:defRPr>
            </a:lvl8pPr>
            <a:lvl9pPr lvl="8" rtl="0">
              <a:spcBef>
                <a:spcPts val="0"/>
              </a:spcBef>
              <a:spcAft>
                <a:spcPts val="0"/>
              </a:spcAft>
              <a:buSzPts val="2800"/>
              <a:buNone/>
              <a:defRPr>
                <a:latin typeface="Alata"/>
                <a:ea typeface="Alata"/>
                <a:cs typeface="Alata"/>
                <a:sym typeface="Alata"/>
              </a:defRPr>
            </a:lvl9pPr>
          </a:lstStyle>
          <a:p>
            <a:endParaRPr/>
          </a:p>
        </p:txBody>
      </p:sp>
      <p:sp>
        <p:nvSpPr>
          <p:cNvPr id="309" name="Google Shape;309;p22"/>
          <p:cNvSpPr txBox="1">
            <a:spLocks noGrp="1"/>
          </p:cNvSpPr>
          <p:nvPr>
            <p:ph type="title" idx="3"/>
          </p:nvPr>
        </p:nvSpPr>
        <p:spPr>
          <a:xfrm>
            <a:off x="5019975" y="3600896"/>
            <a:ext cx="2925300" cy="26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solidFill>
                  <a:schemeClr val="accent1"/>
                </a:solidFill>
              </a:defRPr>
            </a:lvl1pPr>
            <a:lvl2pPr lvl="1" rtl="0">
              <a:spcBef>
                <a:spcPts val="0"/>
              </a:spcBef>
              <a:spcAft>
                <a:spcPts val="0"/>
              </a:spcAft>
              <a:buSzPts val="2800"/>
              <a:buNone/>
              <a:defRPr>
                <a:latin typeface="Alata"/>
                <a:ea typeface="Alata"/>
                <a:cs typeface="Alata"/>
                <a:sym typeface="Alata"/>
              </a:defRPr>
            </a:lvl2pPr>
            <a:lvl3pPr lvl="2" rtl="0">
              <a:spcBef>
                <a:spcPts val="0"/>
              </a:spcBef>
              <a:spcAft>
                <a:spcPts val="0"/>
              </a:spcAft>
              <a:buSzPts val="2800"/>
              <a:buNone/>
              <a:defRPr>
                <a:latin typeface="Alata"/>
                <a:ea typeface="Alata"/>
                <a:cs typeface="Alata"/>
                <a:sym typeface="Alata"/>
              </a:defRPr>
            </a:lvl3pPr>
            <a:lvl4pPr lvl="3" rtl="0">
              <a:spcBef>
                <a:spcPts val="0"/>
              </a:spcBef>
              <a:spcAft>
                <a:spcPts val="0"/>
              </a:spcAft>
              <a:buSzPts val="2800"/>
              <a:buNone/>
              <a:defRPr>
                <a:latin typeface="Alata"/>
                <a:ea typeface="Alata"/>
                <a:cs typeface="Alata"/>
                <a:sym typeface="Alata"/>
              </a:defRPr>
            </a:lvl4pPr>
            <a:lvl5pPr lvl="4" rtl="0">
              <a:spcBef>
                <a:spcPts val="0"/>
              </a:spcBef>
              <a:spcAft>
                <a:spcPts val="0"/>
              </a:spcAft>
              <a:buSzPts val="2800"/>
              <a:buNone/>
              <a:defRPr>
                <a:latin typeface="Alata"/>
                <a:ea typeface="Alata"/>
                <a:cs typeface="Alata"/>
                <a:sym typeface="Alata"/>
              </a:defRPr>
            </a:lvl5pPr>
            <a:lvl6pPr lvl="5" rtl="0">
              <a:spcBef>
                <a:spcPts val="0"/>
              </a:spcBef>
              <a:spcAft>
                <a:spcPts val="0"/>
              </a:spcAft>
              <a:buSzPts val="2800"/>
              <a:buNone/>
              <a:defRPr>
                <a:latin typeface="Alata"/>
                <a:ea typeface="Alata"/>
                <a:cs typeface="Alata"/>
                <a:sym typeface="Alata"/>
              </a:defRPr>
            </a:lvl6pPr>
            <a:lvl7pPr lvl="6" rtl="0">
              <a:spcBef>
                <a:spcPts val="0"/>
              </a:spcBef>
              <a:spcAft>
                <a:spcPts val="0"/>
              </a:spcAft>
              <a:buSzPts val="2800"/>
              <a:buNone/>
              <a:defRPr>
                <a:latin typeface="Alata"/>
                <a:ea typeface="Alata"/>
                <a:cs typeface="Alata"/>
                <a:sym typeface="Alata"/>
              </a:defRPr>
            </a:lvl7pPr>
            <a:lvl8pPr lvl="7" rtl="0">
              <a:spcBef>
                <a:spcPts val="0"/>
              </a:spcBef>
              <a:spcAft>
                <a:spcPts val="0"/>
              </a:spcAft>
              <a:buSzPts val="2800"/>
              <a:buNone/>
              <a:defRPr>
                <a:latin typeface="Alata"/>
                <a:ea typeface="Alata"/>
                <a:cs typeface="Alata"/>
                <a:sym typeface="Alata"/>
              </a:defRPr>
            </a:lvl8pPr>
            <a:lvl9pPr lvl="8" rtl="0">
              <a:spcBef>
                <a:spcPts val="0"/>
              </a:spcBef>
              <a:spcAft>
                <a:spcPts val="0"/>
              </a:spcAft>
              <a:buSzPts val="2800"/>
              <a:buNone/>
              <a:defRPr>
                <a:latin typeface="Alata"/>
                <a:ea typeface="Alata"/>
                <a:cs typeface="Alata"/>
                <a:sym typeface="Alata"/>
              </a:defRPr>
            </a:lvl9pPr>
          </a:lstStyle>
          <a:p>
            <a:endParaRPr/>
          </a:p>
        </p:txBody>
      </p:sp>
      <p:sp>
        <p:nvSpPr>
          <p:cNvPr id="310" name="Google Shape;310;p22"/>
          <p:cNvSpPr txBox="1">
            <a:spLocks noGrp="1"/>
          </p:cNvSpPr>
          <p:nvPr>
            <p:ph type="subTitle" idx="4"/>
          </p:nvPr>
        </p:nvSpPr>
        <p:spPr>
          <a:xfrm>
            <a:off x="1209975" y="2372925"/>
            <a:ext cx="2925300" cy="3741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1" name="Google Shape;311;p22"/>
          <p:cNvSpPr txBox="1">
            <a:spLocks noGrp="1"/>
          </p:cNvSpPr>
          <p:nvPr>
            <p:ph type="subTitle" idx="5"/>
          </p:nvPr>
        </p:nvSpPr>
        <p:spPr>
          <a:xfrm>
            <a:off x="5020625" y="2372925"/>
            <a:ext cx="2924100" cy="3741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2" name="Google Shape;312;p22"/>
          <p:cNvSpPr txBox="1">
            <a:spLocks noGrp="1"/>
          </p:cNvSpPr>
          <p:nvPr>
            <p:ph type="title" idx="6"/>
          </p:nvPr>
        </p:nvSpPr>
        <p:spPr>
          <a:xfrm>
            <a:off x="1209975" y="2041850"/>
            <a:ext cx="2925300" cy="26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solidFill>
                  <a:schemeClr val="accent1"/>
                </a:solidFill>
              </a:defRPr>
            </a:lvl1pPr>
            <a:lvl2pPr lvl="1" rtl="0">
              <a:spcBef>
                <a:spcPts val="0"/>
              </a:spcBef>
              <a:spcAft>
                <a:spcPts val="0"/>
              </a:spcAft>
              <a:buSzPts val="2800"/>
              <a:buNone/>
              <a:defRPr>
                <a:latin typeface="Alata"/>
                <a:ea typeface="Alata"/>
                <a:cs typeface="Alata"/>
                <a:sym typeface="Alata"/>
              </a:defRPr>
            </a:lvl2pPr>
            <a:lvl3pPr lvl="2" rtl="0">
              <a:spcBef>
                <a:spcPts val="0"/>
              </a:spcBef>
              <a:spcAft>
                <a:spcPts val="0"/>
              </a:spcAft>
              <a:buSzPts val="2800"/>
              <a:buNone/>
              <a:defRPr>
                <a:latin typeface="Alata"/>
                <a:ea typeface="Alata"/>
                <a:cs typeface="Alata"/>
                <a:sym typeface="Alata"/>
              </a:defRPr>
            </a:lvl3pPr>
            <a:lvl4pPr lvl="3" rtl="0">
              <a:spcBef>
                <a:spcPts val="0"/>
              </a:spcBef>
              <a:spcAft>
                <a:spcPts val="0"/>
              </a:spcAft>
              <a:buSzPts val="2800"/>
              <a:buNone/>
              <a:defRPr>
                <a:latin typeface="Alata"/>
                <a:ea typeface="Alata"/>
                <a:cs typeface="Alata"/>
                <a:sym typeface="Alata"/>
              </a:defRPr>
            </a:lvl4pPr>
            <a:lvl5pPr lvl="4" rtl="0">
              <a:spcBef>
                <a:spcPts val="0"/>
              </a:spcBef>
              <a:spcAft>
                <a:spcPts val="0"/>
              </a:spcAft>
              <a:buSzPts val="2800"/>
              <a:buNone/>
              <a:defRPr>
                <a:latin typeface="Alata"/>
                <a:ea typeface="Alata"/>
                <a:cs typeface="Alata"/>
                <a:sym typeface="Alata"/>
              </a:defRPr>
            </a:lvl5pPr>
            <a:lvl6pPr lvl="5" rtl="0">
              <a:spcBef>
                <a:spcPts val="0"/>
              </a:spcBef>
              <a:spcAft>
                <a:spcPts val="0"/>
              </a:spcAft>
              <a:buSzPts val="2800"/>
              <a:buNone/>
              <a:defRPr>
                <a:latin typeface="Alata"/>
                <a:ea typeface="Alata"/>
                <a:cs typeface="Alata"/>
                <a:sym typeface="Alata"/>
              </a:defRPr>
            </a:lvl6pPr>
            <a:lvl7pPr lvl="6" rtl="0">
              <a:spcBef>
                <a:spcPts val="0"/>
              </a:spcBef>
              <a:spcAft>
                <a:spcPts val="0"/>
              </a:spcAft>
              <a:buSzPts val="2800"/>
              <a:buNone/>
              <a:defRPr>
                <a:latin typeface="Alata"/>
                <a:ea typeface="Alata"/>
                <a:cs typeface="Alata"/>
                <a:sym typeface="Alata"/>
              </a:defRPr>
            </a:lvl7pPr>
            <a:lvl8pPr lvl="7" rtl="0">
              <a:spcBef>
                <a:spcPts val="0"/>
              </a:spcBef>
              <a:spcAft>
                <a:spcPts val="0"/>
              </a:spcAft>
              <a:buSzPts val="2800"/>
              <a:buNone/>
              <a:defRPr>
                <a:latin typeface="Alata"/>
                <a:ea typeface="Alata"/>
                <a:cs typeface="Alata"/>
                <a:sym typeface="Alata"/>
              </a:defRPr>
            </a:lvl8pPr>
            <a:lvl9pPr lvl="8" rtl="0">
              <a:spcBef>
                <a:spcPts val="0"/>
              </a:spcBef>
              <a:spcAft>
                <a:spcPts val="0"/>
              </a:spcAft>
              <a:buSzPts val="2800"/>
              <a:buNone/>
              <a:defRPr>
                <a:latin typeface="Alata"/>
                <a:ea typeface="Alata"/>
                <a:cs typeface="Alata"/>
                <a:sym typeface="Alata"/>
              </a:defRPr>
            </a:lvl9pPr>
          </a:lstStyle>
          <a:p>
            <a:endParaRPr/>
          </a:p>
        </p:txBody>
      </p:sp>
      <p:sp>
        <p:nvSpPr>
          <p:cNvPr id="313" name="Google Shape;313;p22"/>
          <p:cNvSpPr txBox="1">
            <a:spLocks noGrp="1"/>
          </p:cNvSpPr>
          <p:nvPr>
            <p:ph type="title" idx="7"/>
          </p:nvPr>
        </p:nvSpPr>
        <p:spPr>
          <a:xfrm>
            <a:off x="5019975" y="2041850"/>
            <a:ext cx="2925300" cy="26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solidFill>
                  <a:schemeClr val="accent1"/>
                </a:solidFill>
              </a:defRPr>
            </a:lvl1pPr>
            <a:lvl2pPr lvl="1" rtl="0">
              <a:spcBef>
                <a:spcPts val="0"/>
              </a:spcBef>
              <a:spcAft>
                <a:spcPts val="0"/>
              </a:spcAft>
              <a:buSzPts val="2800"/>
              <a:buNone/>
              <a:defRPr>
                <a:latin typeface="Alata"/>
                <a:ea typeface="Alata"/>
                <a:cs typeface="Alata"/>
                <a:sym typeface="Alata"/>
              </a:defRPr>
            </a:lvl2pPr>
            <a:lvl3pPr lvl="2" rtl="0">
              <a:spcBef>
                <a:spcPts val="0"/>
              </a:spcBef>
              <a:spcAft>
                <a:spcPts val="0"/>
              </a:spcAft>
              <a:buSzPts val="2800"/>
              <a:buNone/>
              <a:defRPr>
                <a:latin typeface="Alata"/>
                <a:ea typeface="Alata"/>
                <a:cs typeface="Alata"/>
                <a:sym typeface="Alata"/>
              </a:defRPr>
            </a:lvl3pPr>
            <a:lvl4pPr lvl="3" rtl="0">
              <a:spcBef>
                <a:spcPts val="0"/>
              </a:spcBef>
              <a:spcAft>
                <a:spcPts val="0"/>
              </a:spcAft>
              <a:buSzPts val="2800"/>
              <a:buNone/>
              <a:defRPr>
                <a:latin typeface="Alata"/>
                <a:ea typeface="Alata"/>
                <a:cs typeface="Alata"/>
                <a:sym typeface="Alata"/>
              </a:defRPr>
            </a:lvl4pPr>
            <a:lvl5pPr lvl="4" rtl="0">
              <a:spcBef>
                <a:spcPts val="0"/>
              </a:spcBef>
              <a:spcAft>
                <a:spcPts val="0"/>
              </a:spcAft>
              <a:buSzPts val="2800"/>
              <a:buNone/>
              <a:defRPr>
                <a:latin typeface="Alata"/>
                <a:ea typeface="Alata"/>
                <a:cs typeface="Alata"/>
                <a:sym typeface="Alata"/>
              </a:defRPr>
            </a:lvl5pPr>
            <a:lvl6pPr lvl="5" rtl="0">
              <a:spcBef>
                <a:spcPts val="0"/>
              </a:spcBef>
              <a:spcAft>
                <a:spcPts val="0"/>
              </a:spcAft>
              <a:buSzPts val="2800"/>
              <a:buNone/>
              <a:defRPr>
                <a:latin typeface="Alata"/>
                <a:ea typeface="Alata"/>
                <a:cs typeface="Alata"/>
                <a:sym typeface="Alata"/>
              </a:defRPr>
            </a:lvl6pPr>
            <a:lvl7pPr lvl="6" rtl="0">
              <a:spcBef>
                <a:spcPts val="0"/>
              </a:spcBef>
              <a:spcAft>
                <a:spcPts val="0"/>
              </a:spcAft>
              <a:buSzPts val="2800"/>
              <a:buNone/>
              <a:defRPr>
                <a:latin typeface="Alata"/>
                <a:ea typeface="Alata"/>
                <a:cs typeface="Alata"/>
                <a:sym typeface="Alata"/>
              </a:defRPr>
            </a:lvl7pPr>
            <a:lvl8pPr lvl="7" rtl="0">
              <a:spcBef>
                <a:spcPts val="0"/>
              </a:spcBef>
              <a:spcAft>
                <a:spcPts val="0"/>
              </a:spcAft>
              <a:buSzPts val="2800"/>
              <a:buNone/>
              <a:defRPr>
                <a:latin typeface="Alata"/>
                <a:ea typeface="Alata"/>
                <a:cs typeface="Alata"/>
                <a:sym typeface="Alata"/>
              </a:defRPr>
            </a:lvl8pPr>
            <a:lvl9pPr lvl="8" rtl="0">
              <a:spcBef>
                <a:spcPts val="0"/>
              </a:spcBef>
              <a:spcAft>
                <a:spcPts val="0"/>
              </a:spcAft>
              <a:buSzPts val="2800"/>
              <a:buNone/>
              <a:defRPr>
                <a:latin typeface="Alata"/>
                <a:ea typeface="Alata"/>
                <a:cs typeface="Alata"/>
                <a:sym typeface="Alata"/>
              </a:defRPr>
            </a:lvl9pPr>
          </a:lstStyle>
          <a:p>
            <a:endParaRPr/>
          </a:p>
        </p:txBody>
      </p:sp>
      <p:sp>
        <p:nvSpPr>
          <p:cNvPr id="314" name="Google Shape;314;p22"/>
          <p:cNvSpPr txBox="1">
            <a:spLocks noGrp="1"/>
          </p:cNvSpPr>
          <p:nvPr>
            <p:ph type="title" idx="8"/>
          </p:nvPr>
        </p:nvSpPr>
        <p:spPr>
          <a:xfrm>
            <a:off x="880200" y="540000"/>
            <a:ext cx="73836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3_1_1">
    <p:bg>
      <p:bgPr>
        <a:gradFill>
          <a:gsLst>
            <a:gs pos="0">
              <a:schemeClr val="accent2"/>
            </a:gs>
            <a:gs pos="100000">
              <a:schemeClr val="accent1"/>
            </a:gs>
          </a:gsLst>
          <a:lin ang="5400700" scaled="0"/>
        </a:gradFill>
        <a:effectLst/>
      </p:bgPr>
    </p:bg>
    <p:spTree>
      <p:nvGrpSpPr>
        <p:cNvPr id="1" name="Shape 315"/>
        <p:cNvGrpSpPr/>
        <p:nvPr/>
      </p:nvGrpSpPr>
      <p:grpSpPr>
        <a:xfrm>
          <a:off x="0" y="0"/>
          <a:ext cx="0" cy="0"/>
          <a:chOff x="0" y="0"/>
          <a:chExt cx="0" cy="0"/>
        </a:xfrm>
      </p:grpSpPr>
      <p:sp>
        <p:nvSpPr>
          <p:cNvPr id="316" name="Google Shape;316;p23"/>
          <p:cNvSpPr txBox="1">
            <a:spLocks noGrp="1"/>
          </p:cNvSpPr>
          <p:nvPr>
            <p:ph type="subTitle" idx="1"/>
          </p:nvPr>
        </p:nvSpPr>
        <p:spPr>
          <a:xfrm>
            <a:off x="879415" y="2145138"/>
            <a:ext cx="2011200" cy="5661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7" name="Google Shape;317;p23"/>
          <p:cNvSpPr txBox="1">
            <a:spLocks noGrp="1"/>
          </p:cNvSpPr>
          <p:nvPr>
            <p:ph type="subTitle" idx="2"/>
          </p:nvPr>
        </p:nvSpPr>
        <p:spPr>
          <a:xfrm>
            <a:off x="3566431" y="2145138"/>
            <a:ext cx="2011200" cy="566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8" name="Google Shape;318;p23"/>
          <p:cNvSpPr txBox="1">
            <a:spLocks noGrp="1"/>
          </p:cNvSpPr>
          <p:nvPr>
            <p:ph type="title"/>
          </p:nvPr>
        </p:nvSpPr>
        <p:spPr>
          <a:xfrm>
            <a:off x="879415" y="1771038"/>
            <a:ext cx="2011200" cy="37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000">
                <a:solidFill>
                  <a:schemeClr val="accent1"/>
                </a:solidFill>
              </a:defRPr>
            </a:lvl1pPr>
            <a:lvl2pPr lvl="1" rtl="0">
              <a:spcBef>
                <a:spcPts val="0"/>
              </a:spcBef>
              <a:spcAft>
                <a:spcPts val="0"/>
              </a:spcAft>
              <a:buSzPts val="2800"/>
              <a:buNone/>
              <a:defRPr>
                <a:latin typeface="Alata"/>
                <a:ea typeface="Alata"/>
                <a:cs typeface="Alata"/>
                <a:sym typeface="Alata"/>
              </a:defRPr>
            </a:lvl2pPr>
            <a:lvl3pPr lvl="2" rtl="0">
              <a:spcBef>
                <a:spcPts val="0"/>
              </a:spcBef>
              <a:spcAft>
                <a:spcPts val="0"/>
              </a:spcAft>
              <a:buSzPts val="2800"/>
              <a:buNone/>
              <a:defRPr>
                <a:latin typeface="Alata"/>
                <a:ea typeface="Alata"/>
                <a:cs typeface="Alata"/>
                <a:sym typeface="Alata"/>
              </a:defRPr>
            </a:lvl3pPr>
            <a:lvl4pPr lvl="3" rtl="0">
              <a:spcBef>
                <a:spcPts val="0"/>
              </a:spcBef>
              <a:spcAft>
                <a:spcPts val="0"/>
              </a:spcAft>
              <a:buSzPts val="2800"/>
              <a:buNone/>
              <a:defRPr>
                <a:latin typeface="Alata"/>
                <a:ea typeface="Alata"/>
                <a:cs typeface="Alata"/>
                <a:sym typeface="Alata"/>
              </a:defRPr>
            </a:lvl4pPr>
            <a:lvl5pPr lvl="4" rtl="0">
              <a:spcBef>
                <a:spcPts val="0"/>
              </a:spcBef>
              <a:spcAft>
                <a:spcPts val="0"/>
              </a:spcAft>
              <a:buSzPts val="2800"/>
              <a:buNone/>
              <a:defRPr>
                <a:latin typeface="Alata"/>
                <a:ea typeface="Alata"/>
                <a:cs typeface="Alata"/>
                <a:sym typeface="Alata"/>
              </a:defRPr>
            </a:lvl5pPr>
            <a:lvl6pPr lvl="5" rtl="0">
              <a:spcBef>
                <a:spcPts val="0"/>
              </a:spcBef>
              <a:spcAft>
                <a:spcPts val="0"/>
              </a:spcAft>
              <a:buSzPts val="2800"/>
              <a:buNone/>
              <a:defRPr>
                <a:latin typeface="Alata"/>
                <a:ea typeface="Alata"/>
                <a:cs typeface="Alata"/>
                <a:sym typeface="Alata"/>
              </a:defRPr>
            </a:lvl6pPr>
            <a:lvl7pPr lvl="6" rtl="0">
              <a:spcBef>
                <a:spcPts val="0"/>
              </a:spcBef>
              <a:spcAft>
                <a:spcPts val="0"/>
              </a:spcAft>
              <a:buSzPts val="2800"/>
              <a:buNone/>
              <a:defRPr>
                <a:latin typeface="Alata"/>
                <a:ea typeface="Alata"/>
                <a:cs typeface="Alata"/>
                <a:sym typeface="Alata"/>
              </a:defRPr>
            </a:lvl7pPr>
            <a:lvl8pPr lvl="7" rtl="0">
              <a:spcBef>
                <a:spcPts val="0"/>
              </a:spcBef>
              <a:spcAft>
                <a:spcPts val="0"/>
              </a:spcAft>
              <a:buSzPts val="2800"/>
              <a:buNone/>
              <a:defRPr>
                <a:latin typeface="Alata"/>
                <a:ea typeface="Alata"/>
                <a:cs typeface="Alata"/>
                <a:sym typeface="Alata"/>
              </a:defRPr>
            </a:lvl8pPr>
            <a:lvl9pPr lvl="8" rtl="0">
              <a:spcBef>
                <a:spcPts val="0"/>
              </a:spcBef>
              <a:spcAft>
                <a:spcPts val="0"/>
              </a:spcAft>
              <a:buSzPts val="2800"/>
              <a:buNone/>
              <a:defRPr>
                <a:latin typeface="Alata"/>
                <a:ea typeface="Alata"/>
                <a:cs typeface="Alata"/>
                <a:sym typeface="Alata"/>
              </a:defRPr>
            </a:lvl9pPr>
          </a:lstStyle>
          <a:p>
            <a:endParaRPr/>
          </a:p>
        </p:txBody>
      </p:sp>
      <p:sp>
        <p:nvSpPr>
          <p:cNvPr id="319" name="Google Shape;319;p23"/>
          <p:cNvSpPr txBox="1">
            <a:spLocks noGrp="1"/>
          </p:cNvSpPr>
          <p:nvPr>
            <p:ph type="title" idx="3"/>
          </p:nvPr>
        </p:nvSpPr>
        <p:spPr>
          <a:xfrm>
            <a:off x="3566431" y="1771038"/>
            <a:ext cx="2011200" cy="37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000">
                <a:solidFill>
                  <a:schemeClr val="accent1"/>
                </a:solidFill>
              </a:defRPr>
            </a:lvl1pPr>
            <a:lvl2pPr lvl="1" rtl="0">
              <a:spcBef>
                <a:spcPts val="0"/>
              </a:spcBef>
              <a:spcAft>
                <a:spcPts val="0"/>
              </a:spcAft>
              <a:buSzPts val="2800"/>
              <a:buNone/>
              <a:defRPr>
                <a:latin typeface="Alata"/>
                <a:ea typeface="Alata"/>
                <a:cs typeface="Alata"/>
                <a:sym typeface="Alata"/>
              </a:defRPr>
            </a:lvl2pPr>
            <a:lvl3pPr lvl="2" rtl="0">
              <a:spcBef>
                <a:spcPts val="0"/>
              </a:spcBef>
              <a:spcAft>
                <a:spcPts val="0"/>
              </a:spcAft>
              <a:buSzPts val="2800"/>
              <a:buNone/>
              <a:defRPr>
                <a:latin typeface="Alata"/>
                <a:ea typeface="Alata"/>
                <a:cs typeface="Alata"/>
                <a:sym typeface="Alata"/>
              </a:defRPr>
            </a:lvl3pPr>
            <a:lvl4pPr lvl="3" rtl="0">
              <a:spcBef>
                <a:spcPts val="0"/>
              </a:spcBef>
              <a:spcAft>
                <a:spcPts val="0"/>
              </a:spcAft>
              <a:buSzPts val="2800"/>
              <a:buNone/>
              <a:defRPr>
                <a:latin typeface="Alata"/>
                <a:ea typeface="Alata"/>
                <a:cs typeface="Alata"/>
                <a:sym typeface="Alata"/>
              </a:defRPr>
            </a:lvl4pPr>
            <a:lvl5pPr lvl="4" rtl="0">
              <a:spcBef>
                <a:spcPts val="0"/>
              </a:spcBef>
              <a:spcAft>
                <a:spcPts val="0"/>
              </a:spcAft>
              <a:buSzPts val="2800"/>
              <a:buNone/>
              <a:defRPr>
                <a:latin typeface="Alata"/>
                <a:ea typeface="Alata"/>
                <a:cs typeface="Alata"/>
                <a:sym typeface="Alata"/>
              </a:defRPr>
            </a:lvl5pPr>
            <a:lvl6pPr lvl="5" rtl="0">
              <a:spcBef>
                <a:spcPts val="0"/>
              </a:spcBef>
              <a:spcAft>
                <a:spcPts val="0"/>
              </a:spcAft>
              <a:buSzPts val="2800"/>
              <a:buNone/>
              <a:defRPr>
                <a:latin typeface="Alata"/>
                <a:ea typeface="Alata"/>
                <a:cs typeface="Alata"/>
                <a:sym typeface="Alata"/>
              </a:defRPr>
            </a:lvl6pPr>
            <a:lvl7pPr lvl="6" rtl="0">
              <a:spcBef>
                <a:spcPts val="0"/>
              </a:spcBef>
              <a:spcAft>
                <a:spcPts val="0"/>
              </a:spcAft>
              <a:buSzPts val="2800"/>
              <a:buNone/>
              <a:defRPr>
                <a:latin typeface="Alata"/>
                <a:ea typeface="Alata"/>
                <a:cs typeface="Alata"/>
                <a:sym typeface="Alata"/>
              </a:defRPr>
            </a:lvl7pPr>
            <a:lvl8pPr lvl="7" rtl="0">
              <a:spcBef>
                <a:spcPts val="0"/>
              </a:spcBef>
              <a:spcAft>
                <a:spcPts val="0"/>
              </a:spcAft>
              <a:buSzPts val="2800"/>
              <a:buNone/>
              <a:defRPr>
                <a:latin typeface="Alata"/>
                <a:ea typeface="Alata"/>
                <a:cs typeface="Alata"/>
                <a:sym typeface="Alata"/>
              </a:defRPr>
            </a:lvl8pPr>
            <a:lvl9pPr lvl="8" rtl="0">
              <a:spcBef>
                <a:spcPts val="0"/>
              </a:spcBef>
              <a:spcAft>
                <a:spcPts val="0"/>
              </a:spcAft>
              <a:buSzPts val="2800"/>
              <a:buNone/>
              <a:defRPr>
                <a:latin typeface="Alata"/>
                <a:ea typeface="Alata"/>
                <a:cs typeface="Alata"/>
                <a:sym typeface="Alata"/>
              </a:defRPr>
            </a:lvl9pPr>
          </a:lstStyle>
          <a:p>
            <a:endParaRPr/>
          </a:p>
        </p:txBody>
      </p:sp>
      <p:sp>
        <p:nvSpPr>
          <p:cNvPr id="320" name="Google Shape;320;p23"/>
          <p:cNvSpPr txBox="1">
            <a:spLocks noGrp="1"/>
          </p:cNvSpPr>
          <p:nvPr>
            <p:ph type="subTitle" idx="4"/>
          </p:nvPr>
        </p:nvSpPr>
        <p:spPr>
          <a:xfrm>
            <a:off x="6239019" y="2145138"/>
            <a:ext cx="2011200" cy="5661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1" name="Google Shape;321;p23"/>
          <p:cNvSpPr txBox="1">
            <a:spLocks noGrp="1"/>
          </p:cNvSpPr>
          <p:nvPr>
            <p:ph type="title" idx="5"/>
          </p:nvPr>
        </p:nvSpPr>
        <p:spPr>
          <a:xfrm>
            <a:off x="6239019" y="1771038"/>
            <a:ext cx="2011200" cy="37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000">
                <a:solidFill>
                  <a:schemeClr val="accent1"/>
                </a:solidFill>
              </a:defRPr>
            </a:lvl1pPr>
            <a:lvl2pPr lvl="1" rtl="0">
              <a:spcBef>
                <a:spcPts val="0"/>
              </a:spcBef>
              <a:spcAft>
                <a:spcPts val="0"/>
              </a:spcAft>
              <a:buSzPts val="2800"/>
              <a:buNone/>
              <a:defRPr>
                <a:latin typeface="Alata"/>
                <a:ea typeface="Alata"/>
                <a:cs typeface="Alata"/>
                <a:sym typeface="Alata"/>
              </a:defRPr>
            </a:lvl2pPr>
            <a:lvl3pPr lvl="2" rtl="0">
              <a:spcBef>
                <a:spcPts val="0"/>
              </a:spcBef>
              <a:spcAft>
                <a:spcPts val="0"/>
              </a:spcAft>
              <a:buSzPts val="2800"/>
              <a:buNone/>
              <a:defRPr>
                <a:latin typeface="Alata"/>
                <a:ea typeface="Alata"/>
                <a:cs typeface="Alata"/>
                <a:sym typeface="Alata"/>
              </a:defRPr>
            </a:lvl3pPr>
            <a:lvl4pPr lvl="3" rtl="0">
              <a:spcBef>
                <a:spcPts val="0"/>
              </a:spcBef>
              <a:spcAft>
                <a:spcPts val="0"/>
              </a:spcAft>
              <a:buSzPts val="2800"/>
              <a:buNone/>
              <a:defRPr>
                <a:latin typeface="Alata"/>
                <a:ea typeface="Alata"/>
                <a:cs typeface="Alata"/>
                <a:sym typeface="Alata"/>
              </a:defRPr>
            </a:lvl4pPr>
            <a:lvl5pPr lvl="4" rtl="0">
              <a:spcBef>
                <a:spcPts val="0"/>
              </a:spcBef>
              <a:spcAft>
                <a:spcPts val="0"/>
              </a:spcAft>
              <a:buSzPts val="2800"/>
              <a:buNone/>
              <a:defRPr>
                <a:latin typeface="Alata"/>
                <a:ea typeface="Alata"/>
                <a:cs typeface="Alata"/>
                <a:sym typeface="Alata"/>
              </a:defRPr>
            </a:lvl5pPr>
            <a:lvl6pPr lvl="5" rtl="0">
              <a:spcBef>
                <a:spcPts val="0"/>
              </a:spcBef>
              <a:spcAft>
                <a:spcPts val="0"/>
              </a:spcAft>
              <a:buSzPts val="2800"/>
              <a:buNone/>
              <a:defRPr>
                <a:latin typeface="Alata"/>
                <a:ea typeface="Alata"/>
                <a:cs typeface="Alata"/>
                <a:sym typeface="Alata"/>
              </a:defRPr>
            </a:lvl6pPr>
            <a:lvl7pPr lvl="6" rtl="0">
              <a:spcBef>
                <a:spcPts val="0"/>
              </a:spcBef>
              <a:spcAft>
                <a:spcPts val="0"/>
              </a:spcAft>
              <a:buSzPts val="2800"/>
              <a:buNone/>
              <a:defRPr>
                <a:latin typeface="Alata"/>
                <a:ea typeface="Alata"/>
                <a:cs typeface="Alata"/>
                <a:sym typeface="Alata"/>
              </a:defRPr>
            </a:lvl7pPr>
            <a:lvl8pPr lvl="7" rtl="0">
              <a:spcBef>
                <a:spcPts val="0"/>
              </a:spcBef>
              <a:spcAft>
                <a:spcPts val="0"/>
              </a:spcAft>
              <a:buSzPts val="2800"/>
              <a:buNone/>
              <a:defRPr>
                <a:latin typeface="Alata"/>
                <a:ea typeface="Alata"/>
                <a:cs typeface="Alata"/>
                <a:sym typeface="Alata"/>
              </a:defRPr>
            </a:lvl8pPr>
            <a:lvl9pPr lvl="8" rtl="0">
              <a:spcBef>
                <a:spcPts val="0"/>
              </a:spcBef>
              <a:spcAft>
                <a:spcPts val="0"/>
              </a:spcAft>
              <a:buSzPts val="2800"/>
              <a:buNone/>
              <a:defRPr>
                <a:latin typeface="Alata"/>
                <a:ea typeface="Alata"/>
                <a:cs typeface="Alata"/>
                <a:sym typeface="Alata"/>
              </a:defRPr>
            </a:lvl9pPr>
          </a:lstStyle>
          <a:p>
            <a:endParaRPr/>
          </a:p>
        </p:txBody>
      </p:sp>
      <p:sp>
        <p:nvSpPr>
          <p:cNvPr id="322" name="Google Shape;322;p23"/>
          <p:cNvSpPr txBox="1">
            <a:spLocks noGrp="1"/>
          </p:cNvSpPr>
          <p:nvPr>
            <p:ph type="subTitle" idx="6"/>
          </p:nvPr>
        </p:nvSpPr>
        <p:spPr>
          <a:xfrm>
            <a:off x="879415" y="3641838"/>
            <a:ext cx="2011200" cy="5661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3" name="Google Shape;323;p23"/>
          <p:cNvSpPr txBox="1">
            <a:spLocks noGrp="1"/>
          </p:cNvSpPr>
          <p:nvPr>
            <p:ph type="subTitle" idx="7"/>
          </p:nvPr>
        </p:nvSpPr>
        <p:spPr>
          <a:xfrm>
            <a:off x="3566431" y="3641838"/>
            <a:ext cx="2011200" cy="5661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4" name="Google Shape;324;p23"/>
          <p:cNvSpPr txBox="1">
            <a:spLocks noGrp="1"/>
          </p:cNvSpPr>
          <p:nvPr>
            <p:ph type="title" idx="8"/>
          </p:nvPr>
        </p:nvSpPr>
        <p:spPr>
          <a:xfrm>
            <a:off x="879415" y="3267738"/>
            <a:ext cx="2011200" cy="37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000">
                <a:solidFill>
                  <a:schemeClr val="accent1"/>
                </a:solidFill>
              </a:defRPr>
            </a:lvl1pPr>
            <a:lvl2pPr lvl="1" rtl="0">
              <a:spcBef>
                <a:spcPts val="0"/>
              </a:spcBef>
              <a:spcAft>
                <a:spcPts val="0"/>
              </a:spcAft>
              <a:buSzPts val="2800"/>
              <a:buNone/>
              <a:defRPr>
                <a:latin typeface="Alata"/>
                <a:ea typeface="Alata"/>
                <a:cs typeface="Alata"/>
                <a:sym typeface="Alata"/>
              </a:defRPr>
            </a:lvl2pPr>
            <a:lvl3pPr lvl="2" rtl="0">
              <a:spcBef>
                <a:spcPts val="0"/>
              </a:spcBef>
              <a:spcAft>
                <a:spcPts val="0"/>
              </a:spcAft>
              <a:buSzPts val="2800"/>
              <a:buNone/>
              <a:defRPr>
                <a:latin typeface="Alata"/>
                <a:ea typeface="Alata"/>
                <a:cs typeface="Alata"/>
                <a:sym typeface="Alata"/>
              </a:defRPr>
            </a:lvl3pPr>
            <a:lvl4pPr lvl="3" rtl="0">
              <a:spcBef>
                <a:spcPts val="0"/>
              </a:spcBef>
              <a:spcAft>
                <a:spcPts val="0"/>
              </a:spcAft>
              <a:buSzPts val="2800"/>
              <a:buNone/>
              <a:defRPr>
                <a:latin typeface="Alata"/>
                <a:ea typeface="Alata"/>
                <a:cs typeface="Alata"/>
                <a:sym typeface="Alata"/>
              </a:defRPr>
            </a:lvl4pPr>
            <a:lvl5pPr lvl="4" rtl="0">
              <a:spcBef>
                <a:spcPts val="0"/>
              </a:spcBef>
              <a:spcAft>
                <a:spcPts val="0"/>
              </a:spcAft>
              <a:buSzPts val="2800"/>
              <a:buNone/>
              <a:defRPr>
                <a:latin typeface="Alata"/>
                <a:ea typeface="Alata"/>
                <a:cs typeface="Alata"/>
                <a:sym typeface="Alata"/>
              </a:defRPr>
            </a:lvl5pPr>
            <a:lvl6pPr lvl="5" rtl="0">
              <a:spcBef>
                <a:spcPts val="0"/>
              </a:spcBef>
              <a:spcAft>
                <a:spcPts val="0"/>
              </a:spcAft>
              <a:buSzPts val="2800"/>
              <a:buNone/>
              <a:defRPr>
                <a:latin typeface="Alata"/>
                <a:ea typeface="Alata"/>
                <a:cs typeface="Alata"/>
                <a:sym typeface="Alata"/>
              </a:defRPr>
            </a:lvl6pPr>
            <a:lvl7pPr lvl="6" rtl="0">
              <a:spcBef>
                <a:spcPts val="0"/>
              </a:spcBef>
              <a:spcAft>
                <a:spcPts val="0"/>
              </a:spcAft>
              <a:buSzPts val="2800"/>
              <a:buNone/>
              <a:defRPr>
                <a:latin typeface="Alata"/>
                <a:ea typeface="Alata"/>
                <a:cs typeface="Alata"/>
                <a:sym typeface="Alata"/>
              </a:defRPr>
            </a:lvl7pPr>
            <a:lvl8pPr lvl="7" rtl="0">
              <a:spcBef>
                <a:spcPts val="0"/>
              </a:spcBef>
              <a:spcAft>
                <a:spcPts val="0"/>
              </a:spcAft>
              <a:buSzPts val="2800"/>
              <a:buNone/>
              <a:defRPr>
                <a:latin typeface="Alata"/>
                <a:ea typeface="Alata"/>
                <a:cs typeface="Alata"/>
                <a:sym typeface="Alata"/>
              </a:defRPr>
            </a:lvl8pPr>
            <a:lvl9pPr lvl="8" rtl="0">
              <a:spcBef>
                <a:spcPts val="0"/>
              </a:spcBef>
              <a:spcAft>
                <a:spcPts val="0"/>
              </a:spcAft>
              <a:buSzPts val="2800"/>
              <a:buNone/>
              <a:defRPr>
                <a:latin typeface="Alata"/>
                <a:ea typeface="Alata"/>
                <a:cs typeface="Alata"/>
                <a:sym typeface="Alata"/>
              </a:defRPr>
            </a:lvl9pPr>
          </a:lstStyle>
          <a:p>
            <a:endParaRPr/>
          </a:p>
        </p:txBody>
      </p:sp>
      <p:sp>
        <p:nvSpPr>
          <p:cNvPr id="325" name="Google Shape;325;p23"/>
          <p:cNvSpPr txBox="1">
            <a:spLocks noGrp="1"/>
          </p:cNvSpPr>
          <p:nvPr>
            <p:ph type="title" idx="9"/>
          </p:nvPr>
        </p:nvSpPr>
        <p:spPr>
          <a:xfrm>
            <a:off x="3566431" y="3267738"/>
            <a:ext cx="2011200" cy="37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000">
                <a:solidFill>
                  <a:schemeClr val="accent1"/>
                </a:solidFill>
              </a:defRPr>
            </a:lvl1pPr>
            <a:lvl2pPr lvl="1" rtl="0">
              <a:spcBef>
                <a:spcPts val="0"/>
              </a:spcBef>
              <a:spcAft>
                <a:spcPts val="0"/>
              </a:spcAft>
              <a:buSzPts val="2800"/>
              <a:buNone/>
              <a:defRPr>
                <a:latin typeface="Alata"/>
                <a:ea typeface="Alata"/>
                <a:cs typeface="Alata"/>
                <a:sym typeface="Alata"/>
              </a:defRPr>
            </a:lvl2pPr>
            <a:lvl3pPr lvl="2" rtl="0">
              <a:spcBef>
                <a:spcPts val="0"/>
              </a:spcBef>
              <a:spcAft>
                <a:spcPts val="0"/>
              </a:spcAft>
              <a:buSzPts val="2800"/>
              <a:buNone/>
              <a:defRPr>
                <a:latin typeface="Alata"/>
                <a:ea typeface="Alata"/>
                <a:cs typeface="Alata"/>
                <a:sym typeface="Alata"/>
              </a:defRPr>
            </a:lvl3pPr>
            <a:lvl4pPr lvl="3" rtl="0">
              <a:spcBef>
                <a:spcPts val="0"/>
              </a:spcBef>
              <a:spcAft>
                <a:spcPts val="0"/>
              </a:spcAft>
              <a:buSzPts val="2800"/>
              <a:buNone/>
              <a:defRPr>
                <a:latin typeface="Alata"/>
                <a:ea typeface="Alata"/>
                <a:cs typeface="Alata"/>
                <a:sym typeface="Alata"/>
              </a:defRPr>
            </a:lvl4pPr>
            <a:lvl5pPr lvl="4" rtl="0">
              <a:spcBef>
                <a:spcPts val="0"/>
              </a:spcBef>
              <a:spcAft>
                <a:spcPts val="0"/>
              </a:spcAft>
              <a:buSzPts val="2800"/>
              <a:buNone/>
              <a:defRPr>
                <a:latin typeface="Alata"/>
                <a:ea typeface="Alata"/>
                <a:cs typeface="Alata"/>
                <a:sym typeface="Alata"/>
              </a:defRPr>
            </a:lvl5pPr>
            <a:lvl6pPr lvl="5" rtl="0">
              <a:spcBef>
                <a:spcPts val="0"/>
              </a:spcBef>
              <a:spcAft>
                <a:spcPts val="0"/>
              </a:spcAft>
              <a:buSzPts val="2800"/>
              <a:buNone/>
              <a:defRPr>
                <a:latin typeface="Alata"/>
                <a:ea typeface="Alata"/>
                <a:cs typeface="Alata"/>
                <a:sym typeface="Alata"/>
              </a:defRPr>
            </a:lvl6pPr>
            <a:lvl7pPr lvl="6" rtl="0">
              <a:spcBef>
                <a:spcPts val="0"/>
              </a:spcBef>
              <a:spcAft>
                <a:spcPts val="0"/>
              </a:spcAft>
              <a:buSzPts val="2800"/>
              <a:buNone/>
              <a:defRPr>
                <a:latin typeface="Alata"/>
                <a:ea typeface="Alata"/>
                <a:cs typeface="Alata"/>
                <a:sym typeface="Alata"/>
              </a:defRPr>
            </a:lvl7pPr>
            <a:lvl8pPr lvl="7" rtl="0">
              <a:spcBef>
                <a:spcPts val="0"/>
              </a:spcBef>
              <a:spcAft>
                <a:spcPts val="0"/>
              </a:spcAft>
              <a:buSzPts val="2800"/>
              <a:buNone/>
              <a:defRPr>
                <a:latin typeface="Alata"/>
                <a:ea typeface="Alata"/>
                <a:cs typeface="Alata"/>
                <a:sym typeface="Alata"/>
              </a:defRPr>
            </a:lvl8pPr>
            <a:lvl9pPr lvl="8" rtl="0">
              <a:spcBef>
                <a:spcPts val="0"/>
              </a:spcBef>
              <a:spcAft>
                <a:spcPts val="0"/>
              </a:spcAft>
              <a:buSzPts val="2800"/>
              <a:buNone/>
              <a:defRPr>
                <a:latin typeface="Alata"/>
                <a:ea typeface="Alata"/>
                <a:cs typeface="Alata"/>
                <a:sym typeface="Alata"/>
              </a:defRPr>
            </a:lvl9pPr>
          </a:lstStyle>
          <a:p>
            <a:endParaRPr/>
          </a:p>
        </p:txBody>
      </p:sp>
      <p:sp>
        <p:nvSpPr>
          <p:cNvPr id="326" name="Google Shape;326;p23"/>
          <p:cNvSpPr txBox="1">
            <a:spLocks noGrp="1"/>
          </p:cNvSpPr>
          <p:nvPr>
            <p:ph type="subTitle" idx="13"/>
          </p:nvPr>
        </p:nvSpPr>
        <p:spPr>
          <a:xfrm>
            <a:off x="6239019" y="3641838"/>
            <a:ext cx="2011200" cy="5661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7" name="Google Shape;327;p23"/>
          <p:cNvSpPr txBox="1">
            <a:spLocks noGrp="1"/>
          </p:cNvSpPr>
          <p:nvPr>
            <p:ph type="title" idx="14"/>
          </p:nvPr>
        </p:nvSpPr>
        <p:spPr>
          <a:xfrm>
            <a:off x="6239019" y="3267738"/>
            <a:ext cx="2011200" cy="37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000">
                <a:solidFill>
                  <a:schemeClr val="accent1"/>
                </a:solidFill>
              </a:defRPr>
            </a:lvl1pPr>
            <a:lvl2pPr lvl="1" rtl="0">
              <a:spcBef>
                <a:spcPts val="0"/>
              </a:spcBef>
              <a:spcAft>
                <a:spcPts val="0"/>
              </a:spcAft>
              <a:buSzPts val="2800"/>
              <a:buNone/>
              <a:defRPr>
                <a:latin typeface="Alata"/>
                <a:ea typeface="Alata"/>
                <a:cs typeface="Alata"/>
                <a:sym typeface="Alata"/>
              </a:defRPr>
            </a:lvl2pPr>
            <a:lvl3pPr lvl="2" rtl="0">
              <a:spcBef>
                <a:spcPts val="0"/>
              </a:spcBef>
              <a:spcAft>
                <a:spcPts val="0"/>
              </a:spcAft>
              <a:buSzPts val="2800"/>
              <a:buNone/>
              <a:defRPr>
                <a:latin typeface="Alata"/>
                <a:ea typeface="Alata"/>
                <a:cs typeface="Alata"/>
                <a:sym typeface="Alata"/>
              </a:defRPr>
            </a:lvl3pPr>
            <a:lvl4pPr lvl="3" rtl="0">
              <a:spcBef>
                <a:spcPts val="0"/>
              </a:spcBef>
              <a:spcAft>
                <a:spcPts val="0"/>
              </a:spcAft>
              <a:buSzPts val="2800"/>
              <a:buNone/>
              <a:defRPr>
                <a:latin typeface="Alata"/>
                <a:ea typeface="Alata"/>
                <a:cs typeface="Alata"/>
                <a:sym typeface="Alata"/>
              </a:defRPr>
            </a:lvl4pPr>
            <a:lvl5pPr lvl="4" rtl="0">
              <a:spcBef>
                <a:spcPts val="0"/>
              </a:spcBef>
              <a:spcAft>
                <a:spcPts val="0"/>
              </a:spcAft>
              <a:buSzPts val="2800"/>
              <a:buNone/>
              <a:defRPr>
                <a:latin typeface="Alata"/>
                <a:ea typeface="Alata"/>
                <a:cs typeface="Alata"/>
                <a:sym typeface="Alata"/>
              </a:defRPr>
            </a:lvl5pPr>
            <a:lvl6pPr lvl="5" rtl="0">
              <a:spcBef>
                <a:spcPts val="0"/>
              </a:spcBef>
              <a:spcAft>
                <a:spcPts val="0"/>
              </a:spcAft>
              <a:buSzPts val="2800"/>
              <a:buNone/>
              <a:defRPr>
                <a:latin typeface="Alata"/>
                <a:ea typeface="Alata"/>
                <a:cs typeface="Alata"/>
                <a:sym typeface="Alata"/>
              </a:defRPr>
            </a:lvl6pPr>
            <a:lvl7pPr lvl="6" rtl="0">
              <a:spcBef>
                <a:spcPts val="0"/>
              </a:spcBef>
              <a:spcAft>
                <a:spcPts val="0"/>
              </a:spcAft>
              <a:buSzPts val="2800"/>
              <a:buNone/>
              <a:defRPr>
                <a:latin typeface="Alata"/>
                <a:ea typeface="Alata"/>
                <a:cs typeface="Alata"/>
                <a:sym typeface="Alata"/>
              </a:defRPr>
            </a:lvl7pPr>
            <a:lvl8pPr lvl="7" rtl="0">
              <a:spcBef>
                <a:spcPts val="0"/>
              </a:spcBef>
              <a:spcAft>
                <a:spcPts val="0"/>
              </a:spcAft>
              <a:buSzPts val="2800"/>
              <a:buNone/>
              <a:defRPr>
                <a:latin typeface="Alata"/>
                <a:ea typeface="Alata"/>
                <a:cs typeface="Alata"/>
                <a:sym typeface="Alata"/>
              </a:defRPr>
            </a:lvl8pPr>
            <a:lvl9pPr lvl="8" rtl="0">
              <a:spcBef>
                <a:spcPts val="0"/>
              </a:spcBef>
              <a:spcAft>
                <a:spcPts val="0"/>
              </a:spcAft>
              <a:buSzPts val="2800"/>
              <a:buNone/>
              <a:defRPr>
                <a:latin typeface="Alata"/>
                <a:ea typeface="Alata"/>
                <a:cs typeface="Alata"/>
                <a:sym typeface="Alata"/>
              </a:defRPr>
            </a:lvl9pPr>
          </a:lstStyle>
          <a:p>
            <a:endParaRPr/>
          </a:p>
        </p:txBody>
      </p:sp>
      <p:sp>
        <p:nvSpPr>
          <p:cNvPr id="328" name="Google Shape;328;p23"/>
          <p:cNvSpPr txBox="1">
            <a:spLocks noGrp="1"/>
          </p:cNvSpPr>
          <p:nvPr>
            <p:ph type="title" idx="15"/>
          </p:nvPr>
        </p:nvSpPr>
        <p:spPr>
          <a:xfrm>
            <a:off x="880200" y="540000"/>
            <a:ext cx="73836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_2">
    <p:bg>
      <p:bgPr>
        <a:gradFill>
          <a:gsLst>
            <a:gs pos="0">
              <a:schemeClr val="accent2"/>
            </a:gs>
            <a:gs pos="100000">
              <a:schemeClr val="accent1"/>
            </a:gs>
          </a:gsLst>
          <a:lin ang="5400700" scaled="0"/>
        </a:gradFill>
        <a:effectLst/>
      </p:bgPr>
    </p:bg>
    <p:spTree>
      <p:nvGrpSpPr>
        <p:cNvPr id="1" name="Shape 329"/>
        <p:cNvGrpSpPr/>
        <p:nvPr/>
      </p:nvGrpSpPr>
      <p:grpSpPr>
        <a:xfrm>
          <a:off x="0" y="0"/>
          <a:ext cx="0" cy="0"/>
          <a:chOff x="0" y="0"/>
          <a:chExt cx="0" cy="0"/>
        </a:xfrm>
      </p:grpSpPr>
      <p:sp>
        <p:nvSpPr>
          <p:cNvPr id="330" name="Google Shape;330;p24"/>
          <p:cNvSpPr txBox="1">
            <a:spLocks noGrp="1"/>
          </p:cNvSpPr>
          <p:nvPr>
            <p:ph type="title"/>
          </p:nvPr>
        </p:nvSpPr>
        <p:spPr>
          <a:xfrm>
            <a:off x="2382800" y="1715900"/>
            <a:ext cx="4378500" cy="70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5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31" name="Google Shape;331;p24"/>
          <p:cNvSpPr txBox="1">
            <a:spLocks noGrp="1"/>
          </p:cNvSpPr>
          <p:nvPr>
            <p:ph type="subTitle" idx="1"/>
          </p:nvPr>
        </p:nvSpPr>
        <p:spPr>
          <a:xfrm>
            <a:off x="2382800" y="2423500"/>
            <a:ext cx="4378500" cy="100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2_1">
    <p:bg>
      <p:bgPr>
        <a:gradFill>
          <a:gsLst>
            <a:gs pos="0">
              <a:schemeClr val="accent2"/>
            </a:gs>
            <a:gs pos="100000">
              <a:schemeClr val="accent1"/>
            </a:gs>
          </a:gsLst>
          <a:lin ang="5400700" scaled="0"/>
        </a:gradFill>
        <a:effectLst/>
      </p:bgPr>
    </p:bg>
    <p:spTree>
      <p:nvGrpSpPr>
        <p:cNvPr id="1" name="Shape 332"/>
        <p:cNvGrpSpPr/>
        <p:nvPr/>
      </p:nvGrpSpPr>
      <p:grpSpPr>
        <a:xfrm>
          <a:off x="0" y="0"/>
          <a:ext cx="0" cy="0"/>
          <a:chOff x="0" y="0"/>
          <a:chExt cx="0" cy="0"/>
        </a:xfrm>
      </p:grpSpPr>
      <p:sp>
        <p:nvSpPr>
          <p:cNvPr id="333" name="Google Shape;333;p25"/>
          <p:cNvSpPr txBox="1">
            <a:spLocks noGrp="1"/>
          </p:cNvSpPr>
          <p:nvPr>
            <p:ph type="subTitle" idx="1"/>
          </p:nvPr>
        </p:nvSpPr>
        <p:spPr>
          <a:xfrm>
            <a:off x="1685229" y="2386875"/>
            <a:ext cx="2645100" cy="11145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4" name="Google Shape;334;p25"/>
          <p:cNvSpPr txBox="1">
            <a:spLocks noGrp="1"/>
          </p:cNvSpPr>
          <p:nvPr>
            <p:ph type="title"/>
          </p:nvPr>
        </p:nvSpPr>
        <p:spPr>
          <a:xfrm>
            <a:off x="1685225" y="1609588"/>
            <a:ext cx="2645100" cy="77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atin typeface="Alata"/>
                <a:ea typeface="Alata"/>
                <a:cs typeface="Alata"/>
                <a:sym typeface="Alata"/>
              </a:defRPr>
            </a:lvl2pPr>
            <a:lvl3pPr lvl="2" rtl="0">
              <a:spcBef>
                <a:spcPts val="0"/>
              </a:spcBef>
              <a:spcAft>
                <a:spcPts val="0"/>
              </a:spcAft>
              <a:buSzPts val="2800"/>
              <a:buNone/>
              <a:defRPr>
                <a:latin typeface="Alata"/>
                <a:ea typeface="Alata"/>
                <a:cs typeface="Alata"/>
                <a:sym typeface="Alata"/>
              </a:defRPr>
            </a:lvl3pPr>
            <a:lvl4pPr lvl="3" rtl="0">
              <a:spcBef>
                <a:spcPts val="0"/>
              </a:spcBef>
              <a:spcAft>
                <a:spcPts val="0"/>
              </a:spcAft>
              <a:buSzPts val="2800"/>
              <a:buNone/>
              <a:defRPr>
                <a:latin typeface="Alata"/>
                <a:ea typeface="Alata"/>
                <a:cs typeface="Alata"/>
                <a:sym typeface="Alata"/>
              </a:defRPr>
            </a:lvl4pPr>
            <a:lvl5pPr lvl="4" rtl="0">
              <a:spcBef>
                <a:spcPts val="0"/>
              </a:spcBef>
              <a:spcAft>
                <a:spcPts val="0"/>
              </a:spcAft>
              <a:buSzPts val="2800"/>
              <a:buNone/>
              <a:defRPr>
                <a:latin typeface="Alata"/>
                <a:ea typeface="Alata"/>
                <a:cs typeface="Alata"/>
                <a:sym typeface="Alata"/>
              </a:defRPr>
            </a:lvl5pPr>
            <a:lvl6pPr lvl="5" rtl="0">
              <a:spcBef>
                <a:spcPts val="0"/>
              </a:spcBef>
              <a:spcAft>
                <a:spcPts val="0"/>
              </a:spcAft>
              <a:buSzPts val="2800"/>
              <a:buNone/>
              <a:defRPr>
                <a:latin typeface="Alata"/>
                <a:ea typeface="Alata"/>
                <a:cs typeface="Alata"/>
                <a:sym typeface="Alata"/>
              </a:defRPr>
            </a:lvl6pPr>
            <a:lvl7pPr lvl="6" rtl="0">
              <a:spcBef>
                <a:spcPts val="0"/>
              </a:spcBef>
              <a:spcAft>
                <a:spcPts val="0"/>
              </a:spcAft>
              <a:buSzPts val="2800"/>
              <a:buNone/>
              <a:defRPr>
                <a:latin typeface="Alata"/>
                <a:ea typeface="Alata"/>
                <a:cs typeface="Alata"/>
                <a:sym typeface="Alata"/>
              </a:defRPr>
            </a:lvl7pPr>
            <a:lvl8pPr lvl="7" rtl="0">
              <a:spcBef>
                <a:spcPts val="0"/>
              </a:spcBef>
              <a:spcAft>
                <a:spcPts val="0"/>
              </a:spcAft>
              <a:buSzPts val="2800"/>
              <a:buNone/>
              <a:defRPr>
                <a:latin typeface="Alata"/>
                <a:ea typeface="Alata"/>
                <a:cs typeface="Alata"/>
                <a:sym typeface="Alata"/>
              </a:defRPr>
            </a:lvl8pPr>
            <a:lvl9pPr lvl="8" rtl="0">
              <a:spcBef>
                <a:spcPts val="0"/>
              </a:spcBef>
              <a:spcAft>
                <a:spcPts val="0"/>
              </a:spcAft>
              <a:buSzPts val="2800"/>
              <a:buNone/>
              <a:defRPr>
                <a:latin typeface="Alata"/>
                <a:ea typeface="Alata"/>
                <a:cs typeface="Alata"/>
                <a:sym typeface="Alata"/>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2_1_1">
    <p:bg>
      <p:bgPr>
        <a:gradFill>
          <a:gsLst>
            <a:gs pos="0">
              <a:schemeClr val="accent2"/>
            </a:gs>
            <a:gs pos="100000">
              <a:schemeClr val="accent1"/>
            </a:gs>
          </a:gsLst>
          <a:lin ang="5400700" scaled="0"/>
        </a:gradFill>
        <a:effectLst/>
      </p:bgPr>
    </p:bg>
    <p:spTree>
      <p:nvGrpSpPr>
        <p:cNvPr id="1" name="Shape 335"/>
        <p:cNvGrpSpPr/>
        <p:nvPr/>
      </p:nvGrpSpPr>
      <p:grpSpPr>
        <a:xfrm>
          <a:off x="0" y="0"/>
          <a:ext cx="0" cy="0"/>
          <a:chOff x="0" y="0"/>
          <a:chExt cx="0" cy="0"/>
        </a:xfrm>
      </p:grpSpPr>
      <p:sp>
        <p:nvSpPr>
          <p:cNvPr id="336" name="Google Shape;336;p26"/>
          <p:cNvSpPr txBox="1">
            <a:spLocks noGrp="1"/>
          </p:cNvSpPr>
          <p:nvPr>
            <p:ph type="subTitle" idx="1"/>
          </p:nvPr>
        </p:nvSpPr>
        <p:spPr>
          <a:xfrm>
            <a:off x="5126775" y="2430925"/>
            <a:ext cx="2484000" cy="1056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7" name="Google Shape;337;p26"/>
          <p:cNvSpPr txBox="1">
            <a:spLocks noGrp="1"/>
          </p:cNvSpPr>
          <p:nvPr>
            <p:ph type="title"/>
          </p:nvPr>
        </p:nvSpPr>
        <p:spPr>
          <a:xfrm>
            <a:off x="5584725" y="1655675"/>
            <a:ext cx="1567800" cy="7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atin typeface="Alata"/>
                <a:ea typeface="Alata"/>
                <a:cs typeface="Alata"/>
                <a:sym typeface="Alata"/>
              </a:defRPr>
            </a:lvl2pPr>
            <a:lvl3pPr lvl="2" rtl="0">
              <a:spcBef>
                <a:spcPts val="0"/>
              </a:spcBef>
              <a:spcAft>
                <a:spcPts val="0"/>
              </a:spcAft>
              <a:buSzPts val="2800"/>
              <a:buNone/>
              <a:defRPr>
                <a:latin typeface="Alata"/>
                <a:ea typeface="Alata"/>
                <a:cs typeface="Alata"/>
                <a:sym typeface="Alata"/>
              </a:defRPr>
            </a:lvl3pPr>
            <a:lvl4pPr lvl="3" rtl="0">
              <a:spcBef>
                <a:spcPts val="0"/>
              </a:spcBef>
              <a:spcAft>
                <a:spcPts val="0"/>
              </a:spcAft>
              <a:buSzPts val="2800"/>
              <a:buNone/>
              <a:defRPr>
                <a:latin typeface="Alata"/>
                <a:ea typeface="Alata"/>
                <a:cs typeface="Alata"/>
                <a:sym typeface="Alata"/>
              </a:defRPr>
            </a:lvl4pPr>
            <a:lvl5pPr lvl="4" rtl="0">
              <a:spcBef>
                <a:spcPts val="0"/>
              </a:spcBef>
              <a:spcAft>
                <a:spcPts val="0"/>
              </a:spcAft>
              <a:buSzPts val="2800"/>
              <a:buNone/>
              <a:defRPr>
                <a:latin typeface="Alata"/>
                <a:ea typeface="Alata"/>
                <a:cs typeface="Alata"/>
                <a:sym typeface="Alata"/>
              </a:defRPr>
            </a:lvl5pPr>
            <a:lvl6pPr lvl="5" rtl="0">
              <a:spcBef>
                <a:spcPts val="0"/>
              </a:spcBef>
              <a:spcAft>
                <a:spcPts val="0"/>
              </a:spcAft>
              <a:buSzPts val="2800"/>
              <a:buNone/>
              <a:defRPr>
                <a:latin typeface="Alata"/>
                <a:ea typeface="Alata"/>
                <a:cs typeface="Alata"/>
                <a:sym typeface="Alata"/>
              </a:defRPr>
            </a:lvl6pPr>
            <a:lvl7pPr lvl="6" rtl="0">
              <a:spcBef>
                <a:spcPts val="0"/>
              </a:spcBef>
              <a:spcAft>
                <a:spcPts val="0"/>
              </a:spcAft>
              <a:buSzPts val="2800"/>
              <a:buNone/>
              <a:defRPr>
                <a:latin typeface="Alata"/>
                <a:ea typeface="Alata"/>
                <a:cs typeface="Alata"/>
                <a:sym typeface="Alata"/>
              </a:defRPr>
            </a:lvl7pPr>
            <a:lvl8pPr lvl="7" rtl="0">
              <a:spcBef>
                <a:spcPts val="0"/>
              </a:spcBef>
              <a:spcAft>
                <a:spcPts val="0"/>
              </a:spcAft>
              <a:buSzPts val="2800"/>
              <a:buNone/>
              <a:defRPr>
                <a:latin typeface="Alata"/>
                <a:ea typeface="Alata"/>
                <a:cs typeface="Alata"/>
                <a:sym typeface="Alata"/>
              </a:defRPr>
            </a:lvl8pPr>
            <a:lvl9pPr lvl="8" rtl="0">
              <a:spcBef>
                <a:spcPts val="0"/>
              </a:spcBef>
              <a:spcAft>
                <a:spcPts val="0"/>
              </a:spcAft>
              <a:buSzPts val="2800"/>
              <a:buNone/>
              <a:defRPr>
                <a:latin typeface="Alata"/>
                <a:ea typeface="Alata"/>
                <a:cs typeface="Alata"/>
                <a:sym typeface="Alata"/>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2"/>
            </a:gs>
            <a:gs pos="100000">
              <a:schemeClr val="accent1"/>
            </a:gs>
          </a:gsLst>
          <a:lin ang="5400700" scaled="0"/>
        </a:gradFill>
        <a:effectLst/>
      </p:bgPr>
    </p:bg>
    <p:spTree>
      <p:nvGrpSpPr>
        <p:cNvPr id="1" name="Shape 53"/>
        <p:cNvGrpSpPr/>
        <p:nvPr/>
      </p:nvGrpSpPr>
      <p:grpSpPr>
        <a:xfrm>
          <a:off x="0" y="0"/>
          <a:ext cx="0" cy="0"/>
          <a:chOff x="0" y="0"/>
          <a:chExt cx="0" cy="0"/>
        </a:xfrm>
      </p:grpSpPr>
      <p:grpSp>
        <p:nvGrpSpPr>
          <p:cNvPr id="54" name="Google Shape;54;p4"/>
          <p:cNvGrpSpPr/>
          <p:nvPr/>
        </p:nvGrpSpPr>
        <p:grpSpPr>
          <a:xfrm>
            <a:off x="-164025" y="4257498"/>
            <a:ext cx="9904480" cy="1037817"/>
            <a:chOff x="238125" y="2546675"/>
            <a:chExt cx="7125525" cy="578300"/>
          </a:xfrm>
        </p:grpSpPr>
        <p:sp>
          <p:nvSpPr>
            <p:cNvPr id="55" name="Google Shape;55;p4"/>
            <p:cNvSpPr/>
            <p:nvPr/>
          </p:nvSpPr>
          <p:spPr>
            <a:xfrm>
              <a:off x="1783725" y="2596825"/>
              <a:ext cx="603400" cy="478000"/>
            </a:xfrm>
            <a:custGeom>
              <a:avLst/>
              <a:gdLst/>
              <a:ahLst/>
              <a:cxnLst/>
              <a:rect l="l" t="t" r="r" b="b"/>
              <a:pathLst>
                <a:path w="24136" h="19120" extrusionOk="0">
                  <a:moveTo>
                    <a:pt x="1" y="1"/>
                  </a:moveTo>
                  <a:lnTo>
                    <a:pt x="24135" y="1"/>
                  </a:lnTo>
                  <a:lnTo>
                    <a:pt x="24135" y="19120"/>
                  </a:lnTo>
                  <a:lnTo>
                    <a:pt x="1" y="19120"/>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2415975" y="2596825"/>
              <a:ext cx="690000" cy="478000"/>
            </a:xfrm>
            <a:custGeom>
              <a:avLst/>
              <a:gdLst/>
              <a:ahLst/>
              <a:cxnLst/>
              <a:rect l="l" t="t" r="r" b="b"/>
              <a:pathLst>
                <a:path w="27600" h="19120" extrusionOk="0">
                  <a:moveTo>
                    <a:pt x="0" y="1"/>
                  </a:moveTo>
                  <a:lnTo>
                    <a:pt x="27599" y="1"/>
                  </a:lnTo>
                  <a:lnTo>
                    <a:pt x="27599" y="19120"/>
                  </a:lnTo>
                  <a:lnTo>
                    <a:pt x="0" y="19120"/>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3134825" y="2596825"/>
              <a:ext cx="778150" cy="478000"/>
            </a:xfrm>
            <a:custGeom>
              <a:avLst/>
              <a:gdLst/>
              <a:ahLst/>
              <a:cxnLst/>
              <a:rect l="l" t="t" r="r" b="b"/>
              <a:pathLst>
                <a:path w="31126" h="19120" extrusionOk="0">
                  <a:moveTo>
                    <a:pt x="0" y="1"/>
                  </a:moveTo>
                  <a:lnTo>
                    <a:pt x="31126" y="1"/>
                  </a:lnTo>
                  <a:lnTo>
                    <a:pt x="31126" y="19120"/>
                  </a:lnTo>
                  <a:lnTo>
                    <a:pt x="0" y="19120"/>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3941075" y="2596825"/>
              <a:ext cx="595775" cy="478000"/>
            </a:xfrm>
            <a:custGeom>
              <a:avLst/>
              <a:gdLst/>
              <a:ahLst/>
              <a:cxnLst/>
              <a:rect l="l" t="t" r="r" b="b"/>
              <a:pathLst>
                <a:path w="23831" h="19120" extrusionOk="0">
                  <a:moveTo>
                    <a:pt x="0" y="1"/>
                  </a:moveTo>
                  <a:lnTo>
                    <a:pt x="23830" y="1"/>
                  </a:lnTo>
                  <a:lnTo>
                    <a:pt x="23830" y="19120"/>
                  </a:lnTo>
                  <a:lnTo>
                    <a:pt x="0" y="19120"/>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564950" y="2596825"/>
              <a:ext cx="595775" cy="478000"/>
            </a:xfrm>
            <a:custGeom>
              <a:avLst/>
              <a:gdLst/>
              <a:ahLst/>
              <a:cxnLst/>
              <a:rect l="l" t="t" r="r" b="b"/>
              <a:pathLst>
                <a:path w="23831" h="19120" extrusionOk="0">
                  <a:moveTo>
                    <a:pt x="0" y="1"/>
                  </a:moveTo>
                  <a:lnTo>
                    <a:pt x="23830" y="1"/>
                  </a:lnTo>
                  <a:lnTo>
                    <a:pt x="23830" y="19120"/>
                  </a:lnTo>
                  <a:lnTo>
                    <a:pt x="0" y="19120"/>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5800525" y="2596825"/>
              <a:ext cx="564625" cy="478000"/>
            </a:xfrm>
            <a:custGeom>
              <a:avLst/>
              <a:gdLst/>
              <a:ahLst/>
              <a:cxnLst/>
              <a:rect l="l" t="t" r="r" b="b"/>
              <a:pathLst>
                <a:path w="22585" h="19120" extrusionOk="0">
                  <a:moveTo>
                    <a:pt x="1" y="1"/>
                  </a:moveTo>
                  <a:lnTo>
                    <a:pt x="22585" y="1"/>
                  </a:lnTo>
                  <a:lnTo>
                    <a:pt x="22585" y="19120"/>
                  </a:lnTo>
                  <a:lnTo>
                    <a:pt x="1" y="19120"/>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6393250" y="2596825"/>
              <a:ext cx="519775" cy="478000"/>
            </a:xfrm>
            <a:custGeom>
              <a:avLst/>
              <a:gdLst/>
              <a:ahLst/>
              <a:cxnLst/>
              <a:rect l="l" t="t" r="r" b="b"/>
              <a:pathLst>
                <a:path w="20791" h="19120" extrusionOk="0">
                  <a:moveTo>
                    <a:pt x="0" y="1"/>
                  </a:moveTo>
                  <a:lnTo>
                    <a:pt x="20791" y="1"/>
                  </a:lnTo>
                  <a:lnTo>
                    <a:pt x="20791" y="19120"/>
                  </a:lnTo>
                  <a:lnTo>
                    <a:pt x="0" y="19120"/>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6941875" y="2596825"/>
              <a:ext cx="421775" cy="478000"/>
            </a:xfrm>
            <a:custGeom>
              <a:avLst/>
              <a:gdLst/>
              <a:ahLst/>
              <a:cxnLst/>
              <a:rect l="l" t="t" r="r" b="b"/>
              <a:pathLst>
                <a:path w="16871" h="19120" extrusionOk="0">
                  <a:moveTo>
                    <a:pt x="1" y="1"/>
                  </a:moveTo>
                  <a:lnTo>
                    <a:pt x="16871" y="1"/>
                  </a:lnTo>
                  <a:lnTo>
                    <a:pt x="16871" y="19120"/>
                  </a:lnTo>
                  <a:lnTo>
                    <a:pt x="1" y="19120"/>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5189575" y="2596825"/>
              <a:ext cx="582850" cy="478000"/>
            </a:xfrm>
            <a:custGeom>
              <a:avLst/>
              <a:gdLst/>
              <a:ahLst/>
              <a:cxnLst/>
              <a:rect l="l" t="t" r="r" b="b"/>
              <a:pathLst>
                <a:path w="23314" h="19120" extrusionOk="0">
                  <a:moveTo>
                    <a:pt x="0" y="1"/>
                  </a:moveTo>
                  <a:lnTo>
                    <a:pt x="23314" y="1"/>
                  </a:lnTo>
                  <a:lnTo>
                    <a:pt x="23314" y="19120"/>
                  </a:lnTo>
                  <a:lnTo>
                    <a:pt x="0" y="19120"/>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151500" y="2577075"/>
              <a:ext cx="328300" cy="517500"/>
            </a:xfrm>
            <a:custGeom>
              <a:avLst/>
              <a:gdLst/>
              <a:ahLst/>
              <a:cxnLst/>
              <a:rect l="l" t="t" r="r" b="b"/>
              <a:pathLst>
                <a:path w="13132" h="20700" extrusionOk="0">
                  <a:moveTo>
                    <a:pt x="1" y="1"/>
                  </a:moveTo>
                  <a:lnTo>
                    <a:pt x="1" y="20700"/>
                  </a:lnTo>
                  <a:lnTo>
                    <a:pt x="13132" y="20274"/>
                  </a:lnTo>
                  <a:lnTo>
                    <a:pt x="13132" y="426"/>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38125" y="2546675"/>
              <a:ext cx="461275" cy="578300"/>
            </a:xfrm>
            <a:custGeom>
              <a:avLst/>
              <a:gdLst/>
              <a:ahLst/>
              <a:cxnLst/>
              <a:rect l="l" t="t" r="r" b="b"/>
              <a:pathLst>
                <a:path w="18451" h="23132" extrusionOk="0">
                  <a:moveTo>
                    <a:pt x="18450" y="609"/>
                  </a:moveTo>
                  <a:lnTo>
                    <a:pt x="0" y="1"/>
                  </a:lnTo>
                  <a:lnTo>
                    <a:pt x="0" y="23132"/>
                  </a:lnTo>
                  <a:lnTo>
                    <a:pt x="18450" y="22524"/>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730525" y="2562650"/>
              <a:ext cx="392875" cy="545625"/>
            </a:xfrm>
            <a:custGeom>
              <a:avLst/>
              <a:gdLst/>
              <a:ahLst/>
              <a:cxnLst/>
              <a:rect l="l" t="t" r="r" b="b"/>
              <a:pathLst>
                <a:path w="15715" h="21825" extrusionOk="0">
                  <a:moveTo>
                    <a:pt x="0" y="0"/>
                  </a:moveTo>
                  <a:lnTo>
                    <a:pt x="0" y="21824"/>
                  </a:lnTo>
                  <a:lnTo>
                    <a:pt x="15715" y="21307"/>
                  </a:lnTo>
                  <a:lnTo>
                    <a:pt x="15715" y="547"/>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1505625" y="2588475"/>
              <a:ext cx="243950" cy="494700"/>
            </a:xfrm>
            <a:custGeom>
              <a:avLst/>
              <a:gdLst/>
              <a:ahLst/>
              <a:cxnLst/>
              <a:rect l="l" t="t" r="r" b="b"/>
              <a:pathLst>
                <a:path w="9758" h="19788" extrusionOk="0">
                  <a:moveTo>
                    <a:pt x="0" y="0"/>
                  </a:moveTo>
                  <a:lnTo>
                    <a:pt x="0" y="19788"/>
                  </a:lnTo>
                  <a:lnTo>
                    <a:pt x="9757" y="19454"/>
                  </a:lnTo>
                  <a:lnTo>
                    <a:pt x="9757" y="335"/>
                  </a:lnTo>
                  <a:close/>
                </a:path>
              </a:pathLst>
            </a:custGeom>
            <a:gradFill>
              <a:gsLst>
                <a:gs pos="0">
                  <a:schemeClr val="dk1"/>
                </a:gs>
                <a:gs pos="100000">
                  <a:schemeClr val="accent1"/>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4"/>
          <p:cNvGrpSpPr/>
          <p:nvPr/>
        </p:nvGrpSpPr>
        <p:grpSpPr>
          <a:xfrm>
            <a:off x="242148" y="244973"/>
            <a:ext cx="8659704" cy="4653539"/>
            <a:chOff x="983725" y="615450"/>
            <a:chExt cx="5420785" cy="3648404"/>
          </a:xfrm>
        </p:grpSpPr>
        <p:sp>
          <p:nvSpPr>
            <p:cNvPr id="69" name="Google Shape;69;p4"/>
            <p:cNvSpPr/>
            <p:nvPr/>
          </p:nvSpPr>
          <p:spPr>
            <a:xfrm>
              <a:off x="983725" y="615450"/>
              <a:ext cx="5420785" cy="3648404"/>
            </a:xfrm>
            <a:custGeom>
              <a:avLst/>
              <a:gdLst/>
              <a:ahLst/>
              <a:cxnLst/>
              <a:rect l="l" t="t" r="r" b="b"/>
              <a:pathLst>
                <a:path w="90641" h="61005" extrusionOk="0">
                  <a:moveTo>
                    <a:pt x="88938" y="61005"/>
                  </a:moveTo>
                  <a:lnTo>
                    <a:pt x="1824" y="60883"/>
                  </a:lnTo>
                  <a:lnTo>
                    <a:pt x="1" y="1"/>
                  </a:lnTo>
                  <a:lnTo>
                    <a:pt x="90641" y="31"/>
                  </a:lnTo>
                  <a:close/>
                </a:path>
              </a:pathLst>
            </a:custGeom>
            <a:solidFill>
              <a:schemeClr val="dk1"/>
            </a:solidFill>
            <a:ln>
              <a:noFill/>
            </a:ln>
            <a:effectLst>
              <a:outerShdw dist="133350" dir="2640000" algn="bl" rotWithShape="0">
                <a:srgbClr val="A4B0DA"/>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1041915" y="671786"/>
              <a:ext cx="5311701" cy="3537526"/>
            </a:xfrm>
            <a:custGeom>
              <a:avLst/>
              <a:gdLst/>
              <a:ahLst/>
              <a:cxnLst/>
              <a:rect l="l" t="t" r="r" b="b"/>
              <a:pathLst>
                <a:path w="88817" h="59151" extrusionOk="0">
                  <a:moveTo>
                    <a:pt x="87114" y="59151"/>
                  </a:moveTo>
                  <a:lnTo>
                    <a:pt x="1763" y="58968"/>
                  </a:lnTo>
                  <a:lnTo>
                    <a:pt x="0" y="31"/>
                  </a:lnTo>
                  <a:lnTo>
                    <a:pt x="888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1121873" y="766337"/>
              <a:ext cx="5159019" cy="3392080"/>
            </a:xfrm>
            <a:custGeom>
              <a:avLst/>
              <a:gdLst/>
              <a:ahLst/>
              <a:cxnLst/>
              <a:rect l="l" t="t" r="r" b="b"/>
              <a:pathLst>
                <a:path w="86264" h="56719" extrusionOk="0">
                  <a:moveTo>
                    <a:pt x="84622" y="56719"/>
                  </a:moveTo>
                  <a:lnTo>
                    <a:pt x="1703" y="56567"/>
                  </a:lnTo>
                  <a:lnTo>
                    <a:pt x="1" y="61"/>
                  </a:lnTo>
                  <a:lnTo>
                    <a:pt x="862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1174620" y="826321"/>
              <a:ext cx="5059025" cy="3228513"/>
            </a:xfrm>
            <a:custGeom>
              <a:avLst/>
              <a:gdLst/>
              <a:ahLst/>
              <a:cxnLst/>
              <a:rect l="l" t="t" r="r" b="b"/>
              <a:pathLst>
                <a:path w="84592" h="53984" extrusionOk="0">
                  <a:moveTo>
                    <a:pt x="82980" y="53983"/>
                  </a:moveTo>
                  <a:lnTo>
                    <a:pt x="1672" y="53770"/>
                  </a:lnTo>
                  <a:lnTo>
                    <a:pt x="0" y="61"/>
                  </a:lnTo>
                  <a:lnTo>
                    <a:pt x="845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4"/>
          <p:cNvSpPr txBox="1">
            <a:spLocks noGrp="1"/>
          </p:cNvSpPr>
          <p:nvPr>
            <p:ph type="body" idx="1"/>
          </p:nvPr>
        </p:nvSpPr>
        <p:spPr>
          <a:xfrm>
            <a:off x="720000" y="1303928"/>
            <a:ext cx="7704000" cy="461700"/>
          </a:xfrm>
          <a:prstGeom prst="rect">
            <a:avLst/>
          </a:prstGeom>
        </p:spPr>
        <p:txBody>
          <a:bodyPr spcFirstLastPara="1" wrap="square" lIns="91425" tIns="91425" rIns="91425" bIns="91425" anchor="t" anchorCtr="0">
            <a:normAutofit/>
          </a:bodyPr>
          <a:lstStyle>
            <a:lvl1pPr marL="457200" lvl="0" indent="-298450">
              <a:lnSpc>
                <a:spcPct val="100000"/>
              </a:lnSpc>
              <a:spcBef>
                <a:spcPts val="0"/>
              </a:spcBef>
              <a:spcAft>
                <a:spcPts val="0"/>
              </a:spcAft>
              <a:buClr>
                <a:schemeClr val="accent4"/>
              </a:buClr>
              <a:buSzPts val="1100"/>
              <a:buAutoNum type="arabicPeriod"/>
              <a:defRPr sz="1125"/>
            </a:lvl1pPr>
            <a:lvl2pPr marL="914400" lvl="1" indent="-284162">
              <a:spcBef>
                <a:spcPts val="0"/>
              </a:spcBef>
              <a:spcAft>
                <a:spcPts val="0"/>
              </a:spcAft>
              <a:buSzPts val="875"/>
              <a:buAutoNum type="alphaLcPeriod"/>
              <a:defRPr/>
            </a:lvl2pPr>
            <a:lvl3pPr marL="1371600" lvl="2" indent="-284162">
              <a:spcBef>
                <a:spcPts val="0"/>
              </a:spcBef>
              <a:spcAft>
                <a:spcPts val="0"/>
              </a:spcAft>
              <a:buSzPts val="875"/>
              <a:buAutoNum type="romanLcPeriod"/>
              <a:defRPr/>
            </a:lvl3pPr>
            <a:lvl4pPr marL="1828800" lvl="3" indent="-284162">
              <a:spcBef>
                <a:spcPts val="0"/>
              </a:spcBef>
              <a:spcAft>
                <a:spcPts val="0"/>
              </a:spcAft>
              <a:buSzPts val="875"/>
              <a:buAutoNum type="arabicPeriod"/>
              <a:defRPr/>
            </a:lvl4pPr>
            <a:lvl5pPr marL="2286000" lvl="4" indent="-284162">
              <a:spcBef>
                <a:spcPts val="0"/>
              </a:spcBef>
              <a:spcAft>
                <a:spcPts val="0"/>
              </a:spcAft>
              <a:buSzPts val="875"/>
              <a:buAutoNum type="alphaLcPeriod"/>
              <a:defRPr/>
            </a:lvl5pPr>
            <a:lvl6pPr marL="2743200" lvl="5" indent="-284162">
              <a:spcBef>
                <a:spcPts val="0"/>
              </a:spcBef>
              <a:spcAft>
                <a:spcPts val="0"/>
              </a:spcAft>
              <a:buSzPts val="875"/>
              <a:buAutoNum type="romanLcPeriod"/>
              <a:defRPr/>
            </a:lvl6pPr>
            <a:lvl7pPr marL="3200400" lvl="6" indent="-284162">
              <a:spcBef>
                <a:spcPts val="0"/>
              </a:spcBef>
              <a:spcAft>
                <a:spcPts val="0"/>
              </a:spcAft>
              <a:buSzPts val="875"/>
              <a:buAutoNum type="arabicPeriod"/>
              <a:defRPr/>
            </a:lvl7pPr>
            <a:lvl8pPr marL="3657600" lvl="7" indent="-284162">
              <a:spcBef>
                <a:spcPts val="0"/>
              </a:spcBef>
              <a:spcAft>
                <a:spcPts val="0"/>
              </a:spcAft>
              <a:buSzPts val="875"/>
              <a:buAutoNum type="alphaLcPeriod"/>
              <a:defRPr/>
            </a:lvl8pPr>
            <a:lvl9pPr marL="4114800" lvl="8" indent="-284162">
              <a:spcBef>
                <a:spcPts val="0"/>
              </a:spcBef>
              <a:spcAft>
                <a:spcPts val="0"/>
              </a:spcAft>
              <a:buSzPts val="875"/>
              <a:buAutoNum type="romanLcPeriod"/>
              <a:defRPr/>
            </a:lvl9pPr>
          </a:lstStyle>
          <a:p>
            <a:endParaRPr/>
          </a:p>
        </p:txBody>
      </p:sp>
      <p:sp>
        <p:nvSpPr>
          <p:cNvPr id="74" name="Google Shape;74;p4"/>
          <p:cNvSpPr txBox="1">
            <a:spLocks noGrp="1"/>
          </p:cNvSpPr>
          <p:nvPr>
            <p:ph type="title"/>
          </p:nvPr>
        </p:nvSpPr>
        <p:spPr>
          <a:xfrm>
            <a:off x="702144" y="729175"/>
            <a:ext cx="77394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Luckiest Guy"/>
              <a:buNone/>
              <a:defRPr sz="3500" b="1"/>
            </a:lvl1pPr>
            <a:lvl2pPr lvl="1" rtl="0">
              <a:spcBef>
                <a:spcPts val="0"/>
              </a:spcBef>
              <a:spcAft>
                <a:spcPts val="0"/>
              </a:spcAft>
              <a:buSzPts val="2800"/>
              <a:buFont typeface="Luckiest Guy"/>
              <a:buNone/>
              <a:defRPr>
                <a:latin typeface="Luckiest Guy"/>
                <a:ea typeface="Luckiest Guy"/>
                <a:cs typeface="Luckiest Guy"/>
                <a:sym typeface="Luckiest Guy"/>
              </a:defRPr>
            </a:lvl2pPr>
            <a:lvl3pPr lvl="2" rtl="0">
              <a:spcBef>
                <a:spcPts val="0"/>
              </a:spcBef>
              <a:spcAft>
                <a:spcPts val="0"/>
              </a:spcAft>
              <a:buSzPts val="2800"/>
              <a:buFont typeface="Luckiest Guy"/>
              <a:buNone/>
              <a:defRPr>
                <a:latin typeface="Luckiest Guy"/>
                <a:ea typeface="Luckiest Guy"/>
                <a:cs typeface="Luckiest Guy"/>
                <a:sym typeface="Luckiest Guy"/>
              </a:defRPr>
            </a:lvl3pPr>
            <a:lvl4pPr lvl="3" rtl="0">
              <a:spcBef>
                <a:spcPts val="0"/>
              </a:spcBef>
              <a:spcAft>
                <a:spcPts val="0"/>
              </a:spcAft>
              <a:buSzPts val="2800"/>
              <a:buFont typeface="Luckiest Guy"/>
              <a:buNone/>
              <a:defRPr>
                <a:latin typeface="Luckiest Guy"/>
                <a:ea typeface="Luckiest Guy"/>
                <a:cs typeface="Luckiest Guy"/>
                <a:sym typeface="Luckiest Guy"/>
              </a:defRPr>
            </a:lvl4pPr>
            <a:lvl5pPr lvl="4" rtl="0">
              <a:spcBef>
                <a:spcPts val="0"/>
              </a:spcBef>
              <a:spcAft>
                <a:spcPts val="0"/>
              </a:spcAft>
              <a:buSzPts val="2800"/>
              <a:buFont typeface="Luckiest Guy"/>
              <a:buNone/>
              <a:defRPr>
                <a:latin typeface="Luckiest Guy"/>
                <a:ea typeface="Luckiest Guy"/>
                <a:cs typeface="Luckiest Guy"/>
                <a:sym typeface="Luckiest Guy"/>
              </a:defRPr>
            </a:lvl5pPr>
            <a:lvl6pPr lvl="5" rtl="0">
              <a:spcBef>
                <a:spcPts val="0"/>
              </a:spcBef>
              <a:spcAft>
                <a:spcPts val="0"/>
              </a:spcAft>
              <a:buSzPts val="2800"/>
              <a:buFont typeface="Luckiest Guy"/>
              <a:buNone/>
              <a:defRPr>
                <a:latin typeface="Luckiest Guy"/>
                <a:ea typeface="Luckiest Guy"/>
                <a:cs typeface="Luckiest Guy"/>
                <a:sym typeface="Luckiest Guy"/>
              </a:defRPr>
            </a:lvl6pPr>
            <a:lvl7pPr lvl="6" rtl="0">
              <a:spcBef>
                <a:spcPts val="0"/>
              </a:spcBef>
              <a:spcAft>
                <a:spcPts val="0"/>
              </a:spcAft>
              <a:buSzPts val="2800"/>
              <a:buFont typeface="Luckiest Guy"/>
              <a:buNone/>
              <a:defRPr>
                <a:latin typeface="Luckiest Guy"/>
                <a:ea typeface="Luckiest Guy"/>
                <a:cs typeface="Luckiest Guy"/>
                <a:sym typeface="Luckiest Guy"/>
              </a:defRPr>
            </a:lvl7pPr>
            <a:lvl8pPr lvl="7" rtl="0">
              <a:spcBef>
                <a:spcPts val="0"/>
              </a:spcBef>
              <a:spcAft>
                <a:spcPts val="0"/>
              </a:spcAft>
              <a:buSzPts val="2800"/>
              <a:buFont typeface="Luckiest Guy"/>
              <a:buNone/>
              <a:defRPr>
                <a:latin typeface="Luckiest Guy"/>
                <a:ea typeface="Luckiest Guy"/>
                <a:cs typeface="Luckiest Guy"/>
                <a:sym typeface="Luckiest Guy"/>
              </a:defRPr>
            </a:lvl8pPr>
            <a:lvl9pPr lvl="8" rtl="0">
              <a:spcBef>
                <a:spcPts val="0"/>
              </a:spcBef>
              <a:spcAft>
                <a:spcPts val="0"/>
              </a:spcAft>
              <a:buSzPts val="2800"/>
              <a:buFont typeface="Luckiest Guy"/>
              <a:buNone/>
              <a:defRPr>
                <a:latin typeface="Luckiest Guy"/>
                <a:ea typeface="Luckiest Guy"/>
                <a:cs typeface="Luckiest Guy"/>
                <a:sym typeface="Luckiest Guy"/>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2_1_1_1">
    <p:bg>
      <p:bgPr>
        <a:gradFill>
          <a:gsLst>
            <a:gs pos="0">
              <a:schemeClr val="accent2"/>
            </a:gs>
            <a:gs pos="100000">
              <a:schemeClr val="accent1"/>
            </a:gs>
          </a:gsLst>
          <a:lin ang="5400700" scaled="0"/>
        </a:gradFill>
        <a:effectLst/>
      </p:bgPr>
    </p:bg>
    <p:spTree>
      <p:nvGrpSpPr>
        <p:cNvPr id="1" name="Shape 338"/>
        <p:cNvGrpSpPr/>
        <p:nvPr/>
      </p:nvGrpSpPr>
      <p:grpSpPr>
        <a:xfrm>
          <a:off x="0" y="0"/>
          <a:ext cx="0" cy="0"/>
          <a:chOff x="0" y="0"/>
          <a:chExt cx="0" cy="0"/>
        </a:xfrm>
      </p:grpSpPr>
      <p:sp>
        <p:nvSpPr>
          <p:cNvPr id="339" name="Google Shape;339;p27"/>
          <p:cNvSpPr txBox="1">
            <a:spLocks noGrp="1"/>
          </p:cNvSpPr>
          <p:nvPr>
            <p:ph type="subTitle" idx="1"/>
          </p:nvPr>
        </p:nvSpPr>
        <p:spPr>
          <a:xfrm>
            <a:off x="1532875" y="2432738"/>
            <a:ext cx="2484000" cy="1056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0" name="Google Shape;340;p27"/>
          <p:cNvSpPr txBox="1">
            <a:spLocks noGrp="1"/>
          </p:cNvSpPr>
          <p:nvPr>
            <p:ph type="title"/>
          </p:nvPr>
        </p:nvSpPr>
        <p:spPr>
          <a:xfrm>
            <a:off x="1990825" y="1653862"/>
            <a:ext cx="1567800" cy="77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atin typeface="Alata"/>
                <a:ea typeface="Alata"/>
                <a:cs typeface="Alata"/>
                <a:sym typeface="Alata"/>
              </a:defRPr>
            </a:lvl2pPr>
            <a:lvl3pPr lvl="2" rtl="0">
              <a:spcBef>
                <a:spcPts val="0"/>
              </a:spcBef>
              <a:spcAft>
                <a:spcPts val="0"/>
              </a:spcAft>
              <a:buSzPts val="2800"/>
              <a:buNone/>
              <a:defRPr>
                <a:latin typeface="Alata"/>
                <a:ea typeface="Alata"/>
                <a:cs typeface="Alata"/>
                <a:sym typeface="Alata"/>
              </a:defRPr>
            </a:lvl3pPr>
            <a:lvl4pPr lvl="3" rtl="0">
              <a:spcBef>
                <a:spcPts val="0"/>
              </a:spcBef>
              <a:spcAft>
                <a:spcPts val="0"/>
              </a:spcAft>
              <a:buSzPts val="2800"/>
              <a:buNone/>
              <a:defRPr>
                <a:latin typeface="Alata"/>
                <a:ea typeface="Alata"/>
                <a:cs typeface="Alata"/>
                <a:sym typeface="Alata"/>
              </a:defRPr>
            </a:lvl4pPr>
            <a:lvl5pPr lvl="4" rtl="0">
              <a:spcBef>
                <a:spcPts val="0"/>
              </a:spcBef>
              <a:spcAft>
                <a:spcPts val="0"/>
              </a:spcAft>
              <a:buSzPts val="2800"/>
              <a:buNone/>
              <a:defRPr>
                <a:latin typeface="Alata"/>
                <a:ea typeface="Alata"/>
                <a:cs typeface="Alata"/>
                <a:sym typeface="Alata"/>
              </a:defRPr>
            </a:lvl5pPr>
            <a:lvl6pPr lvl="5" rtl="0">
              <a:spcBef>
                <a:spcPts val="0"/>
              </a:spcBef>
              <a:spcAft>
                <a:spcPts val="0"/>
              </a:spcAft>
              <a:buSzPts val="2800"/>
              <a:buNone/>
              <a:defRPr>
                <a:latin typeface="Alata"/>
                <a:ea typeface="Alata"/>
                <a:cs typeface="Alata"/>
                <a:sym typeface="Alata"/>
              </a:defRPr>
            </a:lvl6pPr>
            <a:lvl7pPr lvl="6" rtl="0">
              <a:spcBef>
                <a:spcPts val="0"/>
              </a:spcBef>
              <a:spcAft>
                <a:spcPts val="0"/>
              </a:spcAft>
              <a:buSzPts val="2800"/>
              <a:buNone/>
              <a:defRPr>
                <a:latin typeface="Alata"/>
                <a:ea typeface="Alata"/>
                <a:cs typeface="Alata"/>
                <a:sym typeface="Alata"/>
              </a:defRPr>
            </a:lvl7pPr>
            <a:lvl8pPr lvl="7" rtl="0">
              <a:spcBef>
                <a:spcPts val="0"/>
              </a:spcBef>
              <a:spcAft>
                <a:spcPts val="0"/>
              </a:spcAft>
              <a:buSzPts val="2800"/>
              <a:buNone/>
              <a:defRPr>
                <a:latin typeface="Alata"/>
                <a:ea typeface="Alata"/>
                <a:cs typeface="Alata"/>
                <a:sym typeface="Alata"/>
              </a:defRPr>
            </a:lvl8pPr>
            <a:lvl9pPr lvl="8" rtl="0">
              <a:spcBef>
                <a:spcPts val="0"/>
              </a:spcBef>
              <a:spcAft>
                <a:spcPts val="0"/>
              </a:spcAft>
              <a:buSzPts val="2800"/>
              <a:buNone/>
              <a:defRPr>
                <a:latin typeface="Alata"/>
                <a:ea typeface="Alata"/>
                <a:cs typeface="Alata"/>
                <a:sym typeface="Alata"/>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rground">
  <p:cSld name="CUSTOM_8">
    <p:bg>
      <p:bgPr>
        <a:gradFill>
          <a:gsLst>
            <a:gs pos="0">
              <a:schemeClr val="accent2"/>
            </a:gs>
            <a:gs pos="100000">
              <a:schemeClr val="accent1"/>
            </a:gs>
          </a:gsLst>
          <a:lin ang="5400700" scaled="0"/>
        </a:gradFill>
        <a:effectLst/>
      </p:bgPr>
    </p:bg>
    <p:spTree>
      <p:nvGrpSpPr>
        <p:cNvPr id="1" name="Shape 410"/>
        <p:cNvGrpSpPr/>
        <p:nvPr/>
      </p:nvGrpSpPr>
      <p:grpSpPr>
        <a:xfrm>
          <a:off x="0" y="0"/>
          <a:ext cx="0" cy="0"/>
          <a:chOff x="0" y="0"/>
          <a:chExt cx="0" cy="0"/>
        </a:xfrm>
      </p:grpSpPr>
      <p:grpSp>
        <p:nvGrpSpPr>
          <p:cNvPr id="411" name="Google Shape;411;p31"/>
          <p:cNvGrpSpPr/>
          <p:nvPr/>
        </p:nvGrpSpPr>
        <p:grpSpPr>
          <a:xfrm>
            <a:off x="-164023" y="4415103"/>
            <a:ext cx="9904480" cy="803837"/>
            <a:chOff x="238125" y="2546675"/>
            <a:chExt cx="7125525" cy="578300"/>
          </a:xfrm>
        </p:grpSpPr>
        <p:sp>
          <p:nvSpPr>
            <p:cNvPr id="412" name="Google Shape;412;p31"/>
            <p:cNvSpPr/>
            <p:nvPr/>
          </p:nvSpPr>
          <p:spPr>
            <a:xfrm>
              <a:off x="1783725" y="2596825"/>
              <a:ext cx="603400" cy="478000"/>
            </a:xfrm>
            <a:custGeom>
              <a:avLst/>
              <a:gdLst/>
              <a:ahLst/>
              <a:cxnLst/>
              <a:rect l="l" t="t" r="r" b="b"/>
              <a:pathLst>
                <a:path w="24136" h="19120" extrusionOk="0">
                  <a:moveTo>
                    <a:pt x="1" y="1"/>
                  </a:moveTo>
                  <a:lnTo>
                    <a:pt x="24135" y="1"/>
                  </a:lnTo>
                  <a:lnTo>
                    <a:pt x="24135" y="19120"/>
                  </a:lnTo>
                  <a:lnTo>
                    <a:pt x="1"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2415975" y="2596825"/>
              <a:ext cx="690000" cy="478000"/>
            </a:xfrm>
            <a:custGeom>
              <a:avLst/>
              <a:gdLst/>
              <a:ahLst/>
              <a:cxnLst/>
              <a:rect l="l" t="t" r="r" b="b"/>
              <a:pathLst>
                <a:path w="27600" h="19120" extrusionOk="0">
                  <a:moveTo>
                    <a:pt x="0" y="1"/>
                  </a:moveTo>
                  <a:lnTo>
                    <a:pt x="27599" y="1"/>
                  </a:lnTo>
                  <a:lnTo>
                    <a:pt x="27599"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3134825" y="2596825"/>
              <a:ext cx="778150" cy="478000"/>
            </a:xfrm>
            <a:custGeom>
              <a:avLst/>
              <a:gdLst/>
              <a:ahLst/>
              <a:cxnLst/>
              <a:rect l="l" t="t" r="r" b="b"/>
              <a:pathLst>
                <a:path w="31126" h="19120" extrusionOk="0">
                  <a:moveTo>
                    <a:pt x="0" y="1"/>
                  </a:moveTo>
                  <a:lnTo>
                    <a:pt x="31126" y="1"/>
                  </a:lnTo>
                  <a:lnTo>
                    <a:pt x="31126"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3941075" y="2596825"/>
              <a:ext cx="595775" cy="478000"/>
            </a:xfrm>
            <a:custGeom>
              <a:avLst/>
              <a:gdLst/>
              <a:ahLst/>
              <a:cxnLst/>
              <a:rect l="l" t="t" r="r" b="b"/>
              <a:pathLst>
                <a:path w="23831" h="19120" extrusionOk="0">
                  <a:moveTo>
                    <a:pt x="0" y="1"/>
                  </a:moveTo>
                  <a:lnTo>
                    <a:pt x="23830" y="1"/>
                  </a:lnTo>
                  <a:lnTo>
                    <a:pt x="23830"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4564950" y="2596825"/>
              <a:ext cx="595775" cy="478000"/>
            </a:xfrm>
            <a:custGeom>
              <a:avLst/>
              <a:gdLst/>
              <a:ahLst/>
              <a:cxnLst/>
              <a:rect l="l" t="t" r="r" b="b"/>
              <a:pathLst>
                <a:path w="23831" h="19120" extrusionOk="0">
                  <a:moveTo>
                    <a:pt x="0" y="1"/>
                  </a:moveTo>
                  <a:lnTo>
                    <a:pt x="23830" y="1"/>
                  </a:lnTo>
                  <a:lnTo>
                    <a:pt x="23830"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5800525" y="2596825"/>
              <a:ext cx="564625" cy="478000"/>
            </a:xfrm>
            <a:custGeom>
              <a:avLst/>
              <a:gdLst/>
              <a:ahLst/>
              <a:cxnLst/>
              <a:rect l="l" t="t" r="r" b="b"/>
              <a:pathLst>
                <a:path w="22585" h="19120" extrusionOk="0">
                  <a:moveTo>
                    <a:pt x="1" y="1"/>
                  </a:moveTo>
                  <a:lnTo>
                    <a:pt x="22585" y="1"/>
                  </a:lnTo>
                  <a:lnTo>
                    <a:pt x="22585" y="19120"/>
                  </a:lnTo>
                  <a:lnTo>
                    <a:pt x="1"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6393250" y="2596825"/>
              <a:ext cx="519775" cy="478000"/>
            </a:xfrm>
            <a:custGeom>
              <a:avLst/>
              <a:gdLst/>
              <a:ahLst/>
              <a:cxnLst/>
              <a:rect l="l" t="t" r="r" b="b"/>
              <a:pathLst>
                <a:path w="20791" h="19120" extrusionOk="0">
                  <a:moveTo>
                    <a:pt x="0" y="1"/>
                  </a:moveTo>
                  <a:lnTo>
                    <a:pt x="20791" y="1"/>
                  </a:lnTo>
                  <a:lnTo>
                    <a:pt x="20791"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6941875" y="2596825"/>
              <a:ext cx="421775" cy="478000"/>
            </a:xfrm>
            <a:custGeom>
              <a:avLst/>
              <a:gdLst/>
              <a:ahLst/>
              <a:cxnLst/>
              <a:rect l="l" t="t" r="r" b="b"/>
              <a:pathLst>
                <a:path w="16871" h="19120" extrusionOk="0">
                  <a:moveTo>
                    <a:pt x="1" y="1"/>
                  </a:moveTo>
                  <a:lnTo>
                    <a:pt x="16871" y="1"/>
                  </a:lnTo>
                  <a:lnTo>
                    <a:pt x="16871" y="19120"/>
                  </a:lnTo>
                  <a:lnTo>
                    <a:pt x="1"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5189575" y="2596825"/>
              <a:ext cx="582850" cy="478000"/>
            </a:xfrm>
            <a:custGeom>
              <a:avLst/>
              <a:gdLst/>
              <a:ahLst/>
              <a:cxnLst/>
              <a:rect l="l" t="t" r="r" b="b"/>
              <a:pathLst>
                <a:path w="23314" h="19120" extrusionOk="0">
                  <a:moveTo>
                    <a:pt x="0" y="1"/>
                  </a:moveTo>
                  <a:lnTo>
                    <a:pt x="23314" y="1"/>
                  </a:lnTo>
                  <a:lnTo>
                    <a:pt x="23314"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1151500" y="2577075"/>
              <a:ext cx="328300" cy="517500"/>
            </a:xfrm>
            <a:custGeom>
              <a:avLst/>
              <a:gdLst/>
              <a:ahLst/>
              <a:cxnLst/>
              <a:rect l="l" t="t" r="r" b="b"/>
              <a:pathLst>
                <a:path w="13132" h="20700" extrusionOk="0">
                  <a:moveTo>
                    <a:pt x="1" y="1"/>
                  </a:moveTo>
                  <a:lnTo>
                    <a:pt x="1" y="20700"/>
                  </a:lnTo>
                  <a:lnTo>
                    <a:pt x="13132" y="20274"/>
                  </a:lnTo>
                  <a:lnTo>
                    <a:pt x="13132" y="426"/>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238125" y="2546675"/>
              <a:ext cx="461275" cy="578300"/>
            </a:xfrm>
            <a:custGeom>
              <a:avLst/>
              <a:gdLst/>
              <a:ahLst/>
              <a:cxnLst/>
              <a:rect l="l" t="t" r="r" b="b"/>
              <a:pathLst>
                <a:path w="18451" h="23132" extrusionOk="0">
                  <a:moveTo>
                    <a:pt x="18450" y="609"/>
                  </a:moveTo>
                  <a:lnTo>
                    <a:pt x="0" y="1"/>
                  </a:lnTo>
                  <a:lnTo>
                    <a:pt x="0" y="23132"/>
                  </a:lnTo>
                  <a:lnTo>
                    <a:pt x="18450" y="22524"/>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730525" y="2562650"/>
              <a:ext cx="392875" cy="545625"/>
            </a:xfrm>
            <a:custGeom>
              <a:avLst/>
              <a:gdLst/>
              <a:ahLst/>
              <a:cxnLst/>
              <a:rect l="l" t="t" r="r" b="b"/>
              <a:pathLst>
                <a:path w="15715" h="21825" extrusionOk="0">
                  <a:moveTo>
                    <a:pt x="0" y="0"/>
                  </a:moveTo>
                  <a:lnTo>
                    <a:pt x="0" y="21824"/>
                  </a:lnTo>
                  <a:lnTo>
                    <a:pt x="15715" y="21307"/>
                  </a:lnTo>
                  <a:lnTo>
                    <a:pt x="15715" y="547"/>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1505625" y="2588475"/>
              <a:ext cx="243950" cy="494700"/>
            </a:xfrm>
            <a:custGeom>
              <a:avLst/>
              <a:gdLst/>
              <a:ahLst/>
              <a:cxnLst/>
              <a:rect l="l" t="t" r="r" b="b"/>
              <a:pathLst>
                <a:path w="9758" h="19788" extrusionOk="0">
                  <a:moveTo>
                    <a:pt x="0" y="0"/>
                  </a:moveTo>
                  <a:lnTo>
                    <a:pt x="0" y="19788"/>
                  </a:lnTo>
                  <a:lnTo>
                    <a:pt x="9757" y="19454"/>
                  </a:lnTo>
                  <a:lnTo>
                    <a:pt x="9757" y="335"/>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31"/>
          <p:cNvGrpSpPr/>
          <p:nvPr/>
        </p:nvGrpSpPr>
        <p:grpSpPr>
          <a:xfrm>
            <a:off x="572132" y="1103427"/>
            <a:ext cx="2047860" cy="4331337"/>
            <a:chOff x="572137" y="1103436"/>
            <a:chExt cx="2047860" cy="4331337"/>
          </a:xfrm>
        </p:grpSpPr>
        <p:sp>
          <p:nvSpPr>
            <p:cNvPr id="426" name="Google Shape;426;p31"/>
            <p:cNvSpPr/>
            <p:nvPr/>
          </p:nvSpPr>
          <p:spPr>
            <a:xfrm flipH="1">
              <a:off x="572137" y="5176276"/>
              <a:ext cx="46714" cy="29094"/>
            </a:xfrm>
            <a:custGeom>
              <a:avLst/>
              <a:gdLst/>
              <a:ahLst/>
              <a:cxnLst/>
              <a:rect l="l" t="t" r="r" b="b"/>
              <a:pathLst>
                <a:path w="1368" h="852" extrusionOk="0">
                  <a:moveTo>
                    <a:pt x="1216" y="1"/>
                  </a:moveTo>
                  <a:lnTo>
                    <a:pt x="0" y="1"/>
                  </a:lnTo>
                  <a:lnTo>
                    <a:pt x="1368" y="852"/>
                  </a:lnTo>
                  <a:lnTo>
                    <a:pt x="1368" y="92"/>
                  </a:lnTo>
                  <a:close/>
                </a:path>
              </a:pathLst>
            </a:custGeom>
            <a:solidFill>
              <a:srgbClr val="AFB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flipH="1">
              <a:off x="819160" y="1103436"/>
              <a:ext cx="1800837" cy="4331337"/>
            </a:xfrm>
            <a:custGeom>
              <a:avLst/>
              <a:gdLst/>
              <a:ahLst/>
              <a:cxnLst/>
              <a:rect l="l" t="t" r="r" b="b"/>
              <a:pathLst>
                <a:path w="52737" h="126842" extrusionOk="0">
                  <a:moveTo>
                    <a:pt x="1186" y="126841"/>
                  </a:moveTo>
                  <a:lnTo>
                    <a:pt x="52737" y="126841"/>
                  </a:lnTo>
                  <a:lnTo>
                    <a:pt x="52737" y="1"/>
                  </a:lnTo>
                  <a:lnTo>
                    <a:pt x="0" y="73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flipH="1">
              <a:off x="880387" y="3766770"/>
              <a:ext cx="1614016" cy="1601586"/>
            </a:xfrm>
            <a:custGeom>
              <a:avLst/>
              <a:gdLst/>
              <a:ahLst/>
              <a:cxnLst/>
              <a:rect l="l" t="t" r="r" b="b"/>
              <a:pathLst>
                <a:path w="47266" h="46902" extrusionOk="0">
                  <a:moveTo>
                    <a:pt x="47265" y="1"/>
                  </a:moveTo>
                  <a:lnTo>
                    <a:pt x="47265" y="46901"/>
                  </a:lnTo>
                  <a:lnTo>
                    <a:pt x="1034" y="46901"/>
                  </a:lnTo>
                  <a:lnTo>
                    <a:pt x="0" y="274"/>
                  </a:lnTo>
                  <a:lnTo>
                    <a:pt x="22766" y="153"/>
                  </a:lnTo>
                  <a:lnTo>
                    <a:pt x="23982" y="15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flipH="1">
              <a:off x="870006" y="1401338"/>
              <a:ext cx="1254921" cy="2320835"/>
            </a:xfrm>
            <a:custGeom>
              <a:avLst/>
              <a:gdLst/>
              <a:ahLst/>
              <a:cxnLst/>
              <a:rect l="l" t="t" r="r" b="b"/>
              <a:pathLst>
                <a:path w="36750" h="67965" extrusionOk="0">
                  <a:moveTo>
                    <a:pt x="1" y="2401"/>
                  </a:moveTo>
                  <a:lnTo>
                    <a:pt x="1794" y="67965"/>
                  </a:lnTo>
                  <a:lnTo>
                    <a:pt x="36749" y="67965"/>
                  </a:lnTo>
                  <a:lnTo>
                    <a:pt x="36749" y="0"/>
                  </a:lnTo>
                  <a:lnTo>
                    <a:pt x="36749" y="0"/>
                  </a:lnTo>
                  <a:lnTo>
                    <a:pt x="36749" y="2493"/>
                  </a:lnTo>
                  <a:lnTo>
                    <a:pt x="123" y="2493"/>
                  </a:ln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flipH="1">
              <a:off x="870006" y="1401338"/>
              <a:ext cx="1254921" cy="2320835"/>
            </a:xfrm>
            <a:custGeom>
              <a:avLst/>
              <a:gdLst/>
              <a:ahLst/>
              <a:cxnLst/>
              <a:rect l="l" t="t" r="r" b="b"/>
              <a:pathLst>
                <a:path w="36750" h="67965" extrusionOk="0">
                  <a:moveTo>
                    <a:pt x="1" y="2401"/>
                  </a:moveTo>
                  <a:lnTo>
                    <a:pt x="1794" y="67965"/>
                  </a:lnTo>
                  <a:lnTo>
                    <a:pt x="36749" y="67965"/>
                  </a:lnTo>
                  <a:lnTo>
                    <a:pt x="36749" y="0"/>
                  </a:lnTo>
                  <a:lnTo>
                    <a:pt x="36749" y="0"/>
                  </a:lnTo>
                  <a:lnTo>
                    <a:pt x="36749" y="2493"/>
                  </a:lnTo>
                  <a:lnTo>
                    <a:pt x="123" y="2493"/>
                  </a:lnTo>
                  <a:close/>
                </a:path>
              </a:pathLst>
            </a:custGeom>
            <a:solidFill>
              <a:srgbClr val="BFC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flipH="1">
              <a:off x="1675443" y="3771960"/>
              <a:ext cx="41558" cy="1596396"/>
            </a:xfrm>
            <a:custGeom>
              <a:avLst/>
              <a:gdLst/>
              <a:ahLst/>
              <a:cxnLst/>
              <a:rect l="l" t="t" r="r" b="b"/>
              <a:pathLst>
                <a:path w="1217" h="46750" extrusionOk="0">
                  <a:moveTo>
                    <a:pt x="0" y="1"/>
                  </a:moveTo>
                  <a:lnTo>
                    <a:pt x="0" y="46749"/>
                  </a:lnTo>
                  <a:lnTo>
                    <a:pt x="1216" y="46749"/>
                  </a:lnTo>
                  <a:lnTo>
                    <a:pt x="12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flipH="1">
              <a:off x="1532228" y="4264982"/>
              <a:ext cx="67475" cy="68534"/>
            </a:xfrm>
            <a:custGeom>
              <a:avLst/>
              <a:gdLst/>
              <a:ahLst/>
              <a:cxnLst/>
              <a:rect l="l" t="t" r="r" b="b"/>
              <a:pathLst>
                <a:path w="1976" h="2007" extrusionOk="0">
                  <a:moveTo>
                    <a:pt x="1003" y="1"/>
                  </a:moveTo>
                  <a:cubicBezTo>
                    <a:pt x="456" y="1"/>
                    <a:pt x="0" y="457"/>
                    <a:pt x="0" y="1004"/>
                  </a:cubicBezTo>
                  <a:cubicBezTo>
                    <a:pt x="0" y="1551"/>
                    <a:pt x="456" y="2007"/>
                    <a:pt x="1003" y="2007"/>
                  </a:cubicBezTo>
                  <a:cubicBezTo>
                    <a:pt x="1550" y="2007"/>
                    <a:pt x="1976" y="1551"/>
                    <a:pt x="1976" y="1004"/>
                  </a:cubicBezTo>
                  <a:cubicBezTo>
                    <a:pt x="1976" y="457"/>
                    <a:pt x="1550" y="1"/>
                    <a:pt x="1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flipH="1">
              <a:off x="575245" y="1103436"/>
              <a:ext cx="243950" cy="4331337"/>
            </a:xfrm>
            <a:custGeom>
              <a:avLst/>
              <a:gdLst/>
              <a:ahLst/>
              <a:cxnLst/>
              <a:rect l="l" t="t" r="r" b="b"/>
              <a:pathLst>
                <a:path w="7144" h="126842" extrusionOk="0">
                  <a:moveTo>
                    <a:pt x="7144" y="4074"/>
                  </a:moveTo>
                  <a:lnTo>
                    <a:pt x="7144" y="126112"/>
                  </a:lnTo>
                  <a:lnTo>
                    <a:pt x="1" y="126841"/>
                  </a:lnTo>
                  <a:lnTo>
                    <a:pt x="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flipH="1">
              <a:off x="2355285" y="2425763"/>
              <a:ext cx="1093" cy="1093"/>
            </a:xfrm>
            <a:custGeom>
              <a:avLst/>
              <a:gdLst/>
              <a:ahLst/>
              <a:cxnLst/>
              <a:rect l="l" t="t" r="r" b="b"/>
              <a:pathLst>
                <a:path w="32" h="32" extrusionOk="0">
                  <a:moveTo>
                    <a:pt x="1" y="31"/>
                  </a:moveTo>
                  <a:cubicBezTo>
                    <a:pt x="1" y="31"/>
                    <a:pt x="1" y="31"/>
                    <a:pt x="31" y="31"/>
                  </a:cubicBezTo>
                  <a:cubicBezTo>
                    <a:pt x="31" y="31"/>
                    <a:pt x="1" y="31"/>
                    <a:pt x="1" y="1"/>
                  </a:cubicBezTo>
                  <a:cubicBezTo>
                    <a:pt x="1" y="1"/>
                    <a:pt x="1" y="1"/>
                    <a:pt x="1" y="31"/>
                  </a:cubicBez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flipH="1">
              <a:off x="2087501" y="2425763"/>
              <a:ext cx="1093" cy="1093"/>
            </a:xfrm>
            <a:custGeom>
              <a:avLst/>
              <a:gdLst/>
              <a:ahLst/>
              <a:cxnLst/>
              <a:rect l="l" t="t" r="r" b="b"/>
              <a:pathLst>
                <a:path w="32" h="32" extrusionOk="0">
                  <a:moveTo>
                    <a:pt x="1" y="31"/>
                  </a:moveTo>
                  <a:cubicBezTo>
                    <a:pt x="1" y="31"/>
                    <a:pt x="1" y="31"/>
                    <a:pt x="31" y="31"/>
                  </a:cubicBezTo>
                  <a:cubicBezTo>
                    <a:pt x="1" y="31"/>
                    <a:pt x="1" y="31"/>
                    <a:pt x="1" y="1"/>
                  </a:cubicBezTo>
                  <a:cubicBezTo>
                    <a:pt x="1" y="1"/>
                    <a:pt x="1" y="1"/>
                    <a:pt x="1" y="31"/>
                  </a:cubicBez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flipH="1">
              <a:off x="2222452" y="2425763"/>
              <a:ext cx="1059" cy="1093"/>
            </a:xfrm>
            <a:custGeom>
              <a:avLst/>
              <a:gdLst/>
              <a:ahLst/>
              <a:cxnLst/>
              <a:rect l="l" t="t" r="r" b="b"/>
              <a:pathLst>
                <a:path w="31" h="32" extrusionOk="0">
                  <a:moveTo>
                    <a:pt x="0" y="31"/>
                  </a:moveTo>
                  <a:cubicBezTo>
                    <a:pt x="31" y="31"/>
                    <a:pt x="31" y="31"/>
                    <a:pt x="31" y="31"/>
                  </a:cubicBezTo>
                  <a:cubicBezTo>
                    <a:pt x="31" y="31"/>
                    <a:pt x="31" y="31"/>
                    <a:pt x="31" y="1"/>
                  </a:cubicBezTo>
                  <a:cubicBezTo>
                    <a:pt x="31" y="1"/>
                    <a:pt x="0" y="1"/>
                    <a:pt x="0" y="31"/>
                  </a:cubicBez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flipH="1">
              <a:off x="1516657" y="2425763"/>
              <a:ext cx="34" cy="1093"/>
            </a:xfrm>
            <a:custGeom>
              <a:avLst/>
              <a:gdLst/>
              <a:ahLst/>
              <a:cxnLst/>
              <a:rect l="l" t="t" r="r" b="b"/>
              <a:pathLst>
                <a:path w="1" h="32" extrusionOk="0">
                  <a:moveTo>
                    <a:pt x="1" y="31"/>
                  </a:moveTo>
                  <a:cubicBezTo>
                    <a:pt x="1" y="31"/>
                    <a:pt x="1" y="31"/>
                    <a:pt x="1" y="31"/>
                  </a:cubicBezTo>
                  <a:cubicBezTo>
                    <a:pt x="1" y="31"/>
                    <a:pt x="1" y="31"/>
                    <a:pt x="1" y="1"/>
                  </a:cubicBezTo>
                  <a:cubicBezTo>
                    <a:pt x="1" y="1"/>
                    <a:pt x="1" y="1"/>
                    <a:pt x="1" y="31"/>
                  </a:cubicBez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flipH="1">
              <a:off x="1385872" y="3154403"/>
              <a:ext cx="34" cy="34"/>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flipH="1">
              <a:off x="1251980" y="3154403"/>
              <a:ext cx="1059" cy="34"/>
            </a:xfrm>
            <a:custGeom>
              <a:avLst/>
              <a:gdLst/>
              <a:ahLst/>
              <a:cxnLst/>
              <a:rect l="l" t="t" r="r" b="b"/>
              <a:pathLst>
                <a:path w="31" h="1" extrusionOk="0">
                  <a:moveTo>
                    <a:pt x="0" y="0"/>
                  </a:moveTo>
                  <a:cubicBezTo>
                    <a:pt x="0" y="0"/>
                    <a:pt x="0" y="0"/>
                    <a:pt x="31" y="0"/>
                  </a:cubicBezTo>
                  <a:cubicBezTo>
                    <a:pt x="31" y="0"/>
                    <a:pt x="0" y="0"/>
                    <a:pt x="0" y="0"/>
                  </a:cubicBez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flipH="1">
              <a:off x="2227642" y="2387382"/>
              <a:ext cx="136009" cy="43606"/>
            </a:xfrm>
            <a:custGeom>
              <a:avLst/>
              <a:gdLst/>
              <a:ahLst/>
              <a:cxnLst/>
              <a:rect l="l" t="t" r="r" b="b"/>
              <a:pathLst>
                <a:path w="3983" h="1277" extrusionOk="0">
                  <a:moveTo>
                    <a:pt x="1" y="638"/>
                  </a:moveTo>
                  <a:cubicBezTo>
                    <a:pt x="1" y="821"/>
                    <a:pt x="62" y="973"/>
                    <a:pt x="183" y="1094"/>
                  </a:cubicBezTo>
                  <a:cubicBezTo>
                    <a:pt x="183" y="1125"/>
                    <a:pt x="214" y="1125"/>
                    <a:pt x="214" y="1155"/>
                  </a:cubicBezTo>
                  <a:cubicBezTo>
                    <a:pt x="214" y="1155"/>
                    <a:pt x="214" y="1155"/>
                    <a:pt x="244" y="1155"/>
                  </a:cubicBezTo>
                  <a:cubicBezTo>
                    <a:pt x="335" y="1216"/>
                    <a:pt x="426" y="1277"/>
                    <a:pt x="548" y="1277"/>
                  </a:cubicBezTo>
                  <a:cubicBezTo>
                    <a:pt x="578" y="1277"/>
                    <a:pt x="609" y="1277"/>
                    <a:pt x="639" y="1277"/>
                  </a:cubicBezTo>
                  <a:lnTo>
                    <a:pt x="3344" y="1277"/>
                  </a:lnTo>
                  <a:cubicBezTo>
                    <a:pt x="3344" y="1277"/>
                    <a:pt x="3375" y="1277"/>
                    <a:pt x="3405" y="1277"/>
                  </a:cubicBezTo>
                  <a:cubicBezTo>
                    <a:pt x="3740" y="1246"/>
                    <a:pt x="3983" y="973"/>
                    <a:pt x="3983" y="638"/>
                  </a:cubicBezTo>
                  <a:cubicBezTo>
                    <a:pt x="3983" y="486"/>
                    <a:pt x="3922" y="304"/>
                    <a:pt x="3800" y="182"/>
                  </a:cubicBezTo>
                  <a:cubicBezTo>
                    <a:pt x="3679" y="91"/>
                    <a:pt x="3527" y="0"/>
                    <a:pt x="3344" y="0"/>
                  </a:cubicBezTo>
                  <a:lnTo>
                    <a:pt x="639" y="0"/>
                  </a:lnTo>
                  <a:cubicBezTo>
                    <a:pt x="274" y="0"/>
                    <a:pt x="1" y="304"/>
                    <a:pt x="1" y="638"/>
                  </a:cubicBez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flipH="1">
              <a:off x="2094774" y="2387382"/>
              <a:ext cx="136009" cy="43606"/>
            </a:xfrm>
            <a:custGeom>
              <a:avLst/>
              <a:gdLst/>
              <a:ahLst/>
              <a:cxnLst/>
              <a:rect l="l" t="t" r="r" b="b"/>
              <a:pathLst>
                <a:path w="3983" h="1277" extrusionOk="0">
                  <a:moveTo>
                    <a:pt x="1" y="638"/>
                  </a:moveTo>
                  <a:cubicBezTo>
                    <a:pt x="1" y="821"/>
                    <a:pt x="61" y="973"/>
                    <a:pt x="183" y="1094"/>
                  </a:cubicBezTo>
                  <a:cubicBezTo>
                    <a:pt x="183" y="1125"/>
                    <a:pt x="213" y="1125"/>
                    <a:pt x="213" y="1155"/>
                  </a:cubicBezTo>
                  <a:cubicBezTo>
                    <a:pt x="244" y="1155"/>
                    <a:pt x="244" y="1155"/>
                    <a:pt x="244" y="1155"/>
                  </a:cubicBezTo>
                  <a:cubicBezTo>
                    <a:pt x="335" y="1216"/>
                    <a:pt x="457" y="1277"/>
                    <a:pt x="578" y="1277"/>
                  </a:cubicBezTo>
                  <a:cubicBezTo>
                    <a:pt x="578" y="1277"/>
                    <a:pt x="608" y="1277"/>
                    <a:pt x="639" y="1277"/>
                  </a:cubicBezTo>
                  <a:lnTo>
                    <a:pt x="3344" y="1277"/>
                  </a:lnTo>
                  <a:cubicBezTo>
                    <a:pt x="3374" y="1277"/>
                    <a:pt x="3374" y="1277"/>
                    <a:pt x="3405" y="1277"/>
                  </a:cubicBezTo>
                  <a:cubicBezTo>
                    <a:pt x="3739" y="1246"/>
                    <a:pt x="3982" y="973"/>
                    <a:pt x="3982" y="638"/>
                  </a:cubicBezTo>
                  <a:cubicBezTo>
                    <a:pt x="3982" y="486"/>
                    <a:pt x="3922" y="304"/>
                    <a:pt x="3800" y="182"/>
                  </a:cubicBezTo>
                  <a:cubicBezTo>
                    <a:pt x="3678" y="91"/>
                    <a:pt x="3526" y="0"/>
                    <a:pt x="3344" y="0"/>
                  </a:cubicBezTo>
                  <a:lnTo>
                    <a:pt x="639" y="0"/>
                  </a:lnTo>
                  <a:cubicBezTo>
                    <a:pt x="274" y="0"/>
                    <a:pt x="1" y="304"/>
                    <a:pt x="1" y="638"/>
                  </a:cubicBez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flipH="1">
              <a:off x="2063632" y="1179209"/>
              <a:ext cx="509686" cy="2542964"/>
            </a:xfrm>
            <a:custGeom>
              <a:avLst/>
              <a:gdLst/>
              <a:ahLst/>
              <a:cxnLst/>
              <a:rect l="l" t="t" r="r" b="b"/>
              <a:pathLst>
                <a:path w="14926" h="74470" extrusionOk="0">
                  <a:moveTo>
                    <a:pt x="1" y="1"/>
                  </a:moveTo>
                  <a:lnTo>
                    <a:pt x="2554" y="74470"/>
                  </a:lnTo>
                  <a:lnTo>
                    <a:pt x="14925" y="74470"/>
                  </a:lnTo>
                  <a:lnTo>
                    <a:pt x="13132" y="8906"/>
                  </a:lnTo>
                  <a:lnTo>
                    <a:pt x="9606" y="6505"/>
                  </a:lnTo>
                  <a:lnTo>
                    <a:pt x="9576" y="6505"/>
                  </a:ln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flipH="1">
              <a:off x="870006" y="1143935"/>
              <a:ext cx="1703311" cy="342534"/>
            </a:xfrm>
            <a:custGeom>
              <a:avLst/>
              <a:gdLst/>
              <a:ahLst/>
              <a:cxnLst/>
              <a:rect l="l" t="t" r="r" b="b"/>
              <a:pathLst>
                <a:path w="49881" h="10031" extrusionOk="0">
                  <a:moveTo>
                    <a:pt x="1" y="1034"/>
                  </a:moveTo>
                  <a:lnTo>
                    <a:pt x="9576" y="7538"/>
                  </a:lnTo>
                  <a:lnTo>
                    <a:pt x="9606" y="7538"/>
                  </a:lnTo>
                  <a:lnTo>
                    <a:pt x="13132" y="9939"/>
                  </a:lnTo>
                  <a:lnTo>
                    <a:pt x="13254" y="10031"/>
                  </a:lnTo>
                  <a:lnTo>
                    <a:pt x="49880" y="10031"/>
                  </a:lnTo>
                  <a:lnTo>
                    <a:pt x="49880" y="7538"/>
                  </a:lnTo>
                  <a:lnTo>
                    <a:pt x="49880" y="0"/>
                  </a:ln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flipH="1">
              <a:off x="2063632" y="1179209"/>
              <a:ext cx="509686" cy="2542964"/>
            </a:xfrm>
            <a:custGeom>
              <a:avLst/>
              <a:gdLst/>
              <a:ahLst/>
              <a:cxnLst/>
              <a:rect l="l" t="t" r="r" b="b"/>
              <a:pathLst>
                <a:path w="14926" h="74470" extrusionOk="0">
                  <a:moveTo>
                    <a:pt x="1" y="1"/>
                  </a:moveTo>
                  <a:lnTo>
                    <a:pt x="2554" y="74470"/>
                  </a:lnTo>
                  <a:lnTo>
                    <a:pt x="14925" y="74470"/>
                  </a:lnTo>
                  <a:lnTo>
                    <a:pt x="13132" y="8906"/>
                  </a:lnTo>
                  <a:lnTo>
                    <a:pt x="9606" y="6505"/>
                  </a:lnTo>
                  <a:lnTo>
                    <a:pt x="9576" y="650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flipH="1">
              <a:off x="870006" y="1143935"/>
              <a:ext cx="1703311" cy="342534"/>
            </a:xfrm>
            <a:custGeom>
              <a:avLst/>
              <a:gdLst/>
              <a:ahLst/>
              <a:cxnLst/>
              <a:rect l="l" t="t" r="r" b="b"/>
              <a:pathLst>
                <a:path w="49881" h="10031" extrusionOk="0">
                  <a:moveTo>
                    <a:pt x="1" y="1034"/>
                  </a:moveTo>
                  <a:lnTo>
                    <a:pt x="9576" y="7538"/>
                  </a:lnTo>
                  <a:lnTo>
                    <a:pt x="9606" y="7538"/>
                  </a:lnTo>
                  <a:lnTo>
                    <a:pt x="13132" y="9939"/>
                  </a:lnTo>
                  <a:lnTo>
                    <a:pt x="13254" y="10031"/>
                  </a:lnTo>
                  <a:lnTo>
                    <a:pt x="49880" y="10031"/>
                  </a:lnTo>
                  <a:lnTo>
                    <a:pt x="49880" y="7538"/>
                  </a:lnTo>
                  <a:lnTo>
                    <a:pt x="49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p:cNvGrpSpPr/>
            <p:nvPr/>
          </p:nvGrpSpPr>
          <p:grpSpPr>
            <a:xfrm flipH="1">
              <a:off x="900859" y="1605612"/>
              <a:ext cx="364354" cy="584400"/>
              <a:chOff x="-1035501" y="2330402"/>
              <a:chExt cx="266750" cy="427850"/>
            </a:xfrm>
          </p:grpSpPr>
          <p:sp>
            <p:nvSpPr>
              <p:cNvPr id="447" name="Google Shape;447;p31"/>
              <p:cNvSpPr/>
              <p:nvPr/>
            </p:nvSpPr>
            <p:spPr>
              <a:xfrm>
                <a:off x="-1035501" y="2330402"/>
                <a:ext cx="266750" cy="427850"/>
              </a:xfrm>
              <a:custGeom>
                <a:avLst/>
                <a:gdLst/>
                <a:ahLst/>
                <a:cxnLst/>
                <a:rect l="l" t="t" r="r" b="b"/>
                <a:pathLst>
                  <a:path w="10670" h="17114" extrusionOk="0">
                    <a:moveTo>
                      <a:pt x="10457" y="10913"/>
                    </a:moveTo>
                    <a:cubicBezTo>
                      <a:pt x="10396" y="10730"/>
                      <a:pt x="10335" y="10548"/>
                      <a:pt x="10274" y="10366"/>
                    </a:cubicBezTo>
                    <a:cubicBezTo>
                      <a:pt x="10001" y="9697"/>
                      <a:pt x="9575" y="9089"/>
                      <a:pt x="9058" y="8542"/>
                    </a:cubicBezTo>
                    <a:cubicBezTo>
                      <a:pt x="8420" y="7904"/>
                      <a:pt x="7660" y="7478"/>
                      <a:pt x="7052" y="6779"/>
                    </a:cubicBezTo>
                    <a:cubicBezTo>
                      <a:pt x="7022" y="6748"/>
                      <a:pt x="6991" y="6718"/>
                      <a:pt x="6961" y="6657"/>
                    </a:cubicBezTo>
                    <a:cubicBezTo>
                      <a:pt x="6657" y="6293"/>
                      <a:pt x="6505" y="5837"/>
                      <a:pt x="6505" y="5381"/>
                    </a:cubicBezTo>
                    <a:lnTo>
                      <a:pt x="6505" y="305"/>
                    </a:lnTo>
                    <a:cubicBezTo>
                      <a:pt x="6566" y="183"/>
                      <a:pt x="6505" y="1"/>
                      <a:pt x="6323" y="1"/>
                    </a:cubicBezTo>
                    <a:lnTo>
                      <a:pt x="4651" y="1"/>
                    </a:lnTo>
                    <a:cubicBezTo>
                      <a:pt x="4590" y="1"/>
                      <a:pt x="4560" y="1"/>
                      <a:pt x="4499" y="31"/>
                    </a:cubicBezTo>
                    <a:cubicBezTo>
                      <a:pt x="4438" y="61"/>
                      <a:pt x="4377" y="122"/>
                      <a:pt x="4377" y="244"/>
                    </a:cubicBezTo>
                    <a:lnTo>
                      <a:pt x="4377" y="5381"/>
                    </a:lnTo>
                    <a:cubicBezTo>
                      <a:pt x="4377" y="6779"/>
                      <a:pt x="3070" y="7265"/>
                      <a:pt x="2159" y="7964"/>
                    </a:cubicBezTo>
                    <a:cubicBezTo>
                      <a:pt x="791" y="9028"/>
                      <a:pt x="0" y="10730"/>
                      <a:pt x="31" y="12402"/>
                    </a:cubicBezTo>
                    <a:cubicBezTo>
                      <a:pt x="31" y="13770"/>
                      <a:pt x="578" y="15138"/>
                      <a:pt x="1733" y="16080"/>
                    </a:cubicBezTo>
                    <a:cubicBezTo>
                      <a:pt x="1763" y="16080"/>
                      <a:pt x="1794" y="16110"/>
                      <a:pt x="1824" y="16141"/>
                    </a:cubicBezTo>
                    <a:cubicBezTo>
                      <a:pt x="1976" y="16262"/>
                      <a:pt x="2128" y="16353"/>
                      <a:pt x="2311" y="16445"/>
                    </a:cubicBezTo>
                    <a:cubicBezTo>
                      <a:pt x="3131" y="16931"/>
                      <a:pt x="4043" y="17083"/>
                      <a:pt x="5016" y="17113"/>
                    </a:cubicBezTo>
                    <a:cubicBezTo>
                      <a:pt x="6171" y="17113"/>
                      <a:pt x="7447" y="17083"/>
                      <a:pt x="8481" y="16475"/>
                    </a:cubicBezTo>
                    <a:cubicBezTo>
                      <a:pt x="9788" y="15685"/>
                      <a:pt x="10487" y="14195"/>
                      <a:pt x="10609" y="12736"/>
                    </a:cubicBezTo>
                    <a:cubicBezTo>
                      <a:pt x="10669" y="12098"/>
                      <a:pt x="10609" y="11490"/>
                      <a:pt x="10457" y="109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867576" y="2537102"/>
                <a:ext cx="81350" cy="136800"/>
              </a:xfrm>
              <a:custGeom>
                <a:avLst/>
                <a:gdLst/>
                <a:ahLst/>
                <a:cxnLst/>
                <a:rect l="l" t="t" r="r" b="b"/>
                <a:pathLst>
                  <a:path w="3254" h="5472" extrusionOk="0">
                    <a:moveTo>
                      <a:pt x="1703" y="395"/>
                    </a:moveTo>
                    <a:cubicBezTo>
                      <a:pt x="1551" y="213"/>
                      <a:pt x="1369" y="0"/>
                      <a:pt x="1278" y="0"/>
                    </a:cubicBezTo>
                    <a:lnTo>
                      <a:pt x="1" y="0"/>
                    </a:lnTo>
                    <a:cubicBezTo>
                      <a:pt x="396" y="669"/>
                      <a:pt x="670" y="1429"/>
                      <a:pt x="822" y="2189"/>
                    </a:cubicBezTo>
                    <a:cubicBezTo>
                      <a:pt x="1065" y="3253"/>
                      <a:pt x="1126" y="4377"/>
                      <a:pt x="943" y="5471"/>
                    </a:cubicBezTo>
                    <a:cubicBezTo>
                      <a:pt x="1399" y="5471"/>
                      <a:pt x="1855" y="5441"/>
                      <a:pt x="2311" y="5411"/>
                    </a:cubicBezTo>
                    <a:cubicBezTo>
                      <a:pt x="2524" y="5411"/>
                      <a:pt x="2706" y="5411"/>
                      <a:pt x="2888" y="5411"/>
                    </a:cubicBezTo>
                    <a:cubicBezTo>
                      <a:pt x="2888" y="5411"/>
                      <a:pt x="2949" y="5411"/>
                      <a:pt x="2980" y="5380"/>
                    </a:cubicBezTo>
                    <a:cubicBezTo>
                      <a:pt x="2980" y="5289"/>
                      <a:pt x="3101" y="4833"/>
                      <a:pt x="3132" y="4742"/>
                    </a:cubicBezTo>
                    <a:cubicBezTo>
                      <a:pt x="3253" y="3861"/>
                      <a:pt x="3101" y="2949"/>
                      <a:pt x="2736" y="2128"/>
                    </a:cubicBezTo>
                    <a:cubicBezTo>
                      <a:pt x="2585" y="1702"/>
                      <a:pt x="2341" y="1277"/>
                      <a:pt x="2068" y="912"/>
                    </a:cubicBezTo>
                    <a:cubicBezTo>
                      <a:pt x="2037" y="851"/>
                      <a:pt x="1885" y="608"/>
                      <a:pt x="1703"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31"/>
            <p:cNvGrpSpPr/>
            <p:nvPr/>
          </p:nvGrpSpPr>
          <p:grpSpPr>
            <a:xfrm flipH="1">
              <a:off x="2026591" y="3104712"/>
              <a:ext cx="385534" cy="618372"/>
              <a:chOff x="-1035501" y="2330402"/>
              <a:chExt cx="266750" cy="427850"/>
            </a:xfrm>
          </p:grpSpPr>
          <p:sp>
            <p:nvSpPr>
              <p:cNvPr id="450" name="Google Shape;450;p31"/>
              <p:cNvSpPr/>
              <p:nvPr/>
            </p:nvSpPr>
            <p:spPr>
              <a:xfrm>
                <a:off x="-1035501" y="2330402"/>
                <a:ext cx="266750" cy="427850"/>
              </a:xfrm>
              <a:custGeom>
                <a:avLst/>
                <a:gdLst/>
                <a:ahLst/>
                <a:cxnLst/>
                <a:rect l="l" t="t" r="r" b="b"/>
                <a:pathLst>
                  <a:path w="10670" h="17114" extrusionOk="0">
                    <a:moveTo>
                      <a:pt x="10457" y="10913"/>
                    </a:moveTo>
                    <a:cubicBezTo>
                      <a:pt x="10396" y="10730"/>
                      <a:pt x="10335" y="10548"/>
                      <a:pt x="10274" y="10366"/>
                    </a:cubicBezTo>
                    <a:cubicBezTo>
                      <a:pt x="10001" y="9697"/>
                      <a:pt x="9575" y="9089"/>
                      <a:pt x="9058" y="8542"/>
                    </a:cubicBezTo>
                    <a:cubicBezTo>
                      <a:pt x="8420" y="7904"/>
                      <a:pt x="7660" y="7478"/>
                      <a:pt x="7052" y="6779"/>
                    </a:cubicBezTo>
                    <a:cubicBezTo>
                      <a:pt x="7022" y="6748"/>
                      <a:pt x="6991" y="6718"/>
                      <a:pt x="6961" y="6657"/>
                    </a:cubicBezTo>
                    <a:cubicBezTo>
                      <a:pt x="6657" y="6293"/>
                      <a:pt x="6505" y="5837"/>
                      <a:pt x="6505" y="5381"/>
                    </a:cubicBezTo>
                    <a:lnTo>
                      <a:pt x="6505" y="305"/>
                    </a:lnTo>
                    <a:cubicBezTo>
                      <a:pt x="6566" y="183"/>
                      <a:pt x="6505" y="1"/>
                      <a:pt x="6323" y="1"/>
                    </a:cubicBezTo>
                    <a:lnTo>
                      <a:pt x="4651" y="1"/>
                    </a:lnTo>
                    <a:cubicBezTo>
                      <a:pt x="4590" y="1"/>
                      <a:pt x="4560" y="1"/>
                      <a:pt x="4499" y="31"/>
                    </a:cubicBezTo>
                    <a:cubicBezTo>
                      <a:pt x="4438" y="61"/>
                      <a:pt x="4377" y="122"/>
                      <a:pt x="4377" y="244"/>
                    </a:cubicBezTo>
                    <a:lnTo>
                      <a:pt x="4377" y="5381"/>
                    </a:lnTo>
                    <a:cubicBezTo>
                      <a:pt x="4377" y="6779"/>
                      <a:pt x="3070" y="7265"/>
                      <a:pt x="2159" y="7964"/>
                    </a:cubicBezTo>
                    <a:cubicBezTo>
                      <a:pt x="791" y="9028"/>
                      <a:pt x="0" y="10730"/>
                      <a:pt x="31" y="12402"/>
                    </a:cubicBezTo>
                    <a:cubicBezTo>
                      <a:pt x="31" y="13770"/>
                      <a:pt x="578" y="15138"/>
                      <a:pt x="1733" y="16080"/>
                    </a:cubicBezTo>
                    <a:cubicBezTo>
                      <a:pt x="1763" y="16080"/>
                      <a:pt x="1794" y="16110"/>
                      <a:pt x="1824" y="16141"/>
                    </a:cubicBezTo>
                    <a:cubicBezTo>
                      <a:pt x="1976" y="16262"/>
                      <a:pt x="2128" y="16353"/>
                      <a:pt x="2311" y="16445"/>
                    </a:cubicBezTo>
                    <a:cubicBezTo>
                      <a:pt x="3131" y="16931"/>
                      <a:pt x="4043" y="17083"/>
                      <a:pt x="5016" y="17113"/>
                    </a:cubicBezTo>
                    <a:cubicBezTo>
                      <a:pt x="6171" y="17113"/>
                      <a:pt x="7447" y="17083"/>
                      <a:pt x="8481" y="16475"/>
                    </a:cubicBezTo>
                    <a:cubicBezTo>
                      <a:pt x="9788" y="15685"/>
                      <a:pt x="10487" y="14195"/>
                      <a:pt x="10609" y="12736"/>
                    </a:cubicBezTo>
                    <a:cubicBezTo>
                      <a:pt x="10669" y="12098"/>
                      <a:pt x="10609" y="11490"/>
                      <a:pt x="10457" y="109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867576" y="2537102"/>
                <a:ext cx="81350" cy="136800"/>
              </a:xfrm>
              <a:custGeom>
                <a:avLst/>
                <a:gdLst/>
                <a:ahLst/>
                <a:cxnLst/>
                <a:rect l="l" t="t" r="r" b="b"/>
                <a:pathLst>
                  <a:path w="3254" h="5472" extrusionOk="0">
                    <a:moveTo>
                      <a:pt x="1703" y="395"/>
                    </a:moveTo>
                    <a:cubicBezTo>
                      <a:pt x="1551" y="213"/>
                      <a:pt x="1369" y="0"/>
                      <a:pt x="1278" y="0"/>
                    </a:cubicBezTo>
                    <a:lnTo>
                      <a:pt x="1" y="0"/>
                    </a:lnTo>
                    <a:cubicBezTo>
                      <a:pt x="396" y="669"/>
                      <a:pt x="670" y="1429"/>
                      <a:pt x="822" y="2189"/>
                    </a:cubicBezTo>
                    <a:cubicBezTo>
                      <a:pt x="1065" y="3253"/>
                      <a:pt x="1126" y="4377"/>
                      <a:pt x="943" y="5471"/>
                    </a:cubicBezTo>
                    <a:cubicBezTo>
                      <a:pt x="1399" y="5471"/>
                      <a:pt x="1855" y="5441"/>
                      <a:pt x="2311" y="5411"/>
                    </a:cubicBezTo>
                    <a:cubicBezTo>
                      <a:pt x="2524" y="5411"/>
                      <a:pt x="2706" y="5411"/>
                      <a:pt x="2888" y="5411"/>
                    </a:cubicBezTo>
                    <a:cubicBezTo>
                      <a:pt x="2888" y="5411"/>
                      <a:pt x="2949" y="5411"/>
                      <a:pt x="2980" y="5380"/>
                    </a:cubicBezTo>
                    <a:cubicBezTo>
                      <a:pt x="2980" y="5289"/>
                      <a:pt x="3101" y="4833"/>
                      <a:pt x="3132" y="4742"/>
                    </a:cubicBezTo>
                    <a:cubicBezTo>
                      <a:pt x="3253" y="3861"/>
                      <a:pt x="3101" y="2949"/>
                      <a:pt x="2736" y="2128"/>
                    </a:cubicBezTo>
                    <a:cubicBezTo>
                      <a:pt x="2585" y="1702"/>
                      <a:pt x="2341" y="1277"/>
                      <a:pt x="2068" y="912"/>
                    </a:cubicBezTo>
                    <a:cubicBezTo>
                      <a:pt x="2037" y="851"/>
                      <a:pt x="1885" y="608"/>
                      <a:pt x="1703"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31"/>
            <p:cNvGrpSpPr/>
            <p:nvPr/>
          </p:nvGrpSpPr>
          <p:grpSpPr>
            <a:xfrm flipH="1">
              <a:off x="1632324" y="3104712"/>
              <a:ext cx="385534" cy="618372"/>
              <a:chOff x="-1035501" y="2330402"/>
              <a:chExt cx="266750" cy="427850"/>
            </a:xfrm>
          </p:grpSpPr>
          <p:sp>
            <p:nvSpPr>
              <p:cNvPr id="453" name="Google Shape;453;p31"/>
              <p:cNvSpPr/>
              <p:nvPr/>
            </p:nvSpPr>
            <p:spPr>
              <a:xfrm>
                <a:off x="-1035501" y="2330402"/>
                <a:ext cx="266750" cy="427850"/>
              </a:xfrm>
              <a:custGeom>
                <a:avLst/>
                <a:gdLst/>
                <a:ahLst/>
                <a:cxnLst/>
                <a:rect l="l" t="t" r="r" b="b"/>
                <a:pathLst>
                  <a:path w="10670" h="17114" extrusionOk="0">
                    <a:moveTo>
                      <a:pt x="10457" y="10913"/>
                    </a:moveTo>
                    <a:cubicBezTo>
                      <a:pt x="10396" y="10730"/>
                      <a:pt x="10335" y="10548"/>
                      <a:pt x="10274" y="10366"/>
                    </a:cubicBezTo>
                    <a:cubicBezTo>
                      <a:pt x="10001" y="9697"/>
                      <a:pt x="9575" y="9089"/>
                      <a:pt x="9058" y="8542"/>
                    </a:cubicBezTo>
                    <a:cubicBezTo>
                      <a:pt x="8420" y="7904"/>
                      <a:pt x="7660" y="7478"/>
                      <a:pt x="7052" y="6779"/>
                    </a:cubicBezTo>
                    <a:cubicBezTo>
                      <a:pt x="7022" y="6748"/>
                      <a:pt x="6991" y="6718"/>
                      <a:pt x="6961" y="6657"/>
                    </a:cubicBezTo>
                    <a:cubicBezTo>
                      <a:pt x="6657" y="6293"/>
                      <a:pt x="6505" y="5837"/>
                      <a:pt x="6505" y="5381"/>
                    </a:cubicBezTo>
                    <a:lnTo>
                      <a:pt x="6505" y="305"/>
                    </a:lnTo>
                    <a:cubicBezTo>
                      <a:pt x="6566" y="183"/>
                      <a:pt x="6505" y="1"/>
                      <a:pt x="6323" y="1"/>
                    </a:cubicBezTo>
                    <a:lnTo>
                      <a:pt x="4651" y="1"/>
                    </a:lnTo>
                    <a:cubicBezTo>
                      <a:pt x="4590" y="1"/>
                      <a:pt x="4560" y="1"/>
                      <a:pt x="4499" y="31"/>
                    </a:cubicBezTo>
                    <a:cubicBezTo>
                      <a:pt x="4438" y="61"/>
                      <a:pt x="4377" y="122"/>
                      <a:pt x="4377" y="244"/>
                    </a:cubicBezTo>
                    <a:lnTo>
                      <a:pt x="4377" y="5381"/>
                    </a:lnTo>
                    <a:cubicBezTo>
                      <a:pt x="4377" y="6779"/>
                      <a:pt x="3070" y="7265"/>
                      <a:pt x="2159" y="7964"/>
                    </a:cubicBezTo>
                    <a:cubicBezTo>
                      <a:pt x="791" y="9028"/>
                      <a:pt x="0" y="10730"/>
                      <a:pt x="31" y="12402"/>
                    </a:cubicBezTo>
                    <a:cubicBezTo>
                      <a:pt x="31" y="13770"/>
                      <a:pt x="578" y="15138"/>
                      <a:pt x="1733" y="16080"/>
                    </a:cubicBezTo>
                    <a:cubicBezTo>
                      <a:pt x="1763" y="16080"/>
                      <a:pt x="1794" y="16110"/>
                      <a:pt x="1824" y="16141"/>
                    </a:cubicBezTo>
                    <a:cubicBezTo>
                      <a:pt x="1976" y="16262"/>
                      <a:pt x="2128" y="16353"/>
                      <a:pt x="2311" y="16445"/>
                    </a:cubicBezTo>
                    <a:cubicBezTo>
                      <a:pt x="3131" y="16931"/>
                      <a:pt x="4043" y="17083"/>
                      <a:pt x="5016" y="17113"/>
                    </a:cubicBezTo>
                    <a:cubicBezTo>
                      <a:pt x="6171" y="17113"/>
                      <a:pt x="7447" y="17083"/>
                      <a:pt x="8481" y="16475"/>
                    </a:cubicBezTo>
                    <a:cubicBezTo>
                      <a:pt x="9788" y="15685"/>
                      <a:pt x="10487" y="14195"/>
                      <a:pt x="10609" y="12736"/>
                    </a:cubicBezTo>
                    <a:cubicBezTo>
                      <a:pt x="10669" y="12098"/>
                      <a:pt x="10609" y="11490"/>
                      <a:pt x="10457" y="109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867576" y="2537102"/>
                <a:ext cx="81350" cy="136800"/>
              </a:xfrm>
              <a:custGeom>
                <a:avLst/>
                <a:gdLst/>
                <a:ahLst/>
                <a:cxnLst/>
                <a:rect l="l" t="t" r="r" b="b"/>
                <a:pathLst>
                  <a:path w="3254" h="5472" extrusionOk="0">
                    <a:moveTo>
                      <a:pt x="1703" y="395"/>
                    </a:moveTo>
                    <a:cubicBezTo>
                      <a:pt x="1551" y="213"/>
                      <a:pt x="1369" y="0"/>
                      <a:pt x="1278" y="0"/>
                    </a:cubicBezTo>
                    <a:lnTo>
                      <a:pt x="1" y="0"/>
                    </a:lnTo>
                    <a:cubicBezTo>
                      <a:pt x="396" y="669"/>
                      <a:pt x="670" y="1429"/>
                      <a:pt x="822" y="2189"/>
                    </a:cubicBezTo>
                    <a:cubicBezTo>
                      <a:pt x="1065" y="3253"/>
                      <a:pt x="1126" y="4377"/>
                      <a:pt x="943" y="5471"/>
                    </a:cubicBezTo>
                    <a:cubicBezTo>
                      <a:pt x="1399" y="5471"/>
                      <a:pt x="1855" y="5441"/>
                      <a:pt x="2311" y="5411"/>
                    </a:cubicBezTo>
                    <a:cubicBezTo>
                      <a:pt x="2524" y="5411"/>
                      <a:pt x="2706" y="5411"/>
                      <a:pt x="2888" y="5411"/>
                    </a:cubicBezTo>
                    <a:cubicBezTo>
                      <a:pt x="2888" y="5411"/>
                      <a:pt x="2949" y="5411"/>
                      <a:pt x="2980" y="5380"/>
                    </a:cubicBezTo>
                    <a:cubicBezTo>
                      <a:pt x="2980" y="5289"/>
                      <a:pt x="3101" y="4833"/>
                      <a:pt x="3132" y="4742"/>
                    </a:cubicBezTo>
                    <a:cubicBezTo>
                      <a:pt x="3253" y="3861"/>
                      <a:pt x="3101" y="2949"/>
                      <a:pt x="2736" y="2128"/>
                    </a:cubicBezTo>
                    <a:cubicBezTo>
                      <a:pt x="2585" y="1702"/>
                      <a:pt x="2341" y="1277"/>
                      <a:pt x="2068" y="912"/>
                    </a:cubicBezTo>
                    <a:cubicBezTo>
                      <a:pt x="2037" y="851"/>
                      <a:pt x="1885" y="608"/>
                      <a:pt x="1703"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1"/>
            <p:cNvGrpSpPr/>
            <p:nvPr/>
          </p:nvGrpSpPr>
          <p:grpSpPr>
            <a:xfrm flipH="1">
              <a:off x="1762339" y="2570314"/>
              <a:ext cx="650013" cy="432544"/>
              <a:chOff x="12589266" y="3488708"/>
              <a:chExt cx="757679" cy="504189"/>
            </a:xfrm>
          </p:grpSpPr>
          <p:sp>
            <p:nvSpPr>
              <p:cNvPr id="456" name="Google Shape;456;p31"/>
              <p:cNvSpPr/>
              <p:nvPr/>
            </p:nvSpPr>
            <p:spPr>
              <a:xfrm>
                <a:off x="12648827" y="3627747"/>
                <a:ext cx="26545" cy="332050"/>
              </a:xfrm>
              <a:custGeom>
                <a:avLst/>
                <a:gdLst/>
                <a:ahLst/>
                <a:cxnLst/>
                <a:rect l="l" t="t" r="r" b="b"/>
                <a:pathLst>
                  <a:path w="853" h="10670" extrusionOk="0">
                    <a:moveTo>
                      <a:pt x="1" y="1"/>
                    </a:moveTo>
                    <a:lnTo>
                      <a:pt x="852" y="1"/>
                    </a:lnTo>
                    <a:lnTo>
                      <a:pt x="852" y="10670"/>
                    </a:lnTo>
                    <a:lnTo>
                      <a:pt x="1" y="106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13257044" y="3627747"/>
                <a:ext cx="26514" cy="332050"/>
              </a:xfrm>
              <a:custGeom>
                <a:avLst/>
                <a:gdLst/>
                <a:ahLst/>
                <a:cxnLst/>
                <a:rect l="l" t="t" r="r" b="b"/>
                <a:pathLst>
                  <a:path w="852" h="10670" extrusionOk="0">
                    <a:moveTo>
                      <a:pt x="0" y="1"/>
                    </a:moveTo>
                    <a:lnTo>
                      <a:pt x="851" y="1"/>
                    </a:lnTo>
                    <a:lnTo>
                      <a:pt x="851" y="10670"/>
                    </a:lnTo>
                    <a:lnTo>
                      <a:pt x="0" y="106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12703690" y="3488708"/>
                <a:ext cx="74781" cy="416230"/>
              </a:xfrm>
              <a:custGeom>
                <a:avLst/>
                <a:gdLst/>
                <a:ahLst/>
                <a:cxnLst/>
                <a:rect l="l" t="t" r="r" b="b"/>
                <a:pathLst>
                  <a:path w="2403" h="13375" extrusionOk="0">
                    <a:moveTo>
                      <a:pt x="2250" y="1"/>
                    </a:moveTo>
                    <a:cubicBezTo>
                      <a:pt x="2341" y="1"/>
                      <a:pt x="2402" y="62"/>
                      <a:pt x="2402" y="122"/>
                    </a:cubicBezTo>
                    <a:cubicBezTo>
                      <a:pt x="2402" y="214"/>
                      <a:pt x="2402" y="305"/>
                      <a:pt x="2402" y="396"/>
                    </a:cubicBezTo>
                    <a:cubicBezTo>
                      <a:pt x="2372" y="1247"/>
                      <a:pt x="2372" y="3922"/>
                      <a:pt x="2372" y="5198"/>
                    </a:cubicBezTo>
                    <a:cubicBezTo>
                      <a:pt x="2372" y="7356"/>
                      <a:pt x="2372" y="9697"/>
                      <a:pt x="2372" y="10852"/>
                    </a:cubicBezTo>
                    <a:cubicBezTo>
                      <a:pt x="2372" y="11156"/>
                      <a:pt x="2372" y="11399"/>
                      <a:pt x="2372" y="11490"/>
                    </a:cubicBezTo>
                    <a:cubicBezTo>
                      <a:pt x="2372" y="12068"/>
                      <a:pt x="2341" y="12706"/>
                      <a:pt x="1946" y="13101"/>
                    </a:cubicBezTo>
                    <a:cubicBezTo>
                      <a:pt x="1733" y="13284"/>
                      <a:pt x="1460" y="13375"/>
                      <a:pt x="1186" y="13375"/>
                    </a:cubicBezTo>
                    <a:cubicBezTo>
                      <a:pt x="852" y="13375"/>
                      <a:pt x="487" y="13223"/>
                      <a:pt x="305" y="12949"/>
                    </a:cubicBezTo>
                    <a:cubicBezTo>
                      <a:pt x="153" y="12706"/>
                      <a:pt x="62" y="12433"/>
                      <a:pt x="31" y="12159"/>
                    </a:cubicBezTo>
                    <a:cubicBezTo>
                      <a:pt x="31" y="12007"/>
                      <a:pt x="31" y="11855"/>
                      <a:pt x="31" y="11673"/>
                    </a:cubicBezTo>
                    <a:cubicBezTo>
                      <a:pt x="1" y="11156"/>
                      <a:pt x="1" y="10609"/>
                      <a:pt x="1" y="10092"/>
                    </a:cubicBezTo>
                    <a:lnTo>
                      <a:pt x="1" y="10031"/>
                    </a:lnTo>
                    <a:cubicBezTo>
                      <a:pt x="1" y="9059"/>
                      <a:pt x="1" y="8056"/>
                      <a:pt x="1" y="7083"/>
                    </a:cubicBezTo>
                    <a:cubicBezTo>
                      <a:pt x="1" y="6353"/>
                      <a:pt x="1" y="5654"/>
                      <a:pt x="1" y="4955"/>
                    </a:cubicBezTo>
                    <a:cubicBezTo>
                      <a:pt x="1" y="3831"/>
                      <a:pt x="1" y="1247"/>
                      <a:pt x="1" y="122"/>
                    </a:cubicBezTo>
                    <a:cubicBezTo>
                      <a:pt x="1" y="62"/>
                      <a:pt x="62" y="1"/>
                      <a:pt x="123" y="1"/>
                    </a:cubicBezTo>
                    <a:cubicBezTo>
                      <a:pt x="548" y="1"/>
                      <a:pt x="1855" y="1"/>
                      <a:pt x="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12747225" y="3793299"/>
                <a:ext cx="17054" cy="16089"/>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12727340" y="3780042"/>
                <a:ext cx="13288" cy="13288"/>
              </a:xfrm>
              <a:custGeom>
                <a:avLst/>
                <a:gdLst/>
                <a:ahLst/>
                <a:cxnLst/>
                <a:rect l="l" t="t" r="r" b="b"/>
                <a:pathLst>
                  <a:path w="427" h="427" extrusionOk="0">
                    <a:moveTo>
                      <a:pt x="214" y="1"/>
                    </a:moveTo>
                    <a:cubicBezTo>
                      <a:pt x="92" y="1"/>
                      <a:pt x="1" y="92"/>
                      <a:pt x="1" y="213"/>
                    </a:cubicBezTo>
                    <a:cubicBezTo>
                      <a:pt x="1" y="335"/>
                      <a:pt x="92" y="426"/>
                      <a:pt x="214" y="426"/>
                    </a:cubicBezTo>
                    <a:cubicBezTo>
                      <a:pt x="335" y="426"/>
                      <a:pt x="426" y="335"/>
                      <a:pt x="426" y="213"/>
                    </a:cubicBezTo>
                    <a:cubicBezTo>
                      <a:pt x="426" y="92"/>
                      <a:pt x="335" y="1"/>
                      <a:pt x="214" y="1"/>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12727340" y="3512358"/>
                <a:ext cx="40705" cy="311231"/>
              </a:xfrm>
              <a:custGeom>
                <a:avLst/>
                <a:gdLst/>
                <a:ahLst/>
                <a:cxnLst/>
                <a:rect l="l" t="t" r="r" b="b"/>
                <a:pathLst>
                  <a:path w="1308" h="10001" extrusionOk="0">
                    <a:moveTo>
                      <a:pt x="1277" y="10001"/>
                    </a:moveTo>
                    <a:cubicBezTo>
                      <a:pt x="1277" y="8846"/>
                      <a:pt x="1308" y="6536"/>
                      <a:pt x="1308" y="4438"/>
                    </a:cubicBezTo>
                    <a:cubicBezTo>
                      <a:pt x="1308" y="3283"/>
                      <a:pt x="1308" y="1095"/>
                      <a:pt x="1308" y="1"/>
                    </a:cubicBezTo>
                    <a:lnTo>
                      <a:pt x="1" y="1"/>
                    </a:lnTo>
                    <a:lnTo>
                      <a:pt x="1" y="10001"/>
                    </a:lnTo>
                    <a:lnTo>
                      <a:pt x="127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12847490" y="3488708"/>
                <a:ext cx="74750" cy="416230"/>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371" y="7356"/>
                      <a:pt x="2371" y="9697"/>
                      <a:pt x="2371" y="10852"/>
                    </a:cubicBezTo>
                    <a:cubicBezTo>
                      <a:pt x="2371" y="11156"/>
                      <a:pt x="2371" y="11399"/>
                      <a:pt x="2371" y="11490"/>
                    </a:cubicBezTo>
                    <a:cubicBezTo>
                      <a:pt x="2371" y="12068"/>
                      <a:pt x="2341" y="12706"/>
                      <a:pt x="1945" y="13101"/>
                    </a:cubicBezTo>
                    <a:cubicBezTo>
                      <a:pt x="1733" y="13284"/>
                      <a:pt x="1459" y="13375"/>
                      <a:pt x="1186" y="13375"/>
                    </a:cubicBezTo>
                    <a:cubicBezTo>
                      <a:pt x="851" y="13375"/>
                      <a:pt x="517" y="13223"/>
                      <a:pt x="304" y="12949"/>
                    </a:cubicBezTo>
                    <a:cubicBezTo>
                      <a:pt x="152" y="12706"/>
                      <a:pt x="91" y="12433"/>
                      <a:pt x="61" y="12159"/>
                    </a:cubicBezTo>
                    <a:cubicBezTo>
                      <a:pt x="30" y="12007"/>
                      <a:pt x="30" y="11855"/>
                      <a:pt x="30" y="11673"/>
                    </a:cubicBezTo>
                    <a:cubicBezTo>
                      <a:pt x="30" y="11156"/>
                      <a:pt x="0" y="10609"/>
                      <a:pt x="0" y="10092"/>
                    </a:cubicBezTo>
                    <a:lnTo>
                      <a:pt x="0" y="10031"/>
                    </a:lnTo>
                    <a:cubicBezTo>
                      <a:pt x="0" y="9059"/>
                      <a:pt x="0" y="8056"/>
                      <a:pt x="0" y="7083"/>
                    </a:cubicBezTo>
                    <a:cubicBezTo>
                      <a:pt x="0" y="6353"/>
                      <a:pt x="0" y="5654"/>
                      <a:pt x="0" y="4955"/>
                    </a:cubicBezTo>
                    <a:cubicBezTo>
                      <a:pt x="0" y="3831"/>
                      <a:pt x="0" y="1247"/>
                      <a:pt x="0" y="122"/>
                    </a:cubicBezTo>
                    <a:cubicBezTo>
                      <a:pt x="0"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12890994" y="3793299"/>
                <a:ext cx="17054" cy="16089"/>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12871109" y="3780042"/>
                <a:ext cx="13288" cy="13288"/>
              </a:xfrm>
              <a:custGeom>
                <a:avLst/>
                <a:gdLst/>
                <a:ahLst/>
                <a:cxnLst/>
                <a:rect l="l" t="t" r="r" b="b"/>
                <a:pathLst>
                  <a:path w="427" h="427" extrusionOk="0">
                    <a:moveTo>
                      <a:pt x="214" y="1"/>
                    </a:moveTo>
                    <a:cubicBezTo>
                      <a:pt x="123" y="1"/>
                      <a:pt x="1" y="92"/>
                      <a:pt x="1" y="213"/>
                    </a:cubicBezTo>
                    <a:cubicBezTo>
                      <a:pt x="1" y="335"/>
                      <a:pt x="123" y="426"/>
                      <a:pt x="214" y="426"/>
                    </a:cubicBezTo>
                    <a:cubicBezTo>
                      <a:pt x="335" y="426"/>
                      <a:pt x="427" y="335"/>
                      <a:pt x="427" y="213"/>
                    </a:cubicBezTo>
                    <a:cubicBezTo>
                      <a:pt x="427" y="92"/>
                      <a:pt x="335" y="1"/>
                      <a:pt x="214"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12871109" y="3512358"/>
                <a:ext cx="40705" cy="311231"/>
              </a:xfrm>
              <a:custGeom>
                <a:avLst/>
                <a:gdLst/>
                <a:ahLst/>
                <a:cxnLst/>
                <a:rect l="l" t="t" r="r" b="b"/>
                <a:pathLst>
                  <a:path w="1308" h="10001" extrusionOk="0">
                    <a:moveTo>
                      <a:pt x="1308" y="10001"/>
                    </a:moveTo>
                    <a:cubicBezTo>
                      <a:pt x="1308" y="8846"/>
                      <a:pt x="1308" y="6536"/>
                      <a:pt x="1308" y="4438"/>
                    </a:cubicBezTo>
                    <a:cubicBezTo>
                      <a:pt x="1308" y="3283"/>
                      <a:pt x="1308" y="1095"/>
                      <a:pt x="1308" y="1"/>
                    </a:cubicBezTo>
                    <a:lnTo>
                      <a:pt x="1" y="1"/>
                    </a:lnTo>
                    <a:lnTo>
                      <a:pt x="1" y="10001"/>
                    </a:lnTo>
                    <a:lnTo>
                      <a:pt x="1308"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12991258" y="3488708"/>
                <a:ext cx="74750" cy="416230"/>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401" y="7356"/>
                      <a:pt x="2401" y="9697"/>
                      <a:pt x="2371" y="10852"/>
                    </a:cubicBezTo>
                    <a:cubicBezTo>
                      <a:pt x="2371" y="11156"/>
                      <a:pt x="2371" y="11399"/>
                      <a:pt x="2371" y="11490"/>
                    </a:cubicBezTo>
                    <a:cubicBezTo>
                      <a:pt x="2371" y="12068"/>
                      <a:pt x="2371" y="12706"/>
                      <a:pt x="1946" y="13101"/>
                    </a:cubicBezTo>
                    <a:cubicBezTo>
                      <a:pt x="1763" y="13284"/>
                      <a:pt x="1490" y="13375"/>
                      <a:pt x="1216" y="13375"/>
                    </a:cubicBezTo>
                    <a:cubicBezTo>
                      <a:pt x="851" y="13375"/>
                      <a:pt x="517" y="13223"/>
                      <a:pt x="304" y="12949"/>
                    </a:cubicBezTo>
                    <a:cubicBezTo>
                      <a:pt x="152" y="12706"/>
                      <a:pt x="91" y="12433"/>
                      <a:pt x="61" y="12159"/>
                    </a:cubicBezTo>
                    <a:cubicBezTo>
                      <a:pt x="31" y="12007"/>
                      <a:pt x="31" y="11855"/>
                      <a:pt x="31" y="11673"/>
                    </a:cubicBezTo>
                    <a:cubicBezTo>
                      <a:pt x="31" y="11156"/>
                      <a:pt x="31" y="10609"/>
                      <a:pt x="0" y="10092"/>
                    </a:cubicBezTo>
                    <a:lnTo>
                      <a:pt x="0" y="10031"/>
                    </a:lnTo>
                    <a:cubicBezTo>
                      <a:pt x="0" y="9059"/>
                      <a:pt x="0" y="8056"/>
                      <a:pt x="0" y="7083"/>
                    </a:cubicBezTo>
                    <a:cubicBezTo>
                      <a:pt x="0" y="6353"/>
                      <a:pt x="0" y="5654"/>
                      <a:pt x="0" y="4955"/>
                    </a:cubicBezTo>
                    <a:cubicBezTo>
                      <a:pt x="31" y="3831"/>
                      <a:pt x="31" y="1247"/>
                      <a:pt x="31" y="122"/>
                    </a:cubicBezTo>
                    <a:cubicBezTo>
                      <a:pt x="31"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13035696" y="3793299"/>
                <a:ext cx="16120" cy="16089"/>
              </a:xfrm>
              <a:custGeom>
                <a:avLst/>
                <a:gdLst/>
                <a:ahLst/>
                <a:cxnLst/>
                <a:rect l="l" t="t" r="r" b="b"/>
                <a:pathLst>
                  <a:path w="518" h="517" extrusionOk="0">
                    <a:moveTo>
                      <a:pt x="244" y="0"/>
                    </a:moveTo>
                    <a:cubicBezTo>
                      <a:pt x="122" y="0"/>
                      <a:pt x="1" y="122"/>
                      <a:pt x="1" y="274"/>
                    </a:cubicBezTo>
                    <a:cubicBezTo>
                      <a:pt x="1" y="395"/>
                      <a:pt x="122" y="517"/>
                      <a:pt x="244" y="517"/>
                    </a:cubicBezTo>
                    <a:cubicBezTo>
                      <a:pt x="396" y="517"/>
                      <a:pt x="518" y="395"/>
                      <a:pt x="518" y="274"/>
                    </a:cubicBezTo>
                    <a:cubicBezTo>
                      <a:pt x="518" y="122"/>
                      <a:pt x="396" y="0"/>
                      <a:pt x="24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13015842" y="3780042"/>
                <a:ext cx="13288" cy="13288"/>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13014909" y="3512358"/>
                <a:ext cx="40705" cy="311231"/>
              </a:xfrm>
              <a:custGeom>
                <a:avLst/>
                <a:gdLst/>
                <a:ahLst/>
                <a:cxnLst/>
                <a:rect l="l" t="t" r="r" b="b"/>
                <a:pathLst>
                  <a:path w="1308" h="10001" extrusionOk="0">
                    <a:moveTo>
                      <a:pt x="1307" y="10001"/>
                    </a:moveTo>
                    <a:cubicBezTo>
                      <a:pt x="1307" y="8846"/>
                      <a:pt x="1307" y="6536"/>
                      <a:pt x="1307" y="4438"/>
                    </a:cubicBezTo>
                    <a:cubicBezTo>
                      <a:pt x="1307" y="3283"/>
                      <a:pt x="1307" y="1095"/>
                      <a:pt x="1307"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13135027" y="3488708"/>
                <a:ext cx="74750" cy="416230"/>
              </a:xfrm>
              <a:custGeom>
                <a:avLst/>
                <a:gdLst/>
                <a:ahLst/>
                <a:cxnLst/>
                <a:rect l="l" t="t" r="r" b="b"/>
                <a:pathLst>
                  <a:path w="2402" h="13375" extrusionOk="0">
                    <a:moveTo>
                      <a:pt x="2280" y="1"/>
                    </a:moveTo>
                    <a:cubicBezTo>
                      <a:pt x="2341" y="1"/>
                      <a:pt x="2402" y="62"/>
                      <a:pt x="2402" y="122"/>
                    </a:cubicBezTo>
                    <a:cubicBezTo>
                      <a:pt x="2402" y="214"/>
                      <a:pt x="2402" y="305"/>
                      <a:pt x="2402" y="396"/>
                    </a:cubicBezTo>
                    <a:cubicBezTo>
                      <a:pt x="2402" y="1247"/>
                      <a:pt x="2402" y="3922"/>
                      <a:pt x="2402" y="5198"/>
                    </a:cubicBezTo>
                    <a:cubicBezTo>
                      <a:pt x="2402" y="7356"/>
                      <a:pt x="2402" y="9697"/>
                      <a:pt x="2402" y="10852"/>
                    </a:cubicBezTo>
                    <a:cubicBezTo>
                      <a:pt x="2402" y="11156"/>
                      <a:pt x="2402" y="11399"/>
                      <a:pt x="2402" y="11490"/>
                    </a:cubicBezTo>
                    <a:cubicBezTo>
                      <a:pt x="2402" y="12068"/>
                      <a:pt x="2371" y="12706"/>
                      <a:pt x="1946" y="13101"/>
                    </a:cubicBezTo>
                    <a:cubicBezTo>
                      <a:pt x="1763" y="13284"/>
                      <a:pt x="1490" y="13375"/>
                      <a:pt x="1216" y="13375"/>
                    </a:cubicBezTo>
                    <a:cubicBezTo>
                      <a:pt x="851" y="13375"/>
                      <a:pt x="517" y="13223"/>
                      <a:pt x="335" y="12949"/>
                    </a:cubicBezTo>
                    <a:cubicBezTo>
                      <a:pt x="152" y="12706"/>
                      <a:pt x="92" y="12433"/>
                      <a:pt x="61" y="12159"/>
                    </a:cubicBezTo>
                    <a:cubicBezTo>
                      <a:pt x="61" y="12007"/>
                      <a:pt x="31" y="11855"/>
                      <a:pt x="31" y="11673"/>
                    </a:cubicBezTo>
                    <a:cubicBezTo>
                      <a:pt x="31" y="11156"/>
                      <a:pt x="31" y="10609"/>
                      <a:pt x="31" y="10092"/>
                    </a:cubicBezTo>
                    <a:lnTo>
                      <a:pt x="31" y="10031"/>
                    </a:lnTo>
                    <a:cubicBezTo>
                      <a:pt x="0" y="9059"/>
                      <a:pt x="31" y="8056"/>
                      <a:pt x="31" y="7083"/>
                    </a:cubicBezTo>
                    <a:cubicBezTo>
                      <a:pt x="31" y="6353"/>
                      <a:pt x="31" y="5654"/>
                      <a:pt x="31" y="4955"/>
                    </a:cubicBezTo>
                    <a:cubicBezTo>
                      <a:pt x="31" y="3831"/>
                      <a:pt x="31" y="1247"/>
                      <a:pt x="31" y="122"/>
                    </a:cubicBezTo>
                    <a:cubicBezTo>
                      <a:pt x="31" y="62"/>
                      <a:pt x="92" y="1"/>
                      <a:pt x="152" y="1"/>
                    </a:cubicBezTo>
                    <a:cubicBezTo>
                      <a:pt x="578" y="1"/>
                      <a:pt x="1885"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13179465" y="3793299"/>
                <a:ext cx="16120" cy="16089"/>
              </a:xfrm>
              <a:custGeom>
                <a:avLst/>
                <a:gdLst/>
                <a:ahLst/>
                <a:cxnLst/>
                <a:rect l="l" t="t" r="r" b="b"/>
                <a:pathLst>
                  <a:path w="518" h="517" extrusionOk="0">
                    <a:moveTo>
                      <a:pt x="275" y="0"/>
                    </a:moveTo>
                    <a:cubicBezTo>
                      <a:pt x="123" y="0"/>
                      <a:pt x="1" y="122"/>
                      <a:pt x="1" y="274"/>
                    </a:cubicBezTo>
                    <a:cubicBezTo>
                      <a:pt x="1" y="395"/>
                      <a:pt x="123" y="517"/>
                      <a:pt x="275" y="517"/>
                    </a:cubicBezTo>
                    <a:cubicBezTo>
                      <a:pt x="396" y="517"/>
                      <a:pt x="518" y="395"/>
                      <a:pt x="518" y="274"/>
                    </a:cubicBezTo>
                    <a:cubicBezTo>
                      <a:pt x="518" y="122"/>
                      <a:pt x="396" y="0"/>
                      <a:pt x="275"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13159611" y="3780042"/>
                <a:ext cx="13288" cy="13288"/>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13158678" y="3512358"/>
                <a:ext cx="41639" cy="311231"/>
              </a:xfrm>
              <a:custGeom>
                <a:avLst/>
                <a:gdLst/>
                <a:ahLst/>
                <a:cxnLst/>
                <a:rect l="l" t="t" r="r" b="b"/>
                <a:pathLst>
                  <a:path w="1338" h="10001" extrusionOk="0">
                    <a:moveTo>
                      <a:pt x="1307" y="10001"/>
                    </a:moveTo>
                    <a:cubicBezTo>
                      <a:pt x="1307" y="8846"/>
                      <a:pt x="1307" y="6536"/>
                      <a:pt x="1307" y="4438"/>
                    </a:cubicBezTo>
                    <a:cubicBezTo>
                      <a:pt x="1338" y="3283"/>
                      <a:pt x="1338" y="1095"/>
                      <a:pt x="1338"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12606288" y="3603163"/>
                <a:ext cx="723633" cy="51099"/>
              </a:xfrm>
              <a:custGeom>
                <a:avLst/>
                <a:gdLst/>
                <a:ahLst/>
                <a:cxnLst/>
                <a:rect l="l" t="t" r="r" b="b"/>
                <a:pathLst>
                  <a:path w="23253" h="1642" extrusionOk="0">
                    <a:moveTo>
                      <a:pt x="23253" y="821"/>
                    </a:moveTo>
                    <a:cubicBezTo>
                      <a:pt x="23253" y="1064"/>
                      <a:pt x="23162" y="1247"/>
                      <a:pt x="23010" y="1399"/>
                    </a:cubicBezTo>
                    <a:cubicBezTo>
                      <a:pt x="22858" y="1551"/>
                      <a:pt x="22645" y="1642"/>
                      <a:pt x="22432" y="1642"/>
                    </a:cubicBezTo>
                    <a:lnTo>
                      <a:pt x="821" y="1642"/>
                    </a:lnTo>
                    <a:cubicBezTo>
                      <a:pt x="365" y="1642"/>
                      <a:pt x="0" y="1277"/>
                      <a:pt x="0" y="821"/>
                    </a:cubicBezTo>
                    <a:cubicBezTo>
                      <a:pt x="0" y="609"/>
                      <a:pt x="91" y="396"/>
                      <a:pt x="243" y="244"/>
                    </a:cubicBezTo>
                    <a:cubicBezTo>
                      <a:pt x="304" y="183"/>
                      <a:pt x="395" y="122"/>
                      <a:pt x="487" y="61"/>
                    </a:cubicBezTo>
                    <a:cubicBezTo>
                      <a:pt x="608" y="31"/>
                      <a:pt x="699" y="1"/>
                      <a:pt x="821" y="1"/>
                    </a:cubicBezTo>
                    <a:lnTo>
                      <a:pt x="22432" y="1"/>
                    </a:lnTo>
                    <a:cubicBezTo>
                      <a:pt x="22554" y="1"/>
                      <a:pt x="22645" y="31"/>
                      <a:pt x="22767" y="61"/>
                    </a:cubicBezTo>
                    <a:cubicBezTo>
                      <a:pt x="23040" y="213"/>
                      <a:pt x="23253" y="487"/>
                      <a:pt x="23253" y="8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12589266" y="3936103"/>
                <a:ext cx="757679" cy="56794"/>
              </a:xfrm>
              <a:custGeom>
                <a:avLst/>
                <a:gdLst/>
                <a:ahLst/>
                <a:cxnLst/>
                <a:rect l="l" t="t" r="r" b="b"/>
                <a:pathLst>
                  <a:path w="24347" h="1825" extrusionOk="0">
                    <a:moveTo>
                      <a:pt x="24347" y="1825"/>
                    </a:moveTo>
                    <a:lnTo>
                      <a:pt x="0" y="1825"/>
                    </a:lnTo>
                    <a:cubicBezTo>
                      <a:pt x="0" y="1308"/>
                      <a:pt x="213" y="852"/>
                      <a:pt x="547" y="518"/>
                    </a:cubicBezTo>
                    <a:cubicBezTo>
                      <a:pt x="882" y="183"/>
                      <a:pt x="1337" y="1"/>
                      <a:pt x="1824" y="1"/>
                    </a:cubicBezTo>
                    <a:lnTo>
                      <a:pt x="22523" y="1"/>
                    </a:lnTo>
                    <a:cubicBezTo>
                      <a:pt x="23526" y="1"/>
                      <a:pt x="24347" y="822"/>
                      <a:pt x="24347" y="18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1"/>
            <p:cNvGrpSpPr/>
            <p:nvPr/>
          </p:nvGrpSpPr>
          <p:grpSpPr>
            <a:xfrm flipH="1">
              <a:off x="901157" y="3290325"/>
              <a:ext cx="650013" cy="432544"/>
              <a:chOff x="12589266" y="3488708"/>
              <a:chExt cx="757679" cy="504189"/>
            </a:xfrm>
          </p:grpSpPr>
          <p:sp>
            <p:nvSpPr>
              <p:cNvPr id="477" name="Google Shape;477;p31"/>
              <p:cNvSpPr/>
              <p:nvPr/>
            </p:nvSpPr>
            <p:spPr>
              <a:xfrm>
                <a:off x="12648827" y="3627747"/>
                <a:ext cx="26545" cy="332050"/>
              </a:xfrm>
              <a:custGeom>
                <a:avLst/>
                <a:gdLst/>
                <a:ahLst/>
                <a:cxnLst/>
                <a:rect l="l" t="t" r="r" b="b"/>
                <a:pathLst>
                  <a:path w="853" h="10670" extrusionOk="0">
                    <a:moveTo>
                      <a:pt x="1" y="1"/>
                    </a:moveTo>
                    <a:lnTo>
                      <a:pt x="852" y="1"/>
                    </a:lnTo>
                    <a:lnTo>
                      <a:pt x="852" y="10670"/>
                    </a:lnTo>
                    <a:lnTo>
                      <a:pt x="1" y="106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13257044" y="3627747"/>
                <a:ext cx="26514" cy="332050"/>
              </a:xfrm>
              <a:custGeom>
                <a:avLst/>
                <a:gdLst/>
                <a:ahLst/>
                <a:cxnLst/>
                <a:rect l="l" t="t" r="r" b="b"/>
                <a:pathLst>
                  <a:path w="852" h="10670" extrusionOk="0">
                    <a:moveTo>
                      <a:pt x="0" y="1"/>
                    </a:moveTo>
                    <a:lnTo>
                      <a:pt x="851" y="1"/>
                    </a:lnTo>
                    <a:lnTo>
                      <a:pt x="851" y="10670"/>
                    </a:lnTo>
                    <a:lnTo>
                      <a:pt x="0" y="106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12703690" y="3488708"/>
                <a:ext cx="74781" cy="416230"/>
              </a:xfrm>
              <a:custGeom>
                <a:avLst/>
                <a:gdLst/>
                <a:ahLst/>
                <a:cxnLst/>
                <a:rect l="l" t="t" r="r" b="b"/>
                <a:pathLst>
                  <a:path w="2403" h="13375" extrusionOk="0">
                    <a:moveTo>
                      <a:pt x="2250" y="1"/>
                    </a:moveTo>
                    <a:cubicBezTo>
                      <a:pt x="2341" y="1"/>
                      <a:pt x="2402" y="62"/>
                      <a:pt x="2402" y="122"/>
                    </a:cubicBezTo>
                    <a:cubicBezTo>
                      <a:pt x="2402" y="214"/>
                      <a:pt x="2402" y="305"/>
                      <a:pt x="2402" y="396"/>
                    </a:cubicBezTo>
                    <a:cubicBezTo>
                      <a:pt x="2372" y="1247"/>
                      <a:pt x="2372" y="3922"/>
                      <a:pt x="2372" y="5198"/>
                    </a:cubicBezTo>
                    <a:cubicBezTo>
                      <a:pt x="2372" y="7356"/>
                      <a:pt x="2372" y="9697"/>
                      <a:pt x="2372" y="10852"/>
                    </a:cubicBezTo>
                    <a:cubicBezTo>
                      <a:pt x="2372" y="11156"/>
                      <a:pt x="2372" y="11399"/>
                      <a:pt x="2372" y="11490"/>
                    </a:cubicBezTo>
                    <a:cubicBezTo>
                      <a:pt x="2372" y="12068"/>
                      <a:pt x="2341" y="12706"/>
                      <a:pt x="1946" y="13101"/>
                    </a:cubicBezTo>
                    <a:cubicBezTo>
                      <a:pt x="1733" y="13284"/>
                      <a:pt x="1460" y="13375"/>
                      <a:pt x="1186" y="13375"/>
                    </a:cubicBezTo>
                    <a:cubicBezTo>
                      <a:pt x="852" y="13375"/>
                      <a:pt x="487" y="13223"/>
                      <a:pt x="305" y="12949"/>
                    </a:cubicBezTo>
                    <a:cubicBezTo>
                      <a:pt x="153" y="12706"/>
                      <a:pt x="62" y="12433"/>
                      <a:pt x="31" y="12159"/>
                    </a:cubicBezTo>
                    <a:cubicBezTo>
                      <a:pt x="31" y="12007"/>
                      <a:pt x="31" y="11855"/>
                      <a:pt x="31" y="11673"/>
                    </a:cubicBezTo>
                    <a:cubicBezTo>
                      <a:pt x="1" y="11156"/>
                      <a:pt x="1" y="10609"/>
                      <a:pt x="1" y="10092"/>
                    </a:cubicBezTo>
                    <a:lnTo>
                      <a:pt x="1" y="10031"/>
                    </a:lnTo>
                    <a:cubicBezTo>
                      <a:pt x="1" y="9059"/>
                      <a:pt x="1" y="8056"/>
                      <a:pt x="1" y="7083"/>
                    </a:cubicBezTo>
                    <a:cubicBezTo>
                      <a:pt x="1" y="6353"/>
                      <a:pt x="1" y="5654"/>
                      <a:pt x="1" y="4955"/>
                    </a:cubicBezTo>
                    <a:cubicBezTo>
                      <a:pt x="1" y="3831"/>
                      <a:pt x="1" y="1247"/>
                      <a:pt x="1" y="122"/>
                    </a:cubicBezTo>
                    <a:cubicBezTo>
                      <a:pt x="1" y="62"/>
                      <a:pt x="62" y="1"/>
                      <a:pt x="123" y="1"/>
                    </a:cubicBezTo>
                    <a:cubicBezTo>
                      <a:pt x="548" y="1"/>
                      <a:pt x="1855" y="1"/>
                      <a:pt x="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12747225" y="3793299"/>
                <a:ext cx="17054" cy="16089"/>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12727340" y="3780042"/>
                <a:ext cx="13288" cy="13288"/>
              </a:xfrm>
              <a:custGeom>
                <a:avLst/>
                <a:gdLst/>
                <a:ahLst/>
                <a:cxnLst/>
                <a:rect l="l" t="t" r="r" b="b"/>
                <a:pathLst>
                  <a:path w="427" h="427" extrusionOk="0">
                    <a:moveTo>
                      <a:pt x="214" y="1"/>
                    </a:moveTo>
                    <a:cubicBezTo>
                      <a:pt x="92" y="1"/>
                      <a:pt x="1" y="92"/>
                      <a:pt x="1" y="213"/>
                    </a:cubicBezTo>
                    <a:cubicBezTo>
                      <a:pt x="1" y="335"/>
                      <a:pt x="92" y="426"/>
                      <a:pt x="214" y="426"/>
                    </a:cubicBezTo>
                    <a:cubicBezTo>
                      <a:pt x="335" y="426"/>
                      <a:pt x="426" y="335"/>
                      <a:pt x="426" y="213"/>
                    </a:cubicBezTo>
                    <a:cubicBezTo>
                      <a:pt x="426" y="92"/>
                      <a:pt x="335" y="1"/>
                      <a:pt x="214" y="1"/>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12727340" y="3512358"/>
                <a:ext cx="40705" cy="311231"/>
              </a:xfrm>
              <a:custGeom>
                <a:avLst/>
                <a:gdLst/>
                <a:ahLst/>
                <a:cxnLst/>
                <a:rect l="l" t="t" r="r" b="b"/>
                <a:pathLst>
                  <a:path w="1308" h="10001" extrusionOk="0">
                    <a:moveTo>
                      <a:pt x="1277" y="10001"/>
                    </a:moveTo>
                    <a:cubicBezTo>
                      <a:pt x="1277" y="8846"/>
                      <a:pt x="1308" y="6536"/>
                      <a:pt x="1308" y="4438"/>
                    </a:cubicBezTo>
                    <a:cubicBezTo>
                      <a:pt x="1308" y="3283"/>
                      <a:pt x="1308" y="1095"/>
                      <a:pt x="1308" y="1"/>
                    </a:cubicBezTo>
                    <a:lnTo>
                      <a:pt x="1" y="1"/>
                    </a:lnTo>
                    <a:lnTo>
                      <a:pt x="1" y="10001"/>
                    </a:lnTo>
                    <a:lnTo>
                      <a:pt x="127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12847490" y="3488708"/>
                <a:ext cx="74750" cy="416230"/>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371" y="7356"/>
                      <a:pt x="2371" y="9697"/>
                      <a:pt x="2371" y="10852"/>
                    </a:cubicBezTo>
                    <a:cubicBezTo>
                      <a:pt x="2371" y="11156"/>
                      <a:pt x="2371" y="11399"/>
                      <a:pt x="2371" y="11490"/>
                    </a:cubicBezTo>
                    <a:cubicBezTo>
                      <a:pt x="2371" y="12068"/>
                      <a:pt x="2341" y="12706"/>
                      <a:pt x="1945" y="13101"/>
                    </a:cubicBezTo>
                    <a:cubicBezTo>
                      <a:pt x="1733" y="13284"/>
                      <a:pt x="1459" y="13375"/>
                      <a:pt x="1186" y="13375"/>
                    </a:cubicBezTo>
                    <a:cubicBezTo>
                      <a:pt x="851" y="13375"/>
                      <a:pt x="517" y="13223"/>
                      <a:pt x="304" y="12949"/>
                    </a:cubicBezTo>
                    <a:cubicBezTo>
                      <a:pt x="152" y="12706"/>
                      <a:pt x="91" y="12433"/>
                      <a:pt x="61" y="12159"/>
                    </a:cubicBezTo>
                    <a:cubicBezTo>
                      <a:pt x="30" y="12007"/>
                      <a:pt x="30" y="11855"/>
                      <a:pt x="30" y="11673"/>
                    </a:cubicBezTo>
                    <a:cubicBezTo>
                      <a:pt x="30" y="11156"/>
                      <a:pt x="0" y="10609"/>
                      <a:pt x="0" y="10092"/>
                    </a:cubicBezTo>
                    <a:lnTo>
                      <a:pt x="0" y="10031"/>
                    </a:lnTo>
                    <a:cubicBezTo>
                      <a:pt x="0" y="9059"/>
                      <a:pt x="0" y="8056"/>
                      <a:pt x="0" y="7083"/>
                    </a:cubicBezTo>
                    <a:cubicBezTo>
                      <a:pt x="0" y="6353"/>
                      <a:pt x="0" y="5654"/>
                      <a:pt x="0" y="4955"/>
                    </a:cubicBezTo>
                    <a:cubicBezTo>
                      <a:pt x="0" y="3831"/>
                      <a:pt x="0" y="1247"/>
                      <a:pt x="0" y="122"/>
                    </a:cubicBezTo>
                    <a:cubicBezTo>
                      <a:pt x="0"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12890994" y="3793299"/>
                <a:ext cx="17054" cy="16089"/>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2871109" y="3780042"/>
                <a:ext cx="13288" cy="13288"/>
              </a:xfrm>
              <a:custGeom>
                <a:avLst/>
                <a:gdLst/>
                <a:ahLst/>
                <a:cxnLst/>
                <a:rect l="l" t="t" r="r" b="b"/>
                <a:pathLst>
                  <a:path w="427" h="427" extrusionOk="0">
                    <a:moveTo>
                      <a:pt x="214" y="1"/>
                    </a:moveTo>
                    <a:cubicBezTo>
                      <a:pt x="123" y="1"/>
                      <a:pt x="1" y="92"/>
                      <a:pt x="1" y="213"/>
                    </a:cubicBezTo>
                    <a:cubicBezTo>
                      <a:pt x="1" y="335"/>
                      <a:pt x="123" y="426"/>
                      <a:pt x="214" y="426"/>
                    </a:cubicBezTo>
                    <a:cubicBezTo>
                      <a:pt x="335" y="426"/>
                      <a:pt x="427" y="335"/>
                      <a:pt x="427" y="213"/>
                    </a:cubicBezTo>
                    <a:cubicBezTo>
                      <a:pt x="427" y="92"/>
                      <a:pt x="335" y="1"/>
                      <a:pt x="214"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2871109" y="3512358"/>
                <a:ext cx="40705" cy="311231"/>
              </a:xfrm>
              <a:custGeom>
                <a:avLst/>
                <a:gdLst/>
                <a:ahLst/>
                <a:cxnLst/>
                <a:rect l="l" t="t" r="r" b="b"/>
                <a:pathLst>
                  <a:path w="1308" h="10001" extrusionOk="0">
                    <a:moveTo>
                      <a:pt x="1308" y="10001"/>
                    </a:moveTo>
                    <a:cubicBezTo>
                      <a:pt x="1308" y="8846"/>
                      <a:pt x="1308" y="6536"/>
                      <a:pt x="1308" y="4438"/>
                    </a:cubicBezTo>
                    <a:cubicBezTo>
                      <a:pt x="1308" y="3283"/>
                      <a:pt x="1308" y="1095"/>
                      <a:pt x="1308" y="1"/>
                    </a:cubicBezTo>
                    <a:lnTo>
                      <a:pt x="1" y="1"/>
                    </a:lnTo>
                    <a:lnTo>
                      <a:pt x="1" y="10001"/>
                    </a:lnTo>
                    <a:lnTo>
                      <a:pt x="1308"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2991258" y="3488708"/>
                <a:ext cx="74750" cy="416230"/>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401" y="7356"/>
                      <a:pt x="2401" y="9697"/>
                      <a:pt x="2371" y="10852"/>
                    </a:cubicBezTo>
                    <a:cubicBezTo>
                      <a:pt x="2371" y="11156"/>
                      <a:pt x="2371" y="11399"/>
                      <a:pt x="2371" y="11490"/>
                    </a:cubicBezTo>
                    <a:cubicBezTo>
                      <a:pt x="2371" y="12068"/>
                      <a:pt x="2371" y="12706"/>
                      <a:pt x="1946" y="13101"/>
                    </a:cubicBezTo>
                    <a:cubicBezTo>
                      <a:pt x="1763" y="13284"/>
                      <a:pt x="1490" y="13375"/>
                      <a:pt x="1216" y="13375"/>
                    </a:cubicBezTo>
                    <a:cubicBezTo>
                      <a:pt x="851" y="13375"/>
                      <a:pt x="517" y="13223"/>
                      <a:pt x="304" y="12949"/>
                    </a:cubicBezTo>
                    <a:cubicBezTo>
                      <a:pt x="152" y="12706"/>
                      <a:pt x="91" y="12433"/>
                      <a:pt x="61" y="12159"/>
                    </a:cubicBezTo>
                    <a:cubicBezTo>
                      <a:pt x="31" y="12007"/>
                      <a:pt x="31" y="11855"/>
                      <a:pt x="31" y="11673"/>
                    </a:cubicBezTo>
                    <a:cubicBezTo>
                      <a:pt x="31" y="11156"/>
                      <a:pt x="31" y="10609"/>
                      <a:pt x="0" y="10092"/>
                    </a:cubicBezTo>
                    <a:lnTo>
                      <a:pt x="0" y="10031"/>
                    </a:lnTo>
                    <a:cubicBezTo>
                      <a:pt x="0" y="9059"/>
                      <a:pt x="0" y="8056"/>
                      <a:pt x="0" y="7083"/>
                    </a:cubicBezTo>
                    <a:cubicBezTo>
                      <a:pt x="0" y="6353"/>
                      <a:pt x="0" y="5654"/>
                      <a:pt x="0" y="4955"/>
                    </a:cubicBezTo>
                    <a:cubicBezTo>
                      <a:pt x="31" y="3831"/>
                      <a:pt x="31" y="1247"/>
                      <a:pt x="31" y="122"/>
                    </a:cubicBezTo>
                    <a:cubicBezTo>
                      <a:pt x="31"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3035696" y="3793299"/>
                <a:ext cx="16120" cy="16089"/>
              </a:xfrm>
              <a:custGeom>
                <a:avLst/>
                <a:gdLst/>
                <a:ahLst/>
                <a:cxnLst/>
                <a:rect l="l" t="t" r="r" b="b"/>
                <a:pathLst>
                  <a:path w="518" h="517" extrusionOk="0">
                    <a:moveTo>
                      <a:pt x="244" y="0"/>
                    </a:moveTo>
                    <a:cubicBezTo>
                      <a:pt x="122" y="0"/>
                      <a:pt x="1" y="122"/>
                      <a:pt x="1" y="274"/>
                    </a:cubicBezTo>
                    <a:cubicBezTo>
                      <a:pt x="1" y="395"/>
                      <a:pt x="122" y="517"/>
                      <a:pt x="244" y="517"/>
                    </a:cubicBezTo>
                    <a:cubicBezTo>
                      <a:pt x="396" y="517"/>
                      <a:pt x="518" y="395"/>
                      <a:pt x="518" y="274"/>
                    </a:cubicBezTo>
                    <a:cubicBezTo>
                      <a:pt x="518" y="122"/>
                      <a:pt x="396" y="0"/>
                      <a:pt x="24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13015842" y="3780042"/>
                <a:ext cx="13288" cy="13288"/>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13014909" y="3512358"/>
                <a:ext cx="40705" cy="311231"/>
              </a:xfrm>
              <a:custGeom>
                <a:avLst/>
                <a:gdLst/>
                <a:ahLst/>
                <a:cxnLst/>
                <a:rect l="l" t="t" r="r" b="b"/>
                <a:pathLst>
                  <a:path w="1308" h="10001" extrusionOk="0">
                    <a:moveTo>
                      <a:pt x="1307" y="10001"/>
                    </a:moveTo>
                    <a:cubicBezTo>
                      <a:pt x="1307" y="8846"/>
                      <a:pt x="1307" y="6536"/>
                      <a:pt x="1307" y="4438"/>
                    </a:cubicBezTo>
                    <a:cubicBezTo>
                      <a:pt x="1307" y="3283"/>
                      <a:pt x="1307" y="1095"/>
                      <a:pt x="1307"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13135027" y="3488708"/>
                <a:ext cx="74750" cy="416230"/>
              </a:xfrm>
              <a:custGeom>
                <a:avLst/>
                <a:gdLst/>
                <a:ahLst/>
                <a:cxnLst/>
                <a:rect l="l" t="t" r="r" b="b"/>
                <a:pathLst>
                  <a:path w="2402" h="13375" extrusionOk="0">
                    <a:moveTo>
                      <a:pt x="2280" y="1"/>
                    </a:moveTo>
                    <a:cubicBezTo>
                      <a:pt x="2341" y="1"/>
                      <a:pt x="2402" y="62"/>
                      <a:pt x="2402" y="122"/>
                    </a:cubicBezTo>
                    <a:cubicBezTo>
                      <a:pt x="2402" y="214"/>
                      <a:pt x="2402" y="305"/>
                      <a:pt x="2402" y="396"/>
                    </a:cubicBezTo>
                    <a:cubicBezTo>
                      <a:pt x="2402" y="1247"/>
                      <a:pt x="2402" y="3922"/>
                      <a:pt x="2402" y="5198"/>
                    </a:cubicBezTo>
                    <a:cubicBezTo>
                      <a:pt x="2402" y="7356"/>
                      <a:pt x="2402" y="9697"/>
                      <a:pt x="2402" y="10852"/>
                    </a:cubicBezTo>
                    <a:cubicBezTo>
                      <a:pt x="2402" y="11156"/>
                      <a:pt x="2402" y="11399"/>
                      <a:pt x="2402" y="11490"/>
                    </a:cubicBezTo>
                    <a:cubicBezTo>
                      <a:pt x="2402" y="12068"/>
                      <a:pt x="2371" y="12706"/>
                      <a:pt x="1946" y="13101"/>
                    </a:cubicBezTo>
                    <a:cubicBezTo>
                      <a:pt x="1763" y="13284"/>
                      <a:pt x="1490" y="13375"/>
                      <a:pt x="1216" y="13375"/>
                    </a:cubicBezTo>
                    <a:cubicBezTo>
                      <a:pt x="851" y="13375"/>
                      <a:pt x="517" y="13223"/>
                      <a:pt x="335" y="12949"/>
                    </a:cubicBezTo>
                    <a:cubicBezTo>
                      <a:pt x="152" y="12706"/>
                      <a:pt x="92" y="12433"/>
                      <a:pt x="61" y="12159"/>
                    </a:cubicBezTo>
                    <a:cubicBezTo>
                      <a:pt x="61" y="12007"/>
                      <a:pt x="31" y="11855"/>
                      <a:pt x="31" y="11673"/>
                    </a:cubicBezTo>
                    <a:cubicBezTo>
                      <a:pt x="31" y="11156"/>
                      <a:pt x="31" y="10609"/>
                      <a:pt x="31" y="10092"/>
                    </a:cubicBezTo>
                    <a:lnTo>
                      <a:pt x="31" y="10031"/>
                    </a:lnTo>
                    <a:cubicBezTo>
                      <a:pt x="0" y="9059"/>
                      <a:pt x="31" y="8056"/>
                      <a:pt x="31" y="7083"/>
                    </a:cubicBezTo>
                    <a:cubicBezTo>
                      <a:pt x="31" y="6353"/>
                      <a:pt x="31" y="5654"/>
                      <a:pt x="31" y="4955"/>
                    </a:cubicBezTo>
                    <a:cubicBezTo>
                      <a:pt x="31" y="3831"/>
                      <a:pt x="31" y="1247"/>
                      <a:pt x="31" y="122"/>
                    </a:cubicBezTo>
                    <a:cubicBezTo>
                      <a:pt x="31" y="62"/>
                      <a:pt x="92" y="1"/>
                      <a:pt x="152" y="1"/>
                    </a:cubicBezTo>
                    <a:cubicBezTo>
                      <a:pt x="578" y="1"/>
                      <a:pt x="1885"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13179465" y="3793299"/>
                <a:ext cx="16120" cy="16089"/>
              </a:xfrm>
              <a:custGeom>
                <a:avLst/>
                <a:gdLst/>
                <a:ahLst/>
                <a:cxnLst/>
                <a:rect l="l" t="t" r="r" b="b"/>
                <a:pathLst>
                  <a:path w="518" h="517" extrusionOk="0">
                    <a:moveTo>
                      <a:pt x="275" y="0"/>
                    </a:moveTo>
                    <a:cubicBezTo>
                      <a:pt x="123" y="0"/>
                      <a:pt x="1" y="122"/>
                      <a:pt x="1" y="274"/>
                    </a:cubicBezTo>
                    <a:cubicBezTo>
                      <a:pt x="1" y="395"/>
                      <a:pt x="123" y="517"/>
                      <a:pt x="275" y="517"/>
                    </a:cubicBezTo>
                    <a:cubicBezTo>
                      <a:pt x="396" y="517"/>
                      <a:pt x="518" y="395"/>
                      <a:pt x="518" y="274"/>
                    </a:cubicBezTo>
                    <a:cubicBezTo>
                      <a:pt x="518" y="122"/>
                      <a:pt x="396" y="0"/>
                      <a:pt x="275"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13159611" y="3780042"/>
                <a:ext cx="13288" cy="13288"/>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13158678" y="3512358"/>
                <a:ext cx="41639" cy="311231"/>
              </a:xfrm>
              <a:custGeom>
                <a:avLst/>
                <a:gdLst/>
                <a:ahLst/>
                <a:cxnLst/>
                <a:rect l="l" t="t" r="r" b="b"/>
                <a:pathLst>
                  <a:path w="1338" h="10001" extrusionOk="0">
                    <a:moveTo>
                      <a:pt x="1307" y="10001"/>
                    </a:moveTo>
                    <a:cubicBezTo>
                      <a:pt x="1307" y="8846"/>
                      <a:pt x="1307" y="6536"/>
                      <a:pt x="1307" y="4438"/>
                    </a:cubicBezTo>
                    <a:cubicBezTo>
                      <a:pt x="1338" y="3283"/>
                      <a:pt x="1338" y="1095"/>
                      <a:pt x="1338"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12606288" y="3603163"/>
                <a:ext cx="723633" cy="51099"/>
              </a:xfrm>
              <a:custGeom>
                <a:avLst/>
                <a:gdLst/>
                <a:ahLst/>
                <a:cxnLst/>
                <a:rect l="l" t="t" r="r" b="b"/>
                <a:pathLst>
                  <a:path w="23253" h="1642" extrusionOk="0">
                    <a:moveTo>
                      <a:pt x="23253" y="821"/>
                    </a:moveTo>
                    <a:cubicBezTo>
                      <a:pt x="23253" y="1064"/>
                      <a:pt x="23162" y="1247"/>
                      <a:pt x="23010" y="1399"/>
                    </a:cubicBezTo>
                    <a:cubicBezTo>
                      <a:pt x="22858" y="1551"/>
                      <a:pt x="22645" y="1642"/>
                      <a:pt x="22432" y="1642"/>
                    </a:cubicBezTo>
                    <a:lnTo>
                      <a:pt x="821" y="1642"/>
                    </a:lnTo>
                    <a:cubicBezTo>
                      <a:pt x="365" y="1642"/>
                      <a:pt x="0" y="1277"/>
                      <a:pt x="0" y="821"/>
                    </a:cubicBezTo>
                    <a:cubicBezTo>
                      <a:pt x="0" y="609"/>
                      <a:pt x="91" y="396"/>
                      <a:pt x="243" y="244"/>
                    </a:cubicBezTo>
                    <a:cubicBezTo>
                      <a:pt x="304" y="183"/>
                      <a:pt x="395" y="122"/>
                      <a:pt x="487" y="61"/>
                    </a:cubicBezTo>
                    <a:cubicBezTo>
                      <a:pt x="608" y="31"/>
                      <a:pt x="699" y="1"/>
                      <a:pt x="821" y="1"/>
                    </a:cubicBezTo>
                    <a:lnTo>
                      <a:pt x="22432" y="1"/>
                    </a:lnTo>
                    <a:cubicBezTo>
                      <a:pt x="22554" y="1"/>
                      <a:pt x="22645" y="31"/>
                      <a:pt x="22767" y="61"/>
                    </a:cubicBezTo>
                    <a:cubicBezTo>
                      <a:pt x="23040" y="213"/>
                      <a:pt x="23253" y="487"/>
                      <a:pt x="23253" y="8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12589266" y="3936103"/>
                <a:ext cx="757679" cy="56794"/>
              </a:xfrm>
              <a:custGeom>
                <a:avLst/>
                <a:gdLst/>
                <a:ahLst/>
                <a:cxnLst/>
                <a:rect l="l" t="t" r="r" b="b"/>
                <a:pathLst>
                  <a:path w="24347" h="1825" extrusionOk="0">
                    <a:moveTo>
                      <a:pt x="24347" y="1825"/>
                    </a:moveTo>
                    <a:lnTo>
                      <a:pt x="0" y="1825"/>
                    </a:lnTo>
                    <a:cubicBezTo>
                      <a:pt x="0" y="1308"/>
                      <a:pt x="213" y="852"/>
                      <a:pt x="547" y="518"/>
                    </a:cubicBezTo>
                    <a:cubicBezTo>
                      <a:pt x="882" y="183"/>
                      <a:pt x="1337" y="1"/>
                      <a:pt x="1824" y="1"/>
                    </a:cubicBezTo>
                    <a:lnTo>
                      <a:pt x="22523" y="1"/>
                    </a:lnTo>
                    <a:cubicBezTo>
                      <a:pt x="23526" y="1"/>
                      <a:pt x="24347" y="822"/>
                      <a:pt x="24347" y="18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31"/>
            <p:cNvGrpSpPr/>
            <p:nvPr/>
          </p:nvGrpSpPr>
          <p:grpSpPr>
            <a:xfrm flipH="1">
              <a:off x="1087721" y="2570314"/>
              <a:ext cx="650013" cy="432544"/>
              <a:chOff x="12589266" y="3488708"/>
              <a:chExt cx="757679" cy="504189"/>
            </a:xfrm>
          </p:grpSpPr>
          <p:sp>
            <p:nvSpPr>
              <p:cNvPr id="498" name="Google Shape;498;p31"/>
              <p:cNvSpPr/>
              <p:nvPr/>
            </p:nvSpPr>
            <p:spPr>
              <a:xfrm>
                <a:off x="12648827" y="3627747"/>
                <a:ext cx="26545" cy="332050"/>
              </a:xfrm>
              <a:custGeom>
                <a:avLst/>
                <a:gdLst/>
                <a:ahLst/>
                <a:cxnLst/>
                <a:rect l="l" t="t" r="r" b="b"/>
                <a:pathLst>
                  <a:path w="853" h="10670" extrusionOk="0">
                    <a:moveTo>
                      <a:pt x="1" y="1"/>
                    </a:moveTo>
                    <a:lnTo>
                      <a:pt x="852" y="1"/>
                    </a:lnTo>
                    <a:lnTo>
                      <a:pt x="852" y="10670"/>
                    </a:lnTo>
                    <a:lnTo>
                      <a:pt x="1" y="106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13257044" y="3627747"/>
                <a:ext cx="26514" cy="332050"/>
              </a:xfrm>
              <a:custGeom>
                <a:avLst/>
                <a:gdLst/>
                <a:ahLst/>
                <a:cxnLst/>
                <a:rect l="l" t="t" r="r" b="b"/>
                <a:pathLst>
                  <a:path w="852" h="10670" extrusionOk="0">
                    <a:moveTo>
                      <a:pt x="0" y="1"/>
                    </a:moveTo>
                    <a:lnTo>
                      <a:pt x="851" y="1"/>
                    </a:lnTo>
                    <a:lnTo>
                      <a:pt x="851" y="10670"/>
                    </a:lnTo>
                    <a:lnTo>
                      <a:pt x="0" y="106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12703690" y="3488708"/>
                <a:ext cx="74781" cy="416230"/>
              </a:xfrm>
              <a:custGeom>
                <a:avLst/>
                <a:gdLst/>
                <a:ahLst/>
                <a:cxnLst/>
                <a:rect l="l" t="t" r="r" b="b"/>
                <a:pathLst>
                  <a:path w="2403" h="13375" extrusionOk="0">
                    <a:moveTo>
                      <a:pt x="2250" y="1"/>
                    </a:moveTo>
                    <a:cubicBezTo>
                      <a:pt x="2341" y="1"/>
                      <a:pt x="2402" y="62"/>
                      <a:pt x="2402" y="122"/>
                    </a:cubicBezTo>
                    <a:cubicBezTo>
                      <a:pt x="2402" y="214"/>
                      <a:pt x="2402" y="305"/>
                      <a:pt x="2402" y="396"/>
                    </a:cubicBezTo>
                    <a:cubicBezTo>
                      <a:pt x="2372" y="1247"/>
                      <a:pt x="2372" y="3922"/>
                      <a:pt x="2372" y="5198"/>
                    </a:cubicBezTo>
                    <a:cubicBezTo>
                      <a:pt x="2372" y="7356"/>
                      <a:pt x="2372" y="9697"/>
                      <a:pt x="2372" y="10852"/>
                    </a:cubicBezTo>
                    <a:cubicBezTo>
                      <a:pt x="2372" y="11156"/>
                      <a:pt x="2372" y="11399"/>
                      <a:pt x="2372" y="11490"/>
                    </a:cubicBezTo>
                    <a:cubicBezTo>
                      <a:pt x="2372" y="12068"/>
                      <a:pt x="2341" y="12706"/>
                      <a:pt x="1946" y="13101"/>
                    </a:cubicBezTo>
                    <a:cubicBezTo>
                      <a:pt x="1733" y="13284"/>
                      <a:pt x="1460" y="13375"/>
                      <a:pt x="1186" y="13375"/>
                    </a:cubicBezTo>
                    <a:cubicBezTo>
                      <a:pt x="852" y="13375"/>
                      <a:pt x="487" y="13223"/>
                      <a:pt x="305" y="12949"/>
                    </a:cubicBezTo>
                    <a:cubicBezTo>
                      <a:pt x="153" y="12706"/>
                      <a:pt x="62" y="12433"/>
                      <a:pt x="31" y="12159"/>
                    </a:cubicBezTo>
                    <a:cubicBezTo>
                      <a:pt x="31" y="12007"/>
                      <a:pt x="31" y="11855"/>
                      <a:pt x="31" y="11673"/>
                    </a:cubicBezTo>
                    <a:cubicBezTo>
                      <a:pt x="1" y="11156"/>
                      <a:pt x="1" y="10609"/>
                      <a:pt x="1" y="10092"/>
                    </a:cubicBezTo>
                    <a:lnTo>
                      <a:pt x="1" y="10031"/>
                    </a:lnTo>
                    <a:cubicBezTo>
                      <a:pt x="1" y="9059"/>
                      <a:pt x="1" y="8056"/>
                      <a:pt x="1" y="7083"/>
                    </a:cubicBezTo>
                    <a:cubicBezTo>
                      <a:pt x="1" y="6353"/>
                      <a:pt x="1" y="5654"/>
                      <a:pt x="1" y="4955"/>
                    </a:cubicBezTo>
                    <a:cubicBezTo>
                      <a:pt x="1" y="3831"/>
                      <a:pt x="1" y="1247"/>
                      <a:pt x="1" y="122"/>
                    </a:cubicBezTo>
                    <a:cubicBezTo>
                      <a:pt x="1" y="62"/>
                      <a:pt x="62" y="1"/>
                      <a:pt x="123" y="1"/>
                    </a:cubicBezTo>
                    <a:cubicBezTo>
                      <a:pt x="548" y="1"/>
                      <a:pt x="1855" y="1"/>
                      <a:pt x="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12747225" y="3793299"/>
                <a:ext cx="17054" cy="16089"/>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2727340" y="3780042"/>
                <a:ext cx="13288" cy="13288"/>
              </a:xfrm>
              <a:custGeom>
                <a:avLst/>
                <a:gdLst/>
                <a:ahLst/>
                <a:cxnLst/>
                <a:rect l="l" t="t" r="r" b="b"/>
                <a:pathLst>
                  <a:path w="427" h="427" extrusionOk="0">
                    <a:moveTo>
                      <a:pt x="214" y="1"/>
                    </a:moveTo>
                    <a:cubicBezTo>
                      <a:pt x="92" y="1"/>
                      <a:pt x="1" y="92"/>
                      <a:pt x="1" y="213"/>
                    </a:cubicBezTo>
                    <a:cubicBezTo>
                      <a:pt x="1" y="335"/>
                      <a:pt x="92" y="426"/>
                      <a:pt x="214" y="426"/>
                    </a:cubicBezTo>
                    <a:cubicBezTo>
                      <a:pt x="335" y="426"/>
                      <a:pt x="426" y="335"/>
                      <a:pt x="426" y="213"/>
                    </a:cubicBezTo>
                    <a:cubicBezTo>
                      <a:pt x="426" y="92"/>
                      <a:pt x="335" y="1"/>
                      <a:pt x="214" y="1"/>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2727340" y="3512358"/>
                <a:ext cx="40705" cy="311231"/>
              </a:xfrm>
              <a:custGeom>
                <a:avLst/>
                <a:gdLst/>
                <a:ahLst/>
                <a:cxnLst/>
                <a:rect l="l" t="t" r="r" b="b"/>
                <a:pathLst>
                  <a:path w="1308" h="10001" extrusionOk="0">
                    <a:moveTo>
                      <a:pt x="1277" y="10001"/>
                    </a:moveTo>
                    <a:cubicBezTo>
                      <a:pt x="1277" y="8846"/>
                      <a:pt x="1308" y="6536"/>
                      <a:pt x="1308" y="4438"/>
                    </a:cubicBezTo>
                    <a:cubicBezTo>
                      <a:pt x="1308" y="3283"/>
                      <a:pt x="1308" y="1095"/>
                      <a:pt x="1308" y="1"/>
                    </a:cubicBezTo>
                    <a:lnTo>
                      <a:pt x="1" y="1"/>
                    </a:lnTo>
                    <a:lnTo>
                      <a:pt x="1" y="10001"/>
                    </a:lnTo>
                    <a:lnTo>
                      <a:pt x="127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12847490" y="3488708"/>
                <a:ext cx="74750" cy="416230"/>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371" y="7356"/>
                      <a:pt x="2371" y="9697"/>
                      <a:pt x="2371" y="10852"/>
                    </a:cubicBezTo>
                    <a:cubicBezTo>
                      <a:pt x="2371" y="11156"/>
                      <a:pt x="2371" y="11399"/>
                      <a:pt x="2371" y="11490"/>
                    </a:cubicBezTo>
                    <a:cubicBezTo>
                      <a:pt x="2371" y="12068"/>
                      <a:pt x="2341" y="12706"/>
                      <a:pt x="1945" y="13101"/>
                    </a:cubicBezTo>
                    <a:cubicBezTo>
                      <a:pt x="1733" y="13284"/>
                      <a:pt x="1459" y="13375"/>
                      <a:pt x="1186" y="13375"/>
                    </a:cubicBezTo>
                    <a:cubicBezTo>
                      <a:pt x="851" y="13375"/>
                      <a:pt x="517" y="13223"/>
                      <a:pt x="304" y="12949"/>
                    </a:cubicBezTo>
                    <a:cubicBezTo>
                      <a:pt x="152" y="12706"/>
                      <a:pt x="91" y="12433"/>
                      <a:pt x="61" y="12159"/>
                    </a:cubicBezTo>
                    <a:cubicBezTo>
                      <a:pt x="30" y="12007"/>
                      <a:pt x="30" y="11855"/>
                      <a:pt x="30" y="11673"/>
                    </a:cubicBezTo>
                    <a:cubicBezTo>
                      <a:pt x="30" y="11156"/>
                      <a:pt x="0" y="10609"/>
                      <a:pt x="0" y="10092"/>
                    </a:cubicBezTo>
                    <a:lnTo>
                      <a:pt x="0" y="10031"/>
                    </a:lnTo>
                    <a:cubicBezTo>
                      <a:pt x="0" y="9059"/>
                      <a:pt x="0" y="8056"/>
                      <a:pt x="0" y="7083"/>
                    </a:cubicBezTo>
                    <a:cubicBezTo>
                      <a:pt x="0" y="6353"/>
                      <a:pt x="0" y="5654"/>
                      <a:pt x="0" y="4955"/>
                    </a:cubicBezTo>
                    <a:cubicBezTo>
                      <a:pt x="0" y="3831"/>
                      <a:pt x="0" y="1247"/>
                      <a:pt x="0" y="122"/>
                    </a:cubicBezTo>
                    <a:cubicBezTo>
                      <a:pt x="0"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2890994" y="3793299"/>
                <a:ext cx="17054" cy="16089"/>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12871109" y="3780042"/>
                <a:ext cx="13288" cy="13288"/>
              </a:xfrm>
              <a:custGeom>
                <a:avLst/>
                <a:gdLst/>
                <a:ahLst/>
                <a:cxnLst/>
                <a:rect l="l" t="t" r="r" b="b"/>
                <a:pathLst>
                  <a:path w="427" h="427" extrusionOk="0">
                    <a:moveTo>
                      <a:pt x="214" y="1"/>
                    </a:moveTo>
                    <a:cubicBezTo>
                      <a:pt x="123" y="1"/>
                      <a:pt x="1" y="92"/>
                      <a:pt x="1" y="213"/>
                    </a:cubicBezTo>
                    <a:cubicBezTo>
                      <a:pt x="1" y="335"/>
                      <a:pt x="123" y="426"/>
                      <a:pt x="214" y="426"/>
                    </a:cubicBezTo>
                    <a:cubicBezTo>
                      <a:pt x="335" y="426"/>
                      <a:pt x="427" y="335"/>
                      <a:pt x="427" y="213"/>
                    </a:cubicBezTo>
                    <a:cubicBezTo>
                      <a:pt x="427" y="92"/>
                      <a:pt x="335" y="1"/>
                      <a:pt x="214"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12871109" y="3512358"/>
                <a:ext cx="40705" cy="311231"/>
              </a:xfrm>
              <a:custGeom>
                <a:avLst/>
                <a:gdLst/>
                <a:ahLst/>
                <a:cxnLst/>
                <a:rect l="l" t="t" r="r" b="b"/>
                <a:pathLst>
                  <a:path w="1308" h="10001" extrusionOk="0">
                    <a:moveTo>
                      <a:pt x="1308" y="10001"/>
                    </a:moveTo>
                    <a:cubicBezTo>
                      <a:pt x="1308" y="8846"/>
                      <a:pt x="1308" y="6536"/>
                      <a:pt x="1308" y="4438"/>
                    </a:cubicBezTo>
                    <a:cubicBezTo>
                      <a:pt x="1308" y="3283"/>
                      <a:pt x="1308" y="1095"/>
                      <a:pt x="1308" y="1"/>
                    </a:cubicBezTo>
                    <a:lnTo>
                      <a:pt x="1" y="1"/>
                    </a:lnTo>
                    <a:lnTo>
                      <a:pt x="1" y="10001"/>
                    </a:lnTo>
                    <a:lnTo>
                      <a:pt x="1308"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12991258" y="3488708"/>
                <a:ext cx="74750" cy="416230"/>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401" y="7356"/>
                      <a:pt x="2401" y="9697"/>
                      <a:pt x="2371" y="10852"/>
                    </a:cubicBezTo>
                    <a:cubicBezTo>
                      <a:pt x="2371" y="11156"/>
                      <a:pt x="2371" y="11399"/>
                      <a:pt x="2371" y="11490"/>
                    </a:cubicBezTo>
                    <a:cubicBezTo>
                      <a:pt x="2371" y="12068"/>
                      <a:pt x="2371" y="12706"/>
                      <a:pt x="1946" y="13101"/>
                    </a:cubicBezTo>
                    <a:cubicBezTo>
                      <a:pt x="1763" y="13284"/>
                      <a:pt x="1490" y="13375"/>
                      <a:pt x="1216" y="13375"/>
                    </a:cubicBezTo>
                    <a:cubicBezTo>
                      <a:pt x="851" y="13375"/>
                      <a:pt x="517" y="13223"/>
                      <a:pt x="304" y="12949"/>
                    </a:cubicBezTo>
                    <a:cubicBezTo>
                      <a:pt x="152" y="12706"/>
                      <a:pt x="91" y="12433"/>
                      <a:pt x="61" y="12159"/>
                    </a:cubicBezTo>
                    <a:cubicBezTo>
                      <a:pt x="31" y="12007"/>
                      <a:pt x="31" y="11855"/>
                      <a:pt x="31" y="11673"/>
                    </a:cubicBezTo>
                    <a:cubicBezTo>
                      <a:pt x="31" y="11156"/>
                      <a:pt x="31" y="10609"/>
                      <a:pt x="0" y="10092"/>
                    </a:cubicBezTo>
                    <a:lnTo>
                      <a:pt x="0" y="10031"/>
                    </a:lnTo>
                    <a:cubicBezTo>
                      <a:pt x="0" y="9059"/>
                      <a:pt x="0" y="8056"/>
                      <a:pt x="0" y="7083"/>
                    </a:cubicBezTo>
                    <a:cubicBezTo>
                      <a:pt x="0" y="6353"/>
                      <a:pt x="0" y="5654"/>
                      <a:pt x="0" y="4955"/>
                    </a:cubicBezTo>
                    <a:cubicBezTo>
                      <a:pt x="31" y="3831"/>
                      <a:pt x="31" y="1247"/>
                      <a:pt x="31" y="122"/>
                    </a:cubicBezTo>
                    <a:cubicBezTo>
                      <a:pt x="31"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13035696" y="3793299"/>
                <a:ext cx="16120" cy="16089"/>
              </a:xfrm>
              <a:custGeom>
                <a:avLst/>
                <a:gdLst/>
                <a:ahLst/>
                <a:cxnLst/>
                <a:rect l="l" t="t" r="r" b="b"/>
                <a:pathLst>
                  <a:path w="518" h="517" extrusionOk="0">
                    <a:moveTo>
                      <a:pt x="244" y="0"/>
                    </a:moveTo>
                    <a:cubicBezTo>
                      <a:pt x="122" y="0"/>
                      <a:pt x="1" y="122"/>
                      <a:pt x="1" y="274"/>
                    </a:cubicBezTo>
                    <a:cubicBezTo>
                      <a:pt x="1" y="395"/>
                      <a:pt x="122" y="517"/>
                      <a:pt x="244" y="517"/>
                    </a:cubicBezTo>
                    <a:cubicBezTo>
                      <a:pt x="396" y="517"/>
                      <a:pt x="518" y="395"/>
                      <a:pt x="518" y="274"/>
                    </a:cubicBezTo>
                    <a:cubicBezTo>
                      <a:pt x="518" y="122"/>
                      <a:pt x="396" y="0"/>
                      <a:pt x="24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13015842" y="3780042"/>
                <a:ext cx="13288" cy="13288"/>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3014909" y="3512358"/>
                <a:ext cx="40705" cy="311231"/>
              </a:xfrm>
              <a:custGeom>
                <a:avLst/>
                <a:gdLst/>
                <a:ahLst/>
                <a:cxnLst/>
                <a:rect l="l" t="t" r="r" b="b"/>
                <a:pathLst>
                  <a:path w="1308" h="10001" extrusionOk="0">
                    <a:moveTo>
                      <a:pt x="1307" y="10001"/>
                    </a:moveTo>
                    <a:cubicBezTo>
                      <a:pt x="1307" y="8846"/>
                      <a:pt x="1307" y="6536"/>
                      <a:pt x="1307" y="4438"/>
                    </a:cubicBezTo>
                    <a:cubicBezTo>
                      <a:pt x="1307" y="3283"/>
                      <a:pt x="1307" y="1095"/>
                      <a:pt x="1307"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3135027" y="3488708"/>
                <a:ext cx="74750" cy="416230"/>
              </a:xfrm>
              <a:custGeom>
                <a:avLst/>
                <a:gdLst/>
                <a:ahLst/>
                <a:cxnLst/>
                <a:rect l="l" t="t" r="r" b="b"/>
                <a:pathLst>
                  <a:path w="2402" h="13375" extrusionOk="0">
                    <a:moveTo>
                      <a:pt x="2280" y="1"/>
                    </a:moveTo>
                    <a:cubicBezTo>
                      <a:pt x="2341" y="1"/>
                      <a:pt x="2402" y="62"/>
                      <a:pt x="2402" y="122"/>
                    </a:cubicBezTo>
                    <a:cubicBezTo>
                      <a:pt x="2402" y="214"/>
                      <a:pt x="2402" y="305"/>
                      <a:pt x="2402" y="396"/>
                    </a:cubicBezTo>
                    <a:cubicBezTo>
                      <a:pt x="2402" y="1247"/>
                      <a:pt x="2402" y="3922"/>
                      <a:pt x="2402" y="5198"/>
                    </a:cubicBezTo>
                    <a:cubicBezTo>
                      <a:pt x="2402" y="7356"/>
                      <a:pt x="2402" y="9697"/>
                      <a:pt x="2402" y="10852"/>
                    </a:cubicBezTo>
                    <a:cubicBezTo>
                      <a:pt x="2402" y="11156"/>
                      <a:pt x="2402" y="11399"/>
                      <a:pt x="2402" y="11490"/>
                    </a:cubicBezTo>
                    <a:cubicBezTo>
                      <a:pt x="2402" y="12068"/>
                      <a:pt x="2371" y="12706"/>
                      <a:pt x="1946" y="13101"/>
                    </a:cubicBezTo>
                    <a:cubicBezTo>
                      <a:pt x="1763" y="13284"/>
                      <a:pt x="1490" y="13375"/>
                      <a:pt x="1216" y="13375"/>
                    </a:cubicBezTo>
                    <a:cubicBezTo>
                      <a:pt x="851" y="13375"/>
                      <a:pt x="517" y="13223"/>
                      <a:pt x="335" y="12949"/>
                    </a:cubicBezTo>
                    <a:cubicBezTo>
                      <a:pt x="152" y="12706"/>
                      <a:pt x="92" y="12433"/>
                      <a:pt x="61" y="12159"/>
                    </a:cubicBezTo>
                    <a:cubicBezTo>
                      <a:pt x="61" y="12007"/>
                      <a:pt x="31" y="11855"/>
                      <a:pt x="31" y="11673"/>
                    </a:cubicBezTo>
                    <a:cubicBezTo>
                      <a:pt x="31" y="11156"/>
                      <a:pt x="31" y="10609"/>
                      <a:pt x="31" y="10092"/>
                    </a:cubicBezTo>
                    <a:lnTo>
                      <a:pt x="31" y="10031"/>
                    </a:lnTo>
                    <a:cubicBezTo>
                      <a:pt x="0" y="9059"/>
                      <a:pt x="31" y="8056"/>
                      <a:pt x="31" y="7083"/>
                    </a:cubicBezTo>
                    <a:cubicBezTo>
                      <a:pt x="31" y="6353"/>
                      <a:pt x="31" y="5654"/>
                      <a:pt x="31" y="4955"/>
                    </a:cubicBezTo>
                    <a:cubicBezTo>
                      <a:pt x="31" y="3831"/>
                      <a:pt x="31" y="1247"/>
                      <a:pt x="31" y="122"/>
                    </a:cubicBezTo>
                    <a:cubicBezTo>
                      <a:pt x="31" y="62"/>
                      <a:pt x="92" y="1"/>
                      <a:pt x="152" y="1"/>
                    </a:cubicBezTo>
                    <a:cubicBezTo>
                      <a:pt x="578" y="1"/>
                      <a:pt x="1885"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13179465" y="3793299"/>
                <a:ext cx="16120" cy="16089"/>
              </a:xfrm>
              <a:custGeom>
                <a:avLst/>
                <a:gdLst/>
                <a:ahLst/>
                <a:cxnLst/>
                <a:rect l="l" t="t" r="r" b="b"/>
                <a:pathLst>
                  <a:path w="518" h="517" extrusionOk="0">
                    <a:moveTo>
                      <a:pt x="275" y="0"/>
                    </a:moveTo>
                    <a:cubicBezTo>
                      <a:pt x="123" y="0"/>
                      <a:pt x="1" y="122"/>
                      <a:pt x="1" y="274"/>
                    </a:cubicBezTo>
                    <a:cubicBezTo>
                      <a:pt x="1" y="395"/>
                      <a:pt x="123" y="517"/>
                      <a:pt x="275" y="517"/>
                    </a:cubicBezTo>
                    <a:cubicBezTo>
                      <a:pt x="396" y="517"/>
                      <a:pt x="518" y="395"/>
                      <a:pt x="518" y="274"/>
                    </a:cubicBezTo>
                    <a:cubicBezTo>
                      <a:pt x="518" y="122"/>
                      <a:pt x="396" y="0"/>
                      <a:pt x="275"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13159611" y="3780042"/>
                <a:ext cx="13288" cy="13288"/>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13158678" y="3512358"/>
                <a:ext cx="41639" cy="311231"/>
              </a:xfrm>
              <a:custGeom>
                <a:avLst/>
                <a:gdLst/>
                <a:ahLst/>
                <a:cxnLst/>
                <a:rect l="l" t="t" r="r" b="b"/>
                <a:pathLst>
                  <a:path w="1338" h="10001" extrusionOk="0">
                    <a:moveTo>
                      <a:pt x="1307" y="10001"/>
                    </a:moveTo>
                    <a:cubicBezTo>
                      <a:pt x="1307" y="8846"/>
                      <a:pt x="1307" y="6536"/>
                      <a:pt x="1307" y="4438"/>
                    </a:cubicBezTo>
                    <a:cubicBezTo>
                      <a:pt x="1338" y="3283"/>
                      <a:pt x="1338" y="1095"/>
                      <a:pt x="1338"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12606288" y="3603163"/>
                <a:ext cx="723633" cy="51099"/>
              </a:xfrm>
              <a:custGeom>
                <a:avLst/>
                <a:gdLst/>
                <a:ahLst/>
                <a:cxnLst/>
                <a:rect l="l" t="t" r="r" b="b"/>
                <a:pathLst>
                  <a:path w="23253" h="1642" extrusionOk="0">
                    <a:moveTo>
                      <a:pt x="23253" y="821"/>
                    </a:moveTo>
                    <a:cubicBezTo>
                      <a:pt x="23253" y="1064"/>
                      <a:pt x="23162" y="1247"/>
                      <a:pt x="23010" y="1399"/>
                    </a:cubicBezTo>
                    <a:cubicBezTo>
                      <a:pt x="22858" y="1551"/>
                      <a:pt x="22645" y="1642"/>
                      <a:pt x="22432" y="1642"/>
                    </a:cubicBezTo>
                    <a:lnTo>
                      <a:pt x="821" y="1642"/>
                    </a:lnTo>
                    <a:cubicBezTo>
                      <a:pt x="365" y="1642"/>
                      <a:pt x="0" y="1277"/>
                      <a:pt x="0" y="821"/>
                    </a:cubicBezTo>
                    <a:cubicBezTo>
                      <a:pt x="0" y="609"/>
                      <a:pt x="91" y="396"/>
                      <a:pt x="243" y="244"/>
                    </a:cubicBezTo>
                    <a:cubicBezTo>
                      <a:pt x="304" y="183"/>
                      <a:pt x="395" y="122"/>
                      <a:pt x="487" y="61"/>
                    </a:cubicBezTo>
                    <a:cubicBezTo>
                      <a:pt x="608" y="31"/>
                      <a:pt x="699" y="1"/>
                      <a:pt x="821" y="1"/>
                    </a:cubicBezTo>
                    <a:lnTo>
                      <a:pt x="22432" y="1"/>
                    </a:lnTo>
                    <a:cubicBezTo>
                      <a:pt x="22554" y="1"/>
                      <a:pt x="22645" y="31"/>
                      <a:pt x="22767" y="61"/>
                    </a:cubicBezTo>
                    <a:cubicBezTo>
                      <a:pt x="23040" y="213"/>
                      <a:pt x="23253" y="487"/>
                      <a:pt x="23253" y="8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12589266" y="3936103"/>
                <a:ext cx="757679" cy="56794"/>
              </a:xfrm>
              <a:custGeom>
                <a:avLst/>
                <a:gdLst/>
                <a:ahLst/>
                <a:cxnLst/>
                <a:rect l="l" t="t" r="r" b="b"/>
                <a:pathLst>
                  <a:path w="24347" h="1825" extrusionOk="0">
                    <a:moveTo>
                      <a:pt x="24347" y="1825"/>
                    </a:moveTo>
                    <a:lnTo>
                      <a:pt x="0" y="1825"/>
                    </a:lnTo>
                    <a:cubicBezTo>
                      <a:pt x="0" y="1308"/>
                      <a:pt x="213" y="852"/>
                      <a:pt x="547" y="518"/>
                    </a:cubicBezTo>
                    <a:cubicBezTo>
                      <a:pt x="882" y="183"/>
                      <a:pt x="1337" y="1"/>
                      <a:pt x="1824" y="1"/>
                    </a:cubicBezTo>
                    <a:lnTo>
                      <a:pt x="22523" y="1"/>
                    </a:lnTo>
                    <a:cubicBezTo>
                      <a:pt x="23526" y="1"/>
                      <a:pt x="24347" y="822"/>
                      <a:pt x="24347" y="18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1"/>
            <p:cNvSpPr/>
            <p:nvPr/>
          </p:nvSpPr>
          <p:spPr>
            <a:xfrm flipH="1">
              <a:off x="1792740" y="4264982"/>
              <a:ext cx="67510" cy="68534"/>
            </a:xfrm>
            <a:custGeom>
              <a:avLst/>
              <a:gdLst/>
              <a:ahLst/>
              <a:cxnLst/>
              <a:rect l="l" t="t" r="r" b="b"/>
              <a:pathLst>
                <a:path w="1977" h="2007" extrusionOk="0">
                  <a:moveTo>
                    <a:pt x="974" y="1"/>
                  </a:moveTo>
                  <a:cubicBezTo>
                    <a:pt x="426" y="1"/>
                    <a:pt x="1" y="457"/>
                    <a:pt x="1" y="1004"/>
                  </a:cubicBezTo>
                  <a:cubicBezTo>
                    <a:pt x="1" y="1551"/>
                    <a:pt x="426" y="2007"/>
                    <a:pt x="974" y="2007"/>
                  </a:cubicBezTo>
                  <a:cubicBezTo>
                    <a:pt x="1521" y="2007"/>
                    <a:pt x="1977" y="1551"/>
                    <a:pt x="1977" y="1004"/>
                  </a:cubicBezTo>
                  <a:cubicBezTo>
                    <a:pt x="1977" y="457"/>
                    <a:pt x="1521" y="1"/>
                    <a:pt x="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flipH="1">
              <a:off x="870035" y="2993533"/>
              <a:ext cx="1655498" cy="67475"/>
            </a:xfrm>
            <a:custGeom>
              <a:avLst/>
              <a:gdLst/>
              <a:ahLst/>
              <a:cxnLst/>
              <a:rect l="l" t="t" r="r" b="b"/>
              <a:pathLst>
                <a:path w="47327" h="1976" extrusionOk="0">
                  <a:moveTo>
                    <a:pt x="0" y="1976"/>
                  </a:moveTo>
                  <a:lnTo>
                    <a:pt x="47326" y="1976"/>
                  </a:lnTo>
                  <a:lnTo>
                    <a:pt x="4732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flipH="1">
              <a:off x="869979" y="2194325"/>
              <a:ext cx="1703294" cy="66451"/>
            </a:xfrm>
            <a:custGeom>
              <a:avLst/>
              <a:gdLst/>
              <a:ahLst/>
              <a:cxnLst/>
              <a:rect l="l" t="t" r="r" b="b"/>
              <a:pathLst>
                <a:path w="48482" h="1946" extrusionOk="0">
                  <a:moveTo>
                    <a:pt x="0" y="1946"/>
                  </a:moveTo>
                  <a:lnTo>
                    <a:pt x="48481" y="1946"/>
                  </a:lnTo>
                  <a:lnTo>
                    <a:pt x="48481"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31"/>
            <p:cNvGrpSpPr/>
            <p:nvPr/>
          </p:nvGrpSpPr>
          <p:grpSpPr>
            <a:xfrm flipH="1">
              <a:off x="1933232" y="1741548"/>
              <a:ext cx="316840" cy="448488"/>
              <a:chOff x="-1391126" y="2287852"/>
              <a:chExt cx="332850" cy="471150"/>
            </a:xfrm>
          </p:grpSpPr>
          <p:sp>
            <p:nvSpPr>
              <p:cNvPr id="522" name="Google Shape;522;p31"/>
              <p:cNvSpPr/>
              <p:nvPr/>
            </p:nvSpPr>
            <p:spPr>
              <a:xfrm>
                <a:off x="-1391126" y="2287852"/>
                <a:ext cx="332850" cy="471150"/>
              </a:xfrm>
              <a:custGeom>
                <a:avLst/>
                <a:gdLst/>
                <a:ahLst/>
                <a:cxnLst/>
                <a:rect l="l" t="t" r="r" b="b"/>
                <a:pathLst>
                  <a:path w="13314" h="18846" extrusionOk="0">
                    <a:moveTo>
                      <a:pt x="13283" y="16536"/>
                    </a:moveTo>
                    <a:cubicBezTo>
                      <a:pt x="13283" y="17083"/>
                      <a:pt x="13131" y="17660"/>
                      <a:pt x="12797" y="18086"/>
                    </a:cubicBezTo>
                    <a:cubicBezTo>
                      <a:pt x="12432" y="18542"/>
                      <a:pt x="11855" y="18724"/>
                      <a:pt x="11277" y="18785"/>
                    </a:cubicBezTo>
                    <a:cubicBezTo>
                      <a:pt x="10517" y="18846"/>
                      <a:pt x="9727" y="18815"/>
                      <a:pt x="8937" y="18785"/>
                    </a:cubicBezTo>
                    <a:cubicBezTo>
                      <a:pt x="8177" y="18785"/>
                      <a:pt x="7417" y="18755"/>
                      <a:pt x="6657" y="18724"/>
                    </a:cubicBezTo>
                    <a:cubicBezTo>
                      <a:pt x="5897" y="18755"/>
                      <a:pt x="5137" y="18785"/>
                      <a:pt x="4377" y="18785"/>
                    </a:cubicBezTo>
                    <a:cubicBezTo>
                      <a:pt x="3587" y="18815"/>
                      <a:pt x="2797" y="18846"/>
                      <a:pt x="2037" y="18785"/>
                    </a:cubicBezTo>
                    <a:cubicBezTo>
                      <a:pt x="1459" y="18724"/>
                      <a:pt x="882" y="18542"/>
                      <a:pt x="517" y="18086"/>
                    </a:cubicBezTo>
                    <a:cubicBezTo>
                      <a:pt x="152" y="17660"/>
                      <a:pt x="31" y="17083"/>
                      <a:pt x="31" y="16536"/>
                    </a:cubicBezTo>
                    <a:lnTo>
                      <a:pt x="31" y="16445"/>
                    </a:lnTo>
                    <a:cubicBezTo>
                      <a:pt x="0" y="15138"/>
                      <a:pt x="608" y="13861"/>
                      <a:pt x="1155" y="12675"/>
                    </a:cubicBezTo>
                    <a:cubicBezTo>
                      <a:pt x="1277" y="12432"/>
                      <a:pt x="1398" y="12189"/>
                      <a:pt x="1520" y="11946"/>
                    </a:cubicBezTo>
                    <a:cubicBezTo>
                      <a:pt x="2310" y="10305"/>
                      <a:pt x="3192" y="8754"/>
                      <a:pt x="4104" y="7204"/>
                    </a:cubicBezTo>
                    <a:cubicBezTo>
                      <a:pt x="4651" y="6262"/>
                      <a:pt x="4955" y="5198"/>
                      <a:pt x="4955" y="4134"/>
                    </a:cubicBezTo>
                    <a:cubicBezTo>
                      <a:pt x="4955" y="2432"/>
                      <a:pt x="4955" y="31"/>
                      <a:pt x="4955" y="31"/>
                    </a:cubicBezTo>
                    <a:cubicBezTo>
                      <a:pt x="4955" y="1"/>
                      <a:pt x="4955" y="1"/>
                      <a:pt x="4955" y="1"/>
                    </a:cubicBezTo>
                    <a:lnTo>
                      <a:pt x="8359" y="1"/>
                    </a:lnTo>
                    <a:lnTo>
                      <a:pt x="8359" y="1"/>
                    </a:lnTo>
                    <a:lnTo>
                      <a:pt x="8359" y="4134"/>
                    </a:lnTo>
                    <a:cubicBezTo>
                      <a:pt x="8359" y="5229"/>
                      <a:pt x="8663" y="6292"/>
                      <a:pt x="9210" y="7235"/>
                    </a:cubicBezTo>
                    <a:cubicBezTo>
                      <a:pt x="9210" y="7235"/>
                      <a:pt x="9210" y="7235"/>
                      <a:pt x="9210" y="7235"/>
                    </a:cubicBezTo>
                    <a:cubicBezTo>
                      <a:pt x="10274" y="9028"/>
                      <a:pt x="11277" y="10821"/>
                      <a:pt x="12159" y="12675"/>
                    </a:cubicBezTo>
                    <a:cubicBezTo>
                      <a:pt x="12250" y="12858"/>
                      <a:pt x="12311" y="13040"/>
                      <a:pt x="12402" y="13223"/>
                    </a:cubicBezTo>
                    <a:cubicBezTo>
                      <a:pt x="12888" y="14286"/>
                      <a:pt x="13314" y="15381"/>
                      <a:pt x="13283" y="16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1278676" y="2646052"/>
                <a:ext cx="109450" cy="22075"/>
              </a:xfrm>
              <a:custGeom>
                <a:avLst/>
                <a:gdLst/>
                <a:ahLst/>
                <a:cxnLst/>
                <a:rect l="l" t="t" r="r" b="b"/>
                <a:pathLst>
                  <a:path w="4378" h="883" extrusionOk="0">
                    <a:moveTo>
                      <a:pt x="3922" y="882"/>
                    </a:moveTo>
                    <a:lnTo>
                      <a:pt x="457" y="882"/>
                    </a:lnTo>
                    <a:cubicBezTo>
                      <a:pt x="214" y="882"/>
                      <a:pt x="1" y="700"/>
                      <a:pt x="1" y="457"/>
                    </a:cubicBezTo>
                    <a:lnTo>
                      <a:pt x="1" y="457"/>
                    </a:lnTo>
                    <a:cubicBezTo>
                      <a:pt x="1" y="183"/>
                      <a:pt x="214" y="1"/>
                      <a:pt x="457" y="1"/>
                    </a:cubicBezTo>
                    <a:lnTo>
                      <a:pt x="3922" y="1"/>
                    </a:lnTo>
                    <a:cubicBezTo>
                      <a:pt x="4195" y="1"/>
                      <a:pt x="4378" y="183"/>
                      <a:pt x="4378" y="457"/>
                    </a:cubicBezTo>
                    <a:lnTo>
                      <a:pt x="4378" y="457"/>
                    </a:lnTo>
                    <a:cubicBezTo>
                      <a:pt x="4378" y="700"/>
                      <a:pt x="4195" y="882"/>
                      <a:pt x="3922" y="8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1227751" y="2435277"/>
                <a:ext cx="120850" cy="177825"/>
              </a:xfrm>
              <a:custGeom>
                <a:avLst/>
                <a:gdLst/>
                <a:ahLst/>
                <a:cxnLst/>
                <a:rect l="l" t="t" r="r" b="b"/>
                <a:pathLst>
                  <a:path w="4834" h="7113" extrusionOk="0">
                    <a:moveTo>
                      <a:pt x="2523" y="7082"/>
                    </a:moveTo>
                    <a:lnTo>
                      <a:pt x="4529" y="7113"/>
                    </a:lnTo>
                    <a:cubicBezTo>
                      <a:pt x="4712" y="7113"/>
                      <a:pt x="4833" y="6961"/>
                      <a:pt x="4742" y="6778"/>
                    </a:cubicBezTo>
                    <a:lnTo>
                      <a:pt x="1794" y="152"/>
                    </a:lnTo>
                    <a:cubicBezTo>
                      <a:pt x="1763" y="61"/>
                      <a:pt x="1672" y="0"/>
                      <a:pt x="1581" y="0"/>
                    </a:cubicBezTo>
                    <a:lnTo>
                      <a:pt x="274" y="0"/>
                    </a:lnTo>
                    <a:cubicBezTo>
                      <a:pt x="122" y="0"/>
                      <a:pt x="0" y="152"/>
                      <a:pt x="61" y="304"/>
                    </a:cubicBezTo>
                    <a:lnTo>
                      <a:pt x="2310" y="6900"/>
                    </a:lnTo>
                    <a:cubicBezTo>
                      <a:pt x="2341" y="6991"/>
                      <a:pt x="2432" y="7052"/>
                      <a:pt x="2523" y="70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31"/>
            <p:cNvGrpSpPr/>
            <p:nvPr/>
          </p:nvGrpSpPr>
          <p:grpSpPr>
            <a:xfrm flipH="1">
              <a:off x="1358176" y="1507646"/>
              <a:ext cx="482100" cy="682414"/>
              <a:chOff x="-1391126" y="2287852"/>
              <a:chExt cx="332850" cy="471150"/>
            </a:xfrm>
          </p:grpSpPr>
          <p:sp>
            <p:nvSpPr>
              <p:cNvPr id="526" name="Google Shape;526;p31"/>
              <p:cNvSpPr/>
              <p:nvPr/>
            </p:nvSpPr>
            <p:spPr>
              <a:xfrm>
                <a:off x="-1391126" y="2287852"/>
                <a:ext cx="332850" cy="471150"/>
              </a:xfrm>
              <a:custGeom>
                <a:avLst/>
                <a:gdLst/>
                <a:ahLst/>
                <a:cxnLst/>
                <a:rect l="l" t="t" r="r" b="b"/>
                <a:pathLst>
                  <a:path w="13314" h="18846" extrusionOk="0">
                    <a:moveTo>
                      <a:pt x="13283" y="16536"/>
                    </a:moveTo>
                    <a:cubicBezTo>
                      <a:pt x="13283" y="17083"/>
                      <a:pt x="13131" y="17660"/>
                      <a:pt x="12797" y="18086"/>
                    </a:cubicBezTo>
                    <a:cubicBezTo>
                      <a:pt x="12432" y="18542"/>
                      <a:pt x="11855" y="18724"/>
                      <a:pt x="11277" y="18785"/>
                    </a:cubicBezTo>
                    <a:cubicBezTo>
                      <a:pt x="10517" y="18846"/>
                      <a:pt x="9727" y="18815"/>
                      <a:pt x="8937" y="18785"/>
                    </a:cubicBezTo>
                    <a:cubicBezTo>
                      <a:pt x="8177" y="18785"/>
                      <a:pt x="7417" y="18755"/>
                      <a:pt x="6657" y="18724"/>
                    </a:cubicBezTo>
                    <a:cubicBezTo>
                      <a:pt x="5897" y="18755"/>
                      <a:pt x="5137" y="18785"/>
                      <a:pt x="4377" y="18785"/>
                    </a:cubicBezTo>
                    <a:cubicBezTo>
                      <a:pt x="3587" y="18815"/>
                      <a:pt x="2797" y="18846"/>
                      <a:pt x="2037" y="18785"/>
                    </a:cubicBezTo>
                    <a:cubicBezTo>
                      <a:pt x="1459" y="18724"/>
                      <a:pt x="882" y="18542"/>
                      <a:pt x="517" y="18086"/>
                    </a:cubicBezTo>
                    <a:cubicBezTo>
                      <a:pt x="152" y="17660"/>
                      <a:pt x="31" y="17083"/>
                      <a:pt x="31" y="16536"/>
                    </a:cubicBezTo>
                    <a:lnTo>
                      <a:pt x="31" y="16445"/>
                    </a:lnTo>
                    <a:cubicBezTo>
                      <a:pt x="0" y="15138"/>
                      <a:pt x="608" y="13861"/>
                      <a:pt x="1155" y="12675"/>
                    </a:cubicBezTo>
                    <a:cubicBezTo>
                      <a:pt x="1277" y="12432"/>
                      <a:pt x="1398" y="12189"/>
                      <a:pt x="1520" y="11946"/>
                    </a:cubicBezTo>
                    <a:cubicBezTo>
                      <a:pt x="2310" y="10305"/>
                      <a:pt x="3192" y="8754"/>
                      <a:pt x="4104" y="7204"/>
                    </a:cubicBezTo>
                    <a:cubicBezTo>
                      <a:pt x="4651" y="6262"/>
                      <a:pt x="4955" y="5198"/>
                      <a:pt x="4955" y="4134"/>
                    </a:cubicBezTo>
                    <a:cubicBezTo>
                      <a:pt x="4955" y="2432"/>
                      <a:pt x="4955" y="31"/>
                      <a:pt x="4955" y="31"/>
                    </a:cubicBezTo>
                    <a:cubicBezTo>
                      <a:pt x="4955" y="1"/>
                      <a:pt x="4955" y="1"/>
                      <a:pt x="4955" y="1"/>
                    </a:cubicBezTo>
                    <a:lnTo>
                      <a:pt x="8359" y="1"/>
                    </a:lnTo>
                    <a:lnTo>
                      <a:pt x="8359" y="1"/>
                    </a:lnTo>
                    <a:lnTo>
                      <a:pt x="8359" y="4134"/>
                    </a:lnTo>
                    <a:cubicBezTo>
                      <a:pt x="8359" y="5229"/>
                      <a:pt x="8663" y="6292"/>
                      <a:pt x="9210" y="7235"/>
                    </a:cubicBezTo>
                    <a:cubicBezTo>
                      <a:pt x="9210" y="7235"/>
                      <a:pt x="9210" y="7235"/>
                      <a:pt x="9210" y="7235"/>
                    </a:cubicBezTo>
                    <a:cubicBezTo>
                      <a:pt x="10274" y="9028"/>
                      <a:pt x="11277" y="10821"/>
                      <a:pt x="12159" y="12675"/>
                    </a:cubicBezTo>
                    <a:cubicBezTo>
                      <a:pt x="12250" y="12858"/>
                      <a:pt x="12311" y="13040"/>
                      <a:pt x="12402" y="13223"/>
                    </a:cubicBezTo>
                    <a:cubicBezTo>
                      <a:pt x="12888" y="14286"/>
                      <a:pt x="13314" y="15381"/>
                      <a:pt x="13283" y="16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1278676" y="2646052"/>
                <a:ext cx="109450" cy="22075"/>
              </a:xfrm>
              <a:custGeom>
                <a:avLst/>
                <a:gdLst/>
                <a:ahLst/>
                <a:cxnLst/>
                <a:rect l="l" t="t" r="r" b="b"/>
                <a:pathLst>
                  <a:path w="4378" h="883" extrusionOk="0">
                    <a:moveTo>
                      <a:pt x="3922" y="882"/>
                    </a:moveTo>
                    <a:lnTo>
                      <a:pt x="457" y="882"/>
                    </a:lnTo>
                    <a:cubicBezTo>
                      <a:pt x="214" y="882"/>
                      <a:pt x="1" y="700"/>
                      <a:pt x="1" y="457"/>
                    </a:cubicBezTo>
                    <a:lnTo>
                      <a:pt x="1" y="457"/>
                    </a:lnTo>
                    <a:cubicBezTo>
                      <a:pt x="1" y="183"/>
                      <a:pt x="214" y="1"/>
                      <a:pt x="457" y="1"/>
                    </a:cubicBezTo>
                    <a:lnTo>
                      <a:pt x="3922" y="1"/>
                    </a:lnTo>
                    <a:cubicBezTo>
                      <a:pt x="4195" y="1"/>
                      <a:pt x="4378" y="183"/>
                      <a:pt x="4378" y="457"/>
                    </a:cubicBezTo>
                    <a:lnTo>
                      <a:pt x="4378" y="457"/>
                    </a:lnTo>
                    <a:cubicBezTo>
                      <a:pt x="4378" y="700"/>
                      <a:pt x="4195" y="882"/>
                      <a:pt x="3922" y="8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1227751" y="2435277"/>
                <a:ext cx="120850" cy="177825"/>
              </a:xfrm>
              <a:custGeom>
                <a:avLst/>
                <a:gdLst/>
                <a:ahLst/>
                <a:cxnLst/>
                <a:rect l="l" t="t" r="r" b="b"/>
                <a:pathLst>
                  <a:path w="4834" h="7113" extrusionOk="0">
                    <a:moveTo>
                      <a:pt x="2523" y="7082"/>
                    </a:moveTo>
                    <a:lnTo>
                      <a:pt x="4529" y="7113"/>
                    </a:lnTo>
                    <a:cubicBezTo>
                      <a:pt x="4712" y="7113"/>
                      <a:pt x="4833" y="6961"/>
                      <a:pt x="4742" y="6778"/>
                    </a:cubicBezTo>
                    <a:lnTo>
                      <a:pt x="1794" y="152"/>
                    </a:lnTo>
                    <a:cubicBezTo>
                      <a:pt x="1763" y="61"/>
                      <a:pt x="1672" y="0"/>
                      <a:pt x="1581" y="0"/>
                    </a:cubicBezTo>
                    <a:lnTo>
                      <a:pt x="274" y="0"/>
                    </a:lnTo>
                    <a:cubicBezTo>
                      <a:pt x="122" y="0"/>
                      <a:pt x="0" y="152"/>
                      <a:pt x="61" y="304"/>
                    </a:cubicBezTo>
                    <a:lnTo>
                      <a:pt x="2310" y="6900"/>
                    </a:lnTo>
                    <a:cubicBezTo>
                      <a:pt x="2341" y="6991"/>
                      <a:pt x="2432" y="7052"/>
                      <a:pt x="2523" y="70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9" name="Google Shape;529;p31"/>
          <p:cNvGrpSpPr/>
          <p:nvPr/>
        </p:nvGrpSpPr>
        <p:grpSpPr>
          <a:xfrm>
            <a:off x="591676" y="-12984"/>
            <a:ext cx="7960648" cy="760538"/>
            <a:chOff x="662875" y="746425"/>
            <a:chExt cx="6324500" cy="604225"/>
          </a:xfrm>
        </p:grpSpPr>
        <p:sp>
          <p:nvSpPr>
            <p:cNvPr id="530" name="Google Shape;530;p31"/>
            <p:cNvSpPr/>
            <p:nvPr/>
          </p:nvSpPr>
          <p:spPr>
            <a:xfrm>
              <a:off x="662875" y="746425"/>
              <a:ext cx="5031375" cy="494675"/>
            </a:xfrm>
            <a:custGeom>
              <a:avLst/>
              <a:gdLst/>
              <a:ahLst/>
              <a:cxnLst/>
              <a:rect l="l" t="t" r="r" b="b"/>
              <a:pathLst>
                <a:path w="201255" h="19787" extrusionOk="0">
                  <a:moveTo>
                    <a:pt x="1" y="0"/>
                  </a:moveTo>
                  <a:lnTo>
                    <a:pt x="1" y="8253"/>
                  </a:lnTo>
                  <a:cubicBezTo>
                    <a:pt x="1" y="14625"/>
                    <a:pt x="5162" y="19787"/>
                    <a:pt x="11534" y="19787"/>
                  </a:cubicBezTo>
                  <a:lnTo>
                    <a:pt x="201254" y="19787"/>
                  </a:lnTo>
                  <a:lnTo>
                    <a:pt x="201254" y="13388"/>
                  </a:lnTo>
                  <a:lnTo>
                    <a:pt x="11534" y="13388"/>
                  </a:lnTo>
                  <a:cubicBezTo>
                    <a:pt x="8684" y="13388"/>
                    <a:pt x="6372" y="11103"/>
                    <a:pt x="6372" y="8253"/>
                  </a:cubicBezTo>
                  <a:lnTo>
                    <a:pt x="6372" y="0"/>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748225" y="1024650"/>
              <a:ext cx="106900" cy="156625"/>
            </a:xfrm>
            <a:custGeom>
              <a:avLst/>
              <a:gdLst/>
              <a:ahLst/>
              <a:cxnLst/>
              <a:rect l="l" t="t" r="r" b="b"/>
              <a:pathLst>
                <a:path w="4276" h="6265" extrusionOk="0">
                  <a:moveTo>
                    <a:pt x="3496" y="1"/>
                  </a:moveTo>
                  <a:lnTo>
                    <a:pt x="1" y="5647"/>
                  </a:lnTo>
                  <a:cubicBezTo>
                    <a:pt x="243" y="5862"/>
                    <a:pt x="485" y="6077"/>
                    <a:pt x="754" y="6265"/>
                  </a:cubicBezTo>
                  <a:lnTo>
                    <a:pt x="4276" y="888"/>
                  </a:lnTo>
                  <a:cubicBezTo>
                    <a:pt x="3980" y="619"/>
                    <a:pt x="3738" y="324"/>
                    <a:pt x="3496" y="1"/>
                  </a:cubicBez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1437150" y="1081125"/>
              <a:ext cx="36300" cy="159975"/>
            </a:xfrm>
            <a:custGeom>
              <a:avLst/>
              <a:gdLst/>
              <a:ahLst/>
              <a:cxnLst/>
              <a:rect l="l" t="t" r="r" b="b"/>
              <a:pathLst>
                <a:path w="1452" h="6399" extrusionOk="0">
                  <a:moveTo>
                    <a:pt x="296" y="0"/>
                  </a:moveTo>
                  <a:lnTo>
                    <a:pt x="0" y="6399"/>
                  </a:lnTo>
                  <a:lnTo>
                    <a:pt x="968" y="6399"/>
                  </a:lnTo>
                  <a:lnTo>
                    <a:pt x="1452"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3837875" y="1081125"/>
              <a:ext cx="42375" cy="159975"/>
            </a:xfrm>
            <a:custGeom>
              <a:avLst/>
              <a:gdLst/>
              <a:ahLst/>
              <a:cxnLst/>
              <a:rect l="l" t="t" r="r" b="b"/>
              <a:pathLst>
                <a:path w="1695" h="6399" extrusionOk="0">
                  <a:moveTo>
                    <a:pt x="296" y="0"/>
                  </a:moveTo>
                  <a:lnTo>
                    <a:pt x="1" y="6399"/>
                  </a:lnTo>
                  <a:lnTo>
                    <a:pt x="1103" y="6399"/>
                  </a:lnTo>
                  <a:lnTo>
                    <a:pt x="1694"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2597175" y="1081125"/>
              <a:ext cx="74625" cy="159975"/>
            </a:xfrm>
            <a:custGeom>
              <a:avLst/>
              <a:gdLst/>
              <a:ahLst/>
              <a:cxnLst/>
              <a:rect l="l" t="t" r="r" b="b"/>
              <a:pathLst>
                <a:path w="2985" h="6399" extrusionOk="0">
                  <a:moveTo>
                    <a:pt x="1" y="0"/>
                  </a:moveTo>
                  <a:lnTo>
                    <a:pt x="1910" y="6399"/>
                  </a:lnTo>
                  <a:lnTo>
                    <a:pt x="2985" y="6399"/>
                  </a:lnTo>
                  <a:lnTo>
                    <a:pt x="1184"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5013375" y="1081125"/>
              <a:ext cx="38350" cy="159975"/>
            </a:xfrm>
            <a:custGeom>
              <a:avLst/>
              <a:gdLst/>
              <a:ahLst/>
              <a:cxnLst/>
              <a:rect l="l" t="t" r="r" b="b"/>
              <a:pathLst>
                <a:path w="1534" h="6399" extrusionOk="0">
                  <a:moveTo>
                    <a:pt x="1" y="0"/>
                  </a:moveTo>
                  <a:lnTo>
                    <a:pt x="915" y="6399"/>
                  </a:lnTo>
                  <a:lnTo>
                    <a:pt x="1533" y="6399"/>
                  </a:lnTo>
                  <a:lnTo>
                    <a:pt x="969"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6290375" y="746425"/>
              <a:ext cx="697000" cy="494675"/>
            </a:xfrm>
            <a:custGeom>
              <a:avLst/>
              <a:gdLst/>
              <a:ahLst/>
              <a:cxnLst/>
              <a:rect l="l" t="t" r="r" b="b"/>
              <a:pathLst>
                <a:path w="27880" h="19787" extrusionOk="0">
                  <a:moveTo>
                    <a:pt x="21481" y="0"/>
                  </a:moveTo>
                  <a:lnTo>
                    <a:pt x="21481" y="8253"/>
                  </a:lnTo>
                  <a:cubicBezTo>
                    <a:pt x="21481" y="11103"/>
                    <a:pt x="19169" y="13388"/>
                    <a:pt x="16346" y="13388"/>
                  </a:cubicBezTo>
                  <a:lnTo>
                    <a:pt x="0" y="13388"/>
                  </a:lnTo>
                  <a:lnTo>
                    <a:pt x="0" y="19787"/>
                  </a:lnTo>
                  <a:lnTo>
                    <a:pt x="16346" y="19787"/>
                  </a:lnTo>
                  <a:cubicBezTo>
                    <a:pt x="22690" y="19787"/>
                    <a:pt x="27879" y="14625"/>
                    <a:pt x="27879" y="8253"/>
                  </a:cubicBezTo>
                  <a:lnTo>
                    <a:pt x="27879" y="0"/>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6810575" y="968875"/>
              <a:ext cx="141850" cy="151925"/>
            </a:xfrm>
            <a:custGeom>
              <a:avLst/>
              <a:gdLst/>
              <a:ahLst/>
              <a:cxnLst/>
              <a:rect l="l" t="t" r="r" b="b"/>
              <a:pathLst>
                <a:path w="5674" h="6077" extrusionOk="0">
                  <a:moveTo>
                    <a:pt x="646" y="1"/>
                  </a:moveTo>
                  <a:cubicBezTo>
                    <a:pt x="538" y="700"/>
                    <a:pt x="323" y="1345"/>
                    <a:pt x="1" y="1909"/>
                  </a:cubicBezTo>
                  <a:lnTo>
                    <a:pt x="4894" y="6076"/>
                  </a:lnTo>
                  <a:cubicBezTo>
                    <a:pt x="5189" y="5673"/>
                    <a:pt x="5431" y="5270"/>
                    <a:pt x="5673" y="4840"/>
                  </a:cubicBezTo>
                  <a:lnTo>
                    <a:pt x="646"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5687500" y="943350"/>
              <a:ext cx="801850" cy="407300"/>
            </a:xfrm>
            <a:custGeom>
              <a:avLst/>
              <a:gdLst/>
              <a:ahLst/>
              <a:cxnLst/>
              <a:rect l="l" t="t" r="r" b="b"/>
              <a:pathLst>
                <a:path w="32074" h="16292" extrusionOk="0">
                  <a:moveTo>
                    <a:pt x="32073" y="0"/>
                  </a:moveTo>
                  <a:lnTo>
                    <a:pt x="0" y="403"/>
                  </a:lnTo>
                  <a:lnTo>
                    <a:pt x="0" y="16292"/>
                  </a:lnTo>
                  <a:lnTo>
                    <a:pt x="31670" y="16292"/>
                  </a:lnTo>
                  <a:lnTo>
                    <a:pt x="32073" y="0"/>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5692200" y="995025"/>
              <a:ext cx="364300" cy="321025"/>
            </a:xfrm>
            <a:custGeom>
              <a:avLst/>
              <a:gdLst/>
              <a:ahLst/>
              <a:cxnLst/>
              <a:rect l="l" t="t" r="r" b="b"/>
              <a:pathLst>
                <a:path w="14572" h="12841" extrusionOk="0">
                  <a:moveTo>
                    <a:pt x="7296" y="0"/>
                  </a:moveTo>
                  <a:cubicBezTo>
                    <a:pt x="6478" y="0"/>
                    <a:pt x="5645" y="157"/>
                    <a:pt x="4840" y="487"/>
                  </a:cubicBezTo>
                  <a:cubicBezTo>
                    <a:pt x="1560" y="1858"/>
                    <a:pt x="1" y="5595"/>
                    <a:pt x="1372" y="8875"/>
                  </a:cubicBezTo>
                  <a:cubicBezTo>
                    <a:pt x="2385" y="11346"/>
                    <a:pt x="4771" y="12841"/>
                    <a:pt x="7289" y="12841"/>
                  </a:cubicBezTo>
                  <a:cubicBezTo>
                    <a:pt x="8113" y="12841"/>
                    <a:pt x="8951" y="12681"/>
                    <a:pt x="9760" y="12343"/>
                  </a:cubicBezTo>
                  <a:cubicBezTo>
                    <a:pt x="13039" y="10999"/>
                    <a:pt x="14572" y="7235"/>
                    <a:pt x="13228" y="3955"/>
                  </a:cubicBezTo>
                  <a:cubicBezTo>
                    <a:pt x="12193" y="1480"/>
                    <a:pt x="9812" y="0"/>
                    <a:pt x="7296" y="0"/>
                  </a:cubicBez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5850150" y="1116750"/>
              <a:ext cx="78650" cy="77975"/>
            </a:xfrm>
            <a:custGeom>
              <a:avLst/>
              <a:gdLst/>
              <a:ahLst/>
              <a:cxnLst/>
              <a:rect l="l" t="t" r="r" b="b"/>
              <a:pathLst>
                <a:path w="3146" h="3119" extrusionOk="0">
                  <a:moveTo>
                    <a:pt x="1560" y="0"/>
                  </a:moveTo>
                  <a:cubicBezTo>
                    <a:pt x="699" y="0"/>
                    <a:pt x="0" y="699"/>
                    <a:pt x="0" y="1559"/>
                  </a:cubicBezTo>
                  <a:cubicBezTo>
                    <a:pt x="0" y="2420"/>
                    <a:pt x="699" y="3119"/>
                    <a:pt x="1560" y="3119"/>
                  </a:cubicBezTo>
                  <a:cubicBezTo>
                    <a:pt x="2420" y="3119"/>
                    <a:pt x="3146" y="2420"/>
                    <a:pt x="3146" y="1559"/>
                  </a:cubicBezTo>
                  <a:cubicBezTo>
                    <a:pt x="3146" y="699"/>
                    <a:pt x="2420" y="0"/>
                    <a:pt x="1560"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5852175" y="1003775"/>
              <a:ext cx="73950" cy="113650"/>
            </a:xfrm>
            <a:custGeom>
              <a:avLst/>
              <a:gdLst/>
              <a:ahLst/>
              <a:cxnLst/>
              <a:rect l="l" t="t" r="r" b="b"/>
              <a:pathLst>
                <a:path w="2958" h="4546" extrusionOk="0">
                  <a:moveTo>
                    <a:pt x="1099" y="0"/>
                  </a:moveTo>
                  <a:cubicBezTo>
                    <a:pt x="472" y="0"/>
                    <a:pt x="0" y="57"/>
                    <a:pt x="0" y="755"/>
                  </a:cubicBezTo>
                  <a:cubicBezTo>
                    <a:pt x="0" y="1562"/>
                    <a:pt x="672" y="4546"/>
                    <a:pt x="1479" y="4546"/>
                  </a:cubicBezTo>
                  <a:cubicBezTo>
                    <a:pt x="2312" y="4546"/>
                    <a:pt x="2957" y="1562"/>
                    <a:pt x="2957" y="755"/>
                  </a:cubicBezTo>
                  <a:cubicBezTo>
                    <a:pt x="2957" y="57"/>
                    <a:pt x="2504" y="0"/>
                    <a:pt x="1867" y="0"/>
                  </a:cubicBezTo>
                  <a:cubicBezTo>
                    <a:pt x="1744" y="0"/>
                    <a:pt x="1614" y="3"/>
                    <a:pt x="1479" y="3"/>
                  </a:cubicBezTo>
                  <a:cubicBezTo>
                    <a:pt x="1348" y="3"/>
                    <a:pt x="1221" y="0"/>
                    <a:pt x="1099"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5852175" y="1192675"/>
              <a:ext cx="73950" cy="113000"/>
            </a:xfrm>
            <a:custGeom>
              <a:avLst/>
              <a:gdLst/>
              <a:ahLst/>
              <a:cxnLst/>
              <a:rect l="l" t="t" r="r" b="b"/>
              <a:pathLst>
                <a:path w="2958" h="4520" extrusionOk="0">
                  <a:moveTo>
                    <a:pt x="1479" y="1"/>
                  </a:moveTo>
                  <a:cubicBezTo>
                    <a:pt x="672" y="1"/>
                    <a:pt x="0" y="2958"/>
                    <a:pt x="0" y="3792"/>
                  </a:cubicBezTo>
                  <a:cubicBezTo>
                    <a:pt x="0" y="4464"/>
                    <a:pt x="467" y="4520"/>
                    <a:pt x="1089" y="4520"/>
                  </a:cubicBezTo>
                  <a:cubicBezTo>
                    <a:pt x="1214" y="4520"/>
                    <a:pt x="1344" y="4517"/>
                    <a:pt x="1479" y="4517"/>
                  </a:cubicBezTo>
                  <a:cubicBezTo>
                    <a:pt x="1618" y="4517"/>
                    <a:pt x="1751" y="4520"/>
                    <a:pt x="1878" y="4520"/>
                  </a:cubicBezTo>
                  <a:cubicBezTo>
                    <a:pt x="2509" y="4520"/>
                    <a:pt x="2957" y="4464"/>
                    <a:pt x="2957" y="3792"/>
                  </a:cubicBezTo>
                  <a:cubicBezTo>
                    <a:pt x="2957" y="2958"/>
                    <a:pt x="2312" y="1"/>
                    <a:pt x="1479"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5926775" y="1118075"/>
              <a:ext cx="115625" cy="73975"/>
            </a:xfrm>
            <a:custGeom>
              <a:avLst/>
              <a:gdLst/>
              <a:ahLst/>
              <a:cxnLst/>
              <a:rect l="l" t="t" r="r" b="b"/>
              <a:pathLst>
                <a:path w="4625" h="2959" extrusionOk="0">
                  <a:moveTo>
                    <a:pt x="3791" y="1"/>
                  </a:moveTo>
                  <a:cubicBezTo>
                    <a:pt x="2984" y="1"/>
                    <a:pt x="0" y="646"/>
                    <a:pt x="0" y="1479"/>
                  </a:cubicBezTo>
                  <a:cubicBezTo>
                    <a:pt x="0" y="2286"/>
                    <a:pt x="2984" y="2958"/>
                    <a:pt x="3791" y="2958"/>
                  </a:cubicBezTo>
                  <a:cubicBezTo>
                    <a:pt x="4624" y="2958"/>
                    <a:pt x="4544" y="2286"/>
                    <a:pt x="4544" y="1479"/>
                  </a:cubicBezTo>
                  <a:cubicBezTo>
                    <a:pt x="4544" y="646"/>
                    <a:pt x="4624" y="1"/>
                    <a:pt x="3791"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5736550" y="1118075"/>
              <a:ext cx="114975" cy="73975"/>
            </a:xfrm>
            <a:custGeom>
              <a:avLst/>
              <a:gdLst/>
              <a:ahLst/>
              <a:cxnLst/>
              <a:rect l="l" t="t" r="r" b="b"/>
              <a:pathLst>
                <a:path w="4599" h="2959" extrusionOk="0">
                  <a:moveTo>
                    <a:pt x="808" y="1"/>
                  </a:moveTo>
                  <a:cubicBezTo>
                    <a:pt x="1" y="1"/>
                    <a:pt x="82" y="646"/>
                    <a:pt x="82" y="1479"/>
                  </a:cubicBezTo>
                  <a:cubicBezTo>
                    <a:pt x="82" y="2286"/>
                    <a:pt x="1" y="2958"/>
                    <a:pt x="808" y="2958"/>
                  </a:cubicBezTo>
                  <a:cubicBezTo>
                    <a:pt x="1641" y="2958"/>
                    <a:pt x="4598" y="2286"/>
                    <a:pt x="4598" y="1479"/>
                  </a:cubicBezTo>
                  <a:cubicBezTo>
                    <a:pt x="4598" y="646"/>
                    <a:pt x="1641" y="1"/>
                    <a:pt x="808"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5901225" y="1028850"/>
              <a:ext cx="122350" cy="102500"/>
            </a:xfrm>
            <a:custGeom>
              <a:avLst/>
              <a:gdLst/>
              <a:ahLst/>
              <a:cxnLst/>
              <a:rect l="l" t="t" r="r" b="b"/>
              <a:pathLst>
                <a:path w="4894" h="4100" extrusionOk="0">
                  <a:moveTo>
                    <a:pt x="2732" y="0"/>
                  </a:moveTo>
                  <a:cubicBezTo>
                    <a:pt x="2573" y="0"/>
                    <a:pt x="2409" y="77"/>
                    <a:pt x="2232" y="263"/>
                  </a:cubicBezTo>
                  <a:cubicBezTo>
                    <a:pt x="1640" y="828"/>
                    <a:pt x="1" y="3409"/>
                    <a:pt x="592" y="3973"/>
                  </a:cubicBezTo>
                  <a:cubicBezTo>
                    <a:pt x="676" y="4061"/>
                    <a:pt x="805" y="4100"/>
                    <a:pt x="965" y="4100"/>
                  </a:cubicBezTo>
                  <a:cubicBezTo>
                    <a:pt x="1881" y="4100"/>
                    <a:pt x="3825" y="2837"/>
                    <a:pt x="4329" y="2333"/>
                  </a:cubicBezTo>
                  <a:cubicBezTo>
                    <a:pt x="4893" y="1769"/>
                    <a:pt x="4383" y="1365"/>
                    <a:pt x="3791" y="774"/>
                  </a:cubicBezTo>
                  <a:cubicBezTo>
                    <a:pt x="3404" y="368"/>
                    <a:pt x="3080" y="0"/>
                    <a:pt x="2732"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5755375" y="1178350"/>
              <a:ext cx="121675" cy="102800"/>
            </a:xfrm>
            <a:custGeom>
              <a:avLst/>
              <a:gdLst/>
              <a:ahLst/>
              <a:cxnLst/>
              <a:rect l="l" t="t" r="r" b="b"/>
              <a:pathLst>
                <a:path w="4867" h="4112" extrusionOk="0">
                  <a:moveTo>
                    <a:pt x="3938" y="0"/>
                  </a:moveTo>
                  <a:cubicBezTo>
                    <a:pt x="3019" y="0"/>
                    <a:pt x="1072" y="1273"/>
                    <a:pt x="565" y="1757"/>
                  </a:cubicBezTo>
                  <a:cubicBezTo>
                    <a:pt x="1" y="2348"/>
                    <a:pt x="512" y="2752"/>
                    <a:pt x="1076" y="3343"/>
                  </a:cubicBezTo>
                  <a:cubicBezTo>
                    <a:pt x="1485" y="3734"/>
                    <a:pt x="1804" y="4111"/>
                    <a:pt x="2158" y="4111"/>
                  </a:cubicBezTo>
                  <a:cubicBezTo>
                    <a:pt x="2315" y="4111"/>
                    <a:pt x="2480" y="4036"/>
                    <a:pt x="2662" y="3854"/>
                  </a:cubicBezTo>
                  <a:cubicBezTo>
                    <a:pt x="3227" y="3289"/>
                    <a:pt x="4867" y="708"/>
                    <a:pt x="4302" y="117"/>
                  </a:cubicBezTo>
                  <a:cubicBezTo>
                    <a:pt x="4217" y="36"/>
                    <a:pt x="4092" y="0"/>
                    <a:pt x="393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5901225" y="1178350"/>
              <a:ext cx="122350" cy="102800"/>
            </a:xfrm>
            <a:custGeom>
              <a:avLst/>
              <a:gdLst/>
              <a:ahLst/>
              <a:cxnLst/>
              <a:rect l="l" t="t" r="r" b="b"/>
              <a:pathLst>
                <a:path w="4894" h="4112" extrusionOk="0">
                  <a:moveTo>
                    <a:pt x="947" y="0"/>
                  </a:moveTo>
                  <a:cubicBezTo>
                    <a:pt x="795" y="0"/>
                    <a:pt x="673" y="36"/>
                    <a:pt x="592" y="117"/>
                  </a:cubicBezTo>
                  <a:cubicBezTo>
                    <a:pt x="1" y="708"/>
                    <a:pt x="1640" y="3289"/>
                    <a:pt x="2232" y="3854"/>
                  </a:cubicBezTo>
                  <a:cubicBezTo>
                    <a:pt x="2406" y="4036"/>
                    <a:pt x="2567" y="4111"/>
                    <a:pt x="2724" y="4111"/>
                  </a:cubicBezTo>
                  <a:cubicBezTo>
                    <a:pt x="3074" y="4111"/>
                    <a:pt x="3401" y="3734"/>
                    <a:pt x="3791" y="3343"/>
                  </a:cubicBezTo>
                  <a:cubicBezTo>
                    <a:pt x="4383" y="2752"/>
                    <a:pt x="4893" y="2348"/>
                    <a:pt x="4329" y="1757"/>
                  </a:cubicBezTo>
                  <a:cubicBezTo>
                    <a:pt x="3822" y="1273"/>
                    <a:pt x="1856" y="0"/>
                    <a:pt x="947"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5754700" y="1028850"/>
              <a:ext cx="122350" cy="102500"/>
            </a:xfrm>
            <a:custGeom>
              <a:avLst/>
              <a:gdLst/>
              <a:ahLst/>
              <a:cxnLst/>
              <a:rect l="l" t="t" r="r" b="b"/>
              <a:pathLst>
                <a:path w="4894" h="4100" extrusionOk="0">
                  <a:moveTo>
                    <a:pt x="2176" y="0"/>
                  </a:moveTo>
                  <a:cubicBezTo>
                    <a:pt x="1826" y="0"/>
                    <a:pt x="1509" y="368"/>
                    <a:pt x="1103" y="774"/>
                  </a:cubicBezTo>
                  <a:cubicBezTo>
                    <a:pt x="539" y="1365"/>
                    <a:pt x="1" y="1769"/>
                    <a:pt x="592" y="2333"/>
                  </a:cubicBezTo>
                  <a:cubicBezTo>
                    <a:pt x="1096" y="2837"/>
                    <a:pt x="3021" y="4100"/>
                    <a:pt x="3948" y="4100"/>
                  </a:cubicBezTo>
                  <a:cubicBezTo>
                    <a:pt x="4110" y="4100"/>
                    <a:pt x="4241" y="4061"/>
                    <a:pt x="4329" y="3973"/>
                  </a:cubicBezTo>
                  <a:cubicBezTo>
                    <a:pt x="4894" y="3409"/>
                    <a:pt x="3254" y="828"/>
                    <a:pt x="2689" y="263"/>
                  </a:cubicBezTo>
                  <a:cubicBezTo>
                    <a:pt x="2504" y="77"/>
                    <a:pt x="2336" y="0"/>
                    <a:pt x="2176"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6092775" y="1000475"/>
              <a:ext cx="359600" cy="64525"/>
            </a:xfrm>
            <a:custGeom>
              <a:avLst/>
              <a:gdLst/>
              <a:ahLst/>
              <a:cxnLst/>
              <a:rect l="l" t="t" r="r" b="b"/>
              <a:pathLst>
                <a:path w="14384" h="2581" extrusionOk="0">
                  <a:moveTo>
                    <a:pt x="14383" y="0"/>
                  </a:moveTo>
                  <a:lnTo>
                    <a:pt x="1" y="457"/>
                  </a:lnTo>
                  <a:lnTo>
                    <a:pt x="216" y="1909"/>
                  </a:lnTo>
                  <a:lnTo>
                    <a:pt x="14383" y="2581"/>
                  </a:lnTo>
                  <a:lnTo>
                    <a:pt x="14383"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6108900" y="1105975"/>
              <a:ext cx="341450" cy="65225"/>
            </a:xfrm>
            <a:custGeom>
              <a:avLst/>
              <a:gdLst/>
              <a:ahLst/>
              <a:cxnLst/>
              <a:rect l="l" t="t" r="r" b="b"/>
              <a:pathLst>
                <a:path w="13658" h="2609" extrusionOk="0">
                  <a:moveTo>
                    <a:pt x="1" y="1"/>
                  </a:moveTo>
                  <a:lnTo>
                    <a:pt x="28" y="2609"/>
                  </a:lnTo>
                  <a:lnTo>
                    <a:pt x="13658" y="2609"/>
                  </a:lnTo>
                  <a:lnTo>
                    <a:pt x="13658"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1"/>
          <p:cNvGrpSpPr/>
          <p:nvPr/>
        </p:nvGrpSpPr>
        <p:grpSpPr>
          <a:xfrm>
            <a:off x="3533626" y="944286"/>
            <a:ext cx="5296107" cy="3350694"/>
            <a:chOff x="983725" y="615450"/>
            <a:chExt cx="5420785" cy="3648404"/>
          </a:xfrm>
        </p:grpSpPr>
        <p:sp>
          <p:nvSpPr>
            <p:cNvPr id="552" name="Google Shape;552;p31"/>
            <p:cNvSpPr/>
            <p:nvPr/>
          </p:nvSpPr>
          <p:spPr>
            <a:xfrm>
              <a:off x="983725" y="615450"/>
              <a:ext cx="5420785" cy="3648404"/>
            </a:xfrm>
            <a:custGeom>
              <a:avLst/>
              <a:gdLst/>
              <a:ahLst/>
              <a:cxnLst/>
              <a:rect l="l" t="t" r="r" b="b"/>
              <a:pathLst>
                <a:path w="90641" h="61005" extrusionOk="0">
                  <a:moveTo>
                    <a:pt x="88938" y="61005"/>
                  </a:moveTo>
                  <a:lnTo>
                    <a:pt x="1824" y="60883"/>
                  </a:lnTo>
                  <a:lnTo>
                    <a:pt x="1" y="1"/>
                  </a:lnTo>
                  <a:lnTo>
                    <a:pt x="90641" y="31"/>
                  </a:lnTo>
                  <a:close/>
                </a:path>
              </a:pathLst>
            </a:custGeom>
            <a:solidFill>
              <a:schemeClr val="dk1"/>
            </a:solidFill>
            <a:ln>
              <a:noFill/>
            </a:ln>
            <a:effectLst>
              <a:outerShdw dist="133350" dir="2640000" algn="bl" rotWithShape="0">
                <a:srgbClr val="A4B0DA"/>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1041915" y="671786"/>
              <a:ext cx="5311701" cy="3537526"/>
            </a:xfrm>
            <a:custGeom>
              <a:avLst/>
              <a:gdLst/>
              <a:ahLst/>
              <a:cxnLst/>
              <a:rect l="l" t="t" r="r" b="b"/>
              <a:pathLst>
                <a:path w="88817" h="59151" extrusionOk="0">
                  <a:moveTo>
                    <a:pt x="87114" y="59151"/>
                  </a:moveTo>
                  <a:lnTo>
                    <a:pt x="1763" y="58968"/>
                  </a:lnTo>
                  <a:lnTo>
                    <a:pt x="0" y="31"/>
                  </a:lnTo>
                  <a:lnTo>
                    <a:pt x="888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1121873" y="766337"/>
              <a:ext cx="5159019" cy="3392080"/>
            </a:xfrm>
            <a:custGeom>
              <a:avLst/>
              <a:gdLst/>
              <a:ahLst/>
              <a:cxnLst/>
              <a:rect l="l" t="t" r="r" b="b"/>
              <a:pathLst>
                <a:path w="86264" h="56719" extrusionOk="0">
                  <a:moveTo>
                    <a:pt x="84622" y="56719"/>
                  </a:moveTo>
                  <a:lnTo>
                    <a:pt x="1703" y="56567"/>
                  </a:lnTo>
                  <a:lnTo>
                    <a:pt x="1" y="61"/>
                  </a:lnTo>
                  <a:lnTo>
                    <a:pt x="862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1174620" y="826321"/>
              <a:ext cx="5059025" cy="3228513"/>
            </a:xfrm>
            <a:custGeom>
              <a:avLst/>
              <a:gdLst/>
              <a:ahLst/>
              <a:cxnLst/>
              <a:rect l="l" t="t" r="r" b="b"/>
              <a:pathLst>
                <a:path w="84592" h="53984" extrusionOk="0">
                  <a:moveTo>
                    <a:pt x="82980" y="53983"/>
                  </a:moveTo>
                  <a:lnTo>
                    <a:pt x="1672" y="53770"/>
                  </a:lnTo>
                  <a:lnTo>
                    <a:pt x="0" y="61"/>
                  </a:lnTo>
                  <a:lnTo>
                    <a:pt x="845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1"/>
          <p:cNvGrpSpPr/>
          <p:nvPr/>
        </p:nvGrpSpPr>
        <p:grpSpPr>
          <a:xfrm>
            <a:off x="2852703" y="5014818"/>
            <a:ext cx="1475329" cy="818525"/>
            <a:chOff x="7362578" y="5014818"/>
            <a:chExt cx="1475329" cy="818525"/>
          </a:xfrm>
        </p:grpSpPr>
        <p:sp>
          <p:nvSpPr>
            <p:cNvPr id="557" name="Google Shape;557;p31"/>
            <p:cNvSpPr/>
            <p:nvPr/>
          </p:nvSpPr>
          <p:spPr>
            <a:xfrm>
              <a:off x="7367233" y="5123629"/>
              <a:ext cx="1469115" cy="709714"/>
            </a:xfrm>
            <a:custGeom>
              <a:avLst/>
              <a:gdLst/>
              <a:ahLst/>
              <a:cxnLst/>
              <a:rect l="l" t="t" r="r" b="b"/>
              <a:pathLst>
                <a:path w="57449" h="27753" extrusionOk="0">
                  <a:moveTo>
                    <a:pt x="57449" y="1"/>
                  </a:moveTo>
                  <a:lnTo>
                    <a:pt x="54713" y="26840"/>
                  </a:lnTo>
                  <a:cubicBezTo>
                    <a:pt x="54652" y="27357"/>
                    <a:pt x="54105" y="27752"/>
                    <a:pt x="53406" y="27752"/>
                  </a:cubicBezTo>
                  <a:lnTo>
                    <a:pt x="4013" y="27752"/>
                  </a:lnTo>
                  <a:cubicBezTo>
                    <a:pt x="3344" y="27752"/>
                    <a:pt x="2797" y="27357"/>
                    <a:pt x="2736" y="26840"/>
                  </a:cubicBezTo>
                  <a:lnTo>
                    <a:pt x="1" y="31"/>
                  </a:lnTo>
                  <a:cubicBezTo>
                    <a:pt x="214" y="396"/>
                    <a:pt x="761" y="670"/>
                    <a:pt x="1429" y="670"/>
                  </a:cubicBezTo>
                  <a:lnTo>
                    <a:pt x="55898" y="670"/>
                  </a:lnTo>
                  <a:cubicBezTo>
                    <a:pt x="56567" y="670"/>
                    <a:pt x="57084" y="396"/>
                    <a:pt x="57327" y="1"/>
                  </a:cubicBezTo>
                  <a:lnTo>
                    <a:pt x="57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7460521" y="5189708"/>
              <a:ext cx="1293431" cy="592310"/>
            </a:xfrm>
            <a:custGeom>
              <a:avLst/>
              <a:gdLst/>
              <a:ahLst/>
              <a:cxnLst/>
              <a:rect l="l" t="t" r="r" b="b"/>
              <a:pathLst>
                <a:path w="50579" h="23162" extrusionOk="0">
                  <a:moveTo>
                    <a:pt x="50427" y="1672"/>
                  </a:moveTo>
                  <a:lnTo>
                    <a:pt x="47387" y="21703"/>
                  </a:lnTo>
                  <a:cubicBezTo>
                    <a:pt x="47296" y="22524"/>
                    <a:pt x="46384" y="23162"/>
                    <a:pt x="45290" y="23162"/>
                  </a:cubicBezTo>
                  <a:lnTo>
                    <a:pt x="4864" y="23162"/>
                  </a:lnTo>
                  <a:cubicBezTo>
                    <a:pt x="3769" y="23162"/>
                    <a:pt x="2857" y="22524"/>
                    <a:pt x="2766" y="21703"/>
                  </a:cubicBezTo>
                  <a:cubicBezTo>
                    <a:pt x="2766" y="21703"/>
                    <a:pt x="487" y="6931"/>
                    <a:pt x="91" y="2007"/>
                  </a:cubicBezTo>
                  <a:cubicBezTo>
                    <a:pt x="0" y="1156"/>
                    <a:pt x="882" y="426"/>
                    <a:pt x="2006" y="426"/>
                  </a:cubicBezTo>
                  <a:cubicBezTo>
                    <a:pt x="2523" y="426"/>
                    <a:pt x="3131" y="426"/>
                    <a:pt x="3800" y="426"/>
                  </a:cubicBezTo>
                  <a:cubicBezTo>
                    <a:pt x="13040" y="335"/>
                    <a:pt x="37083" y="122"/>
                    <a:pt x="46688" y="31"/>
                  </a:cubicBezTo>
                  <a:cubicBezTo>
                    <a:pt x="47357" y="31"/>
                    <a:pt x="47965" y="31"/>
                    <a:pt x="48481" y="1"/>
                  </a:cubicBezTo>
                  <a:cubicBezTo>
                    <a:pt x="49667" y="1"/>
                    <a:pt x="50579" y="791"/>
                    <a:pt x="50427" y="1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7557671" y="5190475"/>
              <a:ext cx="1096805" cy="441535"/>
            </a:xfrm>
            <a:custGeom>
              <a:avLst/>
              <a:gdLst/>
              <a:ahLst/>
              <a:cxnLst/>
              <a:rect l="l" t="t" r="r" b="b"/>
              <a:pathLst>
                <a:path w="42890" h="17266" extrusionOk="0">
                  <a:moveTo>
                    <a:pt x="42889" y="1"/>
                  </a:moveTo>
                  <a:lnTo>
                    <a:pt x="40427" y="15989"/>
                  </a:lnTo>
                  <a:cubicBezTo>
                    <a:pt x="40336" y="16718"/>
                    <a:pt x="39576" y="17266"/>
                    <a:pt x="38634" y="17266"/>
                  </a:cubicBezTo>
                  <a:lnTo>
                    <a:pt x="3983" y="17266"/>
                  </a:lnTo>
                  <a:cubicBezTo>
                    <a:pt x="3040" y="17266"/>
                    <a:pt x="2250" y="16718"/>
                    <a:pt x="2189" y="15989"/>
                  </a:cubicBezTo>
                  <a:cubicBezTo>
                    <a:pt x="2189" y="15989"/>
                    <a:pt x="548" y="5411"/>
                    <a:pt x="1" y="396"/>
                  </a:cubicBezTo>
                  <a:cubicBezTo>
                    <a:pt x="9241" y="305"/>
                    <a:pt x="33284" y="92"/>
                    <a:pt x="42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61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58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7410757" y="5024919"/>
              <a:ext cx="1357976" cy="93314"/>
            </a:xfrm>
            <a:custGeom>
              <a:avLst/>
              <a:gdLst/>
              <a:ahLst/>
              <a:cxnLst/>
              <a:rect l="l" t="t" r="r" b="b"/>
              <a:pathLst>
                <a:path w="53103" h="3649" extrusionOk="0">
                  <a:moveTo>
                    <a:pt x="52920" y="3040"/>
                  </a:moveTo>
                  <a:cubicBezTo>
                    <a:pt x="52707" y="3405"/>
                    <a:pt x="52221" y="3648"/>
                    <a:pt x="51613" y="3648"/>
                  </a:cubicBezTo>
                  <a:lnTo>
                    <a:pt x="1490" y="3648"/>
                  </a:lnTo>
                  <a:cubicBezTo>
                    <a:pt x="882" y="3648"/>
                    <a:pt x="396" y="3405"/>
                    <a:pt x="153" y="3071"/>
                  </a:cubicBezTo>
                  <a:cubicBezTo>
                    <a:pt x="1" y="2797"/>
                    <a:pt x="1" y="2493"/>
                    <a:pt x="214" y="2220"/>
                  </a:cubicBezTo>
                  <a:lnTo>
                    <a:pt x="1612" y="426"/>
                  </a:lnTo>
                  <a:cubicBezTo>
                    <a:pt x="1794" y="153"/>
                    <a:pt x="2159" y="1"/>
                    <a:pt x="2585" y="1"/>
                  </a:cubicBezTo>
                  <a:lnTo>
                    <a:pt x="50519" y="1"/>
                  </a:lnTo>
                  <a:cubicBezTo>
                    <a:pt x="50914" y="1"/>
                    <a:pt x="51278" y="153"/>
                    <a:pt x="51491" y="426"/>
                  </a:cubicBezTo>
                  <a:lnTo>
                    <a:pt x="52889" y="2220"/>
                  </a:lnTo>
                  <a:cubicBezTo>
                    <a:pt x="53102" y="2493"/>
                    <a:pt x="53102" y="2797"/>
                    <a:pt x="52920" y="30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31"/>
          <p:cNvGrpSpPr/>
          <p:nvPr/>
        </p:nvGrpSpPr>
        <p:grpSpPr>
          <a:xfrm>
            <a:off x="2950713" y="2891925"/>
            <a:ext cx="1279275" cy="2176575"/>
            <a:chOff x="1538775" y="491625"/>
            <a:chExt cx="1279275" cy="2176575"/>
          </a:xfrm>
        </p:grpSpPr>
        <p:sp>
          <p:nvSpPr>
            <p:cNvPr id="564" name="Google Shape;564;p31"/>
            <p:cNvSpPr/>
            <p:nvPr/>
          </p:nvSpPr>
          <p:spPr>
            <a:xfrm>
              <a:off x="2110850" y="1223825"/>
              <a:ext cx="135125" cy="321075"/>
            </a:xfrm>
            <a:custGeom>
              <a:avLst/>
              <a:gdLst/>
              <a:ahLst/>
              <a:cxnLst/>
              <a:rect l="l" t="t" r="r" b="b"/>
              <a:pathLst>
                <a:path w="5405" h="12843" extrusionOk="0">
                  <a:moveTo>
                    <a:pt x="2702" y="0"/>
                  </a:moveTo>
                  <a:cubicBezTo>
                    <a:pt x="1201" y="0"/>
                    <a:pt x="0" y="1234"/>
                    <a:pt x="0" y="2702"/>
                  </a:cubicBezTo>
                  <a:lnTo>
                    <a:pt x="0" y="10141"/>
                  </a:lnTo>
                  <a:cubicBezTo>
                    <a:pt x="0" y="11642"/>
                    <a:pt x="1201" y="12843"/>
                    <a:pt x="2702" y="12843"/>
                  </a:cubicBezTo>
                  <a:cubicBezTo>
                    <a:pt x="4203" y="12843"/>
                    <a:pt x="5404" y="11642"/>
                    <a:pt x="5404" y="10141"/>
                  </a:cubicBezTo>
                  <a:lnTo>
                    <a:pt x="5404" y="2702"/>
                  </a:lnTo>
                  <a:cubicBezTo>
                    <a:pt x="5404" y="1234"/>
                    <a:pt x="4203" y="0"/>
                    <a:pt x="27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1967400"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1916550" y="2064425"/>
              <a:ext cx="190150" cy="185975"/>
            </a:xfrm>
            <a:custGeom>
              <a:avLst/>
              <a:gdLst/>
              <a:ahLst/>
              <a:cxnLst/>
              <a:rect l="l" t="t" r="r" b="b"/>
              <a:pathLst>
                <a:path w="7606" h="7439" extrusionOk="0">
                  <a:moveTo>
                    <a:pt x="3403" y="0"/>
                  </a:moveTo>
                  <a:cubicBezTo>
                    <a:pt x="1535" y="0"/>
                    <a:pt x="0" y="1501"/>
                    <a:pt x="0" y="3369"/>
                  </a:cubicBezTo>
                  <a:lnTo>
                    <a:pt x="0" y="4037"/>
                  </a:lnTo>
                  <a:cubicBezTo>
                    <a:pt x="0" y="5905"/>
                    <a:pt x="1535" y="7439"/>
                    <a:pt x="3403" y="7439"/>
                  </a:cubicBezTo>
                  <a:lnTo>
                    <a:pt x="4236" y="7439"/>
                  </a:lnTo>
                  <a:cubicBezTo>
                    <a:pt x="6104" y="7439"/>
                    <a:pt x="7606" y="5905"/>
                    <a:pt x="7606" y="4037"/>
                  </a:cubicBezTo>
                  <a:lnTo>
                    <a:pt x="7606" y="3369"/>
                  </a:lnTo>
                  <a:cubicBezTo>
                    <a:pt x="7606" y="1501"/>
                    <a:pt x="6104" y="0"/>
                    <a:pt x="423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1893200" y="2587300"/>
              <a:ext cx="236850" cy="80900"/>
            </a:xfrm>
            <a:custGeom>
              <a:avLst/>
              <a:gdLst/>
              <a:ahLst/>
              <a:cxnLst/>
              <a:rect l="l" t="t" r="r" b="b"/>
              <a:pathLst>
                <a:path w="9474" h="3236" extrusionOk="0">
                  <a:moveTo>
                    <a:pt x="1635" y="0"/>
                  </a:moveTo>
                  <a:cubicBezTo>
                    <a:pt x="734" y="0"/>
                    <a:pt x="0" y="734"/>
                    <a:pt x="0" y="1635"/>
                  </a:cubicBezTo>
                  <a:cubicBezTo>
                    <a:pt x="0" y="2502"/>
                    <a:pt x="734" y="3236"/>
                    <a:pt x="1635" y="3236"/>
                  </a:cubicBezTo>
                  <a:lnTo>
                    <a:pt x="7872" y="3236"/>
                  </a:lnTo>
                  <a:cubicBezTo>
                    <a:pt x="8740" y="3236"/>
                    <a:pt x="9474" y="2502"/>
                    <a:pt x="9474" y="1635"/>
                  </a:cubicBezTo>
                  <a:cubicBezTo>
                    <a:pt x="9474" y="734"/>
                    <a:pt x="8740" y="34"/>
                    <a:pt x="7872"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1953225"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2300975"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2250100" y="2064425"/>
              <a:ext cx="190175" cy="185975"/>
            </a:xfrm>
            <a:custGeom>
              <a:avLst/>
              <a:gdLst/>
              <a:ahLst/>
              <a:cxnLst/>
              <a:rect l="l" t="t" r="r" b="b"/>
              <a:pathLst>
                <a:path w="7607" h="7439" extrusionOk="0">
                  <a:moveTo>
                    <a:pt x="3403" y="0"/>
                  </a:moveTo>
                  <a:cubicBezTo>
                    <a:pt x="1535" y="0"/>
                    <a:pt x="1" y="1501"/>
                    <a:pt x="1" y="3369"/>
                  </a:cubicBezTo>
                  <a:lnTo>
                    <a:pt x="1" y="4037"/>
                  </a:lnTo>
                  <a:cubicBezTo>
                    <a:pt x="1" y="5905"/>
                    <a:pt x="1535" y="7439"/>
                    <a:pt x="3403" y="7439"/>
                  </a:cubicBezTo>
                  <a:lnTo>
                    <a:pt x="4237" y="7439"/>
                  </a:lnTo>
                  <a:cubicBezTo>
                    <a:pt x="6105" y="7439"/>
                    <a:pt x="7606" y="5905"/>
                    <a:pt x="7606" y="4037"/>
                  </a:cubicBezTo>
                  <a:lnTo>
                    <a:pt x="7606" y="3369"/>
                  </a:lnTo>
                  <a:cubicBezTo>
                    <a:pt x="7606" y="1501"/>
                    <a:pt x="6105" y="0"/>
                    <a:pt x="423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2226750" y="2587300"/>
              <a:ext cx="236875" cy="80900"/>
            </a:xfrm>
            <a:custGeom>
              <a:avLst/>
              <a:gdLst/>
              <a:ahLst/>
              <a:cxnLst/>
              <a:rect l="l" t="t" r="r" b="b"/>
              <a:pathLst>
                <a:path w="9475" h="3236" extrusionOk="0">
                  <a:moveTo>
                    <a:pt x="1635" y="0"/>
                  </a:moveTo>
                  <a:cubicBezTo>
                    <a:pt x="735" y="0"/>
                    <a:pt x="1" y="734"/>
                    <a:pt x="1" y="1635"/>
                  </a:cubicBezTo>
                  <a:cubicBezTo>
                    <a:pt x="1" y="2502"/>
                    <a:pt x="735" y="3236"/>
                    <a:pt x="1635" y="3236"/>
                  </a:cubicBezTo>
                  <a:lnTo>
                    <a:pt x="7873" y="3236"/>
                  </a:lnTo>
                  <a:cubicBezTo>
                    <a:pt x="8741" y="3236"/>
                    <a:pt x="9474" y="2502"/>
                    <a:pt x="9474" y="1635"/>
                  </a:cubicBezTo>
                  <a:cubicBezTo>
                    <a:pt x="9474" y="734"/>
                    <a:pt x="8741" y="34"/>
                    <a:pt x="7873"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2286800"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1538775" y="2027725"/>
              <a:ext cx="156800" cy="77575"/>
            </a:xfrm>
            <a:custGeom>
              <a:avLst/>
              <a:gdLst/>
              <a:ahLst/>
              <a:cxnLst/>
              <a:rect l="l" t="t" r="r" b="b"/>
              <a:pathLst>
                <a:path w="6272" h="3103" fill="none" extrusionOk="0">
                  <a:moveTo>
                    <a:pt x="0" y="3103"/>
                  </a:moveTo>
                  <a:cubicBezTo>
                    <a:pt x="0" y="1402"/>
                    <a:pt x="1401" y="1"/>
                    <a:pt x="3136" y="1"/>
                  </a:cubicBezTo>
                  <a:cubicBezTo>
                    <a:pt x="4870" y="1"/>
                    <a:pt x="6271" y="1402"/>
                    <a:pt x="6271"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1571300" y="1510400"/>
              <a:ext cx="231825" cy="516550"/>
            </a:xfrm>
            <a:custGeom>
              <a:avLst/>
              <a:gdLst/>
              <a:ahLst/>
              <a:cxnLst/>
              <a:rect l="l" t="t" r="r" b="b"/>
              <a:pathLst>
                <a:path w="9273" h="20662" extrusionOk="0">
                  <a:moveTo>
                    <a:pt x="7192" y="0"/>
                  </a:moveTo>
                  <a:cubicBezTo>
                    <a:pt x="5730" y="0"/>
                    <a:pt x="4344" y="531"/>
                    <a:pt x="3269" y="1513"/>
                  </a:cubicBezTo>
                  <a:cubicBezTo>
                    <a:pt x="2135" y="2514"/>
                    <a:pt x="1468" y="3982"/>
                    <a:pt x="1034" y="5383"/>
                  </a:cubicBezTo>
                  <a:cubicBezTo>
                    <a:pt x="67" y="8385"/>
                    <a:pt x="0" y="11687"/>
                    <a:pt x="34" y="14823"/>
                  </a:cubicBezTo>
                  <a:cubicBezTo>
                    <a:pt x="34" y="16224"/>
                    <a:pt x="100" y="17591"/>
                    <a:pt x="100" y="18992"/>
                  </a:cubicBezTo>
                  <a:cubicBezTo>
                    <a:pt x="100" y="19843"/>
                    <a:pt x="838" y="20661"/>
                    <a:pt x="1716" y="20661"/>
                  </a:cubicBezTo>
                  <a:cubicBezTo>
                    <a:pt x="1733" y="20661"/>
                    <a:pt x="1751" y="20661"/>
                    <a:pt x="1768" y="20660"/>
                  </a:cubicBezTo>
                  <a:cubicBezTo>
                    <a:pt x="2669" y="20627"/>
                    <a:pt x="3436" y="19926"/>
                    <a:pt x="3436" y="18992"/>
                  </a:cubicBezTo>
                  <a:cubicBezTo>
                    <a:pt x="3436" y="16424"/>
                    <a:pt x="3303" y="13855"/>
                    <a:pt x="3436" y="11253"/>
                  </a:cubicBezTo>
                  <a:cubicBezTo>
                    <a:pt x="3468" y="10561"/>
                    <a:pt x="3558" y="9868"/>
                    <a:pt x="3625" y="9147"/>
                  </a:cubicBezTo>
                  <a:lnTo>
                    <a:pt x="3625" y="9147"/>
                  </a:lnTo>
                  <a:cubicBezTo>
                    <a:pt x="3628" y="9131"/>
                    <a:pt x="3632" y="9110"/>
                    <a:pt x="3636" y="9085"/>
                  </a:cubicBezTo>
                  <a:cubicBezTo>
                    <a:pt x="3636" y="9057"/>
                    <a:pt x="3636" y="9029"/>
                    <a:pt x="3639" y="9001"/>
                  </a:cubicBezTo>
                  <a:lnTo>
                    <a:pt x="3639" y="9001"/>
                  </a:lnTo>
                  <a:cubicBezTo>
                    <a:pt x="3642" y="8977"/>
                    <a:pt x="3643" y="8968"/>
                    <a:pt x="3643" y="8968"/>
                  </a:cubicBezTo>
                  <a:lnTo>
                    <a:pt x="3643" y="8968"/>
                  </a:lnTo>
                  <a:cubicBezTo>
                    <a:pt x="3643" y="8968"/>
                    <a:pt x="3642" y="8975"/>
                    <a:pt x="3640" y="8987"/>
                  </a:cubicBezTo>
                  <a:lnTo>
                    <a:pt x="3640" y="8987"/>
                  </a:lnTo>
                  <a:cubicBezTo>
                    <a:pt x="3644" y="8953"/>
                    <a:pt x="3653" y="8919"/>
                    <a:pt x="3670" y="8885"/>
                  </a:cubicBezTo>
                  <a:cubicBezTo>
                    <a:pt x="3703" y="8718"/>
                    <a:pt x="3703" y="8518"/>
                    <a:pt x="3736" y="8351"/>
                  </a:cubicBezTo>
                  <a:cubicBezTo>
                    <a:pt x="3803" y="7984"/>
                    <a:pt x="3903" y="7584"/>
                    <a:pt x="3970" y="7217"/>
                  </a:cubicBezTo>
                  <a:cubicBezTo>
                    <a:pt x="4070" y="6917"/>
                    <a:pt x="4137" y="6583"/>
                    <a:pt x="4237" y="6250"/>
                  </a:cubicBezTo>
                  <a:cubicBezTo>
                    <a:pt x="4303" y="6116"/>
                    <a:pt x="4337" y="5950"/>
                    <a:pt x="4403" y="5816"/>
                  </a:cubicBezTo>
                  <a:cubicBezTo>
                    <a:pt x="4437" y="5750"/>
                    <a:pt x="4437" y="5683"/>
                    <a:pt x="4470" y="5616"/>
                  </a:cubicBezTo>
                  <a:cubicBezTo>
                    <a:pt x="4508" y="5515"/>
                    <a:pt x="4517" y="5476"/>
                    <a:pt x="4512" y="5476"/>
                  </a:cubicBezTo>
                  <a:cubicBezTo>
                    <a:pt x="4504" y="5476"/>
                    <a:pt x="4457" y="5579"/>
                    <a:pt x="4437" y="5683"/>
                  </a:cubicBezTo>
                  <a:cubicBezTo>
                    <a:pt x="4470" y="5416"/>
                    <a:pt x="4704" y="5116"/>
                    <a:pt x="4837" y="4882"/>
                  </a:cubicBezTo>
                  <a:cubicBezTo>
                    <a:pt x="4904" y="4749"/>
                    <a:pt x="4970" y="4615"/>
                    <a:pt x="5071" y="4515"/>
                  </a:cubicBezTo>
                  <a:cubicBezTo>
                    <a:pt x="5104" y="4449"/>
                    <a:pt x="5137" y="4382"/>
                    <a:pt x="5171" y="4349"/>
                  </a:cubicBezTo>
                  <a:cubicBezTo>
                    <a:pt x="5176" y="4341"/>
                    <a:pt x="5181" y="4333"/>
                    <a:pt x="5186" y="4326"/>
                  </a:cubicBezTo>
                  <a:lnTo>
                    <a:pt x="5186" y="4326"/>
                  </a:lnTo>
                  <a:cubicBezTo>
                    <a:pt x="5375" y="4116"/>
                    <a:pt x="5587" y="3932"/>
                    <a:pt x="5771" y="3748"/>
                  </a:cubicBezTo>
                  <a:lnTo>
                    <a:pt x="5771" y="3748"/>
                  </a:lnTo>
                  <a:cubicBezTo>
                    <a:pt x="5804" y="3723"/>
                    <a:pt x="5838" y="3698"/>
                    <a:pt x="5871" y="3681"/>
                  </a:cubicBezTo>
                  <a:cubicBezTo>
                    <a:pt x="5961" y="3621"/>
                    <a:pt x="6186" y="3561"/>
                    <a:pt x="6279" y="3477"/>
                  </a:cubicBezTo>
                  <a:lnTo>
                    <a:pt x="6279" y="3477"/>
                  </a:lnTo>
                  <a:cubicBezTo>
                    <a:pt x="6299" y="3467"/>
                    <a:pt x="6319" y="3458"/>
                    <a:pt x="6338" y="3448"/>
                  </a:cubicBezTo>
                  <a:cubicBezTo>
                    <a:pt x="6505" y="3415"/>
                    <a:pt x="6672" y="3381"/>
                    <a:pt x="6838" y="3348"/>
                  </a:cubicBezTo>
                  <a:lnTo>
                    <a:pt x="7572" y="3348"/>
                  </a:lnTo>
                  <a:cubicBezTo>
                    <a:pt x="7604" y="3350"/>
                    <a:pt x="7635" y="3351"/>
                    <a:pt x="7667" y="3351"/>
                  </a:cubicBezTo>
                  <a:cubicBezTo>
                    <a:pt x="8499" y="3351"/>
                    <a:pt x="9272" y="2516"/>
                    <a:pt x="9240" y="1680"/>
                  </a:cubicBezTo>
                  <a:cubicBezTo>
                    <a:pt x="9173" y="746"/>
                    <a:pt x="8506" y="79"/>
                    <a:pt x="7572" y="12"/>
                  </a:cubicBezTo>
                  <a:cubicBezTo>
                    <a:pt x="7445" y="4"/>
                    <a:pt x="7318" y="0"/>
                    <a:pt x="719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1547100" y="1968525"/>
              <a:ext cx="140125" cy="60050"/>
            </a:xfrm>
            <a:custGeom>
              <a:avLst/>
              <a:gdLst/>
              <a:ahLst/>
              <a:cxnLst/>
              <a:rect l="l" t="t" r="r" b="b"/>
              <a:pathLst>
                <a:path w="5605" h="2402" extrusionOk="0">
                  <a:moveTo>
                    <a:pt x="1202" y="0"/>
                  </a:moveTo>
                  <a:cubicBezTo>
                    <a:pt x="535" y="0"/>
                    <a:pt x="1" y="534"/>
                    <a:pt x="1" y="1201"/>
                  </a:cubicBezTo>
                  <a:cubicBezTo>
                    <a:pt x="1" y="1868"/>
                    <a:pt x="535" y="2402"/>
                    <a:pt x="1202" y="2402"/>
                  </a:cubicBezTo>
                  <a:lnTo>
                    <a:pt x="4404" y="2402"/>
                  </a:lnTo>
                  <a:cubicBezTo>
                    <a:pt x="5038" y="2402"/>
                    <a:pt x="5605" y="1868"/>
                    <a:pt x="5605" y="1201"/>
                  </a:cubicBezTo>
                  <a:cubicBezTo>
                    <a:pt x="5605" y="534"/>
                    <a:pt x="5038" y="0"/>
                    <a:pt x="4404"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1717225" y="1448150"/>
              <a:ext cx="215175" cy="215175"/>
            </a:xfrm>
            <a:custGeom>
              <a:avLst/>
              <a:gdLst/>
              <a:ahLst/>
              <a:cxnLst/>
              <a:rect l="l" t="t" r="r" b="b"/>
              <a:pathLst>
                <a:path w="8607"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2662075" y="2027725"/>
              <a:ext cx="155975" cy="77575"/>
            </a:xfrm>
            <a:custGeom>
              <a:avLst/>
              <a:gdLst/>
              <a:ahLst/>
              <a:cxnLst/>
              <a:rect l="l" t="t" r="r" b="b"/>
              <a:pathLst>
                <a:path w="6239" h="3103" fill="none" extrusionOk="0">
                  <a:moveTo>
                    <a:pt x="6238" y="3103"/>
                  </a:moveTo>
                  <a:cubicBezTo>
                    <a:pt x="6238" y="1402"/>
                    <a:pt x="4837" y="1"/>
                    <a:pt x="3136" y="1"/>
                  </a:cubicBezTo>
                  <a:cubicBezTo>
                    <a:pt x="1401" y="1"/>
                    <a:pt x="0" y="1402"/>
                    <a:pt x="0"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2554500" y="1510425"/>
              <a:ext cx="232675" cy="516525"/>
            </a:xfrm>
            <a:custGeom>
              <a:avLst/>
              <a:gdLst/>
              <a:ahLst/>
              <a:cxnLst/>
              <a:rect l="l" t="t" r="r" b="b"/>
              <a:pathLst>
                <a:path w="9307" h="20661" extrusionOk="0">
                  <a:moveTo>
                    <a:pt x="2439" y="3373"/>
                  </a:moveTo>
                  <a:cubicBezTo>
                    <a:pt x="2479" y="3386"/>
                    <a:pt x="2524" y="3396"/>
                    <a:pt x="2558" y="3396"/>
                  </a:cubicBezTo>
                  <a:cubicBezTo>
                    <a:pt x="2580" y="3396"/>
                    <a:pt x="2596" y="3392"/>
                    <a:pt x="2602" y="3380"/>
                  </a:cubicBezTo>
                  <a:cubicBezTo>
                    <a:pt x="2602" y="3380"/>
                    <a:pt x="2536" y="3377"/>
                    <a:pt x="2439" y="3373"/>
                  </a:cubicBezTo>
                  <a:close/>
                  <a:moveTo>
                    <a:pt x="3024" y="3510"/>
                  </a:moveTo>
                  <a:lnTo>
                    <a:pt x="3024" y="3510"/>
                  </a:lnTo>
                  <a:cubicBezTo>
                    <a:pt x="3068" y="3545"/>
                    <a:pt x="3119" y="3563"/>
                    <a:pt x="3156" y="3570"/>
                  </a:cubicBezTo>
                  <a:lnTo>
                    <a:pt x="3156" y="3570"/>
                  </a:lnTo>
                  <a:cubicBezTo>
                    <a:pt x="3126" y="3553"/>
                    <a:pt x="3068" y="3534"/>
                    <a:pt x="3024" y="3510"/>
                  </a:cubicBezTo>
                  <a:close/>
                  <a:moveTo>
                    <a:pt x="2051" y="1"/>
                  </a:moveTo>
                  <a:cubicBezTo>
                    <a:pt x="1935" y="1"/>
                    <a:pt x="1818" y="4"/>
                    <a:pt x="1702" y="11"/>
                  </a:cubicBezTo>
                  <a:cubicBezTo>
                    <a:pt x="834" y="78"/>
                    <a:pt x="0" y="745"/>
                    <a:pt x="34" y="1679"/>
                  </a:cubicBezTo>
                  <a:cubicBezTo>
                    <a:pt x="66" y="2515"/>
                    <a:pt x="717" y="3350"/>
                    <a:pt x="1601" y="3350"/>
                  </a:cubicBezTo>
                  <a:cubicBezTo>
                    <a:pt x="1634" y="3350"/>
                    <a:pt x="1668" y="3349"/>
                    <a:pt x="1702" y="3347"/>
                  </a:cubicBezTo>
                  <a:cubicBezTo>
                    <a:pt x="1773" y="3347"/>
                    <a:pt x="2200" y="3364"/>
                    <a:pt x="2439" y="3373"/>
                  </a:cubicBezTo>
                  <a:lnTo>
                    <a:pt x="2439" y="3373"/>
                  </a:lnTo>
                  <a:cubicBezTo>
                    <a:pt x="2380" y="3355"/>
                    <a:pt x="2335" y="3331"/>
                    <a:pt x="2370" y="3331"/>
                  </a:cubicBezTo>
                  <a:cubicBezTo>
                    <a:pt x="2386" y="3331"/>
                    <a:pt x="2417" y="3335"/>
                    <a:pt x="2469" y="3347"/>
                  </a:cubicBezTo>
                  <a:cubicBezTo>
                    <a:pt x="2535" y="3380"/>
                    <a:pt x="2602" y="3380"/>
                    <a:pt x="2669" y="3380"/>
                  </a:cubicBezTo>
                  <a:cubicBezTo>
                    <a:pt x="2790" y="3429"/>
                    <a:pt x="2894" y="3460"/>
                    <a:pt x="3005" y="3498"/>
                  </a:cubicBezTo>
                  <a:lnTo>
                    <a:pt x="3005" y="3498"/>
                  </a:lnTo>
                  <a:cubicBezTo>
                    <a:pt x="3011" y="3502"/>
                    <a:pt x="3018" y="3506"/>
                    <a:pt x="3024" y="3510"/>
                  </a:cubicBezTo>
                  <a:lnTo>
                    <a:pt x="3024" y="3510"/>
                  </a:lnTo>
                  <a:cubicBezTo>
                    <a:pt x="3021" y="3507"/>
                    <a:pt x="3018" y="3505"/>
                    <a:pt x="3014" y="3502"/>
                  </a:cubicBezTo>
                  <a:lnTo>
                    <a:pt x="3014" y="3502"/>
                  </a:lnTo>
                  <a:cubicBezTo>
                    <a:pt x="3054" y="3515"/>
                    <a:pt x="3094" y="3530"/>
                    <a:pt x="3136" y="3547"/>
                  </a:cubicBezTo>
                  <a:cubicBezTo>
                    <a:pt x="3218" y="3561"/>
                    <a:pt x="3221" y="3574"/>
                    <a:pt x="3191" y="3574"/>
                  </a:cubicBezTo>
                  <a:cubicBezTo>
                    <a:pt x="3182" y="3574"/>
                    <a:pt x="3170" y="3573"/>
                    <a:pt x="3156" y="3570"/>
                  </a:cubicBezTo>
                  <a:lnTo>
                    <a:pt x="3156" y="3570"/>
                  </a:lnTo>
                  <a:cubicBezTo>
                    <a:pt x="3161" y="3574"/>
                    <a:pt x="3166" y="3577"/>
                    <a:pt x="3169" y="3580"/>
                  </a:cubicBezTo>
                  <a:cubicBezTo>
                    <a:pt x="3269" y="3614"/>
                    <a:pt x="3369" y="3680"/>
                    <a:pt x="3469" y="3747"/>
                  </a:cubicBezTo>
                  <a:cubicBezTo>
                    <a:pt x="3471" y="3748"/>
                    <a:pt x="3472" y="3748"/>
                    <a:pt x="3473" y="3749"/>
                  </a:cubicBezTo>
                  <a:lnTo>
                    <a:pt x="3473" y="3749"/>
                  </a:lnTo>
                  <a:cubicBezTo>
                    <a:pt x="3481" y="3758"/>
                    <a:pt x="3491" y="3768"/>
                    <a:pt x="3503" y="3780"/>
                  </a:cubicBezTo>
                  <a:cubicBezTo>
                    <a:pt x="3603" y="3881"/>
                    <a:pt x="3736" y="3947"/>
                    <a:pt x="3836" y="4081"/>
                  </a:cubicBezTo>
                  <a:cubicBezTo>
                    <a:pt x="3936" y="4180"/>
                    <a:pt x="4002" y="4279"/>
                    <a:pt x="4100" y="4378"/>
                  </a:cubicBezTo>
                  <a:lnTo>
                    <a:pt x="4100" y="4378"/>
                  </a:lnTo>
                  <a:cubicBezTo>
                    <a:pt x="4113" y="4401"/>
                    <a:pt x="4125" y="4424"/>
                    <a:pt x="4137" y="4448"/>
                  </a:cubicBezTo>
                  <a:cubicBezTo>
                    <a:pt x="4337" y="4714"/>
                    <a:pt x="4470" y="4981"/>
                    <a:pt x="4604" y="5282"/>
                  </a:cubicBezTo>
                  <a:cubicBezTo>
                    <a:pt x="4642" y="5339"/>
                    <a:pt x="4680" y="5407"/>
                    <a:pt x="4718" y="5480"/>
                  </a:cubicBezTo>
                  <a:lnTo>
                    <a:pt x="4718" y="5480"/>
                  </a:lnTo>
                  <a:cubicBezTo>
                    <a:pt x="4722" y="5496"/>
                    <a:pt x="4728" y="5518"/>
                    <a:pt x="4737" y="5548"/>
                  </a:cubicBezTo>
                  <a:cubicBezTo>
                    <a:pt x="4770" y="5615"/>
                    <a:pt x="4804" y="5648"/>
                    <a:pt x="4804" y="5715"/>
                  </a:cubicBezTo>
                  <a:cubicBezTo>
                    <a:pt x="4937" y="6049"/>
                    <a:pt x="5037" y="6382"/>
                    <a:pt x="5137" y="6749"/>
                  </a:cubicBezTo>
                  <a:cubicBezTo>
                    <a:pt x="5337" y="7416"/>
                    <a:pt x="5471" y="8117"/>
                    <a:pt x="5571" y="8817"/>
                  </a:cubicBezTo>
                  <a:cubicBezTo>
                    <a:pt x="5604" y="8917"/>
                    <a:pt x="5604" y="9018"/>
                    <a:pt x="5638" y="9084"/>
                  </a:cubicBezTo>
                  <a:cubicBezTo>
                    <a:pt x="5647" y="9166"/>
                    <a:pt x="5648" y="9196"/>
                    <a:pt x="5646" y="9196"/>
                  </a:cubicBezTo>
                  <a:cubicBezTo>
                    <a:pt x="5640" y="9196"/>
                    <a:pt x="5604" y="8984"/>
                    <a:pt x="5604" y="8984"/>
                  </a:cubicBezTo>
                  <a:lnTo>
                    <a:pt x="5604" y="8984"/>
                  </a:lnTo>
                  <a:cubicBezTo>
                    <a:pt x="5571" y="9118"/>
                    <a:pt x="5638" y="9351"/>
                    <a:pt x="5671" y="9518"/>
                  </a:cubicBezTo>
                  <a:cubicBezTo>
                    <a:pt x="5704" y="9918"/>
                    <a:pt x="5738" y="10318"/>
                    <a:pt x="5771" y="10719"/>
                  </a:cubicBezTo>
                  <a:cubicBezTo>
                    <a:pt x="5871" y="12186"/>
                    <a:pt x="5905" y="13654"/>
                    <a:pt x="5905" y="15122"/>
                  </a:cubicBezTo>
                  <a:cubicBezTo>
                    <a:pt x="5871" y="16423"/>
                    <a:pt x="5838" y="17690"/>
                    <a:pt x="5838" y="18991"/>
                  </a:cubicBezTo>
                  <a:cubicBezTo>
                    <a:pt x="5838" y="19842"/>
                    <a:pt x="6576" y="20660"/>
                    <a:pt x="7453" y="20660"/>
                  </a:cubicBezTo>
                  <a:cubicBezTo>
                    <a:pt x="7471" y="20660"/>
                    <a:pt x="7488" y="20660"/>
                    <a:pt x="7506" y="20659"/>
                  </a:cubicBezTo>
                  <a:cubicBezTo>
                    <a:pt x="8406" y="20626"/>
                    <a:pt x="9174" y="19925"/>
                    <a:pt x="9174" y="18991"/>
                  </a:cubicBezTo>
                  <a:cubicBezTo>
                    <a:pt x="9174" y="16223"/>
                    <a:pt x="9307" y="13487"/>
                    <a:pt x="9107" y="10719"/>
                  </a:cubicBezTo>
                  <a:cubicBezTo>
                    <a:pt x="8907" y="7683"/>
                    <a:pt x="8440" y="4181"/>
                    <a:pt x="6305" y="1812"/>
                  </a:cubicBezTo>
                  <a:cubicBezTo>
                    <a:pt x="5217" y="632"/>
                    <a:pt x="3638" y="1"/>
                    <a:pt x="2051"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2670400" y="1968525"/>
              <a:ext cx="139300" cy="60050"/>
            </a:xfrm>
            <a:custGeom>
              <a:avLst/>
              <a:gdLst/>
              <a:ahLst/>
              <a:cxnLst/>
              <a:rect l="l" t="t" r="r" b="b"/>
              <a:pathLst>
                <a:path w="5572" h="2402" extrusionOk="0">
                  <a:moveTo>
                    <a:pt x="1202" y="0"/>
                  </a:moveTo>
                  <a:cubicBezTo>
                    <a:pt x="535" y="0"/>
                    <a:pt x="1" y="534"/>
                    <a:pt x="1" y="1201"/>
                  </a:cubicBezTo>
                  <a:cubicBezTo>
                    <a:pt x="1" y="1868"/>
                    <a:pt x="535" y="2402"/>
                    <a:pt x="1202" y="2402"/>
                  </a:cubicBezTo>
                  <a:lnTo>
                    <a:pt x="4371" y="2402"/>
                  </a:lnTo>
                  <a:cubicBezTo>
                    <a:pt x="5038" y="2402"/>
                    <a:pt x="5572" y="1868"/>
                    <a:pt x="5572" y="1201"/>
                  </a:cubicBezTo>
                  <a:cubicBezTo>
                    <a:pt x="5572" y="534"/>
                    <a:pt x="5038" y="0"/>
                    <a:pt x="4371"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2425225" y="1448150"/>
              <a:ext cx="215200" cy="215175"/>
            </a:xfrm>
            <a:custGeom>
              <a:avLst/>
              <a:gdLst/>
              <a:ahLst/>
              <a:cxnLst/>
              <a:rect l="l" t="t" r="r" b="b"/>
              <a:pathLst>
                <a:path w="8608"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1774775" y="1033675"/>
              <a:ext cx="78400" cy="45900"/>
            </a:xfrm>
            <a:custGeom>
              <a:avLst/>
              <a:gdLst/>
              <a:ahLst/>
              <a:cxnLst/>
              <a:rect l="l" t="t" r="r" b="b"/>
              <a:pathLst>
                <a:path w="3136" h="1836" extrusionOk="0">
                  <a:moveTo>
                    <a:pt x="901" y="1"/>
                  </a:moveTo>
                  <a:cubicBezTo>
                    <a:pt x="401" y="1"/>
                    <a:pt x="0" y="401"/>
                    <a:pt x="0" y="935"/>
                  </a:cubicBezTo>
                  <a:cubicBezTo>
                    <a:pt x="0" y="1435"/>
                    <a:pt x="401" y="1835"/>
                    <a:pt x="901" y="1835"/>
                  </a:cubicBezTo>
                  <a:lnTo>
                    <a:pt x="2202" y="1835"/>
                  </a:lnTo>
                  <a:cubicBezTo>
                    <a:pt x="2702" y="1835"/>
                    <a:pt x="3136" y="1435"/>
                    <a:pt x="3136" y="935"/>
                  </a:cubicBezTo>
                  <a:cubicBezTo>
                    <a:pt x="3136" y="401"/>
                    <a:pt x="2702"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1816475" y="903600"/>
              <a:ext cx="67575" cy="306075"/>
            </a:xfrm>
            <a:custGeom>
              <a:avLst/>
              <a:gdLst/>
              <a:ahLst/>
              <a:cxnLst/>
              <a:rect l="l" t="t" r="r" b="b"/>
              <a:pathLst>
                <a:path w="2703" h="12243" extrusionOk="0">
                  <a:moveTo>
                    <a:pt x="1335" y="0"/>
                  </a:moveTo>
                  <a:cubicBezTo>
                    <a:pt x="601" y="0"/>
                    <a:pt x="0" y="600"/>
                    <a:pt x="0" y="1368"/>
                  </a:cubicBezTo>
                  <a:lnTo>
                    <a:pt x="0" y="10908"/>
                  </a:lnTo>
                  <a:cubicBezTo>
                    <a:pt x="0" y="11642"/>
                    <a:pt x="601" y="12242"/>
                    <a:pt x="1335" y="12242"/>
                  </a:cubicBezTo>
                  <a:cubicBezTo>
                    <a:pt x="2102" y="12242"/>
                    <a:pt x="2702" y="11642"/>
                    <a:pt x="2702" y="10908"/>
                  </a:cubicBezTo>
                  <a:lnTo>
                    <a:pt x="2702" y="1368"/>
                  </a:lnTo>
                  <a:cubicBezTo>
                    <a:pt x="2702" y="600"/>
                    <a:pt x="2102"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2504450" y="1033675"/>
              <a:ext cx="78425" cy="45900"/>
            </a:xfrm>
            <a:custGeom>
              <a:avLst/>
              <a:gdLst/>
              <a:ahLst/>
              <a:cxnLst/>
              <a:rect l="l" t="t" r="r" b="b"/>
              <a:pathLst>
                <a:path w="3137" h="1836" extrusionOk="0">
                  <a:moveTo>
                    <a:pt x="902" y="1"/>
                  </a:moveTo>
                  <a:cubicBezTo>
                    <a:pt x="401" y="1"/>
                    <a:pt x="1" y="401"/>
                    <a:pt x="1" y="935"/>
                  </a:cubicBezTo>
                  <a:cubicBezTo>
                    <a:pt x="1" y="1435"/>
                    <a:pt x="401" y="1835"/>
                    <a:pt x="902" y="1835"/>
                  </a:cubicBezTo>
                  <a:lnTo>
                    <a:pt x="2202" y="1835"/>
                  </a:lnTo>
                  <a:cubicBezTo>
                    <a:pt x="2703" y="1835"/>
                    <a:pt x="3136" y="1435"/>
                    <a:pt x="3136" y="935"/>
                  </a:cubicBezTo>
                  <a:cubicBezTo>
                    <a:pt x="3136" y="401"/>
                    <a:pt x="2703"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2472775" y="903600"/>
              <a:ext cx="68400" cy="306075"/>
            </a:xfrm>
            <a:custGeom>
              <a:avLst/>
              <a:gdLst/>
              <a:ahLst/>
              <a:cxnLst/>
              <a:rect l="l" t="t" r="r" b="b"/>
              <a:pathLst>
                <a:path w="2736" h="12243" extrusionOk="0">
                  <a:moveTo>
                    <a:pt x="1368" y="0"/>
                  </a:moveTo>
                  <a:cubicBezTo>
                    <a:pt x="601" y="0"/>
                    <a:pt x="0" y="600"/>
                    <a:pt x="0" y="1368"/>
                  </a:cubicBezTo>
                  <a:lnTo>
                    <a:pt x="0" y="10908"/>
                  </a:lnTo>
                  <a:cubicBezTo>
                    <a:pt x="0" y="11642"/>
                    <a:pt x="601" y="12242"/>
                    <a:pt x="1368" y="12242"/>
                  </a:cubicBezTo>
                  <a:cubicBezTo>
                    <a:pt x="2135" y="12242"/>
                    <a:pt x="2736" y="11642"/>
                    <a:pt x="2736" y="10908"/>
                  </a:cubicBezTo>
                  <a:lnTo>
                    <a:pt x="2736" y="1368"/>
                  </a:lnTo>
                  <a:cubicBezTo>
                    <a:pt x="2736" y="600"/>
                    <a:pt x="2135" y="0"/>
                    <a:pt x="1368"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2161725" y="535825"/>
              <a:ext cx="33375" cy="266050"/>
            </a:xfrm>
            <a:custGeom>
              <a:avLst/>
              <a:gdLst/>
              <a:ahLst/>
              <a:cxnLst/>
              <a:rect l="l" t="t" r="r" b="b"/>
              <a:pathLst>
                <a:path w="1335" h="10642" extrusionOk="0">
                  <a:moveTo>
                    <a:pt x="667" y="1"/>
                  </a:moveTo>
                  <a:cubicBezTo>
                    <a:pt x="300" y="1"/>
                    <a:pt x="0" y="301"/>
                    <a:pt x="0" y="668"/>
                  </a:cubicBezTo>
                  <a:lnTo>
                    <a:pt x="0" y="9974"/>
                  </a:lnTo>
                  <a:cubicBezTo>
                    <a:pt x="0" y="10341"/>
                    <a:pt x="300" y="10641"/>
                    <a:pt x="667" y="10641"/>
                  </a:cubicBezTo>
                  <a:cubicBezTo>
                    <a:pt x="1034" y="10641"/>
                    <a:pt x="1334" y="10341"/>
                    <a:pt x="1334" y="9974"/>
                  </a:cubicBezTo>
                  <a:lnTo>
                    <a:pt x="1334" y="668"/>
                  </a:lnTo>
                  <a:cubicBezTo>
                    <a:pt x="1334" y="301"/>
                    <a:pt x="1034" y="1"/>
                    <a:pt x="667"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2136700" y="491625"/>
              <a:ext cx="83425" cy="83425"/>
            </a:xfrm>
            <a:custGeom>
              <a:avLst/>
              <a:gdLst/>
              <a:ahLst/>
              <a:cxnLst/>
              <a:rect l="l" t="t" r="r" b="b"/>
              <a:pathLst>
                <a:path w="3337" h="3337" extrusionOk="0">
                  <a:moveTo>
                    <a:pt x="1668" y="1"/>
                  </a:moveTo>
                  <a:cubicBezTo>
                    <a:pt x="768" y="1"/>
                    <a:pt x="0" y="734"/>
                    <a:pt x="0" y="1668"/>
                  </a:cubicBezTo>
                  <a:cubicBezTo>
                    <a:pt x="0" y="2602"/>
                    <a:pt x="768" y="3336"/>
                    <a:pt x="1668" y="3336"/>
                  </a:cubicBezTo>
                  <a:cubicBezTo>
                    <a:pt x="2602" y="3336"/>
                    <a:pt x="3336" y="2602"/>
                    <a:pt x="3336" y="1668"/>
                  </a:cubicBezTo>
                  <a:cubicBezTo>
                    <a:pt x="3336" y="734"/>
                    <a:pt x="2602" y="1"/>
                    <a:pt x="1668"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2055800" y="705125"/>
              <a:ext cx="245200" cy="244350"/>
            </a:xfrm>
            <a:custGeom>
              <a:avLst/>
              <a:gdLst/>
              <a:ahLst/>
              <a:cxnLst/>
              <a:rect l="l" t="t" r="r" b="b"/>
              <a:pathLst>
                <a:path w="9808" h="9774" extrusionOk="0">
                  <a:moveTo>
                    <a:pt x="4904" y="0"/>
                  </a:moveTo>
                  <a:cubicBezTo>
                    <a:pt x="2202" y="0"/>
                    <a:pt x="1" y="2168"/>
                    <a:pt x="1" y="4870"/>
                  </a:cubicBezTo>
                  <a:cubicBezTo>
                    <a:pt x="1" y="7605"/>
                    <a:pt x="2202" y="9774"/>
                    <a:pt x="4904" y="9774"/>
                  </a:cubicBezTo>
                  <a:cubicBezTo>
                    <a:pt x="7606" y="9774"/>
                    <a:pt x="9808" y="7605"/>
                    <a:pt x="9808" y="4870"/>
                  </a:cubicBezTo>
                  <a:cubicBezTo>
                    <a:pt x="9808" y="2168"/>
                    <a:pt x="7606" y="0"/>
                    <a:pt x="49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1855675" y="809350"/>
              <a:ext cx="645475" cy="494550"/>
            </a:xfrm>
            <a:custGeom>
              <a:avLst/>
              <a:gdLst/>
              <a:ahLst/>
              <a:cxnLst/>
              <a:rect l="l" t="t" r="r" b="b"/>
              <a:pathLst>
                <a:path w="25819" h="19782" extrusionOk="0">
                  <a:moveTo>
                    <a:pt x="4737" y="1"/>
                  </a:moveTo>
                  <a:cubicBezTo>
                    <a:pt x="2102" y="1"/>
                    <a:pt x="0" y="2136"/>
                    <a:pt x="0" y="4737"/>
                  </a:cubicBezTo>
                  <a:lnTo>
                    <a:pt x="0" y="15045"/>
                  </a:lnTo>
                  <a:cubicBezTo>
                    <a:pt x="0" y="17647"/>
                    <a:pt x="2102" y="19782"/>
                    <a:pt x="4737" y="19782"/>
                  </a:cubicBezTo>
                  <a:lnTo>
                    <a:pt x="21115" y="19782"/>
                  </a:lnTo>
                  <a:cubicBezTo>
                    <a:pt x="23717" y="19782"/>
                    <a:pt x="25818" y="17647"/>
                    <a:pt x="25818" y="15045"/>
                  </a:cubicBezTo>
                  <a:lnTo>
                    <a:pt x="25818" y="4737"/>
                  </a:lnTo>
                  <a:cubicBezTo>
                    <a:pt x="25818" y="2136"/>
                    <a:pt x="23717" y="1"/>
                    <a:pt x="21115"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1992425" y="1132925"/>
              <a:ext cx="371950" cy="80900"/>
            </a:xfrm>
            <a:custGeom>
              <a:avLst/>
              <a:gdLst/>
              <a:ahLst/>
              <a:cxnLst/>
              <a:rect l="l" t="t" r="r" b="b"/>
              <a:pathLst>
                <a:path w="14878" h="3236" extrusionOk="0">
                  <a:moveTo>
                    <a:pt x="1635" y="0"/>
                  </a:moveTo>
                  <a:cubicBezTo>
                    <a:pt x="734" y="0"/>
                    <a:pt x="1" y="734"/>
                    <a:pt x="1" y="1601"/>
                  </a:cubicBezTo>
                  <a:cubicBezTo>
                    <a:pt x="1" y="2502"/>
                    <a:pt x="734" y="3236"/>
                    <a:pt x="1635" y="3236"/>
                  </a:cubicBezTo>
                  <a:lnTo>
                    <a:pt x="13277" y="3236"/>
                  </a:lnTo>
                  <a:cubicBezTo>
                    <a:pt x="14144" y="3236"/>
                    <a:pt x="14878" y="2502"/>
                    <a:pt x="14878" y="1601"/>
                  </a:cubicBezTo>
                  <a:cubicBezTo>
                    <a:pt x="14878" y="734"/>
                    <a:pt x="14144" y="0"/>
                    <a:pt x="1327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1975750" y="949450"/>
              <a:ext cx="135125" cy="135125"/>
            </a:xfrm>
            <a:custGeom>
              <a:avLst/>
              <a:gdLst/>
              <a:ahLst/>
              <a:cxnLst/>
              <a:rect l="l" t="t" r="r" b="b"/>
              <a:pathLst>
                <a:path w="5405" h="5405" extrusionOk="0">
                  <a:moveTo>
                    <a:pt x="2702" y="1"/>
                  </a:moveTo>
                  <a:cubicBezTo>
                    <a:pt x="1201" y="1"/>
                    <a:pt x="0" y="1235"/>
                    <a:pt x="0" y="2703"/>
                  </a:cubicBezTo>
                  <a:cubicBezTo>
                    <a:pt x="0"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2013275"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2246775" y="949450"/>
              <a:ext cx="135125" cy="135125"/>
            </a:xfrm>
            <a:custGeom>
              <a:avLst/>
              <a:gdLst/>
              <a:ahLst/>
              <a:cxnLst/>
              <a:rect l="l" t="t" r="r" b="b"/>
              <a:pathLst>
                <a:path w="5405" h="5405" extrusionOk="0">
                  <a:moveTo>
                    <a:pt x="2702" y="1"/>
                  </a:moveTo>
                  <a:cubicBezTo>
                    <a:pt x="1201" y="1"/>
                    <a:pt x="1" y="1235"/>
                    <a:pt x="1" y="2703"/>
                  </a:cubicBezTo>
                  <a:cubicBezTo>
                    <a:pt x="1"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2284300"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1984925" y="881075"/>
              <a:ext cx="389475" cy="40050"/>
            </a:xfrm>
            <a:custGeom>
              <a:avLst/>
              <a:gdLst/>
              <a:ahLst/>
              <a:cxnLst/>
              <a:rect l="l" t="t" r="r" b="b"/>
              <a:pathLst>
                <a:path w="15579" h="1602" extrusionOk="0">
                  <a:moveTo>
                    <a:pt x="801" y="0"/>
                  </a:moveTo>
                  <a:cubicBezTo>
                    <a:pt x="334" y="0"/>
                    <a:pt x="0" y="334"/>
                    <a:pt x="0" y="801"/>
                  </a:cubicBezTo>
                  <a:cubicBezTo>
                    <a:pt x="0" y="1235"/>
                    <a:pt x="334" y="1602"/>
                    <a:pt x="801" y="1602"/>
                  </a:cubicBezTo>
                  <a:lnTo>
                    <a:pt x="14778" y="1602"/>
                  </a:lnTo>
                  <a:cubicBezTo>
                    <a:pt x="15245" y="1602"/>
                    <a:pt x="15578" y="1235"/>
                    <a:pt x="15578" y="801"/>
                  </a:cubicBezTo>
                  <a:cubicBezTo>
                    <a:pt x="15578" y="334"/>
                    <a:pt x="15245" y="0"/>
                    <a:pt x="14778"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1820650" y="1393100"/>
              <a:ext cx="705525" cy="793925"/>
            </a:xfrm>
            <a:custGeom>
              <a:avLst/>
              <a:gdLst/>
              <a:ahLst/>
              <a:cxnLst/>
              <a:rect l="l" t="t" r="r" b="b"/>
              <a:pathLst>
                <a:path w="28221" h="31757" extrusionOk="0">
                  <a:moveTo>
                    <a:pt x="3402" y="1"/>
                  </a:moveTo>
                  <a:cubicBezTo>
                    <a:pt x="1534" y="1"/>
                    <a:pt x="0" y="1502"/>
                    <a:pt x="0" y="3370"/>
                  </a:cubicBezTo>
                  <a:lnTo>
                    <a:pt x="0" y="28354"/>
                  </a:lnTo>
                  <a:cubicBezTo>
                    <a:pt x="0" y="30222"/>
                    <a:pt x="1534" y="31757"/>
                    <a:pt x="3402" y="31757"/>
                  </a:cubicBezTo>
                  <a:lnTo>
                    <a:pt x="24851" y="31757"/>
                  </a:lnTo>
                  <a:cubicBezTo>
                    <a:pt x="26719" y="31757"/>
                    <a:pt x="28220" y="30222"/>
                    <a:pt x="28220" y="28354"/>
                  </a:cubicBezTo>
                  <a:lnTo>
                    <a:pt x="28220" y="3370"/>
                  </a:lnTo>
                  <a:cubicBezTo>
                    <a:pt x="28220" y="1502"/>
                    <a:pt x="26719" y="1"/>
                    <a:pt x="24851"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1926550" y="1512350"/>
              <a:ext cx="493700" cy="555425"/>
            </a:xfrm>
            <a:custGeom>
              <a:avLst/>
              <a:gdLst/>
              <a:ahLst/>
              <a:cxnLst/>
              <a:rect l="l" t="t" r="r" b="b"/>
              <a:pathLst>
                <a:path w="19748" h="22217" extrusionOk="0">
                  <a:moveTo>
                    <a:pt x="2369" y="1"/>
                  </a:moveTo>
                  <a:cubicBezTo>
                    <a:pt x="1068" y="1"/>
                    <a:pt x="0" y="1035"/>
                    <a:pt x="0" y="2336"/>
                  </a:cubicBezTo>
                  <a:lnTo>
                    <a:pt x="0" y="19848"/>
                  </a:lnTo>
                  <a:cubicBezTo>
                    <a:pt x="0" y="21149"/>
                    <a:pt x="1068" y="22217"/>
                    <a:pt x="2369" y="22217"/>
                  </a:cubicBezTo>
                  <a:lnTo>
                    <a:pt x="17379" y="22217"/>
                  </a:lnTo>
                  <a:cubicBezTo>
                    <a:pt x="18680" y="22217"/>
                    <a:pt x="19748" y="21149"/>
                    <a:pt x="19748" y="19848"/>
                  </a:cubicBezTo>
                  <a:lnTo>
                    <a:pt x="19748" y="2336"/>
                  </a:lnTo>
                  <a:cubicBezTo>
                    <a:pt x="19748" y="1035"/>
                    <a:pt x="18680" y="1"/>
                    <a:pt x="17379"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2021625" y="1575725"/>
              <a:ext cx="315250" cy="220200"/>
            </a:xfrm>
            <a:custGeom>
              <a:avLst/>
              <a:gdLst/>
              <a:ahLst/>
              <a:cxnLst/>
              <a:rect l="l" t="t" r="r" b="b"/>
              <a:pathLst>
                <a:path w="12610" h="8808" extrusionOk="0">
                  <a:moveTo>
                    <a:pt x="6305" y="1"/>
                  </a:moveTo>
                  <a:cubicBezTo>
                    <a:pt x="2835" y="1"/>
                    <a:pt x="0" y="1969"/>
                    <a:pt x="0" y="4404"/>
                  </a:cubicBezTo>
                  <a:cubicBezTo>
                    <a:pt x="0" y="6839"/>
                    <a:pt x="2835" y="8807"/>
                    <a:pt x="6305" y="8807"/>
                  </a:cubicBezTo>
                  <a:cubicBezTo>
                    <a:pt x="9807" y="8807"/>
                    <a:pt x="12609" y="6839"/>
                    <a:pt x="12609" y="4404"/>
                  </a:cubicBezTo>
                  <a:cubicBezTo>
                    <a:pt x="12609" y="1969"/>
                    <a:pt x="9807" y="1"/>
                    <a:pt x="6305"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2100850" y="1630775"/>
              <a:ext cx="157625" cy="110100"/>
            </a:xfrm>
            <a:custGeom>
              <a:avLst/>
              <a:gdLst/>
              <a:ahLst/>
              <a:cxnLst/>
              <a:rect l="l" t="t" r="r" b="b"/>
              <a:pathLst>
                <a:path w="6305" h="4404" extrusionOk="0">
                  <a:moveTo>
                    <a:pt x="3136" y="1"/>
                  </a:moveTo>
                  <a:cubicBezTo>
                    <a:pt x="1401" y="1"/>
                    <a:pt x="0" y="968"/>
                    <a:pt x="0" y="2202"/>
                  </a:cubicBezTo>
                  <a:cubicBezTo>
                    <a:pt x="0" y="3436"/>
                    <a:pt x="1401" y="4404"/>
                    <a:pt x="3136" y="4404"/>
                  </a:cubicBezTo>
                  <a:cubicBezTo>
                    <a:pt x="4870" y="4404"/>
                    <a:pt x="6305" y="3436"/>
                    <a:pt x="6305" y="2202"/>
                  </a:cubicBezTo>
                  <a:cubicBezTo>
                    <a:pt x="6305" y="968"/>
                    <a:pt x="4870" y="1"/>
                    <a:pt x="3136"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2001600" y="1831750"/>
              <a:ext cx="354450" cy="19200"/>
            </a:xfrm>
            <a:custGeom>
              <a:avLst/>
              <a:gdLst/>
              <a:ahLst/>
              <a:cxnLst/>
              <a:rect l="l" t="t" r="r" b="b"/>
              <a:pathLst>
                <a:path w="14178" h="768" extrusionOk="0">
                  <a:moveTo>
                    <a:pt x="301" y="1"/>
                  </a:moveTo>
                  <a:cubicBezTo>
                    <a:pt x="134" y="1"/>
                    <a:pt x="1" y="167"/>
                    <a:pt x="1" y="368"/>
                  </a:cubicBezTo>
                  <a:cubicBezTo>
                    <a:pt x="1" y="601"/>
                    <a:pt x="134" y="768"/>
                    <a:pt x="301" y="768"/>
                  </a:cubicBezTo>
                  <a:lnTo>
                    <a:pt x="13877" y="768"/>
                  </a:lnTo>
                  <a:cubicBezTo>
                    <a:pt x="14044" y="768"/>
                    <a:pt x="14177" y="601"/>
                    <a:pt x="14177" y="368"/>
                  </a:cubicBezTo>
                  <a:cubicBezTo>
                    <a:pt x="14177" y="167"/>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2001600" y="1883450"/>
              <a:ext cx="354450" cy="19200"/>
            </a:xfrm>
            <a:custGeom>
              <a:avLst/>
              <a:gdLst/>
              <a:ahLst/>
              <a:cxnLst/>
              <a:rect l="l" t="t" r="r" b="b"/>
              <a:pathLst>
                <a:path w="14178" h="768" extrusionOk="0">
                  <a:moveTo>
                    <a:pt x="301" y="1"/>
                  </a:moveTo>
                  <a:cubicBezTo>
                    <a:pt x="134" y="1"/>
                    <a:pt x="1" y="201"/>
                    <a:pt x="1" y="401"/>
                  </a:cubicBezTo>
                  <a:cubicBezTo>
                    <a:pt x="1" y="601"/>
                    <a:pt x="134" y="768"/>
                    <a:pt x="301" y="768"/>
                  </a:cubicBezTo>
                  <a:lnTo>
                    <a:pt x="13877" y="768"/>
                  </a:lnTo>
                  <a:cubicBezTo>
                    <a:pt x="14044" y="768"/>
                    <a:pt x="14177" y="601"/>
                    <a:pt x="14177" y="401"/>
                  </a:cubicBezTo>
                  <a:cubicBezTo>
                    <a:pt x="14177" y="201"/>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2001600" y="1936000"/>
              <a:ext cx="354450" cy="19200"/>
            </a:xfrm>
            <a:custGeom>
              <a:avLst/>
              <a:gdLst/>
              <a:ahLst/>
              <a:cxnLst/>
              <a:rect l="l" t="t" r="r" b="b"/>
              <a:pathLst>
                <a:path w="14178" h="768" extrusionOk="0">
                  <a:moveTo>
                    <a:pt x="301" y="0"/>
                  </a:moveTo>
                  <a:cubicBezTo>
                    <a:pt x="134" y="0"/>
                    <a:pt x="1" y="167"/>
                    <a:pt x="1" y="367"/>
                  </a:cubicBezTo>
                  <a:cubicBezTo>
                    <a:pt x="1" y="601"/>
                    <a:pt x="134" y="768"/>
                    <a:pt x="301" y="768"/>
                  </a:cubicBezTo>
                  <a:lnTo>
                    <a:pt x="13877" y="768"/>
                  </a:lnTo>
                  <a:cubicBezTo>
                    <a:pt x="14044" y="768"/>
                    <a:pt x="14177" y="601"/>
                    <a:pt x="14177" y="367"/>
                  </a:cubicBezTo>
                  <a:cubicBezTo>
                    <a:pt x="14177" y="167"/>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2001600" y="1987700"/>
              <a:ext cx="354450" cy="19200"/>
            </a:xfrm>
            <a:custGeom>
              <a:avLst/>
              <a:gdLst/>
              <a:ahLst/>
              <a:cxnLst/>
              <a:rect l="l" t="t" r="r" b="b"/>
              <a:pathLst>
                <a:path w="14178" h="768" extrusionOk="0">
                  <a:moveTo>
                    <a:pt x="301" y="0"/>
                  </a:moveTo>
                  <a:cubicBezTo>
                    <a:pt x="134" y="0"/>
                    <a:pt x="1" y="201"/>
                    <a:pt x="1" y="401"/>
                  </a:cubicBezTo>
                  <a:cubicBezTo>
                    <a:pt x="1" y="601"/>
                    <a:pt x="134" y="768"/>
                    <a:pt x="301" y="768"/>
                  </a:cubicBezTo>
                  <a:lnTo>
                    <a:pt x="13877" y="768"/>
                  </a:lnTo>
                  <a:cubicBezTo>
                    <a:pt x="14044" y="768"/>
                    <a:pt x="14177" y="601"/>
                    <a:pt x="14177" y="401"/>
                  </a:cubicBezTo>
                  <a:cubicBezTo>
                    <a:pt x="14177" y="201"/>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1864825" y="144565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2406050" y="207360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rground 1">
  <p:cSld name="CUSTOM_8_1">
    <p:bg>
      <p:bgPr>
        <a:gradFill>
          <a:gsLst>
            <a:gs pos="0">
              <a:schemeClr val="accent2"/>
            </a:gs>
            <a:gs pos="100000">
              <a:schemeClr val="accent1"/>
            </a:gs>
          </a:gsLst>
          <a:lin ang="5400700" scaled="0"/>
        </a:gradFill>
        <a:effectLst/>
      </p:bgPr>
    </p:bg>
    <p:spTree>
      <p:nvGrpSpPr>
        <p:cNvPr id="1" name="Shape 605"/>
        <p:cNvGrpSpPr/>
        <p:nvPr/>
      </p:nvGrpSpPr>
      <p:grpSpPr>
        <a:xfrm>
          <a:off x="0" y="0"/>
          <a:ext cx="0" cy="0"/>
          <a:chOff x="0" y="0"/>
          <a:chExt cx="0" cy="0"/>
        </a:xfrm>
      </p:grpSpPr>
      <p:grpSp>
        <p:nvGrpSpPr>
          <p:cNvPr id="606" name="Google Shape;606;p32"/>
          <p:cNvGrpSpPr/>
          <p:nvPr/>
        </p:nvGrpSpPr>
        <p:grpSpPr>
          <a:xfrm>
            <a:off x="518835" y="235518"/>
            <a:ext cx="8106242" cy="4082929"/>
            <a:chOff x="983725" y="615450"/>
            <a:chExt cx="5420785" cy="3648404"/>
          </a:xfrm>
        </p:grpSpPr>
        <p:sp>
          <p:nvSpPr>
            <p:cNvPr id="607" name="Google Shape;607;p32"/>
            <p:cNvSpPr/>
            <p:nvPr/>
          </p:nvSpPr>
          <p:spPr>
            <a:xfrm>
              <a:off x="983725" y="615450"/>
              <a:ext cx="5420785" cy="3648404"/>
            </a:xfrm>
            <a:custGeom>
              <a:avLst/>
              <a:gdLst/>
              <a:ahLst/>
              <a:cxnLst/>
              <a:rect l="l" t="t" r="r" b="b"/>
              <a:pathLst>
                <a:path w="90641" h="61005" extrusionOk="0">
                  <a:moveTo>
                    <a:pt x="88938" y="61005"/>
                  </a:moveTo>
                  <a:lnTo>
                    <a:pt x="1824" y="60883"/>
                  </a:lnTo>
                  <a:lnTo>
                    <a:pt x="1" y="1"/>
                  </a:lnTo>
                  <a:lnTo>
                    <a:pt x="90641" y="31"/>
                  </a:lnTo>
                  <a:close/>
                </a:path>
              </a:pathLst>
            </a:custGeom>
            <a:solidFill>
              <a:schemeClr val="dk1"/>
            </a:solidFill>
            <a:ln>
              <a:noFill/>
            </a:ln>
            <a:effectLst>
              <a:outerShdw dist="133350" dir="2640000" algn="bl" rotWithShape="0">
                <a:srgbClr val="A4B0DA"/>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1041915" y="671786"/>
              <a:ext cx="5311701" cy="3537526"/>
            </a:xfrm>
            <a:custGeom>
              <a:avLst/>
              <a:gdLst/>
              <a:ahLst/>
              <a:cxnLst/>
              <a:rect l="l" t="t" r="r" b="b"/>
              <a:pathLst>
                <a:path w="88817" h="59151" extrusionOk="0">
                  <a:moveTo>
                    <a:pt x="87114" y="59151"/>
                  </a:moveTo>
                  <a:lnTo>
                    <a:pt x="1763" y="58968"/>
                  </a:lnTo>
                  <a:lnTo>
                    <a:pt x="0" y="31"/>
                  </a:lnTo>
                  <a:lnTo>
                    <a:pt x="888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1121873" y="766337"/>
              <a:ext cx="5159019" cy="3392080"/>
            </a:xfrm>
            <a:custGeom>
              <a:avLst/>
              <a:gdLst/>
              <a:ahLst/>
              <a:cxnLst/>
              <a:rect l="l" t="t" r="r" b="b"/>
              <a:pathLst>
                <a:path w="86264" h="56719" extrusionOk="0">
                  <a:moveTo>
                    <a:pt x="84622" y="56719"/>
                  </a:moveTo>
                  <a:lnTo>
                    <a:pt x="1703" y="56567"/>
                  </a:lnTo>
                  <a:lnTo>
                    <a:pt x="1" y="61"/>
                  </a:lnTo>
                  <a:lnTo>
                    <a:pt x="862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1174620" y="826321"/>
              <a:ext cx="5059025" cy="3228513"/>
            </a:xfrm>
            <a:custGeom>
              <a:avLst/>
              <a:gdLst/>
              <a:ahLst/>
              <a:cxnLst/>
              <a:rect l="l" t="t" r="r" b="b"/>
              <a:pathLst>
                <a:path w="84592" h="53984" extrusionOk="0">
                  <a:moveTo>
                    <a:pt x="82980" y="53983"/>
                  </a:moveTo>
                  <a:lnTo>
                    <a:pt x="1672" y="53770"/>
                  </a:lnTo>
                  <a:lnTo>
                    <a:pt x="0" y="61"/>
                  </a:lnTo>
                  <a:lnTo>
                    <a:pt x="845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32"/>
          <p:cNvGrpSpPr/>
          <p:nvPr/>
        </p:nvGrpSpPr>
        <p:grpSpPr>
          <a:xfrm>
            <a:off x="-164023" y="4415103"/>
            <a:ext cx="9904480" cy="803837"/>
            <a:chOff x="238125" y="2546675"/>
            <a:chExt cx="7125525" cy="578300"/>
          </a:xfrm>
        </p:grpSpPr>
        <p:sp>
          <p:nvSpPr>
            <p:cNvPr id="612" name="Google Shape;612;p32"/>
            <p:cNvSpPr/>
            <p:nvPr/>
          </p:nvSpPr>
          <p:spPr>
            <a:xfrm>
              <a:off x="1783725" y="2596825"/>
              <a:ext cx="603400" cy="478000"/>
            </a:xfrm>
            <a:custGeom>
              <a:avLst/>
              <a:gdLst/>
              <a:ahLst/>
              <a:cxnLst/>
              <a:rect l="l" t="t" r="r" b="b"/>
              <a:pathLst>
                <a:path w="24136" h="19120" extrusionOk="0">
                  <a:moveTo>
                    <a:pt x="1" y="1"/>
                  </a:moveTo>
                  <a:lnTo>
                    <a:pt x="24135" y="1"/>
                  </a:lnTo>
                  <a:lnTo>
                    <a:pt x="24135" y="19120"/>
                  </a:lnTo>
                  <a:lnTo>
                    <a:pt x="1"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2415975" y="2596825"/>
              <a:ext cx="690000" cy="478000"/>
            </a:xfrm>
            <a:custGeom>
              <a:avLst/>
              <a:gdLst/>
              <a:ahLst/>
              <a:cxnLst/>
              <a:rect l="l" t="t" r="r" b="b"/>
              <a:pathLst>
                <a:path w="27600" h="19120" extrusionOk="0">
                  <a:moveTo>
                    <a:pt x="0" y="1"/>
                  </a:moveTo>
                  <a:lnTo>
                    <a:pt x="27599" y="1"/>
                  </a:lnTo>
                  <a:lnTo>
                    <a:pt x="27599"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3134825" y="2596825"/>
              <a:ext cx="778150" cy="478000"/>
            </a:xfrm>
            <a:custGeom>
              <a:avLst/>
              <a:gdLst/>
              <a:ahLst/>
              <a:cxnLst/>
              <a:rect l="l" t="t" r="r" b="b"/>
              <a:pathLst>
                <a:path w="31126" h="19120" extrusionOk="0">
                  <a:moveTo>
                    <a:pt x="0" y="1"/>
                  </a:moveTo>
                  <a:lnTo>
                    <a:pt x="31126" y="1"/>
                  </a:lnTo>
                  <a:lnTo>
                    <a:pt x="31126"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3941075" y="2596825"/>
              <a:ext cx="595775" cy="478000"/>
            </a:xfrm>
            <a:custGeom>
              <a:avLst/>
              <a:gdLst/>
              <a:ahLst/>
              <a:cxnLst/>
              <a:rect l="l" t="t" r="r" b="b"/>
              <a:pathLst>
                <a:path w="23831" h="19120" extrusionOk="0">
                  <a:moveTo>
                    <a:pt x="0" y="1"/>
                  </a:moveTo>
                  <a:lnTo>
                    <a:pt x="23830" y="1"/>
                  </a:lnTo>
                  <a:lnTo>
                    <a:pt x="23830"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4564950" y="2596825"/>
              <a:ext cx="595775" cy="478000"/>
            </a:xfrm>
            <a:custGeom>
              <a:avLst/>
              <a:gdLst/>
              <a:ahLst/>
              <a:cxnLst/>
              <a:rect l="l" t="t" r="r" b="b"/>
              <a:pathLst>
                <a:path w="23831" h="19120" extrusionOk="0">
                  <a:moveTo>
                    <a:pt x="0" y="1"/>
                  </a:moveTo>
                  <a:lnTo>
                    <a:pt x="23830" y="1"/>
                  </a:lnTo>
                  <a:lnTo>
                    <a:pt x="23830"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5800525" y="2596825"/>
              <a:ext cx="564625" cy="478000"/>
            </a:xfrm>
            <a:custGeom>
              <a:avLst/>
              <a:gdLst/>
              <a:ahLst/>
              <a:cxnLst/>
              <a:rect l="l" t="t" r="r" b="b"/>
              <a:pathLst>
                <a:path w="22585" h="19120" extrusionOk="0">
                  <a:moveTo>
                    <a:pt x="1" y="1"/>
                  </a:moveTo>
                  <a:lnTo>
                    <a:pt x="22585" y="1"/>
                  </a:lnTo>
                  <a:lnTo>
                    <a:pt x="22585" y="19120"/>
                  </a:lnTo>
                  <a:lnTo>
                    <a:pt x="1"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6393250" y="2596825"/>
              <a:ext cx="519775" cy="478000"/>
            </a:xfrm>
            <a:custGeom>
              <a:avLst/>
              <a:gdLst/>
              <a:ahLst/>
              <a:cxnLst/>
              <a:rect l="l" t="t" r="r" b="b"/>
              <a:pathLst>
                <a:path w="20791" h="19120" extrusionOk="0">
                  <a:moveTo>
                    <a:pt x="0" y="1"/>
                  </a:moveTo>
                  <a:lnTo>
                    <a:pt x="20791" y="1"/>
                  </a:lnTo>
                  <a:lnTo>
                    <a:pt x="20791"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6941875" y="2596825"/>
              <a:ext cx="421775" cy="478000"/>
            </a:xfrm>
            <a:custGeom>
              <a:avLst/>
              <a:gdLst/>
              <a:ahLst/>
              <a:cxnLst/>
              <a:rect l="l" t="t" r="r" b="b"/>
              <a:pathLst>
                <a:path w="16871" h="19120" extrusionOk="0">
                  <a:moveTo>
                    <a:pt x="1" y="1"/>
                  </a:moveTo>
                  <a:lnTo>
                    <a:pt x="16871" y="1"/>
                  </a:lnTo>
                  <a:lnTo>
                    <a:pt x="16871" y="19120"/>
                  </a:lnTo>
                  <a:lnTo>
                    <a:pt x="1"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5189575" y="2596825"/>
              <a:ext cx="582850" cy="478000"/>
            </a:xfrm>
            <a:custGeom>
              <a:avLst/>
              <a:gdLst/>
              <a:ahLst/>
              <a:cxnLst/>
              <a:rect l="l" t="t" r="r" b="b"/>
              <a:pathLst>
                <a:path w="23314" h="19120" extrusionOk="0">
                  <a:moveTo>
                    <a:pt x="0" y="1"/>
                  </a:moveTo>
                  <a:lnTo>
                    <a:pt x="23314" y="1"/>
                  </a:lnTo>
                  <a:lnTo>
                    <a:pt x="23314"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1151500" y="2577075"/>
              <a:ext cx="328300" cy="517500"/>
            </a:xfrm>
            <a:custGeom>
              <a:avLst/>
              <a:gdLst/>
              <a:ahLst/>
              <a:cxnLst/>
              <a:rect l="l" t="t" r="r" b="b"/>
              <a:pathLst>
                <a:path w="13132" h="20700" extrusionOk="0">
                  <a:moveTo>
                    <a:pt x="1" y="1"/>
                  </a:moveTo>
                  <a:lnTo>
                    <a:pt x="1" y="20700"/>
                  </a:lnTo>
                  <a:lnTo>
                    <a:pt x="13132" y="20274"/>
                  </a:lnTo>
                  <a:lnTo>
                    <a:pt x="13132" y="426"/>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238125" y="2546675"/>
              <a:ext cx="461275" cy="578300"/>
            </a:xfrm>
            <a:custGeom>
              <a:avLst/>
              <a:gdLst/>
              <a:ahLst/>
              <a:cxnLst/>
              <a:rect l="l" t="t" r="r" b="b"/>
              <a:pathLst>
                <a:path w="18451" h="23132" extrusionOk="0">
                  <a:moveTo>
                    <a:pt x="18450" y="609"/>
                  </a:moveTo>
                  <a:lnTo>
                    <a:pt x="0" y="1"/>
                  </a:lnTo>
                  <a:lnTo>
                    <a:pt x="0" y="23132"/>
                  </a:lnTo>
                  <a:lnTo>
                    <a:pt x="18450" y="22524"/>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730525" y="2562650"/>
              <a:ext cx="392875" cy="545625"/>
            </a:xfrm>
            <a:custGeom>
              <a:avLst/>
              <a:gdLst/>
              <a:ahLst/>
              <a:cxnLst/>
              <a:rect l="l" t="t" r="r" b="b"/>
              <a:pathLst>
                <a:path w="15715" h="21825" extrusionOk="0">
                  <a:moveTo>
                    <a:pt x="0" y="0"/>
                  </a:moveTo>
                  <a:lnTo>
                    <a:pt x="0" y="21824"/>
                  </a:lnTo>
                  <a:lnTo>
                    <a:pt x="15715" y="21307"/>
                  </a:lnTo>
                  <a:lnTo>
                    <a:pt x="15715" y="547"/>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1505625" y="2588475"/>
              <a:ext cx="243950" cy="494700"/>
            </a:xfrm>
            <a:custGeom>
              <a:avLst/>
              <a:gdLst/>
              <a:ahLst/>
              <a:cxnLst/>
              <a:rect l="l" t="t" r="r" b="b"/>
              <a:pathLst>
                <a:path w="9758" h="19788" extrusionOk="0">
                  <a:moveTo>
                    <a:pt x="0" y="0"/>
                  </a:moveTo>
                  <a:lnTo>
                    <a:pt x="0" y="19788"/>
                  </a:lnTo>
                  <a:lnTo>
                    <a:pt x="9757" y="19454"/>
                  </a:lnTo>
                  <a:lnTo>
                    <a:pt x="9757" y="335"/>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32"/>
          <p:cNvGrpSpPr/>
          <p:nvPr/>
        </p:nvGrpSpPr>
        <p:grpSpPr>
          <a:xfrm>
            <a:off x="1466496" y="3432692"/>
            <a:ext cx="6033838" cy="2768674"/>
            <a:chOff x="3608738" y="2148750"/>
            <a:chExt cx="3610050" cy="1656500"/>
          </a:xfrm>
        </p:grpSpPr>
        <p:sp>
          <p:nvSpPr>
            <p:cNvPr id="626" name="Google Shape;626;p32"/>
            <p:cNvSpPr/>
            <p:nvPr/>
          </p:nvSpPr>
          <p:spPr>
            <a:xfrm>
              <a:off x="3747838" y="2640175"/>
              <a:ext cx="226150" cy="306675"/>
            </a:xfrm>
            <a:custGeom>
              <a:avLst/>
              <a:gdLst/>
              <a:ahLst/>
              <a:cxnLst/>
              <a:rect l="l" t="t" r="r" b="b"/>
              <a:pathLst>
                <a:path w="9046" h="12267" extrusionOk="0">
                  <a:moveTo>
                    <a:pt x="5824" y="0"/>
                  </a:moveTo>
                  <a:cubicBezTo>
                    <a:pt x="5499" y="0"/>
                    <a:pt x="5139" y="223"/>
                    <a:pt x="4709" y="653"/>
                  </a:cubicBezTo>
                  <a:cubicBezTo>
                    <a:pt x="2941" y="2384"/>
                    <a:pt x="1" y="7688"/>
                    <a:pt x="1" y="9121"/>
                  </a:cubicBezTo>
                  <a:lnTo>
                    <a:pt x="1" y="12266"/>
                  </a:lnTo>
                  <a:lnTo>
                    <a:pt x="708" y="12266"/>
                  </a:lnTo>
                  <a:lnTo>
                    <a:pt x="708" y="9121"/>
                  </a:lnTo>
                  <a:cubicBezTo>
                    <a:pt x="708" y="7967"/>
                    <a:pt x="3481" y="2830"/>
                    <a:pt x="5193" y="1137"/>
                  </a:cubicBezTo>
                  <a:cubicBezTo>
                    <a:pt x="5640" y="709"/>
                    <a:pt x="5826" y="690"/>
                    <a:pt x="5845" y="690"/>
                  </a:cubicBezTo>
                  <a:cubicBezTo>
                    <a:pt x="6645" y="709"/>
                    <a:pt x="7817" y="2551"/>
                    <a:pt x="8413" y="3854"/>
                  </a:cubicBezTo>
                  <a:lnTo>
                    <a:pt x="9046" y="3556"/>
                  </a:lnTo>
                  <a:cubicBezTo>
                    <a:pt x="9027" y="3519"/>
                    <a:pt x="8655" y="2700"/>
                    <a:pt x="8097" y="1844"/>
                  </a:cubicBezTo>
                  <a:cubicBezTo>
                    <a:pt x="7296" y="616"/>
                    <a:pt x="6552" y="2"/>
                    <a:pt x="5863" y="2"/>
                  </a:cubicBezTo>
                  <a:cubicBezTo>
                    <a:pt x="5850" y="1"/>
                    <a:pt x="5837" y="0"/>
                    <a:pt x="5824" y="0"/>
                  </a:cubicBez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3710163" y="2860275"/>
              <a:ext cx="42825" cy="60975"/>
            </a:xfrm>
            <a:custGeom>
              <a:avLst/>
              <a:gdLst/>
              <a:ahLst/>
              <a:cxnLst/>
              <a:rect l="l" t="t" r="r" b="b"/>
              <a:pathLst>
                <a:path w="1713" h="2439" extrusionOk="0">
                  <a:moveTo>
                    <a:pt x="689" y="0"/>
                  </a:moveTo>
                  <a:cubicBezTo>
                    <a:pt x="317" y="0"/>
                    <a:pt x="0" y="298"/>
                    <a:pt x="0" y="689"/>
                  </a:cubicBezTo>
                  <a:lnTo>
                    <a:pt x="0" y="1750"/>
                  </a:lnTo>
                  <a:cubicBezTo>
                    <a:pt x="0" y="2122"/>
                    <a:pt x="317" y="2438"/>
                    <a:pt x="689" y="2438"/>
                  </a:cubicBezTo>
                  <a:lnTo>
                    <a:pt x="1713" y="2438"/>
                  </a:lnTo>
                  <a:lnTo>
                    <a:pt x="1713"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3690163" y="2849225"/>
              <a:ext cx="42825" cy="44575"/>
            </a:xfrm>
            <a:custGeom>
              <a:avLst/>
              <a:gdLst/>
              <a:ahLst/>
              <a:cxnLst/>
              <a:rect l="l" t="t" r="r" b="b"/>
              <a:pathLst>
                <a:path w="1713" h="1783" extrusionOk="0">
                  <a:moveTo>
                    <a:pt x="898" y="0"/>
                  </a:moveTo>
                  <a:cubicBezTo>
                    <a:pt x="748" y="0"/>
                    <a:pt x="604" y="70"/>
                    <a:pt x="521" y="200"/>
                  </a:cubicBezTo>
                  <a:lnTo>
                    <a:pt x="130" y="777"/>
                  </a:lnTo>
                  <a:cubicBezTo>
                    <a:pt x="0" y="1001"/>
                    <a:pt x="56" y="1280"/>
                    <a:pt x="261" y="1410"/>
                  </a:cubicBezTo>
                  <a:lnTo>
                    <a:pt x="838" y="1782"/>
                  </a:lnTo>
                  <a:lnTo>
                    <a:pt x="1712" y="442"/>
                  </a:lnTo>
                  <a:lnTo>
                    <a:pt x="1154" y="70"/>
                  </a:lnTo>
                  <a:cubicBezTo>
                    <a:pt x="1073" y="23"/>
                    <a:pt x="984" y="0"/>
                    <a:pt x="898" y="0"/>
                  </a:cubicBez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3664563" y="2990075"/>
              <a:ext cx="730500" cy="815175"/>
            </a:xfrm>
            <a:custGeom>
              <a:avLst/>
              <a:gdLst/>
              <a:ahLst/>
              <a:cxnLst/>
              <a:rect l="l" t="t" r="r" b="b"/>
              <a:pathLst>
                <a:path w="29220" h="32607" extrusionOk="0">
                  <a:moveTo>
                    <a:pt x="1" y="1"/>
                  </a:moveTo>
                  <a:lnTo>
                    <a:pt x="1" y="32607"/>
                  </a:lnTo>
                  <a:lnTo>
                    <a:pt x="29219" y="32607"/>
                  </a:lnTo>
                  <a:lnTo>
                    <a:pt x="29219"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3691538" y="3015675"/>
              <a:ext cx="676075" cy="137275"/>
            </a:xfrm>
            <a:custGeom>
              <a:avLst/>
              <a:gdLst/>
              <a:ahLst/>
              <a:cxnLst/>
              <a:rect l="l" t="t" r="r" b="b"/>
              <a:pathLst>
                <a:path w="27043" h="5491" extrusionOk="0">
                  <a:moveTo>
                    <a:pt x="1" y="0"/>
                  </a:moveTo>
                  <a:lnTo>
                    <a:pt x="1" y="5491"/>
                  </a:lnTo>
                  <a:lnTo>
                    <a:pt x="27042" y="5491"/>
                  </a:lnTo>
                  <a:lnTo>
                    <a:pt x="27042" y="0"/>
                  </a:ln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3933963" y="3068725"/>
              <a:ext cx="191700" cy="30725"/>
            </a:xfrm>
            <a:custGeom>
              <a:avLst/>
              <a:gdLst/>
              <a:ahLst/>
              <a:cxnLst/>
              <a:rect l="l" t="t" r="r" b="b"/>
              <a:pathLst>
                <a:path w="7668" h="1229" extrusionOk="0">
                  <a:moveTo>
                    <a:pt x="0" y="0"/>
                  </a:moveTo>
                  <a:lnTo>
                    <a:pt x="0" y="1228"/>
                  </a:lnTo>
                  <a:lnTo>
                    <a:pt x="7668" y="1228"/>
                  </a:lnTo>
                  <a:lnTo>
                    <a:pt x="7668"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3691538" y="3172000"/>
              <a:ext cx="676075" cy="287100"/>
            </a:xfrm>
            <a:custGeom>
              <a:avLst/>
              <a:gdLst/>
              <a:ahLst/>
              <a:cxnLst/>
              <a:rect l="l" t="t" r="r" b="b"/>
              <a:pathLst>
                <a:path w="27043" h="11484" extrusionOk="0">
                  <a:moveTo>
                    <a:pt x="1" y="1"/>
                  </a:moveTo>
                  <a:lnTo>
                    <a:pt x="1" y="11483"/>
                  </a:lnTo>
                  <a:lnTo>
                    <a:pt x="27042" y="11483"/>
                  </a:lnTo>
                  <a:lnTo>
                    <a:pt x="27042" y="1"/>
                  </a:ln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3691538" y="3480000"/>
              <a:ext cx="676075" cy="293150"/>
            </a:xfrm>
            <a:custGeom>
              <a:avLst/>
              <a:gdLst/>
              <a:ahLst/>
              <a:cxnLst/>
              <a:rect l="l" t="t" r="r" b="b"/>
              <a:pathLst>
                <a:path w="27043" h="11726" extrusionOk="0">
                  <a:moveTo>
                    <a:pt x="1" y="1"/>
                  </a:moveTo>
                  <a:lnTo>
                    <a:pt x="1" y="11726"/>
                  </a:lnTo>
                  <a:lnTo>
                    <a:pt x="27042" y="11726"/>
                  </a:lnTo>
                  <a:lnTo>
                    <a:pt x="27042" y="1"/>
                  </a:ln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3933963" y="3397650"/>
              <a:ext cx="191700" cy="30750"/>
            </a:xfrm>
            <a:custGeom>
              <a:avLst/>
              <a:gdLst/>
              <a:ahLst/>
              <a:cxnLst/>
              <a:rect l="l" t="t" r="r" b="b"/>
              <a:pathLst>
                <a:path w="7668" h="1230" extrusionOk="0">
                  <a:moveTo>
                    <a:pt x="0" y="1"/>
                  </a:moveTo>
                  <a:lnTo>
                    <a:pt x="0" y="1229"/>
                  </a:lnTo>
                  <a:lnTo>
                    <a:pt x="7668" y="1229"/>
                  </a:lnTo>
                  <a:lnTo>
                    <a:pt x="7668"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3933963" y="3711250"/>
              <a:ext cx="191700" cy="30725"/>
            </a:xfrm>
            <a:custGeom>
              <a:avLst/>
              <a:gdLst/>
              <a:ahLst/>
              <a:cxnLst/>
              <a:rect l="l" t="t" r="r" b="b"/>
              <a:pathLst>
                <a:path w="7668" h="1229" extrusionOk="0">
                  <a:moveTo>
                    <a:pt x="0" y="0"/>
                  </a:moveTo>
                  <a:lnTo>
                    <a:pt x="0" y="1229"/>
                  </a:lnTo>
                  <a:lnTo>
                    <a:pt x="7668" y="1229"/>
                  </a:lnTo>
                  <a:lnTo>
                    <a:pt x="7668"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5048738" y="2990075"/>
              <a:ext cx="730500" cy="815175"/>
            </a:xfrm>
            <a:custGeom>
              <a:avLst/>
              <a:gdLst/>
              <a:ahLst/>
              <a:cxnLst/>
              <a:rect l="l" t="t" r="r" b="b"/>
              <a:pathLst>
                <a:path w="29220" h="32607" extrusionOk="0">
                  <a:moveTo>
                    <a:pt x="1" y="1"/>
                  </a:moveTo>
                  <a:lnTo>
                    <a:pt x="1" y="32607"/>
                  </a:lnTo>
                  <a:lnTo>
                    <a:pt x="29220" y="32607"/>
                  </a:lnTo>
                  <a:lnTo>
                    <a:pt x="29220"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5075738" y="3015675"/>
              <a:ext cx="676525" cy="137275"/>
            </a:xfrm>
            <a:custGeom>
              <a:avLst/>
              <a:gdLst/>
              <a:ahLst/>
              <a:cxnLst/>
              <a:rect l="l" t="t" r="r" b="b"/>
              <a:pathLst>
                <a:path w="27061" h="5491" extrusionOk="0">
                  <a:moveTo>
                    <a:pt x="0" y="0"/>
                  </a:moveTo>
                  <a:lnTo>
                    <a:pt x="0" y="5491"/>
                  </a:lnTo>
                  <a:lnTo>
                    <a:pt x="27060" y="5491"/>
                  </a:lnTo>
                  <a:lnTo>
                    <a:pt x="27060" y="0"/>
                  </a:ln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5318138" y="3068725"/>
              <a:ext cx="191700" cy="30725"/>
            </a:xfrm>
            <a:custGeom>
              <a:avLst/>
              <a:gdLst/>
              <a:ahLst/>
              <a:cxnLst/>
              <a:rect l="l" t="t" r="r" b="b"/>
              <a:pathLst>
                <a:path w="7668" h="1229" extrusionOk="0">
                  <a:moveTo>
                    <a:pt x="0" y="0"/>
                  </a:moveTo>
                  <a:lnTo>
                    <a:pt x="0" y="1228"/>
                  </a:lnTo>
                  <a:lnTo>
                    <a:pt x="7668" y="1228"/>
                  </a:lnTo>
                  <a:lnTo>
                    <a:pt x="7668"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5075738" y="3172000"/>
              <a:ext cx="676525" cy="287100"/>
            </a:xfrm>
            <a:custGeom>
              <a:avLst/>
              <a:gdLst/>
              <a:ahLst/>
              <a:cxnLst/>
              <a:rect l="l" t="t" r="r" b="b"/>
              <a:pathLst>
                <a:path w="27061" h="11484" extrusionOk="0">
                  <a:moveTo>
                    <a:pt x="0" y="1"/>
                  </a:moveTo>
                  <a:lnTo>
                    <a:pt x="0" y="11483"/>
                  </a:lnTo>
                  <a:lnTo>
                    <a:pt x="27060" y="11483"/>
                  </a:lnTo>
                  <a:lnTo>
                    <a:pt x="27060" y="1"/>
                  </a:ln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5075738" y="3480000"/>
              <a:ext cx="676525" cy="293150"/>
            </a:xfrm>
            <a:custGeom>
              <a:avLst/>
              <a:gdLst/>
              <a:ahLst/>
              <a:cxnLst/>
              <a:rect l="l" t="t" r="r" b="b"/>
              <a:pathLst>
                <a:path w="27061" h="11726" extrusionOk="0">
                  <a:moveTo>
                    <a:pt x="0" y="1"/>
                  </a:moveTo>
                  <a:lnTo>
                    <a:pt x="0" y="11726"/>
                  </a:lnTo>
                  <a:lnTo>
                    <a:pt x="27060" y="11726"/>
                  </a:lnTo>
                  <a:lnTo>
                    <a:pt x="27060" y="1"/>
                  </a:ln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5318138" y="3397650"/>
              <a:ext cx="191700" cy="30750"/>
            </a:xfrm>
            <a:custGeom>
              <a:avLst/>
              <a:gdLst/>
              <a:ahLst/>
              <a:cxnLst/>
              <a:rect l="l" t="t" r="r" b="b"/>
              <a:pathLst>
                <a:path w="7668" h="1230" extrusionOk="0">
                  <a:moveTo>
                    <a:pt x="0" y="1"/>
                  </a:moveTo>
                  <a:lnTo>
                    <a:pt x="0" y="1229"/>
                  </a:lnTo>
                  <a:lnTo>
                    <a:pt x="7668" y="1229"/>
                  </a:lnTo>
                  <a:lnTo>
                    <a:pt x="7668"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5318138" y="3711250"/>
              <a:ext cx="191700" cy="30725"/>
            </a:xfrm>
            <a:custGeom>
              <a:avLst/>
              <a:gdLst/>
              <a:ahLst/>
              <a:cxnLst/>
              <a:rect l="l" t="t" r="r" b="b"/>
              <a:pathLst>
                <a:path w="7668" h="1229" extrusionOk="0">
                  <a:moveTo>
                    <a:pt x="0" y="0"/>
                  </a:moveTo>
                  <a:lnTo>
                    <a:pt x="0" y="1229"/>
                  </a:lnTo>
                  <a:lnTo>
                    <a:pt x="7668" y="1229"/>
                  </a:lnTo>
                  <a:lnTo>
                    <a:pt x="7668"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6432913" y="2990075"/>
              <a:ext cx="730500" cy="815175"/>
            </a:xfrm>
            <a:custGeom>
              <a:avLst/>
              <a:gdLst/>
              <a:ahLst/>
              <a:cxnLst/>
              <a:rect l="l" t="t" r="r" b="b"/>
              <a:pathLst>
                <a:path w="29220" h="32607" extrusionOk="0">
                  <a:moveTo>
                    <a:pt x="1" y="1"/>
                  </a:moveTo>
                  <a:lnTo>
                    <a:pt x="1" y="32607"/>
                  </a:lnTo>
                  <a:lnTo>
                    <a:pt x="29220" y="32607"/>
                  </a:lnTo>
                  <a:lnTo>
                    <a:pt x="29220"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6459913" y="3015675"/>
              <a:ext cx="676525" cy="137275"/>
            </a:xfrm>
            <a:custGeom>
              <a:avLst/>
              <a:gdLst/>
              <a:ahLst/>
              <a:cxnLst/>
              <a:rect l="l" t="t" r="r" b="b"/>
              <a:pathLst>
                <a:path w="27061" h="5491" extrusionOk="0">
                  <a:moveTo>
                    <a:pt x="0" y="0"/>
                  </a:moveTo>
                  <a:lnTo>
                    <a:pt x="0" y="5491"/>
                  </a:lnTo>
                  <a:lnTo>
                    <a:pt x="27060" y="5491"/>
                  </a:lnTo>
                  <a:lnTo>
                    <a:pt x="27060" y="0"/>
                  </a:ln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6702313" y="3068725"/>
              <a:ext cx="191700" cy="30725"/>
            </a:xfrm>
            <a:custGeom>
              <a:avLst/>
              <a:gdLst/>
              <a:ahLst/>
              <a:cxnLst/>
              <a:rect l="l" t="t" r="r" b="b"/>
              <a:pathLst>
                <a:path w="7668" h="1229" extrusionOk="0">
                  <a:moveTo>
                    <a:pt x="0" y="0"/>
                  </a:moveTo>
                  <a:lnTo>
                    <a:pt x="0" y="1228"/>
                  </a:lnTo>
                  <a:lnTo>
                    <a:pt x="7668" y="1228"/>
                  </a:lnTo>
                  <a:lnTo>
                    <a:pt x="7668"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6459913" y="3172000"/>
              <a:ext cx="676525" cy="287100"/>
            </a:xfrm>
            <a:custGeom>
              <a:avLst/>
              <a:gdLst/>
              <a:ahLst/>
              <a:cxnLst/>
              <a:rect l="l" t="t" r="r" b="b"/>
              <a:pathLst>
                <a:path w="27061" h="11484" extrusionOk="0">
                  <a:moveTo>
                    <a:pt x="0" y="1"/>
                  </a:moveTo>
                  <a:lnTo>
                    <a:pt x="0" y="11483"/>
                  </a:lnTo>
                  <a:lnTo>
                    <a:pt x="27060" y="11483"/>
                  </a:lnTo>
                  <a:lnTo>
                    <a:pt x="27060" y="1"/>
                  </a:ln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6459913" y="3480000"/>
              <a:ext cx="676525" cy="293150"/>
            </a:xfrm>
            <a:custGeom>
              <a:avLst/>
              <a:gdLst/>
              <a:ahLst/>
              <a:cxnLst/>
              <a:rect l="l" t="t" r="r" b="b"/>
              <a:pathLst>
                <a:path w="27061" h="11726" extrusionOk="0">
                  <a:moveTo>
                    <a:pt x="0" y="1"/>
                  </a:moveTo>
                  <a:lnTo>
                    <a:pt x="0" y="11726"/>
                  </a:lnTo>
                  <a:lnTo>
                    <a:pt x="27060" y="11726"/>
                  </a:lnTo>
                  <a:lnTo>
                    <a:pt x="27060" y="1"/>
                  </a:ln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6702313" y="3397650"/>
              <a:ext cx="191700" cy="30750"/>
            </a:xfrm>
            <a:custGeom>
              <a:avLst/>
              <a:gdLst/>
              <a:ahLst/>
              <a:cxnLst/>
              <a:rect l="l" t="t" r="r" b="b"/>
              <a:pathLst>
                <a:path w="7668" h="1230" extrusionOk="0">
                  <a:moveTo>
                    <a:pt x="0" y="1"/>
                  </a:moveTo>
                  <a:lnTo>
                    <a:pt x="0" y="1229"/>
                  </a:lnTo>
                  <a:lnTo>
                    <a:pt x="7668" y="1229"/>
                  </a:lnTo>
                  <a:lnTo>
                    <a:pt x="7668"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6702313" y="3711250"/>
              <a:ext cx="191700" cy="30725"/>
            </a:xfrm>
            <a:custGeom>
              <a:avLst/>
              <a:gdLst/>
              <a:ahLst/>
              <a:cxnLst/>
              <a:rect l="l" t="t" r="r" b="b"/>
              <a:pathLst>
                <a:path w="7668" h="1229" extrusionOk="0">
                  <a:moveTo>
                    <a:pt x="0" y="0"/>
                  </a:moveTo>
                  <a:lnTo>
                    <a:pt x="0" y="1229"/>
                  </a:lnTo>
                  <a:lnTo>
                    <a:pt x="7668" y="1229"/>
                  </a:lnTo>
                  <a:lnTo>
                    <a:pt x="7668"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3608738" y="2945875"/>
              <a:ext cx="3610050" cy="44225"/>
            </a:xfrm>
            <a:custGeom>
              <a:avLst/>
              <a:gdLst/>
              <a:ahLst/>
              <a:cxnLst/>
              <a:rect l="l" t="t" r="r" b="b"/>
              <a:pathLst>
                <a:path w="144402" h="1769" extrusionOk="0">
                  <a:moveTo>
                    <a:pt x="1303" y="1"/>
                  </a:moveTo>
                  <a:cubicBezTo>
                    <a:pt x="596" y="1"/>
                    <a:pt x="0" y="392"/>
                    <a:pt x="0" y="876"/>
                  </a:cubicBezTo>
                  <a:cubicBezTo>
                    <a:pt x="0" y="1378"/>
                    <a:pt x="596" y="1769"/>
                    <a:pt x="1303" y="1769"/>
                  </a:cubicBezTo>
                  <a:lnTo>
                    <a:pt x="143117" y="1769"/>
                  </a:lnTo>
                  <a:cubicBezTo>
                    <a:pt x="143824" y="1769"/>
                    <a:pt x="144401" y="1378"/>
                    <a:pt x="144401" y="876"/>
                  </a:cubicBezTo>
                  <a:cubicBezTo>
                    <a:pt x="144401" y="392"/>
                    <a:pt x="143824" y="1"/>
                    <a:pt x="14311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3789263" y="2933775"/>
              <a:ext cx="425275" cy="12125"/>
            </a:xfrm>
            <a:custGeom>
              <a:avLst/>
              <a:gdLst/>
              <a:ahLst/>
              <a:cxnLst/>
              <a:rect l="l" t="t" r="r" b="b"/>
              <a:pathLst>
                <a:path w="17011" h="485" extrusionOk="0">
                  <a:moveTo>
                    <a:pt x="0" y="1"/>
                  </a:moveTo>
                  <a:lnTo>
                    <a:pt x="0" y="485"/>
                  </a:lnTo>
                  <a:lnTo>
                    <a:pt x="17010" y="485"/>
                  </a:lnTo>
                  <a:lnTo>
                    <a:pt x="17010"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6395688" y="2649500"/>
              <a:ext cx="48425" cy="257800"/>
            </a:xfrm>
            <a:custGeom>
              <a:avLst/>
              <a:gdLst/>
              <a:ahLst/>
              <a:cxnLst/>
              <a:rect l="l" t="t" r="r" b="b"/>
              <a:pathLst>
                <a:path w="1937" h="10312" extrusionOk="0">
                  <a:moveTo>
                    <a:pt x="1" y="1"/>
                  </a:moveTo>
                  <a:lnTo>
                    <a:pt x="1" y="9343"/>
                  </a:lnTo>
                  <a:cubicBezTo>
                    <a:pt x="1" y="9864"/>
                    <a:pt x="448" y="10311"/>
                    <a:pt x="969" y="10311"/>
                  </a:cubicBezTo>
                  <a:cubicBezTo>
                    <a:pt x="1508" y="10311"/>
                    <a:pt x="1936" y="9864"/>
                    <a:pt x="1936" y="9343"/>
                  </a:cubicBezTo>
                  <a:lnTo>
                    <a:pt x="1936" y="1"/>
                  </a:ln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6399888" y="2809100"/>
              <a:ext cx="40500" cy="94000"/>
            </a:xfrm>
            <a:custGeom>
              <a:avLst/>
              <a:gdLst/>
              <a:ahLst/>
              <a:cxnLst/>
              <a:rect l="l" t="t" r="r" b="b"/>
              <a:pathLst>
                <a:path w="1620" h="3760" extrusionOk="0">
                  <a:moveTo>
                    <a:pt x="0" y="0"/>
                  </a:moveTo>
                  <a:lnTo>
                    <a:pt x="0" y="2941"/>
                  </a:lnTo>
                  <a:cubicBezTo>
                    <a:pt x="0" y="3387"/>
                    <a:pt x="354" y="3760"/>
                    <a:pt x="801" y="3760"/>
                  </a:cubicBezTo>
                  <a:cubicBezTo>
                    <a:pt x="1266" y="3760"/>
                    <a:pt x="1619" y="3387"/>
                    <a:pt x="1619" y="2941"/>
                  </a:cubicBezTo>
                  <a:lnTo>
                    <a:pt x="1619" y="0"/>
                  </a:ln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6401738" y="2663475"/>
              <a:ext cx="8875" cy="113550"/>
            </a:xfrm>
            <a:custGeom>
              <a:avLst/>
              <a:gdLst/>
              <a:ahLst/>
              <a:cxnLst/>
              <a:rect l="l" t="t" r="r" b="b"/>
              <a:pathLst>
                <a:path w="355" h="4542" extrusionOk="0">
                  <a:moveTo>
                    <a:pt x="187" y="0"/>
                  </a:moveTo>
                  <a:cubicBezTo>
                    <a:pt x="94" y="0"/>
                    <a:pt x="1" y="75"/>
                    <a:pt x="1" y="168"/>
                  </a:cubicBezTo>
                  <a:lnTo>
                    <a:pt x="1" y="4374"/>
                  </a:lnTo>
                  <a:cubicBezTo>
                    <a:pt x="1" y="4467"/>
                    <a:pt x="94" y="4541"/>
                    <a:pt x="187" y="4541"/>
                  </a:cubicBezTo>
                  <a:cubicBezTo>
                    <a:pt x="280" y="4541"/>
                    <a:pt x="354" y="4467"/>
                    <a:pt x="354" y="4374"/>
                  </a:cubicBezTo>
                  <a:lnTo>
                    <a:pt x="354" y="168"/>
                  </a:lnTo>
                  <a:cubicBezTo>
                    <a:pt x="354" y="75"/>
                    <a:pt x="280"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6390588" y="2644850"/>
              <a:ext cx="59100" cy="7000"/>
            </a:xfrm>
            <a:custGeom>
              <a:avLst/>
              <a:gdLst/>
              <a:ahLst/>
              <a:cxnLst/>
              <a:rect l="l" t="t" r="r" b="b"/>
              <a:pathLst>
                <a:path w="2364" h="280" extrusionOk="0">
                  <a:moveTo>
                    <a:pt x="130" y="1"/>
                  </a:moveTo>
                  <a:cubicBezTo>
                    <a:pt x="56" y="1"/>
                    <a:pt x="0" y="56"/>
                    <a:pt x="0" y="131"/>
                  </a:cubicBezTo>
                  <a:lnTo>
                    <a:pt x="0" y="150"/>
                  </a:lnTo>
                  <a:cubicBezTo>
                    <a:pt x="0" y="224"/>
                    <a:pt x="56" y="280"/>
                    <a:pt x="130" y="280"/>
                  </a:cubicBezTo>
                  <a:lnTo>
                    <a:pt x="2233" y="280"/>
                  </a:lnTo>
                  <a:cubicBezTo>
                    <a:pt x="2308" y="280"/>
                    <a:pt x="2364" y="224"/>
                    <a:pt x="2364" y="150"/>
                  </a:cubicBezTo>
                  <a:lnTo>
                    <a:pt x="2364" y="131"/>
                  </a:lnTo>
                  <a:cubicBezTo>
                    <a:pt x="2364" y="56"/>
                    <a:pt x="2308" y="1"/>
                    <a:pt x="2233" y="1"/>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6304513" y="2649500"/>
              <a:ext cx="48400" cy="257800"/>
            </a:xfrm>
            <a:custGeom>
              <a:avLst/>
              <a:gdLst/>
              <a:ahLst/>
              <a:cxnLst/>
              <a:rect l="l" t="t" r="r" b="b"/>
              <a:pathLst>
                <a:path w="1936" h="10312" extrusionOk="0">
                  <a:moveTo>
                    <a:pt x="0" y="1"/>
                  </a:moveTo>
                  <a:lnTo>
                    <a:pt x="0" y="9343"/>
                  </a:lnTo>
                  <a:cubicBezTo>
                    <a:pt x="0" y="9864"/>
                    <a:pt x="447" y="10311"/>
                    <a:pt x="968" y="10311"/>
                  </a:cubicBezTo>
                  <a:cubicBezTo>
                    <a:pt x="1508" y="10311"/>
                    <a:pt x="1936" y="9864"/>
                    <a:pt x="1936" y="9343"/>
                  </a:cubicBezTo>
                  <a:lnTo>
                    <a:pt x="1936" y="1"/>
                  </a:ln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6308238" y="2809100"/>
              <a:ext cx="40950" cy="94000"/>
            </a:xfrm>
            <a:custGeom>
              <a:avLst/>
              <a:gdLst/>
              <a:ahLst/>
              <a:cxnLst/>
              <a:rect l="l" t="t" r="r" b="b"/>
              <a:pathLst>
                <a:path w="1638" h="3760" extrusionOk="0">
                  <a:moveTo>
                    <a:pt x="0" y="0"/>
                  </a:moveTo>
                  <a:lnTo>
                    <a:pt x="0" y="2941"/>
                  </a:lnTo>
                  <a:cubicBezTo>
                    <a:pt x="0" y="3387"/>
                    <a:pt x="372" y="3760"/>
                    <a:pt x="819" y="3760"/>
                  </a:cubicBezTo>
                  <a:cubicBezTo>
                    <a:pt x="1266" y="3760"/>
                    <a:pt x="1638" y="3387"/>
                    <a:pt x="1638" y="2941"/>
                  </a:cubicBezTo>
                  <a:lnTo>
                    <a:pt x="1638" y="0"/>
                  </a:ln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6298913" y="2644850"/>
              <a:ext cx="59575" cy="7000"/>
            </a:xfrm>
            <a:custGeom>
              <a:avLst/>
              <a:gdLst/>
              <a:ahLst/>
              <a:cxnLst/>
              <a:rect l="l" t="t" r="r" b="b"/>
              <a:pathLst>
                <a:path w="2383" h="280" extrusionOk="0">
                  <a:moveTo>
                    <a:pt x="150" y="1"/>
                  </a:moveTo>
                  <a:cubicBezTo>
                    <a:pt x="75" y="1"/>
                    <a:pt x="1" y="56"/>
                    <a:pt x="1" y="131"/>
                  </a:cubicBezTo>
                  <a:lnTo>
                    <a:pt x="1" y="150"/>
                  </a:lnTo>
                  <a:cubicBezTo>
                    <a:pt x="1" y="224"/>
                    <a:pt x="75" y="280"/>
                    <a:pt x="150" y="280"/>
                  </a:cubicBezTo>
                  <a:lnTo>
                    <a:pt x="2253" y="280"/>
                  </a:lnTo>
                  <a:cubicBezTo>
                    <a:pt x="2327" y="280"/>
                    <a:pt x="2383" y="224"/>
                    <a:pt x="2383" y="150"/>
                  </a:cubicBezTo>
                  <a:lnTo>
                    <a:pt x="2383" y="131"/>
                  </a:lnTo>
                  <a:cubicBezTo>
                    <a:pt x="2383" y="56"/>
                    <a:pt x="2327" y="1"/>
                    <a:pt x="2253" y="1"/>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6309613" y="2663475"/>
              <a:ext cx="12600" cy="113550"/>
            </a:xfrm>
            <a:custGeom>
              <a:avLst/>
              <a:gdLst/>
              <a:ahLst/>
              <a:cxnLst/>
              <a:rect l="l" t="t" r="r" b="b"/>
              <a:pathLst>
                <a:path w="504" h="4542" extrusionOk="0">
                  <a:moveTo>
                    <a:pt x="243" y="0"/>
                  </a:moveTo>
                  <a:cubicBezTo>
                    <a:pt x="113" y="0"/>
                    <a:pt x="1" y="112"/>
                    <a:pt x="1" y="242"/>
                  </a:cubicBezTo>
                  <a:lnTo>
                    <a:pt x="1" y="4299"/>
                  </a:lnTo>
                  <a:cubicBezTo>
                    <a:pt x="1" y="4429"/>
                    <a:pt x="113" y="4541"/>
                    <a:pt x="243" y="4541"/>
                  </a:cubicBezTo>
                  <a:cubicBezTo>
                    <a:pt x="392" y="4541"/>
                    <a:pt x="503" y="4429"/>
                    <a:pt x="503" y="4299"/>
                  </a:cubicBezTo>
                  <a:lnTo>
                    <a:pt x="503" y="242"/>
                  </a:lnTo>
                  <a:cubicBezTo>
                    <a:pt x="503" y="112"/>
                    <a:pt x="392" y="0"/>
                    <a:pt x="2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6213313" y="2649500"/>
              <a:ext cx="48400" cy="257800"/>
            </a:xfrm>
            <a:custGeom>
              <a:avLst/>
              <a:gdLst/>
              <a:ahLst/>
              <a:cxnLst/>
              <a:rect l="l" t="t" r="r" b="b"/>
              <a:pathLst>
                <a:path w="1936" h="10312" extrusionOk="0">
                  <a:moveTo>
                    <a:pt x="0" y="1"/>
                  </a:moveTo>
                  <a:lnTo>
                    <a:pt x="0" y="9343"/>
                  </a:lnTo>
                  <a:cubicBezTo>
                    <a:pt x="0" y="9864"/>
                    <a:pt x="428" y="10311"/>
                    <a:pt x="968" y="10311"/>
                  </a:cubicBezTo>
                  <a:cubicBezTo>
                    <a:pt x="1508" y="10311"/>
                    <a:pt x="1936" y="9864"/>
                    <a:pt x="1936" y="9343"/>
                  </a:cubicBezTo>
                  <a:lnTo>
                    <a:pt x="1936" y="1"/>
                  </a:ln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6217038" y="2809100"/>
              <a:ext cx="40975" cy="94000"/>
            </a:xfrm>
            <a:custGeom>
              <a:avLst/>
              <a:gdLst/>
              <a:ahLst/>
              <a:cxnLst/>
              <a:rect l="l" t="t" r="r" b="b"/>
              <a:pathLst>
                <a:path w="1639" h="3760" extrusionOk="0">
                  <a:moveTo>
                    <a:pt x="0" y="0"/>
                  </a:moveTo>
                  <a:lnTo>
                    <a:pt x="0" y="2941"/>
                  </a:lnTo>
                  <a:cubicBezTo>
                    <a:pt x="0" y="3387"/>
                    <a:pt x="373" y="3760"/>
                    <a:pt x="819" y="3760"/>
                  </a:cubicBezTo>
                  <a:cubicBezTo>
                    <a:pt x="1266" y="3760"/>
                    <a:pt x="1638" y="3387"/>
                    <a:pt x="1638" y="2941"/>
                  </a:cubicBezTo>
                  <a:lnTo>
                    <a:pt x="1638" y="0"/>
                  </a:ln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6219363" y="2663475"/>
              <a:ext cx="8850" cy="113550"/>
            </a:xfrm>
            <a:custGeom>
              <a:avLst/>
              <a:gdLst/>
              <a:ahLst/>
              <a:cxnLst/>
              <a:rect l="l" t="t" r="r" b="b"/>
              <a:pathLst>
                <a:path w="354" h="4542" extrusionOk="0">
                  <a:moveTo>
                    <a:pt x="168" y="0"/>
                  </a:moveTo>
                  <a:cubicBezTo>
                    <a:pt x="75" y="0"/>
                    <a:pt x="0" y="75"/>
                    <a:pt x="0" y="168"/>
                  </a:cubicBezTo>
                  <a:lnTo>
                    <a:pt x="0" y="4374"/>
                  </a:lnTo>
                  <a:cubicBezTo>
                    <a:pt x="0" y="4467"/>
                    <a:pt x="75" y="4541"/>
                    <a:pt x="168" y="4541"/>
                  </a:cubicBezTo>
                  <a:lnTo>
                    <a:pt x="186" y="4541"/>
                  </a:lnTo>
                  <a:cubicBezTo>
                    <a:pt x="280" y="4541"/>
                    <a:pt x="354" y="4467"/>
                    <a:pt x="354" y="4374"/>
                  </a:cubicBezTo>
                  <a:lnTo>
                    <a:pt x="354" y="168"/>
                  </a:lnTo>
                  <a:cubicBezTo>
                    <a:pt x="354" y="75"/>
                    <a:pt x="280" y="0"/>
                    <a:pt x="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6207738" y="2644850"/>
              <a:ext cx="59575" cy="7000"/>
            </a:xfrm>
            <a:custGeom>
              <a:avLst/>
              <a:gdLst/>
              <a:ahLst/>
              <a:cxnLst/>
              <a:rect l="l" t="t" r="r" b="b"/>
              <a:pathLst>
                <a:path w="2383" h="280" extrusionOk="0">
                  <a:moveTo>
                    <a:pt x="149" y="1"/>
                  </a:moveTo>
                  <a:cubicBezTo>
                    <a:pt x="75" y="1"/>
                    <a:pt x="0" y="56"/>
                    <a:pt x="0" y="131"/>
                  </a:cubicBezTo>
                  <a:lnTo>
                    <a:pt x="0" y="150"/>
                  </a:lnTo>
                  <a:cubicBezTo>
                    <a:pt x="0" y="224"/>
                    <a:pt x="75" y="280"/>
                    <a:pt x="149" y="280"/>
                  </a:cubicBezTo>
                  <a:lnTo>
                    <a:pt x="2233" y="280"/>
                  </a:lnTo>
                  <a:cubicBezTo>
                    <a:pt x="2308" y="280"/>
                    <a:pt x="2382" y="224"/>
                    <a:pt x="2382" y="150"/>
                  </a:cubicBezTo>
                  <a:lnTo>
                    <a:pt x="2382" y="131"/>
                  </a:lnTo>
                  <a:cubicBezTo>
                    <a:pt x="2382" y="56"/>
                    <a:pt x="2308" y="1"/>
                    <a:pt x="2233" y="1"/>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6152838" y="2916100"/>
              <a:ext cx="352225" cy="30750"/>
            </a:xfrm>
            <a:custGeom>
              <a:avLst/>
              <a:gdLst/>
              <a:ahLst/>
              <a:cxnLst/>
              <a:rect l="l" t="t" r="r" b="b"/>
              <a:pathLst>
                <a:path w="14089" h="1230" extrusionOk="0">
                  <a:moveTo>
                    <a:pt x="0" y="1"/>
                  </a:moveTo>
                  <a:lnTo>
                    <a:pt x="0" y="1229"/>
                  </a:lnTo>
                  <a:lnTo>
                    <a:pt x="14088" y="1229"/>
                  </a:lnTo>
                  <a:lnTo>
                    <a:pt x="14088" y="1"/>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6175163" y="2666250"/>
              <a:ext cx="13975" cy="253600"/>
            </a:xfrm>
            <a:custGeom>
              <a:avLst/>
              <a:gdLst/>
              <a:ahLst/>
              <a:cxnLst/>
              <a:rect l="l" t="t" r="r" b="b"/>
              <a:pathLst>
                <a:path w="559" h="10144" extrusionOk="0">
                  <a:moveTo>
                    <a:pt x="0" y="1"/>
                  </a:moveTo>
                  <a:lnTo>
                    <a:pt x="0" y="10144"/>
                  </a:lnTo>
                  <a:lnTo>
                    <a:pt x="559" y="10144"/>
                  </a:lnTo>
                  <a:lnTo>
                    <a:pt x="559" y="1"/>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6468288" y="2666250"/>
              <a:ext cx="14450" cy="253600"/>
            </a:xfrm>
            <a:custGeom>
              <a:avLst/>
              <a:gdLst/>
              <a:ahLst/>
              <a:cxnLst/>
              <a:rect l="l" t="t" r="r" b="b"/>
              <a:pathLst>
                <a:path w="578" h="10144" extrusionOk="0">
                  <a:moveTo>
                    <a:pt x="0" y="1"/>
                  </a:moveTo>
                  <a:lnTo>
                    <a:pt x="0" y="10144"/>
                  </a:lnTo>
                  <a:lnTo>
                    <a:pt x="577" y="10144"/>
                  </a:lnTo>
                  <a:lnTo>
                    <a:pt x="577" y="1"/>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6182138" y="2666250"/>
              <a:ext cx="293150" cy="13525"/>
            </a:xfrm>
            <a:custGeom>
              <a:avLst/>
              <a:gdLst/>
              <a:ahLst/>
              <a:cxnLst/>
              <a:rect l="l" t="t" r="r" b="b"/>
              <a:pathLst>
                <a:path w="11726" h="541" extrusionOk="0">
                  <a:moveTo>
                    <a:pt x="1" y="1"/>
                  </a:moveTo>
                  <a:lnTo>
                    <a:pt x="1" y="540"/>
                  </a:lnTo>
                  <a:lnTo>
                    <a:pt x="11725" y="540"/>
                  </a:lnTo>
                  <a:lnTo>
                    <a:pt x="11725" y="1"/>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4569988" y="2212150"/>
              <a:ext cx="257300" cy="521675"/>
            </a:xfrm>
            <a:custGeom>
              <a:avLst/>
              <a:gdLst/>
              <a:ahLst/>
              <a:cxnLst/>
              <a:rect l="l" t="t" r="r" b="b"/>
              <a:pathLst>
                <a:path w="10292" h="20867" extrusionOk="0">
                  <a:moveTo>
                    <a:pt x="3369" y="1"/>
                  </a:moveTo>
                  <a:cubicBezTo>
                    <a:pt x="3257" y="1"/>
                    <a:pt x="3145" y="94"/>
                    <a:pt x="3145" y="224"/>
                  </a:cubicBezTo>
                  <a:cubicBezTo>
                    <a:pt x="3145" y="336"/>
                    <a:pt x="3257" y="429"/>
                    <a:pt x="3369" y="429"/>
                  </a:cubicBezTo>
                  <a:lnTo>
                    <a:pt x="3573" y="429"/>
                  </a:lnTo>
                  <a:lnTo>
                    <a:pt x="3573" y="8897"/>
                  </a:lnTo>
                  <a:cubicBezTo>
                    <a:pt x="3573" y="12191"/>
                    <a:pt x="0" y="11595"/>
                    <a:pt x="242" y="16378"/>
                  </a:cubicBezTo>
                  <a:cubicBezTo>
                    <a:pt x="279" y="17197"/>
                    <a:pt x="447" y="17867"/>
                    <a:pt x="707" y="18407"/>
                  </a:cubicBezTo>
                  <a:cubicBezTo>
                    <a:pt x="1772" y="20713"/>
                    <a:pt x="4332" y="20867"/>
                    <a:pt x="4996" y="20867"/>
                  </a:cubicBezTo>
                  <a:cubicBezTo>
                    <a:pt x="5098" y="20867"/>
                    <a:pt x="5155" y="20863"/>
                    <a:pt x="5155" y="20863"/>
                  </a:cubicBezTo>
                  <a:cubicBezTo>
                    <a:pt x="5155" y="20863"/>
                    <a:pt x="5213" y="20867"/>
                    <a:pt x="5315" y="20867"/>
                  </a:cubicBezTo>
                  <a:cubicBezTo>
                    <a:pt x="6135" y="20867"/>
                    <a:pt x="9853" y="20631"/>
                    <a:pt x="10069" y="16378"/>
                  </a:cubicBezTo>
                  <a:cubicBezTo>
                    <a:pt x="10292" y="11595"/>
                    <a:pt x="6719" y="12191"/>
                    <a:pt x="6719" y="8897"/>
                  </a:cubicBezTo>
                  <a:lnTo>
                    <a:pt x="6719" y="429"/>
                  </a:lnTo>
                  <a:lnTo>
                    <a:pt x="6923" y="429"/>
                  </a:lnTo>
                  <a:cubicBezTo>
                    <a:pt x="7054" y="429"/>
                    <a:pt x="7147" y="336"/>
                    <a:pt x="7147" y="224"/>
                  </a:cubicBezTo>
                  <a:cubicBezTo>
                    <a:pt x="7147" y="94"/>
                    <a:pt x="7054" y="1"/>
                    <a:pt x="6923" y="1"/>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4585788" y="2587150"/>
              <a:ext cx="226150" cy="134575"/>
            </a:xfrm>
            <a:custGeom>
              <a:avLst/>
              <a:gdLst/>
              <a:ahLst/>
              <a:cxnLst/>
              <a:rect l="l" t="t" r="r" b="b"/>
              <a:pathLst>
                <a:path w="9046" h="5383" extrusionOk="0">
                  <a:moveTo>
                    <a:pt x="57" y="1"/>
                  </a:moveTo>
                  <a:cubicBezTo>
                    <a:pt x="20" y="373"/>
                    <a:pt x="1" y="783"/>
                    <a:pt x="20" y="1266"/>
                  </a:cubicBezTo>
                  <a:cubicBezTo>
                    <a:pt x="57" y="2029"/>
                    <a:pt x="206" y="2625"/>
                    <a:pt x="448" y="3128"/>
                  </a:cubicBezTo>
                  <a:cubicBezTo>
                    <a:pt x="1416" y="5243"/>
                    <a:pt x="3772" y="5383"/>
                    <a:pt x="4379" y="5383"/>
                  </a:cubicBezTo>
                  <a:cubicBezTo>
                    <a:pt x="4471" y="5383"/>
                    <a:pt x="4523" y="5379"/>
                    <a:pt x="4523" y="5379"/>
                  </a:cubicBezTo>
                  <a:cubicBezTo>
                    <a:pt x="4523" y="5379"/>
                    <a:pt x="4578" y="5383"/>
                    <a:pt x="4675" y="5383"/>
                  </a:cubicBezTo>
                  <a:cubicBezTo>
                    <a:pt x="5437" y="5383"/>
                    <a:pt x="8829" y="5163"/>
                    <a:pt x="9027" y="1266"/>
                  </a:cubicBezTo>
                  <a:cubicBezTo>
                    <a:pt x="9046" y="783"/>
                    <a:pt x="9027" y="373"/>
                    <a:pt x="8971"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4670938" y="2238200"/>
              <a:ext cx="11200" cy="217775"/>
            </a:xfrm>
            <a:custGeom>
              <a:avLst/>
              <a:gdLst/>
              <a:ahLst/>
              <a:cxnLst/>
              <a:rect l="l" t="t" r="r" b="b"/>
              <a:pathLst>
                <a:path w="448" h="8711" extrusionOk="0">
                  <a:moveTo>
                    <a:pt x="224" y="1"/>
                  </a:moveTo>
                  <a:cubicBezTo>
                    <a:pt x="94" y="1"/>
                    <a:pt x="1" y="113"/>
                    <a:pt x="1" y="224"/>
                  </a:cubicBezTo>
                  <a:lnTo>
                    <a:pt x="1" y="8487"/>
                  </a:lnTo>
                  <a:cubicBezTo>
                    <a:pt x="1" y="8599"/>
                    <a:pt x="94" y="8711"/>
                    <a:pt x="224" y="8711"/>
                  </a:cubicBezTo>
                  <a:cubicBezTo>
                    <a:pt x="336" y="8711"/>
                    <a:pt x="447" y="8599"/>
                    <a:pt x="447" y="8487"/>
                  </a:cubicBezTo>
                  <a:lnTo>
                    <a:pt x="447" y="224"/>
                  </a:lnTo>
                  <a:cubicBezTo>
                    <a:pt x="447" y="113"/>
                    <a:pt x="336" y="1"/>
                    <a:pt x="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4272663" y="2262400"/>
              <a:ext cx="168000" cy="275000"/>
            </a:xfrm>
            <a:custGeom>
              <a:avLst/>
              <a:gdLst/>
              <a:ahLst/>
              <a:cxnLst/>
              <a:rect l="l" t="t" r="r" b="b"/>
              <a:pathLst>
                <a:path w="6720" h="11000" extrusionOk="0">
                  <a:moveTo>
                    <a:pt x="2048" y="1"/>
                  </a:moveTo>
                  <a:cubicBezTo>
                    <a:pt x="1974" y="1"/>
                    <a:pt x="1899" y="56"/>
                    <a:pt x="1899" y="131"/>
                  </a:cubicBezTo>
                  <a:cubicBezTo>
                    <a:pt x="1899" y="205"/>
                    <a:pt x="1974" y="261"/>
                    <a:pt x="2048" y="261"/>
                  </a:cubicBezTo>
                  <a:lnTo>
                    <a:pt x="2271" y="261"/>
                  </a:lnTo>
                  <a:lnTo>
                    <a:pt x="2271" y="2699"/>
                  </a:lnTo>
                  <a:cubicBezTo>
                    <a:pt x="2271" y="3611"/>
                    <a:pt x="969" y="6831"/>
                    <a:pt x="243" y="8841"/>
                  </a:cubicBezTo>
                  <a:cubicBezTo>
                    <a:pt x="75" y="9343"/>
                    <a:pt x="1" y="9715"/>
                    <a:pt x="19" y="10013"/>
                  </a:cubicBezTo>
                  <a:cubicBezTo>
                    <a:pt x="57" y="10925"/>
                    <a:pt x="857" y="11000"/>
                    <a:pt x="1415" y="11000"/>
                  </a:cubicBezTo>
                  <a:lnTo>
                    <a:pt x="4840" y="11000"/>
                  </a:lnTo>
                  <a:cubicBezTo>
                    <a:pt x="5565" y="11000"/>
                    <a:pt x="6719" y="10869"/>
                    <a:pt x="5994" y="8841"/>
                  </a:cubicBezTo>
                  <a:cubicBezTo>
                    <a:pt x="5268" y="6831"/>
                    <a:pt x="3984" y="3611"/>
                    <a:pt x="3984" y="2699"/>
                  </a:cubicBezTo>
                  <a:lnTo>
                    <a:pt x="3984" y="261"/>
                  </a:lnTo>
                  <a:lnTo>
                    <a:pt x="4207" y="261"/>
                  </a:lnTo>
                  <a:cubicBezTo>
                    <a:pt x="4281" y="261"/>
                    <a:pt x="4337" y="205"/>
                    <a:pt x="4337" y="131"/>
                  </a:cubicBezTo>
                  <a:cubicBezTo>
                    <a:pt x="4337" y="56"/>
                    <a:pt x="4281" y="1"/>
                    <a:pt x="4207" y="1"/>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4284763" y="2461075"/>
              <a:ext cx="141925" cy="64700"/>
            </a:xfrm>
            <a:custGeom>
              <a:avLst/>
              <a:gdLst/>
              <a:ahLst/>
              <a:cxnLst/>
              <a:rect l="l" t="t" r="r" b="b"/>
              <a:pathLst>
                <a:path w="5677" h="2588" extrusionOk="0">
                  <a:moveTo>
                    <a:pt x="2904" y="0"/>
                  </a:moveTo>
                  <a:cubicBezTo>
                    <a:pt x="2104" y="0"/>
                    <a:pt x="1285" y="38"/>
                    <a:pt x="485" y="38"/>
                  </a:cubicBezTo>
                  <a:cubicBezTo>
                    <a:pt x="392" y="298"/>
                    <a:pt x="298" y="540"/>
                    <a:pt x="205" y="763"/>
                  </a:cubicBezTo>
                  <a:cubicBezTo>
                    <a:pt x="57" y="1173"/>
                    <a:pt x="1" y="1508"/>
                    <a:pt x="19" y="1750"/>
                  </a:cubicBezTo>
                  <a:cubicBezTo>
                    <a:pt x="57" y="2513"/>
                    <a:pt x="727" y="2587"/>
                    <a:pt x="1192" y="2587"/>
                  </a:cubicBezTo>
                  <a:lnTo>
                    <a:pt x="4076" y="2587"/>
                  </a:lnTo>
                  <a:cubicBezTo>
                    <a:pt x="4691" y="2587"/>
                    <a:pt x="5677" y="2476"/>
                    <a:pt x="5063" y="763"/>
                  </a:cubicBezTo>
                  <a:cubicBezTo>
                    <a:pt x="4970" y="540"/>
                    <a:pt x="4877" y="280"/>
                    <a:pt x="4784"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4471813" y="2217725"/>
              <a:ext cx="14450" cy="704000"/>
            </a:xfrm>
            <a:custGeom>
              <a:avLst/>
              <a:gdLst/>
              <a:ahLst/>
              <a:cxnLst/>
              <a:rect l="l" t="t" r="r" b="b"/>
              <a:pathLst>
                <a:path w="578" h="28160" extrusionOk="0">
                  <a:moveTo>
                    <a:pt x="0" y="1"/>
                  </a:moveTo>
                  <a:lnTo>
                    <a:pt x="0" y="28159"/>
                  </a:lnTo>
                  <a:lnTo>
                    <a:pt x="577" y="28159"/>
                  </a:lnTo>
                  <a:lnTo>
                    <a:pt x="577" y="1"/>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2"/>
            <p:cNvSpPr/>
            <p:nvPr/>
          </p:nvSpPr>
          <p:spPr>
            <a:xfrm>
              <a:off x="4314538" y="2288000"/>
              <a:ext cx="221500" cy="13975"/>
            </a:xfrm>
            <a:custGeom>
              <a:avLst/>
              <a:gdLst/>
              <a:ahLst/>
              <a:cxnLst/>
              <a:rect l="l" t="t" r="r" b="b"/>
              <a:pathLst>
                <a:path w="8860" h="559" extrusionOk="0">
                  <a:moveTo>
                    <a:pt x="1" y="0"/>
                  </a:moveTo>
                  <a:lnTo>
                    <a:pt x="1" y="559"/>
                  </a:lnTo>
                  <a:lnTo>
                    <a:pt x="8860" y="559"/>
                  </a:lnTo>
                  <a:lnTo>
                    <a:pt x="8860" y="0"/>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2"/>
            <p:cNvSpPr/>
            <p:nvPr/>
          </p:nvSpPr>
          <p:spPr>
            <a:xfrm>
              <a:off x="4405738" y="2683475"/>
              <a:ext cx="406675" cy="14450"/>
            </a:xfrm>
            <a:custGeom>
              <a:avLst/>
              <a:gdLst/>
              <a:ahLst/>
              <a:cxnLst/>
              <a:rect l="l" t="t" r="r" b="b"/>
              <a:pathLst>
                <a:path w="16267" h="578" extrusionOk="0">
                  <a:moveTo>
                    <a:pt x="1" y="0"/>
                  </a:moveTo>
                  <a:lnTo>
                    <a:pt x="1" y="577"/>
                  </a:lnTo>
                  <a:lnTo>
                    <a:pt x="16266" y="577"/>
                  </a:lnTo>
                  <a:lnTo>
                    <a:pt x="16266" y="0"/>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2"/>
            <p:cNvSpPr/>
            <p:nvPr/>
          </p:nvSpPr>
          <p:spPr>
            <a:xfrm>
              <a:off x="4456913" y="2273575"/>
              <a:ext cx="42825" cy="42825"/>
            </a:xfrm>
            <a:custGeom>
              <a:avLst/>
              <a:gdLst/>
              <a:ahLst/>
              <a:cxnLst/>
              <a:rect l="l" t="t" r="r" b="b"/>
              <a:pathLst>
                <a:path w="1713" h="1713" extrusionOk="0">
                  <a:moveTo>
                    <a:pt x="857" y="0"/>
                  </a:moveTo>
                  <a:cubicBezTo>
                    <a:pt x="392" y="0"/>
                    <a:pt x="1" y="391"/>
                    <a:pt x="1" y="856"/>
                  </a:cubicBezTo>
                  <a:cubicBezTo>
                    <a:pt x="1" y="1322"/>
                    <a:pt x="392" y="1712"/>
                    <a:pt x="857" y="1712"/>
                  </a:cubicBezTo>
                  <a:cubicBezTo>
                    <a:pt x="1322" y="1712"/>
                    <a:pt x="1713" y="1322"/>
                    <a:pt x="1713" y="856"/>
                  </a:cubicBezTo>
                  <a:cubicBezTo>
                    <a:pt x="1713" y="391"/>
                    <a:pt x="1322" y="0"/>
                    <a:pt x="857" y="0"/>
                  </a:cubicBez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2"/>
            <p:cNvSpPr/>
            <p:nvPr/>
          </p:nvSpPr>
          <p:spPr>
            <a:xfrm>
              <a:off x="4456913" y="2669525"/>
              <a:ext cx="42825" cy="42825"/>
            </a:xfrm>
            <a:custGeom>
              <a:avLst/>
              <a:gdLst/>
              <a:ahLst/>
              <a:cxnLst/>
              <a:rect l="l" t="t" r="r" b="b"/>
              <a:pathLst>
                <a:path w="1713" h="1713" extrusionOk="0">
                  <a:moveTo>
                    <a:pt x="857" y="0"/>
                  </a:moveTo>
                  <a:cubicBezTo>
                    <a:pt x="392" y="0"/>
                    <a:pt x="1" y="372"/>
                    <a:pt x="1" y="856"/>
                  </a:cubicBezTo>
                  <a:cubicBezTo>
                    <a:pt x="1" y="1321"/>
                    <a:pt x="392" y="1712"/>
                    <a:pt x="857" y="1712"/>
                  </a:cubicBezTo>
                  <a:cubicBezTo>
                    <a:pt x="1322" y="1712"/>
                    <a:pt x="1713" y="1321"/>
                    <a:pt x="1713" y="856"/>
                  </a:cubicBezTo>
                  <a:cubicBezTo>
                    <a:pt x="1713" y="372"/>
                    <a:pt x="1322" y="0"/>
                    <a:pt x="857" y="0"/>
                  </a:cubicBez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2"/>
            <p:cNvSpPr/>
            <p:nvPr/>
          </p:nvSpPr>
          <p:spPr>
            <a:xfrm>
              <a:off x="4397838" y="2921700"/>
              <a:ext cx="430400" cy="24675"/>
            </a:xfrm>
            <a:custGeom>
              <a:avLst/>
              <a:gdLst/>
              <a:ahLst/>
              <a:cxnLst/>
              <a:rect l="l" t="t" r="r" b="b"/>
              <a:pathLst>
                <a:path w="17216" h="987" extrusionOk="0">
                  <a:moveTo>
                    <a:pt x="0" y="0"/>
                  </a:moveTo>
                  <a:lnTo>
                    <a:pt x="0" y="986"/>
                  </a:lnTo>
                  <a:lnTo>
                    <a:pt x="17215" y="986"/>
                  </a:lnTo>
                  <a:lnTo>
                    <a:pt x="17215"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4631388" y="2847250"/>
              <a:ext cx="143800" cy="74475"/>
            </a:xfrm>
            <a:custGeom>
              <a:avLst/>
              <a:gdLst/>
              <a:ahLst/>
              <a:cxnLst/>
              <a:rect l="l" t="t" r="r" b="b"/>
              <a:pathLst>
                <a:path w="5752" h="2979" extrusionOk="0">
                  <a:moveTo>
                    <a:pt x="2197" y="0"/>
                  </a:moveTo>
                  <a:cubicBezTo>
                    <a:pt x="2197" y="0"/>
                    <a:pt x="1248" y="931"/>
                    <a:pt x="615" y="1582"/>
                  </a:cubicBezTo>
                  <a:cubicBezTo>
                    <a:pt x="1" y="2234"/>
                    <a:pt x="150" y="2978"/>
                    <a:pt x="1062" y="2978"/>
                  </a:cubicBezTo>
                  <a:lnTo>
                    <a:pt x="4691" y="2978"/>
                  </a:lnTo>
                  <a:cubicBezTo>
                    <a:pt x="5603" y="2978"/>
                    <a:pt x="5751" y="2234"/>
                    <a:pt x="5119" y="1582"/>
                  </a:cubicBezTo>
                  <a:cubicBezTo>
                    <a:pt x="4505" y="931"/>
                    <a:pt x="3537" y="0"/>
                    <a:pt x="3537" y="0"/>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4700713" y="2820725"/>
              <a:ext cx="3750" cy="82850"/>
            </a:xfrm>
            <a:custGeom>
              <a:avLst/>
              <a:gdLst/>
              <a:ahLst/>
              <a:cxnLst/>
              <a:rect l="l" t="t" r="r" b="b"/>
              <a:pathLst>
                <a:path w="150" h="3314" extrusionOk="0">
                  <a:moveTo>
                    <a:pt x="1" y="1"/>
                  </a:moveTo>
                  <a:lnTo>
                    <a:pt x="1" y="3313"/>
                  </a:lnTo>
                  <a:lnTo>
                    <a:pt x="150" y="3313"/>
                  </a:lnTo>
                  <a:lnTo>
                    <a:pt x="150" y="1"/>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2"/>
            <p:cNvSpPr/>
            <p:nvPr/>
          </p:nvSpPr>
          <p:spPr>
            <a:xfrm>
              <a:off x="4639763" y="2888075"/>
              <a:ext cx="126575" cy="29450"/>
            </a:xfrm>
            <a:custGeom>
              <a:avLst/>
              <a:gdLst/>
              <a:ahLst/>
              <a:cxnLst/>
              <a:rect l="l" t="t" r="r" b="b"/>
              <a:pathLst>
                <a:path w="5063" h="1178" extrusionOk="0">
                  <a:moveTo>
                    <a:pt x="1233" y="0"/>
                  </a:moveTo>
                  <a:cubicBezTo>
                    <a:pt x="978" y="0"/>
                    <a:pt x="722" y="2"/>
                    <a:pt x="466" y="5"/>
                  </a:cubicBezTo>
                  <a:cubicBezTo>
                    <a:pt x="1" y="563"/>
                    <a:pt x="150" y="1178"/>
                    <a:pt x="931" y="1178"/>
                  </a:cubicBezTo>
                  <a:lnTo>
                    <a:pt x="4151" y="1178"/>
                  </a:lnTo>
                  <a:cubicBezTo>
                    <a:pt x="4895" y="1178"/>
                    <a:pt x="5063" y="601"/>
                    <a:pt x="4635" y="61"/>
                  </a:cubicBezTo>
                  <a:cubicBezTo>
                    <a:pt x="3495" y="31"/>
                    <a:pt x="2368" y="0"/>
                    <a:pt x="1233" y="0"/>
                  </a:cubicBez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2"/>
            <p:cNvSpPr/>
            <p:nvPr/>
          </p:nvSpPr>
          <p:spPr>
            <a:xfrm>
              <a:off x="4686288" y="2835150"/>
              <a:ext cx="32600" cy="12125"/>
            </a:xfrm>
            <a:custGeom>
              <a:avLst/>
              <a:gdLst/>
              <a:ahLst/>
              <a:cxnLst/>
              <a:rect l="l" t="t" r="r" b="b"/>
              <a:pathLst>
                <a:path w="1304" h="485" extrusionOk="0">
                  <a:moveTo>
                    <a:pt x="1" y="0"/>
                  </a:moveTo>
                  <a:lnTo>
                    <a:pt x="1" y="484"/>
                  </a:lnTo>
                  <a:lnTo>
                    <a:pt x="1304" y="484"/>
                  </a:lnTo>
                  <a:lnTo>
                    <a:pt x="1304"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4676063" y="2756975"/>
              <a:ext cx="66550" cy="71675"/>
            </a:xfrm>
            <a:custGeom>
              <a:avLst/>
              <a:gdLst/>
              <a:ahLst/>
              <a:cxnLst/>
              <a:rect l="l" t="t" r="r" b="b"/>
              <a:pathLst>
                <a:path w="2662" h="2867" extrusionOk="0">
                  <a:moveTo>
                    <a:pt x="1005" y="1"/>
                  </a:moveTo>
                  <a:lnTo>
                    <a:pt x="1005" y="1"/>
                  </a:lnTo>
                  <a:cubicBezTo>
                    <a:pt x="1098" y="745"/>
                    <a:pt x="577" y="801"/>
                    <a:pt x="280" y="1769"/>
                  </a:cubicBezTo>
                  <a:cubicBezTo>
                    <a:pt x="0" y="2718"/>
                    <a:pt x="1005" y="2867"/>
                    <a:pt x="1005" y="2867"/>
                  </a:cubicBezTo>
                  <a:cubicBezTo>
                    <a:pt x="2662" y="2737"/>
                    <a:pt x="1601" y="857"/>
                    <a:pt x="1601" y="857"/>
                  </a:cubicBezTo>
                  <a:lnTo>
                    <a:pt x="1601" y="857"/>
                  </a:lnTo>
                  <a:cubicBezTo>
                    <a:pt x="1564" y="1229"/>
                    <a:pt x="1322" y="1322"/>
                    <a:pt x="1322" y="1322"/>
                  </a:cubicBezTo>
                  <a:cubicBezTo>
                    <a:pt x="1471" y="783"/>
                    <a:pt x="1005" y="1"/>
                    <a:pt x="1005"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4684438" y="2776050"/>
              <a:ext cx="46075" cy="49825"/>
            </a:xfrm>
            <a:custGeom>
              <a:avLst/>
              <a:gdLst/>
              <a:ahLst/>
              <a:cxnLst/>
              <a:rect l="l" t="t" r="r" b="b"/>
              <a:pathLst>
                <a:path w="1843" h="1993" extrusionOk="0">
                  <a:moveTo>
                    <a:pt x="689" y="1"/>
                  </a:moveTo>
                  <a:lnTo>
                    <a:pt x="689" y="1"/>
                  </a:lnTo>
                  <a:cubicBezTo>
                    <a:pt x="763" y="522"/>
                    <a:pt x="391" y="559"/>
                    <a:pt x="205" y="1229"/>
                  </a:cubicBezTo>
                  <a:cubicBezTo>
                    <a:pt x="0" y="1899"/>
                    <a:pt x="689" y="1992"/>
                    <a:pt x="689" y="1992"/>
                  </a:cubicBezTo>
                  <a:cubicBezTo>
                    <a:pt x="1843" y="1899"/>
                    <a:pt x="1099" y="597"/>
                    <a:pt x="1098" y="596"/>
                  </a:cubicBezTo>
                  <a:lnTo>
                    <a:pt x="1098" y="596"/>
                  </a:lnTo>
                  <a:cubicBezTo>
                    <a:pt x="1080" y="857"/>
                    <a:pt x="912" y="931"/>
                    <a:pt x="912" y="931"/>
                  </a:cubicBezTo>
                  <a:cubicBezTo>
                    <a:pt x="1005" y="559"/>
                    <a:pt x="689" y="1"/>
                    <a:pt x="689"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2"/>
            <p:cNvSpPr/>
            <p:nvPr/>
          </p:nvSpPr>
          <p:spPr>
            <a:xfrm>
              <a:off x="4947788" y="2671375"/>
              <a:ext cx="243350" cy="275000"/>
            </a:xfrm>
            <a:custGeom>
              <a:avLst/>
              <a:gdLst/>
              <a:ahLst/>
              <a:cxnLst/>
              <a:rect l="l" t="t" r="r" b="b"/>
              <a:pathLst>
                <a:path w="9734" h="11000" extrusionOk="0">
                  <a:moveTo>
                    <a:pt x="93" y="0"/>
                  </a:moveTo>
                  <a:lnTo>
                    <a:pt x="0" y="373"/>
                  </a:lnTo>
                  <a:cubicBezTo>
                    <a:pt x="0" y="373"/>
                    <a:pt x="2773" y="745"/>
                    <a:pt x="4504" y="2420"/>
                  </a:cubicBezTo>
                  <a:cubicBezTo>
                    <a:pt x="5211" y="3425"/>
                    <a:pt x="4392" y="4876"/>
                    <a:pt x="4392" y="4876"/>
                  </a:cubicBezTo>
                  <a:cubicBezTo>
                    <a:pt x="4392" y="4876"/>
                    <a:pt x="2903" y="7184"/>
                    <a:pt x="2326" y="7984"/>
                  </a:cubicBezTo>
                  <a:cubicBezTo>
                    <a:pt x="2047" y="8338"/>
                    <a:pt x="1936" y="8989"/>
                    <a:pt x="2084" y="9604"/>
                  </a:cubicBezTo>
                  <a:cubicBezTo>
                    <a:pt x="2252" y="10329"/>
                    <a:pt x="2773" y="10999"/>
                    <a:pt x="3778" y="10999"/>
                  </a:cubicBezTo>
                  <a:lnTo>
                    <a:pt x="7463" y="10999"/>
                  </a:lnTo>
                  <a:cubicBezTo>
                    <a:pt x="9101" y="10999"/>
                    <a:pt x="9436" y="9231"/>
                    <a:pt x="9082" y="8282"/>
                  </a:cubicBezTo>
                  <a:cubicBezTo>
                    <a:pt x="8803" y="7594"/>
                    <a:pt x="9734" y="6570"/>
                    <a:pt x="9734" y="6570"/>
                  </a:cubicBezTo>
                  <a:lnTo>
                    <a:pt x="8356" y="4746"/>
                  </a:lnTo>
                  <a:lnTo>
                    <a:pt x="7221" y="5491"/>
                  </a:lnTo>
                  <a:cubicBezTo>
                    <a:pt x="6998" y="5118"/>
                    <a:pt x="6830" y="4876"/>
                    <a:pt x="6830" y="4876"/>
                  </a:cubicBezTo>
                  <a:cubicBezTo>
                    <a:pt x="6514" y="4374"/>
                    <a:pt x="6477" y="3909"/>
                    <a:pt x="6067" y="3239"/>
                  </a:cubicBezTo>
                  <a:cubicBezTo>
                    <a:pt x="6067" y="3239"/>
                    <a:pt x="6067" y="3220"/>
                    <a:pt x="6067" y="3220"/>
                  </a:cubicBezTo>
                  <a:cubicBezTo>
                    <a:pt x="5844" y="2885"/>
                    <a:pt x="5546" y="2494"/>
                    <a:pt x="5044" y="2029"/>
                  </a:cubicBezTo>
                  <a:cubicBezTo>
                    <a:pt x="3573" y="615"/>
                    <a:pt x="93" y="0"/>
                    <a:pt x="93" y="0"/>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2"/>
            <p:cNvSpPr/>
            <p:nvPr/>
          </p:nvSpPr>
          <p:spPr>
            <a:xfrm>
              <a:off x="5004538" y="2891950"/>
              <a:ext cx="164275" cy="47450"/>
            </a:xfrm>
            <a:custGeom>
              <a:avLst/>
              <a:gdLst/>
              <a:ahLst/>
              <a:cxnLst/>
              <a:rect l="l" t="t" r="r" b="b"/>
              <a:pathLst>
                <a:path w="6571" h="1898" extrusionOk="0">
                  <a:moveTo>
                    <a:pt x="2377" y="1"/>
                  </a:moveTo>
                  <a:cubicBezTo>
                    <a:pt x="1588" y="1"/>
                    <a:pt x="801" y="14"/>
                    <a:pt x="19" y="55"/>
                  </a:cubicBezTo>
                  <a:cubicBezTo>
                    <a:pt x="1" y="241"/>
                    <a:pt x="19" y="427"/>
                    <a:pt x="56" y="613"/>
                  </a:cubicBezTo>
                  <a:cubicBezTo>
                    <a:pt x="205" y="1283"/>
                    <a:pt x="689" y="1897"/>
                    <a:pt x="1601" y="1897"/>
                  </a:cubicBezTo>
                  <a:lnTo>
                    <a:pt x="4970" y="1897"/>
                  </a:lnTo>
                  <a:cubicBezTo>
                    <a:pt x="6142" y="1897"/>
                    <a:pt x="6570" y="892"/>
                    <a:pt x="6552" y="55"/>
                  </a:cubicBezTo>
                  <a:cubicBezTo>
                    <a:pt x="5163" y="43"/>
                    <a:pt x="3766" y="1"/>
                    <a:pt x="2377"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6693938" y="2471300"/>
              <a:ext cx="268475" cy="350950"/>
            </a:xfrm>
            <a:custGeom>
              <a:avLst/>
              <a:gdLst/>
              <a:ahLst/>
              <a:cxnLst/>
              <a:rect l="l" t="t" r="r" b="b"/>
              <a:pathLst>
                <a:path w="10739" h="14038" extrusionOk="0">
                  <a:moveTo>
                    <a:pt x="3723" y="1"/>
                  </a:moveTo>
                  <a:lnTo>
                    <a:pt x="3723" y="1508"/>
                  </a:lnTo>
                  <a:cubicBezTo>
                    <a:pt x="3723" y="4970"/>
                    <a:pt x="0" y="4356"/>
                    <a:pt x="242" y="9343"/>
                  </a:cubicBezTo>
                  <a:cubicBezTo>
                    <a:pt x="280" y="10367"/>
                    <a:pt x="540" y="11167"/>
                    <a:pt x="894" y="11800"/>
                  </a:cubicBezTo>
                  <a:cubicBezTo>
                    <a:pt x="2103" y="13897"/>
                    <a:pt x="4585" y="14037"/>
                    <a:pt x="5225" y="14037"/>
                  </a:cubicBezTo>
                  <a:cubicBezTo>
                    <a:pt x="5324" y="14037"/>
                    <a:pt x="5379" y="14033"/>
                    <a:pt x="5379" y="14033"/>
                  </a:cubicBezTo>
                  <a:cubicBezTo>
                    <a:pt x="5379" y="14033"/>
                    <a:pt x="5440" y="14037"/>
                    <a:pt x="5550" y="14037"/>
                  </a:cubicBezTo>
                  <a:cubicBezTo>
                    <a:pt x="6415" y="14037"/>
                    <a:pt x="10282" y="13788"/>
                    <a:pt x="10497" y="9343"/>
                  </a:cubicBezTo>
                  <a:cubicBezTo>
                    <a:pt x="10739" y="4356"/>
                    <a:pt x="7017" y="4970"/>
                    <a:pt x="7017" y="1508"/>
                  </a:cubicBezTo>
                  <a:lnTo>
                    <a:pt x="7017" y="1"/>
                  </a:ln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6712088" y="2681150"/>
              <a:ext cx="232650" cy="123400"/>
            </a:xfrm>
            <a:custGeom>
              <a:avLst/>
              <a:gdLst/>
              <a:ahLst/>
              <a:cxnLst/>
              <a:rect l="l" t="t" r="r" b="b"/>
              <a:pathLst>
                <a:path w="9306" h="4936" extrusionOk="0">
                  <a:moveTo>
                    <a:pt x="9268" y="0"/>
                  </a:moveTo>
                  <a:cubicBezTo>
                    <a:pt x="7550" y="94"/>
                    <a:pt x="5826" y="129"/>
                    <a:pt x="4099" y="129"/>
                  </a:cubicBezTo>
                  <a:cubicBezTo>
                    <a:pt x="2740" y="129"/>
                    <a:pt x="1379" y="108"/>
                    <a:pt x="19" y="75"/>
                  </a:cubicBezTo>
                  <a:cubicBezTo>
                    <a:pt x="0" y="335"/>
                    <a:pt x="0" y="633"/>
                    <a:pt x="0" y="949"/>
                  </a:cubicBezTo>
                  <a:cubicBezTo>
                    <a:pt x="199" y="4729"/>
                    <a:pt x="3734" y="4935"/>
                    <a:pt x="4505" y="4935"/>
                  </a:cubicBezTo>
                  <a:cubicBezTo>
                    <a:pt x="4600" y="4935"/>
                    <a:pt x="4653" y="4932"/>
                    <a:pt x="4653" y="4932"/>
                  </a:cubicBezTo>
                  <a:cubicBezTo>
                    <a:pt x="4653" y="4932"/>
                    <a:pt x="4706" y="4935"/>
                    <a:pt x="4800" y="4935"/>
                  </a:cubicBezTo>
                  <a:cubicBezTo>
                    <a:pt x="5568" y="4935"/>
                    <a:pt x="9088" y="4729"/>
                    <a:pt x="9287" y="949"/>
                  </a:cubicBezTo>
                  <a:cubicBezTo>
                    <a:pt x="9306" y="596"/>
                    <a:pt x="9287" y="298"/>
                    <a:pt x="926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6775813" y="2460150"/>
              <a:ext cx="104725" cy="11175"/>
            </a:xfrm>
            <a:custGeom>
              <a:avLst/>
              <a:gdLst/>
              <a:ahLst/>
              <a:cxnLst/>
              <a:rect l="l" t="t" r="r" b="b"/>
              <a:pathLst>
                <a:path w="4189" h="447" extrusionOk="0">
                  <a:moveTo>
                    <a:pt x="243" y="0"/>
                  </a:moveTo>
                  <a:cubicBezTo>
                    <a:pt x="113" y="0"/>
                    <a:pt x="1" y="93"/>
                    <a:pt x="1" y="224"/>
                  </a:cubicBezTo>
                  <a:cubicBezTo>
                    <a:pt x="1" y="335"/>
                    <a:pt x="113" y="447"/>
                    <a:pt x="243" y="447"/>
                  </a:cubicBezTo>
                  <a:lnTo>
                    <a:pt x="3946" y="447"/>
                  </a:lnTo>
                  <a:cubicBezTo>
                    <a:pt x="4077" y="447"/>
                    <a:pt x="4188" y="335"/>
                    <a:pt x="4188" y="224"/>
                  </a:cubicBezTo>
                  <a:cubicBezTo>
                    <a:pt x="4188" y="93"/>
                    <a:pt x="4077" y="0"/>
                    <a:pt x="3946" y="0"/>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p:nvPr/>
          </p:nvSpPr>
          <p:spPr>
            <a:xfrm>
              <a:off x="6682763" y="2766750"/>
              <a:ext cx="287100" cy="23300"/>
            </a:xfrm>
            <a:custGeom>
              <a:avLst/>
              <a:gdLst/>
              <a:ahLst/>
              <a:cxnLst/>
              <a:rect l="l" t="t" r="r" b="b"/>
              <a:pathLst>
                <a:path w="11484" h="932" extrusionOk="0">
                  <a:moveTo>
                    <a:pt x="466" y="1"/>
                  </a:moveTo>
                  <a:cubicBezTo>
                    <a:pt x="205" y="1"/>
                    <a:pt x="1" y="205"/>
                    <a:pt x="1" y="466"/>
                  </a:cubicBezTo>
                  <a:cubicBezTo>
                    <a:pt x="1" y="726"/>
                    <a:pt x="205" y="931"/>
                    <a:pt x="466" y="931"/>
                  </a:cubicBezTo>
                  <a:lnTo>
                    <a:pt x="11018" y="931"/>
                  </a:lnTo>
                  <a:cubicBezTo>
                    <a:pt x="11279" y="931"/>
                    <a:pt x="11484" y="726"/>
                    <a:pt x="11484" y="466"/>
                  </a:cubicBezTo>
                  <a:cubicBezTo>
                    <a:pt x="11484" y="205"/>
                    <a:pt x="11279" y="1"/>
                    <a:pt x="11018" y="1"/>
                  </a:cubicBez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6657188" y="2775600"/>
              <a:ext cx="65625" cy="170300"/>
            </a:xfrm>
            <a:custGeom>
              <a:avLst/>
              <a:gdLst/>
              <a:ahLst/>
              <a:cxnLst/>
              <a:rect l="l" t="t" r="r" b="b"/>
              <a:pathLst>
                <a:path w="2625" h="6812" extrusionOk="0">
                  <a:moveTo>
                    <a:pt x="1936" y="0"/>
                  </a:moveTo>
                  <a:lnTo>
                    <a:pt x="0" y="6812"/>
                  </a:lnTo>
                  <a:lnTo>
                    <a:pt x="670" y="6812"/>
                  </a:lnTo>
                  <a:lnTo>
                    <a:pt x="2624" y="0"/>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6929838" y="2775600"/>
              <a:ext cx="65625" cy="170300"/>
            </a:xfrm>
            <a:custGeom>
              <a:avLst/>
              <a:gdLst/>
              <a:ahLst/>
              <a:cxnLst/>
              <a:rect l="l" t="t" r="r" b="b"/>
              <a:pathLst>
                <a:path w="2625" h="6812" extrusionOk="0">
                  <a:moveTo>
                    <a:pt x="0" y="0"/>
                  </a:moveTo>
                  <a:lnTo>
                    <a:pt x="1954" y="6812"/>
                  </a:lnTo>
                  <a:lnTo>
                    <a:pt x="2624" y="6812"/>
                  </a:lnTo>
                  <a:lnTo>
                    <a:pt x="670" y="0"/>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6773488" y="2892375"/>
              <a:ext cx="105650" cy="54475"/>
            </a:xfrm>
            <a:custGeom>
              <a:avLst/>
              <a:gdLst/>
              <a:ahLst/>
              <a:cxnLst/>
              <a:rect l="l" t="t" r="r" b="b"/>
              <a:pathLst>
                <a:path w="4226" h="2179" extrusionOk="0">
                  <a:moveTo>
                    <a:pt x="1620" y="1"/>
                  </a:moveTo>
                  <a:cubicBezTo>
                    <a:pt x="1620" y="1"/>
                    <a:pt x="913" y="671"/>
                    <a:pt x="466" y="1154"/>
                  </a:cubicBezTo>
                  <a:cubicBezTo>
                    <a:pt x="1" y="1620"/>
                    <a:pt x="112" y="2178"/>
                    <a:pt x="782" y="2178"/>
                  </a:cubicBezTo>
                  <a:lnTo>
                    <a:pt x="3444" y="2178"/>
                  </a:lnTo>
                  <a:cubicBezTo>
                    <a:pt x="4114" y="2178"/>
                    <a:pt x="4225" y="1620"/>
                    <a:pt x="3760" y="1154"/>
                  </a:cubicBezTo>
                  <a:cubicBezTo>
                    <a:pt x="3314" y="671"/>
                    <a:pt x="2606" y="1"/>
                    <a:pt x="2606" y="1"/>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2"/>
            <p:cNvSpPr/>
            <p:nvPr/>
          </p:nvSpPr>
          <p:spPr>
            <a:xfrm>
              <a:off x="6824213" y="2872825"/>
              <a:ext cx="3275" cy="60525"/>
            </a:xfrm>
            <a:custGeom>
              <a:avLst/>
              <a:gdLst/>
              <a:ahLst/>
              <a:cxnLst/>
              <a:rect l="l" t="t" r="r" b="b"/>
              <a:pathLst>
                <a:path w="131" h="2421" extrusionOk="0">
                  <a:moveTo>
                    <a:pt x="0" y="1"/>
                  </a:moveTo>
                  <a:lnTo>
                    <a:pt x="0" y="2420"/>
                  </a:lnTo>
                  <a:lnTo>
                    <a:pt x="131" y="2420"/>
                  </a:lnTo>
                  <a:lnTo>
                    <a:pt x="131" y="1"/>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2"/>
            <p:cNvSpPr/>
            <p:nvPr/>
          </p:nvSpPr>
          <p:spPr>
            <a:xfrm>
              <a:off x="6780013" y="2922025"/>
              <a:ext cx="92600" cy="21550"/>
            </a:xfrm>
            <a:custGeom>
              <a:avLst/>
              <a:gdLst/>
              <a:ahLst/>
              <a:cxnLst/>
              <a:rect l="l" t="t" r="r" b="b"/>
              <a:pathLst>
                <a:path w="3704" h="862" extrusionOk="0">
                  <a:moveTo>
                    <a:pt x="920" y="1"/>
                  </a:moveTo>
                  <a:cubicBezTo>
                    <a:pt x="726" y="1"/>
                    <a:pt x="531" y="2"/>
                    <a:pt x="335" y="6"/>
                  </a:cubicBezTo>
                  <a:cubicBezTo>
                    <a:pt x="0" y="415"/>
                    <a:pt x="112" y="862"/>
                    <a:pt x="670" y="862"/>
                  </a:cubicBezTo>
                  <a:lnTo>
                    <a:pt x="3034" y="862"/>
                  </a:lnTo>
                  <a:cubicBezTo>
                    <a:pt x="3574" y="862"/>
                    <a:pt x="3704" y="434"/>
                    <a:pt x="3388" y="43"/>
                  </a:cubicBezTo>
                  <a:cubicBezTo>
                    <a:pt x="2559" y="28"/>
                    <a:pt x="1743" y="1"/>
                    <a:pt x="920" y="1"/>
                  </a:cubicBez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2"/>
            <p:cNvSpPr/>
            <p:nvPr/>
          </p:nvSpPr>
          <p:spPr>
            <a:xfrm>
              <a:off x="6813963" y="2883075"/>
              <a:ext cx="23775" cy="9325"/>
            </a:xfrm>
            <a:custGeom>
              <a:avLst/>
              <a:gdLst/>
              <a:ahLst/>
              <a:cxnLst/>
              <a:rect l="l" t="t" r="r" b="b"/>
              <a:pathLst>
                <a:path w="951" h="373" extrusionOk="0">
                  <a:moveTo>
                    <a:pt x="1" y="0"/>
                  </a:moveTo>
                  <a:lnTo>
                    <a:pt x="1" y="373"/>
                  </a:lnTo>
                  <a:lnTo>
                    <a:pt x="950" y="373"/>
                  </a:lnTo>
                  <a:lnTo>
                    <a:pt x="950"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2"/>
            <p:cNvSpPr/>
            <p:nvPr/>
          </p:nvSpPr>
          <p:spPr>
            <a:xfrm>
              <a:off x="6806538" y="2825850"/>
              <a:ext cx="48400" cy="53050"/>
            </a:xfrm>
            <a:custGeom>
              <a:avLst/>
              <a:gdLst/>
              <a:ahLst/>
              <a:cxnLst/>
              <a:rect l="l" t="t" r="r" b="b"/>
              <a:pathLst>
                <a:path w="1936" h="2122" extrusionOk="0">
                  <a:moveTo>
                    <a:pt x="726" y="0"/>
                  </a:moveTo>
                  <a:lnTo>
                    <a:pt x="726" y="0"/>
                  </a:lnTo>
                  <a:cubicBezTo>
                    <a:pt x="800" y="559"/>
                    <a:pt x="410" y="596"/>
                    <a:pt x="205" y="1303"/>
                  </a:cubicBezTo>
                  <a:cubicBezTo>
                    <a:pt x="0" y="2010"/>
                    <a:pt x="726" y="2122"/>
                    <a:pt x="726" y="2122"/>
                  </a:cubicBezTo>
                  <a:cubicBezTo>
                    <a:pt x="1936" y="2010"/>
                    <a:pt x="1173" y="633"/>
                    <a:pt x="1173" y="633"/>
                  </a:cubicBezTo>
                  <a:lnTo>
                    <a:pt x="1173" y="633"/>
                  </a:lnTo>
                  <a:cubicBezTo>
                    <a:pt x="1154" y="912"/>
                    <a:pt x="968" y="987"/>
                    <a:pt x="968" y="987"/>
                  </a:cubicBezTo>
                  <a:cubicBezTo>
                    <a:pt x="1080" y="577"/>
                    <a:pt x="726" y="0"/>
                    <a:pt x="726"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2"/>
            <p:cNvSpPr/>
            <p:nvPr/>
          </p:nvSpPr>
          <p:spPr>
            <a:xfrm>
              <a:off x="6812588" y="2840275"/>
              <a:ext cx="33500" cy="36300"/>
            </a:xfrm>
            <a:custGeom>
              <a:avLst/>
              <a:gdLst/>
              <a:ahLst/>
              <a:cxnLst/>
              <a:rect l="l" t="t" r="r" b="b"/>
              <a:pathLst>
                <a:path w="1340" h="1452" extrusionOk="0">
                  <a:moveTo>
                    <a:pt x="503" y="0"/>
                  </a:moveTo>
                  <a:lnTo>
                    <a:pt x="503" y="0"/>
                  </a:lnTo>
                  <a:cubicBezTo>
                    <a:pt x="558" y="372"/>
                    <a:pt x="298" y="410"/>
                    <a:pt x="149" y="893"/>
                  </a:cubicBezTo>
                  <a:cubicBezTo>
                    <a:pt x="0" y="1377"/>
                    <a:pt x="503" y="1452"/>
                    <a:pt x="503" y="1452"/>
                  </a:cubicBezTo>
                  <a:cubicBezTo>
                    <a:pt x="1340" y="1377"/>
                    <a:pt x="801" y="428"/>
                    <a:pt x="800" y="428"/>
                  </a:cubicBezTo>
                  <a:lnTo>
                    <a:pt x="800" y="428"/>
                  </a:lnTo>
                  <a:cubicBezTo>
                    <a:pt x="800" y="614"/>
                    <a:pt x="670" y="670"/>
                    <a:pt x="670" y="670"/>
                  </a:cubicBezTo>
                  <a:cubicBezTo>
                    <a:pt x="745" y="391"/>
                    <a:pt x="503" y="0"/>
                    <a:pt x="503"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a:off x="5868538" y="2633675"/>
              <a:ext cx="86100" cy="86100"/>
            </a:xfrm>
            <a:custGeom>
              <a:avLst/>
              <a:gdLst/>
              <a:ahLst/>
              <a:cxnLst/>
              <a:rect l="l" t="t" r="r" b="b"/>
              <a:pathLst>
                <a:path w="3444" h="3444" extrusionOk="0">
                  <a:moveTo>
                    <a:pt x="2495" y="1"/>
                  </a:moveTo>
                  <a:lnTo>
                    <a:pt x="1080" y="1397"/>
                  </a:lnTo>
                  <a:lnTo>
                    <a:pt x="894" y="1583"/>
                  </a:lnTo>
                  <a:lnTo>
                    <a:pt x="485" y="1992"/>
                  </a:lnTo>
                  <a:lnTo>
                    <a:pt x="1" y="2476"/>
                  </a:lnTo>
                  <a:lnTo>
                    <a:pt x="522" y="2997"/>
                  </a:lnTo>
                  <a:lnTo>
                    <a:pt x="950" y="3444"/>
                  </a:lnTo>
                  <a:lnTo>
                    <a:pt x="1434" y="2960"/>
                  </a:lnTo>
                  <a:lnTo>
                    <a:pt x="1862" y="2551"/>
                  </a:lnTo>
                  <a:lnTo>
                    <a:pt x="2048" y="2365"/>
                  </a:lnTo>
                  <a:lnTo>
                    <a:pt x="3444" y="950"/>
                  </a:lnTo>
                  <a:lnTo>
                    <a:pt x="3016" y="522"/>
                  </a:lnTo>
                  <a:lnTo>
                    <a:pt x="2495" y="1"/>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a:off x="5875063" y="2663000"/>
              <a:ext cx="49800" cy="49800"/>
            </a:xfrm>
            <a:custGeom>
              <a:avLst/>
              <a:gdLst/>
              <a:ahLst/>
              <a:cxnLst/>
              <a:rect l="l" t="t" r="r" b="b"/>
              <a:pathLst>
                <a:path w="1992" h="1992" extrusionOk="0">
                  <a:moveTo>
                    <a:pt x="615" y="0"/>
                  </a:moveTo>
                  <a:lnTo>
                    <a:pt x="428" y="187"/>
                  </a:lnTo>
                  <a:lnTo>
                    <a:pt x="0" y="596"/>
                  </a:lnTo>
                  <a:lnTo>
                    <a:pt x="224" y="819"/>
                  </a:lnTo>
                  <a:lnTo>
                    <a:pt x="745" y="1340"/>
                  </a:lnTo>
                  <a:lnTo>
                    <a:pt x="1173" y="1787"/>
                  </a:lnTo>
                  <a:lnTo>
                    <a:pt x="1396" y="1992"/>
                  </a:lnTo>
                  <a:lnTo>
                    <a:pt x="1806" y="1582"/>
                  </a:lnTo>
                  <a:lnTo>
                    <a:pt x="1992" y="1396"/>
                  </a:lnTo>
                  <a:lnTo>
                    <a:pt x="1787" y="1192"/>
                  </a:lnTo>
                  <a:lnTo>
                    <a:pt x="1340" y="745"/>
                  </a:lnTo>
                  <a:lnTo>
                    <a:pt x="819" y="224"/>
                  </a:lnTo>
                  <a:lnTo>
                    <a:pt x="615"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p:nvPr/>
          </p:nvSpPr>
          <p:spPr>
            <a:xfrm>
              <a:off x="5880638" y="2502475"/>
              <a:ext cx="205675" cy="205225"/>
            </a:xfrm>
            <a:custGeom>
              <a:avLst/>
              <a:gdLst/>
              <a:ahLst/>
              <a:cxnLst/>
              <a:rect l="l" t="t" r="r" b="b"/>
              <a:pathLst>
                <a:path w="8227" h="8209" extrusionOk="0">
                  <a:moveTo>
                    <a:pt x="6459" y="1"/>
                  </a:moveTo>
                  <a:lnTo>
                    <a:pt x="1" y="6403"/>
                  </a:lnTo>
                  <a:lnTo>
                    <a:pt x="205" y="6608"/>
                  </a:lnTo>
                  <a:lnTo>
                    <a:pt x="410" y="6831"/>
                  </a:lnTo>
                  <a:lnTo>
                    <a:pt x="931" y="7352"/>
                  </a:lnTo>
                  <a:lnTo>
                    <a:pt x="1378" y="7799"/>
                  </a:lnTo>
                  <a:lnTo>
                    <a:pt x="1583" y="8003"/>
                  </a:lnTo>
                  <a:lnTo>
                    <a:pt x="1787" y="8208"/>
                  </a:lnTo>
                  <a:lnTo>
                    <a:pt x="8227" y="1806"/>
                  </a:lnTo>
                  <a:lnTo>
                    <a:pt x="7371" y="931"/>
                  </a:lnTo>
                  <a:lnTo>
                    <a:pt x="6459" y="1"/>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2"/>
            <p:cNvSpPr/>
            <p:nvPr/>
          </p:nvSpPr>
          <p:spPr>
            <a:xfrm>
              <a:off x="6075138" y="2473175"/>
              <a:ext cx="41425" cy="41425"/>
            </a:xfrm>
            <a:custGeom>
              <a:avLst/>
              <a:gdLst/>
              <a:ahLst/>
              <a:cxnLst/>
              <a:rect l="l" t="t" r="r" b="b"/>
              <a:pathLst>
                <a:path w="1657" h="1657" extrusionOk="0">
                  <a:moveTo>
                    <a:pt x="651" y="0"/>
                  </a:moveTo>
                  <a:lnTo>
                    <a:pt x="0" y="652"/>
                  </a:lnTo>
                  <a:lnTo>
                    <a:pt x="521" y="1173"/>
                  </a:lnTo>
                  <a:lnTo>
                    <a:pt x="986" y="1657"/>
                  </a:lnTo>
                  <a:lnTo>
                    <a:pt x="1638" y="1024"/>
                  </a:lnTo>
                  <a:lnTo>
                    <a:pt x="1656" y="1005"/>
                  </a:lnTo>
                  <a:lnTo>
                    <a:pt x="651" y="0"/>
                  </a:ln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2"/>
            <p:cNvSpPr/>
            <p:nvPr/>
          </p:nvSpPr>
          <p:spPr>
            <a:xfrm>
              <a:off x="6042088" y="2489450"/>
              <a:ext cx="57725" cy="58175"/>
            </a:xfrm>
            <a:custGeom>
              <a:avLst/>
              <a:gdLst/>
              <a:ahLst/>
              <a:cxnLst/>
              <a:rect l="l" t="t" r="r" b="b"/>
              <a:pathLst>
                <a:path w="2309" h="2327" extrusionOk="0">
                  <a:moveTo>
                    <a:pt x="1322" y="1"/>
                  </a:moveTo>
                  <a:lnTo>
                    <a:pt x="1" y="522"/>
                  </a:lnTo>
                  <a:lnTo>
                    <a:pt x="913" y="1452"/>
                  </a:lnTo>
                  <a:lnTo>
                    <a:pt x="1769" y="2327"/>
                  </a:lnTo>
                  <a:lnTo>
                    <a:pt x="2308" y="1006"/>
                  </a:lnTo>
                  <a:lnTo>
                    <a:pt x="1843" y="522"/>
                  </a:lnTo>
                  <a:lnTo>
                    <a:pt x="1322" y="1"/>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2"/>
            <p:cNvSpPr/>
            <p:nvPr/>
          </p:nvSpPr>
          <p:spPr>
            <a:xfrm>
              <a:off x="6076063" y="2460150"/>
              <a:ext cx="54000" cy="54000"/>
            </a:xfrm>
            <a:custGeom>
              <a:avLst/>
              <a:gdLst/>
              <a:ahLst/>
              <a:cxnLst/>
              <a:rect l="l" t="t" r="r" b="b"/>
              <a:pathLst>
                <a:path w="2160" h="2160" extrusionOk="0">
                  <a:moveTo>
                    <a:pt x="354" y="0"/>
                  </a:moveTo>
                  <a:lnTo>
                    <a:pt x="0" y="335"/>
                  </a:lnTo>
                  <a:lnTo>
                    <a:pt x="1805" y="2159"/>
                  </a:lnTo>
                  <a:lnTo>
                    <a:pt x="2159" y="1824"/>
                  </a:lnTo>
                  <a:lnTo>
                    <a:pt x="354"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2"/>
            <p:cNvSpPr/>
            <p:nvPr/>
          </p:nvSpPr>
          <p:spPr>
            <a:xfrm>
              <a:off x="5966263" y="2575075"/>
              <a:ext cx="104225" cy="103775"/>
            </a:xfrm>
            <a:custGeom>
              <a:avLst/>
              <a:gdLst/>
              <a:ahLst/>
              <a:cxnLst/>
              <a:rect l="l" t="t" r="r" b="b"/>
              <a:pathLst>
                <a:path w="4169" h="4151" extrusionOk="0">
                  <a:moveTo>
                    <a:pt x="2866" y="0"/>
                  </a:moveTo>
                  <a:lnTo>
                    <a:pt x="0" y="2847"/>
                  </a:lnTo>
                  <a:lnTo>
                    <a:pt x="1303" y="4150"/>
                  </a:lnTo>
                  <a:lnTo>
                    <a:pt x="4169" y="1321"/>
                  </a:lnTo>
                  <a:lnTo>
                    <a:pt x="2866" y="0"/>
                  </a:ln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2"/>
            <p:cNvSpPr/>
            <p:nvPr/>
          </p:nvSpPr>
          <p:spPr>
            <a:xfrm>
              <a:off x="5775488" y="2607175"/>
              <a:ext cx="330825" cy="298725"/>
            </a:xfrm>
            <a:custGeom>
              <a:avLst/>
              <a:gdLst/>
              <a:ahLst/>
              <a:cxnLst/>
              <a:rect l="l" t="t" r="r" b="b"/>
              <a:pathLst>
                <a:path w="13233" h="11949" extrusionOk="0">
                  <a:moveTo>
                    <a:pt x="10088" y="0"/>
                  </a:moveTo>
                  <a:lnTo>
                    <a:pt x="9827" y="279"/>
                  </a:lnTo>
                  <a:lnTo>
                    <a:pt x="9809" y="279"/>
                  </a:lnTo>
                  <a:lnTo>
                    <a:pt x="9194" y="949"/>
                  </a:lnTo>
                  <a:cubicBezTo>
                    <a:pt x="9343" y="1098"/>
                    <a:pt x="9492" y="1247"/>
                    <a:pt x="9622" y="1415"/>
                  </a:cubicBezTo>
                  <a:cubicBezTo>
                    <a:pt x="9809" y="1638"/>
                    <a:pt x="9957" y="1861"/>
                    <a:pt x="10106" y="2103"/>
                  </a:cubicBezTo>
                  <a:cubicBezTo>
                    <a:pt x="10590" y="2903"/>
                    <a:pt x="10832" y="3834"/>
                    <a:pt x="10832" y="4802"/>
                  </a:cubicBezTo>
                  <a:cubicBezTo>
                    <a:pt x="10832" y="7724"/>
                    <a:pt x="8450" y="10106"/>
                    <a:pt x="5528" y="10106"/>
                  </a:cubicBezTo>
                  <a:cubicBezTo>
                    <a:pt x="4598" y="10106"/>
                    <a:pt x="3686" y="9864"/>
                    <a:pt x="2904" y="9417"/>
                  </a:cubicBezTo>
                  <a:cubicBezTo>
                    <a:pt x="2662" y="9268"/>
                    <a:pt x="2439" y="9119"/>
                    <a:pt x="2215" y="8952"/>
                  </a:cubicBezTo>
                  <a:cubicBezTo>
                    <a:pt x="1787" y="8598"/>
                    <a:pt x="1396" y="8189"/>
                    <a:pt x="1080" y="7705"/>
                  </a:cubicBezTo>
                  <a:lnTo>
                    <a:pt x="1" y="8431"/>
                  </a:lnTo>
                  <a:cubicBezTo>
                    <a:pt x="112" y="8617"/>
                    <a:pt x="243" y="8784"/>
                    <a:pt x="373" y="8952"/>
                  </a:cubicBezTo>
                  <a:cubicBezTo>
                    <a:pt x="503" y="9101"/>
                    <a:pt x="633" y="9268"/>
                    <a:pt x="782" y="9417"/>
                  </a:cubicBezTo>
                  <a:cubicBezTo>
                    <a:pt x="1396" y="10050"/>
                    <a:pt x="2122" y="10534"/>
                    <a:pt x="2923" y="10887"/>
                  </a:cubicBezTo>
                  <a:lnTo>
                    <a:pt x="2904" y="10887"/>
                  </a:lnTo>
                  <a:lnTo>
                    <a:pt x="2904" y="11948"/>
                  </a:lnTo>
                  <a:lnTo>
                    <a:pt x="10665" y="11948"/>
                  </a:lnTo>
                  <a:cubicBezTo>
                    <a:pt x="13233" y="6588"/>
                    <a:pt x="11930" y="3034"/>
                    <a:pt x="11819" y="2736"/>
                  </a:cubicBezTo>
                  <a:cubicBezTo>
                    <a:pt x="11670" y="2289"/>
                    <a:pt x="11484" y="1843"/>
                    <a:pt x="11242" y="1433"/>
                  </a:cubicBezTo>
                  <a:cubicBezTo>
                    <a:pt x="10925" y="912"/>
                    <a:pt x="10534" y="428"/>
                    <a:pt x="10106"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2"/>
            <p:cNvSpPr/>
            <p:nvPr/>
          </p:nvSpPr>
          <p:spPr>
            <a:xfrm>
              <a:off x="5721988" y="2791875"/>
              <a:ext cx="173100" cy="39100"/>
            </a:xfrm>
            <a:custGeom>
              <a:avLst/>
              <a:gdLst/>
              <a:ahLst/>
              <a:cxnLst/>
              <a:rect l="l" t="t" r="r" b="b"/>
              <a:pathLst>
                <a:path w="6924" h="1564" extrusionOk="0">
                  <a:moveTo>
                    <a:pt x="0" y="1"/>
                  </a:moveTo>
                  <a:lnTo>
                    <a:pt x="0" y="1564"/>
                  </a:lnTo>
                  <a:lnTo>
                    <a:pt x="6924" y="1564"/>
                  </a:lnTo>
                  <a:lnTo>
                    <a:pt x="6924" y="1"/>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2"/>
            <p:cNvSpPr/>
            <p:nvPr/>
          </p:nvSpPr>
          <p:spPr>
            <a:xfrm>
              <a:off x="5811788" y="2905875"/>
              <a:ext cx="266625" cy="37700"/>
            </a:xfrm>
            <a:custGeom>
              <a:avLst/>
              <a:gdLst/>
              <a:ahLst/>
              <a:cxnLst/>
              <a:rect l="l" t="t" r="r" b="b"/>
              <a:pathLst>
                <a:path w="10665" h="1508" extrusionOk="0">
                  <a:moveTo>
                    <a:pt x="0" y="0"/>
                  </a:moveTo>
                  <a:lnTo>
                    <a:pt x="0" y="1508"/>
                  </a:lnTo>
                  <a:lnTo>
                    <a:pt x="10664" y="1508"/>
                  </a:lnTo>
                  <a:lnTo>
                    <a:pt x="10664"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2"/>
            <p:cNvSpPr/>
            <p:nvPr/>
          </p:nvSpPr>
          <p:spPr>
            <a:xfrm>
              <a:off x="5982063" y="2589075"/>
              <a:ext cx="59600" cy="54050"/>
            </a:xfrm>
            <a:custGeom>
              <a:avLst/>
              <a:gdLst/>
              <a:ahLst/>
              <a:cxnLst/>
              <a:rect l="l" t="t" r="r" b="b"/>
              <a:pathLst>
                <a:path w="2384" h="2162" extrusionOk="0">
                  <a:moveTo>
                    <a:pt x="1190" y="1"/>
                  </a:moveTo>
                  <a:cubicBezTo>
                    <a:pt x="916" y="1"/>
                    <a:pt x="641" y="103"/>
                    <a:pt x="429" y="315"/>
                  </a:cubicBezTo>
                  <a:cubicBezTo>
                    <a:pt x="19" y="724"/>
                    <a:pt x="1" y="1413"/>
                    <a:pt x="429" y="1841"/>
                  </a:cubicBezTo>
                  <a:cubicBezTo>
                    <a:pt x="643" y="2055"/>
                    <a:pt x="917" y="2162"/>
                    <a:pt x="1192" y="2162"/>
                  </a:cubicBezTo>
                  <a:cubicBezTo>
                    <a:pt x="1466" y="2162"/>
                    <a:pt x="1741" y="2055"/>
                    <a:pt x="1955" y="1841"/>
                  </a:cubicBezTo>
                  <a:cubicBezTo>
                    <a:pt x="2383" y="1431"/>
                    <a:pt x="2383" y="743"/>
                    <a:pt x="1955" y="315"/>
                  </a:cubicBezTo>
                  <a:cubicBezTo>
                    <a:pt x="1748" y="108"/>
                    <a:pt x="1470" y="1"/>
                    <a:pt x="1190" y="1"/>
                  </a:cubicBez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2"/>
            <p:cNvSpPr/>
            <p:nvPr/>
          </p:nvSpPr>
          <p:spPr>
            <a:xfrm>
              <a:off x="5995563" y="2601175"/>
              <a:ext cx="32600" cy="29700"/>
            </a:xfrm>
            <a:custGeom>
              <a:avLst/>
              <a:gdLst/>
              <a:ahLst/>
              <a:cxnLst/>
              <a:rect l="l" t="t" r="r" b="b"/>
              <a:pathLst>
                <a:path w="1304" h="1188" extrusionOk="0">
                  <a:moveTo>
                    <a:pt x="645" y="0"/>
                  </a:moveTo>
                  <a:cubicBezTo>
                    <a:pt x="497" y="0"/>
                    <a:pt x="352" y="56"/>
                    <a:pt x="243" y="166"/>
                  </a:cubicBezTo>
                  <a:cubicBezTo>
                    <a:pt x="1" y="408"/>
                    <a:pt x="1" y="780"/>
                    <a:pt x="243" y="1003"/>
                  </a:cubicBezTo>
                  <a:cubicBezTo>
                    <a:pt x="356" y="1127"/>
                    <a:pt x="509" y="1187"/>
                    <a:pt x="663" y="1187"/>
                  </a:cubicBezTo>
                  <a:cubicBezTo>
                    <a:pt x="812" y="1187"/>
                    <a:pt x="961" y="1131"/>
                    <a:pt x="1080" y="1022"/>
                  </a:cubicBezTo>
                  <a:cubicBezTo>
                    <a:pt x="1303" y="780"/>
                    <a:pt x="1303" y="408"/>
                    <a:pt x="1080" y="184"/>
                  </a:cubicBezTo>
                  <a:cubicBezTo>
                    <a:pt x="957" y="61"/>
                    <a:pt x="799" y="0"/>
                    <a:pt x="645"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2"/>
            <p:cNvSpPr/>
            <p:nvPr/>
          </p:nvSpPr>
          <p:spPr>
            <a:xfrm>
              <a:off x="5699188" y="2768625"/>
              <a:ext cx="212650" cy="23275"/>
            </a:xfrm>
            <a:custGeom>
              <a:avLst/>
              <a:gdLst/>
              <a:ahLst/>
              <a:cxnLst/>
              <a:rect l="l" t="t" r="r" b="b"/>
              <a:pathLst>
                <a:path w="8506" h="931" extrusionOk="0">
                  <a:moveTo>
                    <a:pt x="1" y="0"/>
                  </a:moveTo>
                  <a:lnTo>
                    <a:pt x="1" y="372"/>
                  </a:lnTo>
                  <a:cubicBezTo>
                    <a:pt x="1" y="465"/>
                    <a:pt x="19" y="540"/>
                    <a:pt x="56" y="614"/>
                  </a:cubicBezTo>
                  <a:cubicBezTo>
                    <a:pt x="149" y="800"/>
                    <a:pt x="336" y="931"/>
                    <a:pt x="540" y="931"/>
                  </a:cubicBezTo>
                  <a:lnTo>
                    <a:pt x="7947" y="931"/>
                  </a:lnTo>
                  <a:cubicBezTo>
                    <a:pt x="8171" y="931"/>
                    <a:pt x="8357" y="800"/>
                    <a:pt x="8450" y="614"/>
                  </a:cubicBezTo>
                  <a:cubicBezTo>
                    <a:pt x="8487" y="540"/>
                    <a:pt x="8506" y="465"/>
                    <a:pt x="8506" y="372"/>
                  </a:cubicBezTo>
                  <a:lnTo>
                    <a:pt x="8506"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5273463" y="2218675"/>
              <a:ext cx="343850" cy="708625"/>
            </a:xfrm>
            <a:custGeom>
              <a:avLst/>
              <a:gdLst/>
              <a:ahLst/>
              <a:cxnLst/>
              <a:rect l="l" t="t" r="r" b="b"/>
              <a:pathLst>
                <a:path w="13754" h="28345" extrusionOk="0">
                  <a:moveTo>
                    <a:pt x="13065" y="0"/>
                  </a:moveTo>
                  <a:lnTo>
                    <a:pt x="1" y="10366"/>
                  </a:lnTo>
                  <a:lnTo>
                    <a:pt x="7184" y="28344"/>
                  </a:lnTo>
                  <a:lnTo>
                    <a:pt x="8208" y="27935"/>
                  </a:lnTo>
                  <a:lnTo>
                    <a:pt x="1322" y="10720"/>
                  </a:lnTo>
                  <a:lnTo>
                    <a:pt x="13754" y="856"/>
                  </a:lnTo>
                  <a:lnTo>
                    <a:pt x="13065" y="0"/>
                  </a:ln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2"/>
            <p:cNvSpPr/>
            <p:nvPr/>
          </p:nvSpPr>
          <p:spPr>
            <a:xfrm>
              <a:off x="5249738" y="2444325"/>
              <a:ext cx="80975" cy="80525"/>
            </a:xfrm>
            <a:custGeom>
              <a:avLst/>
              <a:gdLst/>
              <a:ahLst/>
              <a:cxnLst/>
              <a:rect l="l" t="t" r="r" b="b"/>
              <a:pathLst>
                <a:path w="3239" h="3221" extrusionOk="0">
                  <a:moveTo>
                    <a:pt x="1620" y="0"/>
                  </a:moveTo>
                  <a:cubicBezTo>
                    <a:pt x="726" y="0"/>
                    <a:pt x="0" y="708"/>
                    <a:pt x="0" y="1601"/>
                  </a:cubicBezTo>
                  <a:cubicBezTo>
                    <a:pt x="0" y="2494"/>
                    <a:pt x="726" y="3220"/>
                    <a:pt x="1620" y="3220"/>
                  </a:cubicBezTo>
                  <a:cubicBezTo>
                    <a:pt x="2513" y="3220"/>
                    <a:pt x="3239" y="2494"/>
                    <a:pt x="3239" y="1601"/>
                  </a:cubicBezTo>
                  <a:cubicBezTo>
                    <a:pt x="3239" y="708"/>
                    <a:pt x="2513" y="0"/>
                    <a:pt x="1620" y="0"/>
                  </a:cubicBez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2"/>
            <p:cNvSpPr/>
            <p:nvPr/>
          </p:nvSpPr>
          <p:spPr>
            <a:xfrm>
              <a:off x="5271138" y="2465725"/>
              <a:ext cx="38175" cy="37700"/>
            </a:xfrm>
            <a:custGeom>
              <a:avLst/>
              <a:gdLst/>
              <a:ahLst/>
              <a:cxnLst/>
              <a:rect l="l" t="t" r="r" b="b"/>
              <a:pathLst>
                <a:path w="1527" h="1508" extrusionOk="0">
                  <a:moveTo>
                    <a:pt x="764" y="1"/>
                  </a:moveTo>
                  <a:cubicBezTo>
                    <a:pt x="336" y="1"/>
                    <a:pt x="1" y="336"/>
                    <a:pt x="1" y="745"/>
                  </a:cubicBezTo>
                  <a:cubicBezTo>
                    <a:pt x="1" y="1173"/>
                    <a:pt x="336" y="1508"/>
                    <a:pt x="764" y="1508"/>
                  </a:cubicBezTo>
                  <a:cubicBezTo>
                    <a:pt x="1173" y="1508"/>
                    <a:pt x="1527" y="1173"/>
                    <a:pt x="1527" y="745"/>
                  </a:cubicBezTo>
                  <a:cubicBezTo>
                    <a:pt x="1527" y="336"/>
                    <a:pt x="1173" y="1"/>
                    <a:pt x="764" y="1"/>
                  </a:cubicBez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2"/>
            <p:cNvSpPr/>
            <p:nvPr/>
          </p:nvSpPr>
          <p:spPr>
            <a:xfrm>
              <a:off x="5309288" y="2904000"/>
              <a:ext cx="299200" cy="42375"/>
            </a:xfrm>
            <a:custGeom>
              <a:avLst/>
              <a:gdLst/>
              <a:ahLst/>
              <a:cxnLst/>
              <a:rect l="l" t="t" r="r" b="b"/>
              <a:pathLst>
                <a:path w="11968" h="1695" extrusionOk="0">
                  <a:moveTo>
                    <a:pt x="1" y="1"/>
                  </a:moveTo>
                  <a:lnTo>
                    <a:pt x="1" y="1694"/>
                  </a:lnTo>
                  <a:lnTo>
                    <a:pt x="11967" y="1694"/>
                  </a:lnTo>
                  <a:lnTo>
                    <a:pt x="11967"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2"/>
            <p:cNvSpPr/>
            <p:nvPr/>
          </p:nvSpPr>
          <p:spPr>
            <a:xfrm>
              <a:off x="5577288" y="2159400"/>
              <a:ext cx="148450" cy="144425"/>
            </a:xfrm>
            <a:custGeom>
              <a:avLst/>
              <a:gdLst/>
              <a:ahLst/>
              <a:cxnLst/>
              <a:rect l="l" t="t" r="r" b="b"/>
              <a:pathLst>
                <a:path w="5938" h="5777" extrusionOk="0">
                  <a:moveTo>
                    <a:pt x="2150" y="0"/>
                  </a:moveTo>
                  <a:cubicBezTo>
                    <a:pt x="1736" y="0"/>
                    <a:pt x="1322" y="142"/>
                    <a:pt x="987" y="436"/>
                  </a:cubicBezTo>
                  <a:lnTo>
                    <a:pt x="819" y="566"/>
                  </a:lnTo>
                  <a:cubicBezTo>
                    <a:pt x="75" y="1217"/>
                    <a:pt x="0" y="2353"/>
                    <a:pt x="652" y="3097"/>
                  </a:cubicBezTo>
                  <a:lnTo>
                    <a:pt x="2420" y="5163"/>
                  </a:lnTo>
                  <a:cubicBezTo>
                    <a:pt x="2776" y="5570"/>
                    <a:pt x="3278" y="5777"/>
                    <a:pt x="3781" y="5777"/>
                  </a:cubicBezTo>
                  <a:cubicBezTo>
                    <a:pt x="4197" y="5777"/>
                    <a:pt x="4614" y="5635"/>
                    <a:pt x="4951" y="5349"/>
                  </a:cubicBezTo>
                  <a:lnTo>
                    <a:pt x="5118" y="5200"/>
                  </a:lnTo>
                  <a:cubicBezTo>
                    <a:pt x="5863" y="4567"/>
                    <a:pt x="5937" y="3413"/>
                    <a:pt x="5305" y="2669"/>
                  </a:cubicBezTo>
                  <a:lnTo>
                    <a:pt x="3518" y="622"/>
                  </a:lnTo>
                  <a:cubicBezTo>
                    <a:pt x="3160" y="212"/>
                    <a:pt x="2655" y="0"/>
                    <a:pt x="2150" y="0"/>
                  </a:cubicBez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2"/>
            <p:cNvSpPr/>
            <p:nvPr/>
          </p:nvSpPr>
          <p:spPr>
            <a:xfrm>
              <a:off x="5555413" y="2148750"/>
              <a:ext cx="233125" cy="207200"/>
            </a:xfrm>
            <a:custGeom>
              <a:avLst/>
              <a:gdLst/>
              <a:ahLst/>
              <a:cxnLst/>
              <a:rect l="l" t="t" r="r" b="b"/>
              <a:pathLst>
                <a:path w="9325" h="8288" extrusionOk="0">
                  <a:moveTo>
                    <a:pt x="7509" y="0"/>
                  </a:moveTo>
                  <a:cubicBezTo>
                    <a:pt x="7301" y="0"/>
                    <a:pt x="7110" y="62"/>
                    <a:pt x="6961" y="192"/>
                  </a:cubicBezTo>
                  <a:lnTo>
                    <a:pt x="429" y="5775"/>
                  </a:lnTo>
                  <a:cubicBezTo>
                    <a:pt x="1" y="6147"/>
                    <a:pt x="57" y="6929"/>
                    <a:pt x="559" y="7524"/>
                  </a:cubicBezTo>
                  <a:lnTo>
                    <a:pt x="1210" y="8287"/>
                  </a:lnTo>
                  <a:lnTo>
                    <a:pt x="9325" y="1364"/>
                  </a:lnTo>
                  <a:lnTo>
                    <a:pt x="8673" y="620"/>
                  </a:lnTo>
                  <a:cubicBezTo>
                    <a:pt x="8345" y="219"/>
                    <a:pt x="7899" y="0"/>
                    <a:pt x="7509"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accent2"/>
            </a:gs>
            <a:gs pos="100000">
              <a:schemeClr val="accent1"/>
            </a:gs>
          </a:gsLst>
          <a:lin ang="5400700" scaled="0"/>
        </a:gradFill>
        <a:effectLst/>
      </p:bgPr>
    </p:bg>
    <p:spTree>
      <p:nvGrpSpPr>
        <p:cNvPr id="1" name="Shape 75"/>
        <p:cNvGrpSpPr/>
        <p:nvPr/>
      </p:nvGrpSpPr>
      <p:grpSpPr>
        <a:xfrm>
          <a:off x="0" y="0"/>
          <a:ext cx="0" cy="0"/>
          <a:chOff x="0" y="0"/>
          <a:chExt cx="0" cy="0"/>
        </a:xfrm>
      </p:grpSpPr>
      <p:sp>
        <p:nvSpPr>
          <p:cNvPr id="76" name="Google Shape;76;p5"/>
          <p:cNvSpPr txBox="1">
            <a:spLocks noGrp="1"/>
          </p:cNvSpPr>
          <p:nvPr>
            <p:ph type="subTitle" idx="1"/>
          </p:nvPr>
        </p:nvSpPr>
        <p:spPr>
          <a:xfrm>
            <a:off x="1252463" y="3078025"/>
            <a:ext cx="2701500" cy="1151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5"/>
          <p:cNvSpPr txBox="1">
            <a:spLocks noGrp="1"/>
          </p:cNvSpPr>
          <p:nvPr>
            <p:ph type="subTitle" idx="2"/>
          </p:nvPr>
        </p:nvSpPr>
        <p:spPr>
          <a:xfrm>
            <a:off x="5190488" y="3078025"/>
            <a:ext cx="2700600" cy="115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 name="Google Shape;78;p5"/>
          <p:cNvSpPr txBox="1">
            <a:spLocks noGrp="1"/>
          </p:cNvSpPr>
          <p:nvPr>
            <p:ph type="title"/>
          </p:nvPr>
        </p:nvSpPr>
        <p:spPr>
          <a:xfrm>
            <a:off x="1252013" y="2644950"/>
            <a:ext cx="2702400" cy="3741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2000">
                <a:solidFill>
                  <a:schemeClr val="accent1"/>
                </a:solidFill>
              </a:defRPr>
            </a:lvl1pPr>
            <a:lvl2pPr lvl="1">
              <a:spcBef>
                <a:spcPts val="0"/>
              </a:spcBef>
              <a:spcAft>
                <a:spcPts val="0"/>
              </a:spcAft>
              <a:buSzPts val="2800"/>
              <a:buNone/>
              <a:defRPr>
                <a:latin typeface="Alata"/>
                <a:ea typeface="Alata"/>
                <a:cs typeface="Alata"/>
                <a:sym typeface="Alata"/>
              </a:defRPr>
            </a:lvl2pPr>
            <a:lvl3pPr lvl="2">
              <a:spcBef>
                <a:spcPts val="0"/>
              </a:spcBef>
              <a:spcAft>
                <a:spcPts val="0"/>
              </a:spcAft>
              <a:buSzPts val="2800"/>
              <a:buNone/>
              <a:defRPr>
                <a:latin typeface="Alata"/>
                <a:ea typeface="Alata"/>
                <a:cs typeface="Alata"/>
                <a:sym typeface="Alata"/>
              </a:defRPr>
            </a:lvl3pPr>
            <a:lvl4pPr lvl="3">
              <a:spcBef>
                <a:spcPts val="0"/>
              </a:spcBef>
              <a:spcAft>
                <a:spcPts val="0"/>
              </a:spcAft>
              <a:buSzPts val="2800"/>
              <a:buNone/>
              <a:defRPr>
                <a:latin typeface="Alata"/>
                <a:ea typeface="Alata"/>
                <a:cs typeface="Alata"/>
                <a:sym typeface="Alata"/>
              </a:defRPr>
            </a:lvl4pPr>
            <a:lvl5pPr lvl="4">
              <a:spcBef>
                <a:spcPts val="0"/>
              </a:spcBef>
              <a:spcAft>
                <a:spcPts val="0"/>
              </a:spcAft>
              <a:buSzPts val="2800"/>
              <a:buNone/>
              <a:defRPr>
                <a:latin typeface="Alata"/>
                <a:ea typeface="Alata"/>
                <a:cs typeface="Alata"/>
                <a:sym typeface="Alata"/>
              </a:defRPr>
            </a:lvl5pPr>
            <a:lvl6pPr lvl="5">
              <a:spcBef>
                <a:spcPts val="0"/>
              </a:spcBef>
              <a:spcAft>
                <a:spcPts val="0"/>
              </a:spcAft>
              <a:buSzPts val="2800"/>
              <a:buNone/>
              <a:defRPr>
                <a:latin typeface="Alata"/>
                <a:ea typeface="Alata"/>
                <a:cs typeface="Alata"/>
                <a:sym typeface="Alata"/>
              </a:defRPr>
            </a:lvl6pPr>
            <a:lvl7pPr lvl="6">
              <a:spcBef>
                <a:spcPts val="0"/>
              </a:spcBef>
              <a:spcAft>
                <a:spcPts val="0"/>
              </a:spcAft>
              <a:buSzPts val="2800"/>
              <a:buNone/>
              <a:defRPr>
                <a:latin typeface="Alata"/>
                <a:ea typeface="Alata"/>
                <a:cs typeface="Alata"/>
                <a:sym typeface="Alata"/>
              </a:defRPr>
            </a:lvl7pPr>
            <a:lvl8pPr lvl="7">
              <a:spcBef>
                <a:spcPts val="0"/>
              </a:spcBef>
              <a:spcAft>
                <a:spcPts val="0"/>
              </a:spcAft>
              <a:buSzPts val="2800"/>
              <a:buNone/>
              <a:defRPr>
                <a:latin typeface="Alata"/>
                <a:ea typeface="Alata"/>
                <a:cs typeface="Alata"/>
                <a:sym typeface="Alata"/>
              </a:defRPr>
            </a:lvl8pPr>
            <a:lvl9pPr lvl="8">
              <a:spcBef>
                <a:spcPts val="0"/>
              </a:spcBef>
              <a:spcAft>
                <a:spcPts val="0"/>
              </a:spcAft>
              <a:buSzPts val="2800"/>
              <a:buNone/>
              <a:defRPr>
                <a:latin typeface="Alata"/>
                <a:ea typeface="Alata"/>
                <a:cs typeface="Alata"/>
                <a:sym typeface="Alata"/>
              </a:defRPr>
            </a:lvl9pPr>
          </a:lstStyle>
          <a:p>
            <a:endParaRPr/>
          </a:p>
        </p:txBody>
      </p:sp>
      <p:sp>
        <p:nvSpPr>
          <p:cNvPr id="79" name="Google Shape;79;p5"/>
          <p:cNvSpPr txBox="1">
            <a:spLocks noGrp="1"/>
          </p:cNvSpPr>
          <p:nvPr>
            <p:ph type="title" idx="3"/>
          </p:nvPr>
        </p:nvSpPr>
        <p:spPr>
          <a:xfrm>
            <a:off x="5190038" y="2644950"/>
            <a:ext cx="2701500" cy="37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solidFill>
                  <a:schemeClr val="accent1"/>
                </a:solidFill>
              </a:defRPr>
            </a:lvl1pPr>
            <a:lvl2pPr lvl="1" rtl="0">
              <a:spcBef>
                <a:spcPts val="0"/>
              </a:spcBef>
              <a:spcAft>
                <a:spcPts val="0"/>
              </a:spcAft>
              <a:buSzPts val="2800"/>
              <a:buNone/>
              <a:defRPr>
                <a:latin typeface="Alata"/>
                <a:ea typeface="Alata"/>
                <a:cs typeface="Alata"/>
                <a:sym typeface="Alata"/>
              </a:defRPr>
            </a:lvl2pPr>
            <a:lvl3pPr lvl="2" rtl="0">
              <a:spcBef>
                <a:spcPts val="0"/>
              </a:spcBef>
              <a:spcAft>
                <a:spcPts val="0"/>
              </a:spcAft>
              <a:buSzPts val="2800"/>
              <a:buNone/>
              <a:defRPr>
                <a:latin typeface="Alata"/>
                <a:ea typeface="Alata"/>
                <a:cs typeface="Alata"/>
                <a:sym typeface="Alata"/>
              </a:defRPr>
            </a:lvl3pPr>
            <a:lvl4pPr lvl="3" rtl="0">
              <a:spcBef>
                <a:spcPts val="0"/>
              </a:spcBef>
              <a:spcAft>
                <a:spcPts val="0"/>
              </a:spcAft>
              <a:buSzPts val="2800"/>
              <a:buNone/>
              <a:defRPr>
                <a:latin typeface="Alata"/>
                <a:ea typeface="Alata"/>
                <a:cs typeface="Alata"/>
                <a:sym typeface="Alata"/>
              </a:defRPr>
            </a:lvl4pPr>
            <a:lvl5pPr lvl="4" rtl="0">
              <a:spcBef>
                <a:spcPts val="0"/>
              </a:spcBef>
              <a:spcAft>
                <a:spcPts val="0"/>
              </a:spcAft>
              <a:buSzPts val="2800"/>
              <a:buNone/>
              <a:defRPr>
                <a:latin typeface="Alata"/>
                <a:ea typeface="Alata"/>
                <a:cs typeface="Alata"/>
                <a:sym typeface="Alata"/>
              </a:defRPr>
            </a:lvl5pPr>
            <a:lvl6pPr lvl="5" rtl="0">
              <a:spcBef>
                <a:spcPts val="0"/>
              </a:spcBef>
              <a:spcAft>
                <a:spcPts val="0"/>
              </a:spcAft>
              <a:buSzPts val="2800"/>
              <a:buNone/>
              <a:defRPr>
                <a:latin typeface="Alata"/>
                <a:ea typeface="Alata"/>
                <a:cs typeface="Alata"/>
                <a:sym typeface="Alata"/>
              </a:defRPr>
            </a:lvl6pPr>
            <a:lvl7pPr lvl="6" rtl="0">
              <a:spcBef>
                <a:spcPts val="0"/>
              </a:spcBef>
              <a:spcAft>
                <a:spcPts val="0"/>
              </a:spcAft>
              <a:buSzPts val="2800"/>
              <a:buNone/>
              <a:defRPr>
                <a:latin typeface="Alata"/>
                <a:ea typeface="Alata"/>
                <a:cs typeface="Alata"/>
                <a:sym typeface="Alata"/>
              </a:defRPr>
            </a:lvl7pPr>
            <a:lvl8pPr lvl="7" rtl="0">
              <a:spcBef>
                <a:spcPts val="0"/>
              </a:spcBef>
              <a:spcAft>
                <a:spcPts val="0"/>
              </a:spcAft>
              <a:buSzPts val="2800"/>
              <a:buNone/>
              <a:defRPr>
                <a:latin typeface="Alata"/>
                <a:ea typeface="Alata"/>
                <a:cs typeface="Alata"/>
                <a:sym typeface="Alata"/>
              </a:defRPr>
            </a:lvl8pPr>
            <a:lvl9pPr lvl="8" rtl="0">
              <a:spcBef>
                <a:spcPts val="0"/>
              </a:spcBef>
              <a:spcAft>
                <a:spcPts val="0"/>
              </a:spcAft>
              <a:buSzPts val="2800"/>
              <a:buNone/>
              <a:defRPr>
                <a:latin typeface="Alata"/>
                <a:ea typeface="Alata"/>
                <a:cs typeface="Alata"/>
                <a:sym typeface="Alata"/>
              </a:defRPr>
            </a:lvl9pPr>
          </a:lstStyle>
          <a:p>
            <a:endParaRPr/>
          </a:p>
        </p:txBody>
      </p:sp>
      <p:sp>
        <p:nvSpPr>
          <p:cNvPr id="80" name="Google Shape;80;p5"/>
          <p:cNvSpPr txBox="1">
            <a:spLocks noGrp="1"/>
          </p:cNvSpPr>
          <p:nvPr>
            <p:ph type="title" idx="4"/>
          </p:nvPr>
        </p:nvSpPr>
        <p:spPr>
          <a:xfrm>
            <a:off x="702144" y="729175"/>
            <a:ext cx="77394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Luckiest Guy"/>
              <a:buNone/>
              <a:defRPr sz="3500"/>
            </a:lvl1pPr>
            <a:lvl2pPr lvl="1" rtl="0">
              <a:spcBef>
                <a:spcPts val="0"/>
              </a:spcBef>
              <a:spcAft>
                <a:spcPts val="0"/>
              </a:spcAft>
              <a:buSzPts val="2800"/>
              <a:buFont typeface="Luckiest Guy"/>
              <a:buNone/>
              <a:defRPr>
                <a:latin typeface="Luckiest Guy"/>
                <a:ea typeface="Luckiest Guy"/>
                <a:cs typeface="Luckiest Guy"/>
                <a:sym typeface="Luckiest Guy"/>
              </a:defRPr>
            </a:lvl2pPr>
            <a:lvl3pPr lvl="2" rtl="0">
              <a:spcBef>
                <a:spcPts val="0"/>
              </a:spcBef>
              <a:spcAft>
                <a:spcPts val="0"/>
              </a:spcAft>
              <a:buSzPts val="2800"/>
              <a:buFont typeface="Luckiest Guy"/>
              <a:buNone/>
              <a:defRPr>
                <a:latin typeface="Luckiest Guy"/>
                <a:ea typeface="Luckiest Guy"/>
                <a:cs typeface="Luckiest Guy"/>
                <a:sym typeface="Luckiest Guy"/>
              </a:defRPr>
            </a:lvl3pPr>
            <a:lvl4pPr lvl="3" rtl="0">
              <a:spcBef>
                <a:spcPts val="0"/>
              </a:spcBef>
              <a:spcAft>
                <a:spcPts val="0"/>
              </a:spcAft>
              <a:buSzPts val="2800"/>
              <a:buFont typeface="Luckiest Guy"/>
              <a:buNone/>
              <a:defRPr>
                <a:latin typeface="Luckiest Guy"/>
                <a:ea typeface="Luckiest Guy"/>
                <a:cs typeface="Luckiest Guy"/>
                <a:sym typeface="Luckiest Guy"/>
              </a:defRPr>
            </a:lvl4pPr>
            <a:lvl5pPr lvl="4" rtl="0">
              <a:spcBef>
                <a:spcPts val="0"/>
              </a:spcBef>
              <a:spcAft>
                <a:spcPts val="0"/>
              </a:spcAft>
              <a:buSzPts val="2800"/>
              <a:buFont typeface="Luckiest Guy"/>
              <a:buNone/>
              <a:defRPr>
                <a:latin typeface="Luckiest Guy"/>
                <a:ea typeface="Luckiest Guy"/>
                <a:cs typeface="Luckiest Guy"/>
                <a:sym typeface="Luckiest Guy"/>
              </a:defRPr>
            </a:lvl5pPr>
            <a:lvl6pPr lvl="5" rtl="0">
              <a:spcBef>
                <a:spcPts val="0"/>
              </a:spcBef>
              <a:spcAft>
                <a:spcPts val="0"/>
              </a:spcAft>
              <a:buSzPts val="2800"/>
              <a:buFont typeface="Luckiest Guy"/>
              <a:buNone/>
              <a:defRPr>
                <a:latin typeface="Luckiest Guy"/>
                <a:ea typeface="Luckiest Guy"/>
                <a:cs typeface="Luckiest Guy"/>
                <a:sym typeface="Luckiest Guy"/>
              </a:defRPr>
            </a:lvl6pPr>
            <a:lvl7pPr lvl="6" rtl="0">
              <a:spcBef>
                <a:spcPts val="0"/>
              </a:spcBef>
              <a:spcAft>
                <a:spcPts val="0"/>
              </a:spcAft>
              <a:buSzPts val="2800"/>
              <a:buFont typeface="Luckiest Guy"/>
              <a:buNone/>
              <a:defRPr>
                <a:latin typeface="Luckiest Guy"/>
                <a:ea typeface="Luckiest Guy"/>
                <a:cs typeface="Luckiest Guy"/>
                <a:sym typeface="Luckiest Guy"/>
              </a:defRPr>
            </a:lvl7pPr>
            <a:lvl8pPr lvl="7" rtl="0">
              <a:spcBef>
                <a:spcPts val="0"/>
              </a:spcBef>
              <a:spcAft>
                <a:spcPts val="0"/>
              </a:spcAft>
              <a:buSzPts val="2800"/>
              <a:buFont typeface="Luckiest Guy"/>
              <a:buNone/>
              <a:defRPr>
                <a:latin typeface="Luckiest Guy"/>
                <a:ea typeface="Luckiest Guy"/>
                <a:cs typeface="Luckiest Guy"/>
                <a:sym typeface="Luckiest Guy"/>
              </a:defRPr>
            </a:lvl8pPr>
            <a:lvl9pPr lvl="8" rtl="0">
              <a:spcBef>
                <a:spcPts val="0"/>
              </a:spcBef>
              <a:spcAft>
                <a:spcPts val="0"/>
              </a:spcAft>
              <a:buSzPts val="2800"/>
              <a:buFont typeface="Luckiest Guy"/>
              <a:buNone/>
              <a:defRPr>
                <a:latin typeface="Luckiest Guy"/>
                <a:ea typeface="Luckiest Guy"/>
                <a:cs typeface="Luckiest Guy"/>
                <a:sym typeface="Luckiest Guy"/>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2"/>
            </a:gs>
            <a:gs pos="100000">
              <a:schemeClr val="accent1"/>
            </a:gs>
          </a:gsLst>
          <a:lin ang="5400700" scaled="0"/>
        </a:gradFill>
        <a:effectLst/>
      </p:bgPr>
    </p:bg>
    <p:spTree>
      <p:nvGrpSpPr>
        <p:cNvPr id="1" name="Shape 102"/>
        <p:cNvGrpSpPr/>
        <p:nvPr/>
      </p:nvGrpSpPr>
      <p:grpSpPr>
        <a:xfrm>
          <a:off x="0" y="0"/>
          <a:ext cx="0" cy="0"/>
          <a:chOff x="0" y="0"/>
          <a:chExt cx="0" cy="0"/>
        </a:xfrm>
      </p:grpSpPr>
      <p:grpSp>
        <p:nvGrpSpPr>
          <p:cNvPr id="103" name="Google Shape;103;p7"/>
          <p:cNvGrpSpPr/>
          <p:nvPr/>
        </p:nvGrpSpPr>
        <p:grpSpPr>
          <a:xfrm>
            <a:off x="-164023" y="4415103"/>
            <a:ext cx="9904480" cy="803837"/>
            <a:chOff x="238125" y="2546675"/>
            <a:chExt cx="7125525" cy="578300"/>
          </a:xfrm>
        </p:grpSpPr>
        <p:sp>
          <p:nvSpPr>
            <p:cNvPr id="104" name="Google Shape;104;p7"/>
            <p:cNvSpPr/>
            <p:nvPr/>
          </p:nvSpPr>
          <p:spPr>
            <a:xfrm>
              <a:off x="1783725" y="2596825"/>
              <a:ext cx="603400" cy="478000"/>
            </a:xfrm>
            <a:custGeom>
              <a:avLst/>
              <a:gdLst/>
              <a:ahLst/>
              <a:cxnLst/>
              <a:rect l="l" t="t" r="r" b="b"/>
              <a:pathLst>
                <a:path w="24136" h="19120" extrusionOk="0">
                  <a:moveTo>
                    <a:pt x="1" y="1"/>
                  </a:moveTo>
                  <a:lnTo>
                    <a:pt x="24135" y="1"/>
                  </a:lnTo>
                  <a:lnTo>
                    <a:pt x="24135" y="19120"/>
                  </a:lnTo>
                  <a:lnTo>
                    <a:pt x="1"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2415975" y="2596825"/>
              <a:ext cx="690000" cy="478000"/>
            </a:xfrm>
            <a:custGeom>
              <a:avLst/>
              <a:gdLst/>
              <a:ahLst/>
              <a:cxnLst/>
              <a:rect l="l" t="t" r="r" b="b"/>
              <a:pathLst>
                <a:path w="27600" h="19120" extrusionOk="0">
                  <a:moveTo>
                    <a:pt x="0" y="1"/>
                  </a:moveTo>
                  <a:lnTo>
                    <a:pt x="27599" y="1"/>
                  </a:lnTo>
                  <a:lnTo>
                    <a:pt x="27599"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3134825" y="2596825"/>
              <a:ext cx="778150" cy="478000"/>
            </a:xfrm>
            <a:custGeom>
              <a:avLst/>
              <a:gdLst/>
              <a:ahLst/>
              <a:cxnLst/>
              <a:rect l="l" t="t" r="r" b="b"/>
              <a:pathLst>
                <a:path w="31126" h="19120" extrusionOk="0">
                  <a:moveTo>
                    <a:pt x="0" y="1"/>
                  </a:moveTo>
                  <a:lnTo>
                    <a:pt x="31126" y="1"/>
                  </a:lnTo>
                  <a:lnTo>
                    <a:pt x="31126"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3941075" y="2596825"/>
              <a:ext cx="595775" cy="478000"/>
            </a:xfrm>
            <a:custGeom>
              <a:avLst/>
              <a:gdLst/>
              <a:ahLst/>
              <a:cxnLst/>
              <a:rect l="l" t="t" r="r" b="b"/>
              <a:pathLst>
                <a:path w="23831" h="19120" extrusionOk="0">
                  <a:moveTo>
                    <a:pt x="0" y="1"/>
                  </a:moveTo>
                  <a:lnTo>
                    <a:pt x="23830" y="1"/>
                  </a:lnTo>
                  <a:lnTo>
                    <a:pt x="23830"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64950" y="2596825"/>
              <a:ext cx="595775" cy="478000"/>
            </a:xfrm>
            <a:custGeom>
              <a:avLst/>
              <a:gdLst/>
              <a:ahLst/>
              <a:cxnLst/>
              <a:rect l="l" t="t" r="r" b="b"/>
              <a:pathLst>
                <a:path w="23831" h="19120" extrusionOk="0">
                  <a:moveTo>
                    <a:pt x="0" y="1"/>
                  </a:moveTo>
                  <a:lnTo>
                    <a:pt x="23830" y="1"/>
                  </a:lnTo>
                  <a:lnTo>
                    <a:pt x="23830"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5800525" y="2596825"/>
              <a:ext cx="564625" cy="478000"/>
            </a:xfrm>
            <a:custGeom>
              <a:avLst/>
              <a:gdLst/>
              <a:ahLst/>
              <a:cxnLst/>
              <a:rect l="l" t="t" r="r" b="b"/>
              <a:pathLst>
                <a:path w="22585" h="19120" extrusionOk="0">
                  <a:moveTo>
                    <a:pt x="1" y="1"/>
                  </a:moveTo>
                  <a:lnTo>
                    <a:pt x="22585" y="1"/>
                  </a:lnTo>
                  <a:lnTo>
                    <a:pt x="22585" y="19120"/>
                  </a:lnTo>
                  <a:lnTo>
                    <a:pt x="1"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6393250" y="2596825"/>
              <a:ext cx="519775" cy="478000"/>
            </a:xfrm>
            <a:custGeom>
              <a:avLst/>
              <a:gdLst/>
              <a:ahLst/>
              <a:cxnLst/>
              <a:rect l="l" t="t" r="r" b="b"/>
              <a:pathLst>
                <a:path w="20791" h="19120" extrusionOk="0">
                  <a:moveTo>
                    <a:pt x="0" y="1"/>
                  </a:moveTo>
                  <a:lnTo>
                    <a:pt x="20791" y="1"/>
                  </a:lnTo>
                  <a:lnTo>
                    <a:pt x="20791"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6941875" y="2596825"/>
              <a:ext cx="421775" cy="478000"/>
            </a:xfrm>
            <a:custGeom>
              <a:avLst/>
              <a:gdLst/>
              <a:ahLst/>
              <a:cxnLst/>
              <a:rect l="l" t="t" r="r" b="b"/>
              <a:pathLst>
                <a:path w="16871" h="19120" extrusionOk="0">
                  <a:moveTo>
                    <a:pt x="1" y="1"/>
                  </a:moveTo>
                  <a:lnTo>
                    <a:pt x="16871" y="1"/>
                  </a:lnTo>
                  <a:lnTo>
                    <a:pt x="16871" y="19120"/>
                  </a:lnTo>
                  <a:lnTo>
                    <a:pt x="1"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5189575" y="2596825"/>
              <a:ext cx="582850" cy="478000"/>
            </a:xfrm>
            <a:custGeom>
              <a:avLst/>
              <a:gdLst/>
              <a:ahLst/>
              <a:cxnLst/>
              <a:rect l="l" t="t" r="r" b="b"/>
              <a:pathLst>
                <a:path w="23314" h="19120" extrusionOk="0">
                  <a:moveTo>
                    <a:pt x="0" y="1"/>
                  </a:moveTo>
                  <a:lnTo>
                    <a:pt x="23314" y="1"/>
                  </a:lnTo>
                  <a:lnTo>
                    <a:pt x="23314"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51500" y="2577075"/>
              <a:ext cx="328300" cy="517500"/>
            </a:xfrm>
            <a:custGeom>
              <a:avLst/>
              <a:gdLst/>
              <a:ahLst/>
              <a:cxnLst/>
              <a:rect l="l" t="t" r="r" b="b"/>
              <a:pathLst>
                <a:path w="13132" h="20700" extrusionOk="0">
                  <a:moveTo>
                    <a:pt x="1" y="1"/>
                  </a:moveTo>
                  <a:lnTo>
                    <a:pt x="1" y="20700"/>
                  </a:lnTo>
                  <a:lnTo>
                    <a:pt x="13132" y="20274"/>
                  </a:lnTo>
                  <a:lnTo>
                    <a:pt x="13132" y="426"/>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238125" y="2546675"/>
              <a:ext cx="461275" cy="578300"/>
            </a:xfrm>
            <a:custGeom>
              <a:avLst/>
              <a:gdLst/>
              <a:ahLst/>
              <a:cxnLst/>
              <a:rect l="l" t="t" r="r" b="b"/>
              <a:pathLst>
                <a:path w="18451" h="23132" extrusionOk="0">
                  <a:moveTo>
                    <a:pt x="18450" y="609"/>
                  </a:moveTo>
                  <a:lnTo>
                    <a:pt x="0" y="1"/>
                  </a:lnTo>
                  <a:lnTo>
                    <a:pt x="0" y="23132"/>
                  </a:lnTo>
                  <a:lnTo>
                    <a:pt x="18450" y="22524"/>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730525" y="2562650"/>
              <a:ext cx="392875" cy="545625"/>
            </a:xfrm>
            <a:custGeom>
              <a:avLst/>
              <a:gdLst/>
              <a:ahLst/>
              <a:cxnLst/>
              <a:rect l="l" t="t" r="r" b="b"/>
              <a:pathLst>
                <a:path w="15715" h="21825" extrusionOk="0">
                  <a:moveTo>
                    <a:pt x="0" y="0"/>
                  </a:moveTo>
                  <a:lnTo>
                    <a:pt x="0" y="21824"/>
                  </a:lnTo>
                  <a:lnTo>
                    <a:pt x="15715" y="21307"/>
                  </a:lnTo>
                  <a:lnTo>
                    <a:pt x="15715" y="547"/>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1505625" y="2588475"/>
              <a:ext cx="243950" cy="494700"/>
            </a:xfrm>
            <a:custGeom>
              <a:avLst/>
              <a:gdLst/>
              <a:ahLst/>
              <a:cxnLst/>
              <a:rect l="l" t="t" r="r" b="b"/>
              <a:pathLst>
                <a:path w="9758" h="19788" extrusionOk="0">
                  <a:moveTo>
                    <a:pt x="0" y="0"/>
                  </a:moveTo>
                  <a:lnTo>
                    <a:pt x="0" y="19788"/>
                  </a:lnTo>
                  <a:lnTo>
                    <a:pt x="9757" y="19454"/>
                  </a:lnTo>
                  <a:lnTo>
                    <a:pt x="9757" y="335"/>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7"/>
          <p:cNvGrpSpPr/>
          <p:nvPr/>
        </p:nvGrpSpPr>
        <p:grpSpPr>
          <a:xfrm>
            <a:off x="518835" y="235518"/>
            <a:ext cx="8106242" cy="4082929"/>
            <a:chOff x="983725" y="615450"/>
            <a:chExt cx="5420785" cy="3648404"/>
          </a:xfrm>
        </p:grpSpPr>
        <p:sp>
          <p:nvSpPr>
            <p:cNvPr id="118" name="Google Shape;118;p7"/>
            <p:cNvSpPr/>
            <p:nvPr/>
          </p:nvSpPr>
          <p:spPr>
            <a:xfrm>
              <a:off x="983725" y="615450"/>
              <a:ext cx="5420785" cy="3648404"/>
            </a:xfrm>
            <a:custGeom>
              <a:avLst/>
              <a:gdLst/>
              <a:ahLst/>
              <a:cxnLst/>
              <a:rect l="l" t="t" r="r" b="b"/>
              <a:pathLst>
                <a:path w="90641" h="61005" extrusionOk="0">
                  <a:moveTo>
                    <a:pt x="88938" y="61005"/>
                  </a:moveTo>
                  <a:lnTo>
                    <a:pt x="1824" y="60883"/>
                  </a:lnTo>
                  <a:lnTo>
                    <a:pt x="1" y="1"/>
                  </a:lnTo>
                  <a:lnTo>
                    <a:pt x="90641" y="31"/>
                  </a:lnTo>
                  <a:close/>
                </a:path>
              </a:pathLst>
            </a:custGeom>
            <a:solidFill>
              <a:schemeClr val="dk1"/>
            </a:solidFill>
            <a:ln>
              <a:noFill/>
            </a:ln>
            <a:effectLst>
              <a:outerShdw dist="133350" dir="2640000" algn="bl" rotWithShape="0">
                <a:srgbClr val="A4B0DA"/>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41915" y="671786"/>
              <a:ext cx="5311701" cy="3537526"/>
            </a:xfrm>
            <a:custGeom>
              <a:avLst/>
              <a:gdLst/>
              <a:ahLst/>
              <a:cxnLst/>
              <a:rect l="l" t="t" r="r" b="b"/>
              <a:pathLst>
                <a:path w="88817" h="59151" extrusionOk="0">
                  <a:moveTo>
                    <a:pt x="87114" y="59151"/>
                  </a:moveTo>
                  <a:lnTo>
                    <a:pt x="1763" y="58968"/>
                  </a:lnTo>
                  <a:lnTo>
                    <a:pt x="0" y="31"/>
                  </a:lnTo>
                  <a:lnTo>
                    <a:pt x="888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1121873" y="766337"/>
              <a:ext cx="5159019" cy="3392080"/>
            </a:xfrm>
            <a:custGeom>
              <a:avLst/>
              <a:gdLst/>
              <a:ahLst/>
              <a:cxnLst/>
              <a:rect l="l" t="t" r="r" b="b"/>
              <a:pathLst>
                <a:path w="86264" h="56719" extrusionOk="0">
                  <a:moveTo>
                    <a:pt x="84622" y="56719"/>
                  </a:moveTo>
                  <a:lnTo>
                    <a:pt x="1703" y="56567"/>
                  </a:lnTo>
                  <a:lnTo>
                    <a:pt x="1" y="61"/>
                  </a:lnTo>
                  <a:lnTo>
                    <a:pt x="862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174620" y="826321"/>
              <a:ext cx="5059025" cy="3228513"/>
            </a:xfrm>
            <a:custGeom>
              <a:avLst/>
              <a:gdLst/>
              <a:ahLst/>
              <a:cxnLst/>
              <a:rect l="l" t="t" r="r" b="b"/>
              <a:pathLst>
                <a:path w="84592" h="53984" extrusionOk="0">
                  <a:moveTo>
                    <a:pt x="82980" y="53983"/>
                  </a:moveTo>
                  <a:lnTo>
                    <a:pt x="1672" y="53770"/>
                  </a:lnTo>
                  <a:lnTo>
                    <a:pt x="0" y="61"/>
                  </a:lnTo>
                  <a:lnTo>
                    <a:pt x="845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7"/>
          <p:cNvSpPr txBox="1">
            <a:spLocks noGrp="1"/>
          </p:cNvSpPr>
          <p:nvPr>
            <p:ph type="body" idx="1"/>
          </p:nvPr>
        </p:nvSpPr>
        <p:spPr>
          <a:xfrm>
            <a:off x="1153275" y="2043918"/>
            <a:ext cx="3737400" cy="1902900"/>
          </a:xfrm>
          <a:prstGeom prst="rect">
            <a:avLst/>
          </a:prstGeom>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accent3"/>
              </a:buClr>
              <a:buSzPts val="1400"/>
              <a:buFont typeface="Anaheim"/>
              <a:buChar char="●"/>
              <a:defRPr sz="1400">
                <a:latin typeface="Alata"/>
                <a:ea typeface="Alata"/>
                <a:cs typeface="Alata"/>
                <a:sym typeface="Alata"/>
              </a:defRPr>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endParaRPr/>
          </a:p>
        </p:txBody>
      </p:sp>
      <p:sp>
        <p:nvSpPr>
          <p:cNvPr id="123" name="Google Shape;123;p7"/>
          <p:cNvSpPr txBox="1">
            <a:spLocks noGrp="1"/>
          </p:cNvSpPr>
          <p:nvPr>
            <p:ph type="title"/>
          </p:nvPr>
        </p:nvSpPr>
        <p:spPr>
          <a:xfrm>
            <a:off x="702144" y="729175"/>
            <a:ext cx="77394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Luckiest Guy"/>
              <a:buNone/>
              <a:defRPr sz="3500"/>
            </a:lvl1pPr>
            <a:lvl2pPr lvl="1" rtl="0">
              <a:spcBef>
                <a:spcPts val="0"/>
              </a:spcBef>
              <a:spcAft>
                <a:spcPts val="0"/>
              </a:spcAft>
              <a:buSzPts val="2800"/>
              <a:buFont typeface="Luckiest Guy"/>
              <a:buNone/>
              <a:defRPr>
                <a:latin typeface="Luckiest Guy"/>
                <a:ea typeface="Luckiest Guy"/>
                <a:cs typeface="Luckiest Guy"/>
                <a:sym typeface="Luckiest Guy"/>
              </a:defRPr>
            </a:lvl2pPr>
            <a:lvl3pPr lvl="2" rtl="0">
              <a:spcBef>
                <a:spcPts val="0"/>
              </a:spcBef>
              <a:spcAft>
                <a:spcPts val="0"/>
              </a:spcAft>
              <a:buSzPts val="2800"/>
              <a:buFont typeface="Luckiest Guy"/>
              <a:buNone/>
              <a:defRPr>
                <a:latin typeface="Luckiest Guy"/>
                <a:ea typeface="Luckiest Guy"/>
                <a:cs typeface="Luckiest Guy"/>
                <a:sym typeface="Luckiest Guy"/>
              </a:defRPr>
            </a:lvl3pPr>
            <a:lvl4pPr lvl="3" rtl="0">
              <a:spcBef>
                <a:spcPts val="0"/>
              </a:spcBef>
              <a:spcAft>
                <a:spcPts val="0"/>
              </a:spcAft>
              <a:buSzPts val="2800"/>
              <a:buFont typeface="Luckiest Guy"/>
              <a:buNone/>
              <a:defRPr>
                <a:latin typeface="Luckiest Guy"/>
                <a:ea typeface="Luckiest Guy"/>
                <a:cs typeface="Luckiest Guy"/>
                <a:sym typeface="Luckiest Guy"/>
              </a:defRPr>
            </a:lvl4pPr>
            <a:lvl5pPr lvl="4" rtl="0">
              <a:spcBef>
                <a:spcPts val="0"/>
              </a:spcBef>
              <a:spcAft>
                <a:spcPts val="0"/>
              </a:spcAft>
              <a:buSzPts val="2800"/>
              <a:buFont typeface="Luckiest Guy"/>
              <a:buNone/>
              <a:defRPr>
                <a:latin typeface="Luckiest Guy"/>
                <a:ea typeface="Luckiest Guy"/>
                <a:cs typeface="Luckiest Guy"/>
                <a:sym typeface="Luckiest Guy"/>
              </a:defRPr>
            </a:lvl5pPr>
            <a:lvl6pPr lvl="5" rtl="0">
              <a:spcBef>
                <a:spcPts val="0"/>
              </a:spcBef>
              <a:spcAft>
                <a:spcPts val="0"/>
              </a:spcAft>
              <a:buSzPts val="2800"/>
              <a:buFont typeface="Luckiest Guy"/>
              <a:buNone/>
              <a:defRPr>
                <a:latin typeface="Luckiest Guy"/>
                <a:ea typeface="Luckiest Guy"/>
                <a:cs typeface="Luckiest Guy"/>
                <a:sym typeface="Luckiest Guy"/>
              </a:defRPr>
            </a:lvl6pPr>
            <a:lvl7pPr lvl="6" rtl="0">
              <a:spcBef>
                <a:spcPts val="0"/>
              </a:spcBef>
              <a:spcAft>
                <a:spcPts val="0"/>
              </a:spcAft>
              <a:buSzPts val="2800"/>
              <a:buFont typeface="Luckiest Guy"/>
              <a:buNone/>
              <a:defRPr>
                <a:latin typeface="Luckiest Guy"/>
                <a:ea typeface="Luckiest Guy"/>
                <a:cs typeface="Luckiest Guy"/>
                <a:sym typeface="Luckiest Guy"/>
              </a:defRPr>
            </a:lvl7pPr>
            <a:lvl8pPr lvl="7" rtl="0">
              <a:spcBef>
                <a:spcPts val="0"/>
              </a:spcBef>
              <a:spcAft>
                <a:spcPts val="0"/>
              </a:spcAft>
              <a:buSzPts val="2800"/>
              <a:buFont typeface="Luckiest Guy"/>
              <a:buNone/>
              <a:defRPr>
                <a:latin typeface="Luckiest Guy"/>
                <a:ea typeface="Luckiest Guy"/>
                <a:cs typeface="Luckiest Guy"/>
                <a:sym typeface="Luckiest Guy"/>
              </a:defRPr>
            </a:lvl8pPr>
            <a:lvl9pPr lvl="8" rtl="0">
              <a:spcBef>
                <a:spcPts val="0"/>
              </a:spcBef>
              <a:spcAft>
                <a:spcPts val="0"/>
              </a:spcAft>
              <a:buSzPts val="2800"/>
              <a:buFont typeface="Luckiest Guy"/>
              <a:buNone/>
              <a:defRPr>
                <a:latin typeface="Luckiest Guy"/>
                <a:ea typeface="Luckiest Guy"/>
                <a:cs typeface="Luckiest Guy"/>
                <a:sym typeface="Luckiest Guy"/>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2"/>
            </a:gs>
            <a:gs pos="100000">
              <a:schemeClr val="accent1"/>
            </a:gs>
          </a:gsLst>
          <a:lin ang="5400700" scaled="0"/>
        </a:gradFill>
        <a:effectLst/>
      </p:bgPr>
    </p:bg>
    <p:spTree>
      <p:nvGrpSpPr>
        <p:cNvPr id="1" name="Shape 124"/>
        <p:cNvGrpSpPr/>
        <p:nvPr/>
      </p:nvGrpSpPr>
      <p:grpSpPr>
        <a:xfrm>
          <a:off x="0" y="0"/>
          <a:ext cx="0" cy="0"/>
          <a:chOff x="0" y="0"/>
          <a:chExt cx="0" cy="0"/>
        </a:xfrm>
      </p:grpSpPr>
      <p:sp>
        <p:nvSpPr>
          <p:cNvPr id="125" name="Google Shape;125;p8"/>
          <p:cNvSpPr txBox="1">
            <a:spLocks noGrp="1"/>
          </p:cNvSpPr>
          <p:nvPr>
            <p:ph type="title"/>
          </p:nvPr>
        </p:nvSpPr>
        <p:spPr>
          <a:xfrm>
            <a:off x="1724100" y="1325900"/>
            <a:ext cx="5695800" cy="2482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2"/>
            </a:gs>
            <a:gs pos="100000">
              <a:schemeClr val="accent1"/>
            </a:gs>
          </a:gsLst>
          <a:lin ang="5400700" scaled="0"/>
        </a:gradFill>
        <a:effectLst/>
      </p:bgPr>
    </p:bg>
    <p:spTree>
      <p:nvGrpSpPr>
        <p:cNvPr id="1" name="Shape 126"/>
        <p:cNvGrpSpPr/>
        <p:nvPr/>
      </p:nvGrpSpPr>
      <p:grpSpPr>
        <a:xfrm>
          <a:off x="0" y="0"/>
          <a:ext cx="0" cy="0"/>
          <a:chOff x="0" y="0"/>
          <a:chExt cx="0" cy="0"/>
        </a:xfrm>
      </p:grpSpPr>
      <p:grpSp>
        <p:nvGrpSpPr>
          <p:cNvPr id="127" name="Google Shape;127;p9"/>
          <p:cNvGrpSpPr/>
          <p:nvPr/>
        </p:nvGrpSpPr>
        <p:grpSpPr>
          <a:xfrm>
            <a:off x="713224" y="485802"/>
            <a:ext cx="7717572" cy="3887010"/>
            <a:chOff x="983725" y="615450"/>
            <a:chExt cx="5420785" cy="3648404"/>
          </a:xfrm>
        </p:grpSpPr>
        <p:sp>
          <p:nvSpPr>
            <p:cNvPr id="128" name="Google Shape;128;p9"/>
            <p:cNvSpPr/>
            <p:nvPr/>
          </p:nvSpPr>
          <p:spPr>
            <a:xfrm>
              <a:off x="983725" y="615450"/>
              <a:ext cx="5420785" cy="3648404"/>
            </a:xfrm>
            <a:custGeom>
              <a:avLst/>
              <a:gdLst/>
              <a:ahLst/>
              <a:cxnLst/>
              <a:rect l="l" t="t" r="r" b="b"/>
              <a:pathLst>
                <a:path w="90641" h="61005" extrusionOk="0">
                  <a:moveTo>
                    <a:pt x="88938" y="61005"/>
                  </a:moveTo>
                  <a:lnTo>
                    <a:pt x="1824" y="60883"/>
                  </a:lnTo>
                  <a:lnTo>
                    <a:pt x="1" y="1"/>
                  </a:lnTo>
                  <a:lnTo>
                    <a:pt x="90641" y="31"/>
                  </a:lnTo>
                  <a:close/>
                </a:path>
              </a:pathLst>
            </a:custGeom>
            <a:solidFill>
              <a:schemeClr val="dk1"/>
            </a:solidFill>
            <a:ln>
              <a:noFill/>
            </a:ln>
            <a:effectLst>
              <a:outerShdw dist="133350" dir="2640000" algn="bl" rotWithShape="0">
                <a:srgbClr val="A4B0DA"/>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1041915" y="671786"/>
              <a:ext cx="5311701" cy="3537526"/>
            </a:xfrm>
            <a:custGeom>
              <a:avLst/>
              <a:gdLst/>
              <a:ahLst/>
              <a:cxnLst/>
              <a:rect l="l" t="t" r="r" b="b"/>
              <a:pathLst>
                <a:path w="88817" h="59151" extrusionOk="0">
                  <a:moveTo>
                    <a:pt x="87114" y="59151"/>
                  </a:moveTo>
                  <a:lnTo>
                    <a:pt x="1763" y="58968"/>
                  </a:lnTo>
                  <a:lnTo>
                    <a:pt x="0" y="31"/>
                  </a:lnTo>
                  <a:lnTo>
                    <a:pt x="888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a:off x="1121873" y="766337"/>
              <a:ext cx="5159019" cy="3392080"/>
            </a:xfrm>
            <a:custGeom>
              <a:avLst/>
              <a:gdLst/>
              <a:ahLst/>
              <a:cxnLst/>
              <a:rect l="l" t="t" r="r" b="b"/>
              <a:pathLst>
                <a:path w="86264" h="56719" extrusionOk="0">
                  <a:moveTo>
                    <a:pt x="84622" y="56719"/>
                  </a:moveTo>
                  <a:lnTo>
                    <a:pt x="1703" y="56567"/>
                  </a:lnTo>
                  <a:lnTo>
                    <a:pt x="1" y="61"/>
                  </a:lnTo>
                  <a:lnTo>
                    <a:pt x="862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1174620" y="826321"/>
              <a:ext cx="5059025" cy="3228513"/>
            </a:xfrm>
            <a:custGeom>
              <a:avLst/>
              <a:gdLst/>
              <a:ahLst/>
              <a:cxnLst/>
              <a:rect l="l" t="t" r="r" b="b"/>
              <a:pathLst>
                <a:path w="84592" h="53984" extrusionOk="0">
                  <a:moveTo>
                    <a:pt x="82980" y="53983"/>
                  </a:moveTo>
                  <a:lnTo>
                    <a:pt x="1672" y="53770"/>
                  </a:lnTo>
                  <a:lnTo>
                    <a:pt x="0" y="61"/>
                  </a:lnTo>
                  <a:lnTo>
                    <a:pt x="845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9"/>
          <p:cNvSpPr txBox="1">
            <a:spLocks noGrp="1"/>
          </p:cNvSpPr>
          <p:nvPr>
            <p:ph type="title"/>
          </p:nvPr>
        </p:nvSpPr>
        <p:spPr>
          <a:xfrm>
            <a:off x="1891725" y="1111200"/>
            <a:ext cx="5360700" cy="804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33" name="Google Shape;133;p9"/>
          <p:cNvSpPr txBox="1">
            <a:spLocks noGrp="1"/>
          </p:cNvSpPr>
          <p:nvPr>
            <p:ph type="subTitle" idx="1"/>
          </p:nvPr>
        </p:nvSpPr>
        <p:spPr>
          <a:xfrm>
            <a:off x="2049325" y="1922675"/>
            <a:ext cx="5045400" cy="1251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34" name="Google Shape;134;p9"/>
          <p:cNvGrpSpPr/>
          <p:nvPr/>
        </p:nvGrpSpPr>
        <p:grpSpPr>
          <a:xfrm>
            <a:off x="-164023" y="4415103"/>
            <a:ext cx="9904480" cy="803837"/>
            <a:chOff x="238125" y="2546675"/>
            <a:chExt cx="7125525" cy="578300"/>
          </a:xfrm>
        </p:grpSpPr>
        <p:sp>
          <p:nvSpPr>
            <p:cNvPr id="135" name="Google Shape;135;p9"/>
            <p:cNvSpPr/>
            <p:nvPr/>
          </p:nvSpPr>
          <p:spPr>
            <a:xfrm>
              <a:off x="1783725" y="2596825"/>
              <a:ext cx="603400" cy="478000"/>
            </a:xfrm>
            <a:custGeom>
              <a:avLst/>
              <a:gdLst/>
              <a:ahLst/>
              <a:cxnLst/>
              <a:rect l="l" t="t" r="r" b="b"/>
              <a:pathLst>
                <a:path w="24136" h="19120" extrusionOk="0">
                  <a:moveTo>
                    <a:pt x="1" y="1"/>
                  </a:moveTo>
                  <a:lnTo>
                    <a:pt x="24135" y="1"/>
                  </a:lnTo>
                  <a:lnTo>
                    <a:pt x="24135" y="19120"/>
                  </a:lnTo>
                  <a:lnTo>
                    <a:pt x="1"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2415975" y="2596825"/>
              <a:ext cx="690000" cy="478000"/>
            </a:xfrm>
            <a:custGeom>
              <a:avLst/>
              <a:gdLst/>
              <a:ahLst/>
              <a:cxnLst/>
              <a:rect l="l" t="t" r="r" b="b"/>
              <a:pathLst>
                <a:path w="27600" h="19120" extrusionOk="0">
                  <a:moveTo>
                    <a:pt x="0" y="1"/>
                  </a:moveTo>
                  <a:lnTo>
                    <a:pt x="27599" y="1"/>
                  </a:lnTo>
                  <a:lnTo>
                    <a:pt x="27599"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a:off x="3134825" y="2596825"/>
              <a:ext cx="778150" cy="478000"/>
            </a:xfrm>
            <a:custGeom>
              <a:avLst/>
              <a:gdLst/>
              <a:ahLst/>
              <a:cxnLst/>
              <a:rect l="l" t="t" r="r" b="b"/>
              <a:pathLst>
                <a:path w="31126" h="19120" extrusionOk="0">
                  <a:moveTo>
                    <a:pt x="0" y="1"/>
                  </a:moveTo>
                  <a:lnTo>
                    <a:pt x="31126" y="1"/>
                  </a:lnTo>
                  <a:lnTo>
                    <a:pt x="31126"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3941075" y="2596825"/>
              <a:ext cx="595775" cy="478000"/>
            </a:xfrm>
            <a:custGeom>
              <a:avLst/>
              <a:gdLst/>
              <a:ahLst/>
              <a:cxnLst/>
              <a:rect l="l" t="t" r="r" b="b"/>
              <a:pathLst>
                <a:path w="23831" h="19120" extrusionOk="0">
                  <a:moveTo>
                    <a:pt x="0" y="1"/>
                  </a:moveTo>
                  <a:lnTo>
                    <a:pt x="23830" y="1"/>
                  </a:lnTo>
                  <a:lnTo>
                    <a:pt x="23830"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4564950" y="2596825"/>
              <a:ext cx="595775" cy="478000"/>
            </a:xfrm>
            <a:custGeom>
              <a:avLst/>
              <a:gdLst/>
              <a:ahLst/>
              <a:cxnLst/>
              <a:rect l="l" t="t" r="r" b="b"/>
              <a:pathLst>
                <a:path w="23831" h="19120" extrusionOk="0">
                  <a:moveTo>
                    <a:pt x="0" y="1"/>
                  </a:moveTo>
                  <a:lnTo>
                    <a:pt x="23830" y="1"/>
                  </a:lnTo>
                  <a:lnTo>
                    <a:pt x="23830"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5800525" y="2596825"/>
              <a:ext cx="564625" cy="478000"/>
            </a:xfrm>
            <a:custGeom>
              <a:avLst/>
              <a:gdLst/>
              <a:ahLst/>
              <a:cxnLst/>
              <a:rect l="l" t="t" r="r" b="b"/>
              <a:pathLst>
                <a:path w="22585" h="19120" extrusionOk="0">
                  <a:moveTo>
                    <a:pt x="1" y="1"/>
                  </a:moveTo>
                  <a:lnTo>
                    <a:pt x="22585" y="1"/>
                  </a:lnTo>
                  <a:lnTo>
                    <a:pt x="22585" y="19120"/>
                  </a:lnTo>
                  <a:lnTo>
                    <a:pt x="1"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6393250" y="2596825"/>
              <a:ext cx="519775" cy="478000"/>
            </a:xfrm>
            <a:custGeom>
              <a:avLst/>
              <a:gdLst/>
              <a:ahLst/>
              <a:cxnLst/>
              <a:rect l="l" t="t" r="r" b="b"/>
              <a:pathLst>
                <a:path w="20791" h="19120" extrusionOk="0">
                  <a:moveTo>
                    <a:pt x="0" y="1"/>
                  </a:moveTo>
                  <a:lnTo>
                    <a:pt x="20791" y="1"/>
                  </a:lnTo>
                  <a:lnTo>
                    <a:pt x="20791"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6941875" y="2596825"/>
              <a:ext cx="421775" cy="478000"/>
            </a:xfrm>
            <a:custGeom>
              <a:avLst/>
              <a:gdLst/>
              <a:ahLst/>
              <a:cxnLst/>
              <a:rect l="l" t="t" r="r" b="b"/>
              <a:pathLst>
                <a:path w="16871" h="19120" extrusionOk="0">
                  <a:moveTo>
                    <a:pt x="1" y="1"/>
                  </a:moveTo>
                  <a:lnTo>
                    <a:pt x="16871" y="1"/>
                  </a:lnTo>
                  <a:lnTo>
                    <a:pt x="16871" y="19120"/>
                  </a:lnTo>
                  <a:lnTo>
                    <a:pt x="1"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5189575" y="2596825"/>
              <a:ext cx="582850" cy="478000"/>
            </a:xfrm>
            <a:custGeom>
              <a:avLst/>
              <a:gdLst/>
              <a:ahLst/>
              <a:cxnLst/>
              <a:rect l="l" t="t" r="r" b="b"/>
              <a:pathLst>
                <a:path w="23314" h="19120" extrusionOk="0">
                  <a:moveTo>
                    <a:pt x="0" y="1"/>
                  </a:moveTo>
                  <a:lnTo>
                    <a:pt x="23314" y="1"/>
                  </a:lnTo>
                  <a:lnTo>
                    <a:pt x="23314" y="19120"/>
                  </a:lnTo>
                  <a:lnTo>
                    <a:pt x="0" y="19120"/>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1151500" y="2577075"/>
              <a:ext cx="328300" cy="517500"/>
            </a:xfrm>
            <a:custGeom>
              <a:avLst/>
              <a:gdLst/>
              <a:ahLst/>
              <a:cxnLst/>
              <a:rect l="l" t="t" r="r" b="b"/>
              <a:pathLst>
                <a:path w="13132" h="20700" extrusionOk="0">
                  <a:moveTo>
                    <a:pt x="1" y="1"/>
                  </a:moveTo>
                  <a:lnTo>
                    <a:pt x="1" y="20700"/>
                  </a:lnTo>
                  <a:lnTo>
                    <a:pt x="13132" y="20274"/>
                  </a:lnTo>
                  <a:lnTo>
                    <a:pt x="13132" y="426"/>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238125" y="2546675"/>
              <a:ext cx="461275" cy="578300"/>
            </a:xfrm>
            <a:custGeom>
              <a:avLst/>
              <a:gdLst/>
              <a:ahLst/>
              <a:cxnLst/>
              <a:rect l="l" t="t" r="r" b="b"/>
              <a:pathLst>
                <a:path w="18451" h="23132" extrusionOk="0">
                  <a:moveTo>
                    <a:pt x="18450" y="609"/>
                  </a:moveTo>
                  <a:lnTo>
                    <a:pt x="0" y="1"/>
                  </a:lnTo>
                  <a:lnTo>
                    <a:pt x="0" y="23132"/>
                  </a:lnTo>
                  <a:lnTo>
                    <a:pt x="18450" y="22524"/>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730525" y="2562650"/>
              <a:ext cx="392875" cy="545625"/>
            </a:xfrm>
            <a:custGeom>
              <a:avLst/>
              <a:gdLst/>
              <a:ahLst/>
              <a:cxnLst/>
              <a:rect l="l" t="t" r="r" b="b"/>
              <a:pathLst>
                <a:path w="15715" h="21825" extrusionOk="0">
                  <a:moveTo>
                    <a:pt x="0" y="0"/>
                  </a:moveTo>
                  <a:lnTo>
                    <a:pt x="0" y="21824"/>
                  </a:lnTo>
                  <a:lnTo>
                    <a:pt x="15715" y="21307"/>
                  </a:lnTo>
                  <a:lnTo>
                    <a:pt x="15715" y="547"/>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1505625" y="2588475"/>
              <a:ext cx="243950" cy="494700"/>
            </a:xfrm>
            <a:custGeom>
              <a:avLst/>
              <a:gdLst/>
              <a:ahLst/>
              <a:cxnLst/>
              <a:rect l="l" t="t" r="r" b="b"/>
              <a:pathLst>
                <a:path w="9758" h="19788" extrusionOk="0">
                  <a:moveTo>
                    <a:pt x="0" y="0"/>
                  </a:moveTo>
                  <a:lnTo>
                    <a:pt x="0" y="19788"/>
                  </a:lnTo>
                  <a:lnTo>
                    <a:pt x="9757" y="19454"/>
                  </a:lnTo>
                  <a:lnTo>
                    <a:pt x="9757" y="335"/>
                  </a:lnTo>
                  <a:close/>
                </a:path>
              </a:pathLst>
            </a:custGeom>
            <a:gradFill>
              <a:gsLst>
                <a:gs pos="0">
                  <a:schemeClr val="dk1"/>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2"/>
            </a:gs>
            <a:gs pos="100000">
              <a:schemeClr val="accent1"/>
            </a:gs>
          </a:gsLst>
          <a:lin ang="5400700" scaled="0"/>
        </a:gradFill>
        <a:effectLst/>
      </p:bgPr>
    </p:bg>
    <p:spTree>
      <p:nvGrpSpPr>
        <p:cNvPr id="1" name="Shape 148"/>
        <p:cNvGrpSpPr/>
        <p:nvPr/>
      </p:nvGrpSpPr>
      <p:grpSpPr>
        <a:xfrm>
          <a:off x="0" y="0"/>
          <a:ext cx="0" cy="0"/>
          <a:chOff x="0" y="0"/>
          <a:chExt cx="0" cy="0"/>
        </a:xfrm>
      </p:grpSpPr>
      <p:sp>
        <p:nvSpPr>
          <p:cNvPr id="149" name="Google Shape;149;p10"/>
          <p:cNvSpPr txBox="1">
            <a:spLocks noGrp="1"/>
          </p:cNvSpPr>
          <p:nvPr>
            <p:ph type="body" idx="1"/>
          </p:nvPr>
        </p:nvSpPr>
        <p:spPr>
          <a:xfrm flipH="1">
            <a:off x="925802" y="3177311"/>
            <a:ext cx="3507300" cy="1386600"/>
          </a:xfrm>
          <a:prstGeom prst="rect">
            <a:avLst/>
          </a:prstGeom>
        </p:spPr>
        <p:txBody>
          <a:bodyPr spcFirstLastPara="1" wrap="square" lIns="91425" tIns="91425" rIns="91425" bIns="91425" anchor="ctr" anchorCtr="0">
            <a:normAutofit/>
          </a:bodyPr>
          <a:lstStyle>
            <a:lvl1pPr marL="457200" lvl="0" indent="-228600" algn="ctr">
              <a:lnSpc>
                <a:spcPct val="100000"/>
              </a:lnSpc>
              <a:spcBef>
                <a:spcPts val="0"/>
              </a:spcBef>
              <a:spcAft>
                <a:spcPts val="0"/>
              </a:spcAft>
              <a:buSzPts val="1400"/>
              <a:buNone/>
              <a:defRPr sz="2800">
                <a:latin typeface="Luckiest Guy"/>
                <a:ea typeface="Luckiest Guy"/>
                <a:cs typeface="Luckiest Guy"/>
                <a:sym typeface="Luckiest Guy"/>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accent2"/>
            </a:gs>
            <a:gs pos="100000">
              <a:schemeClr val="accent1"/>
            </a:gs>
          </a:gsLst>
          <a:lin ang="5400700" scaled="0"/>
        </a:gradFill>
        <a:effectLst/>
      </p:bgPr>
    </p:bg>
    <p:spTree>
      <p:nvGrpSpPr>
        <p:cNvPr id="1" name="Shape 150"/>
        <p:cNvGrpSpPr/>
        <p:nvPr/>
      </p:nvGrpSpPr>
      <p:grpSpPr>
        <a:xfrm>
          <a:off x="0" y="0"/>
          <a:ext cx="0" cy="0"/>
          <a:chOff x="0" y="0"/>
          <a:chExt cx="0" cy="0"/>
        </a:xfrm>
      </p:grpSpPr>
      <p:sp>
        <p:nvSpPr>
          <p:cNvPr id="151" name="Google Shape;151;p11"/>
          <p:cNvSpPr txBox="1">
            <a:spLocks noGrp="1"/>
          </p:cNvSpPr>
          <p:nvPr>
            <p:ph type="subTitle" idx="1"/>
          </p:nvPr>
        </p:nvSpPr>
        <p:spPr>
          <a:xfrm>
            <a:off x="2131200" y="2975738"/>
            <a:ext cx="4881600" cy="42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7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2" name="Google Shape;152;p11"/>
          <p:cNvSpPr txBox="1">
            <a:spLocks noGrp="1"/>
          </p:cNvSpPr>
          <p:nvPr>
            <p:ph type="title" hasCustomPrompt="1"/>
          </p:nvPr>
        </p:nvSpPr>
        <p:spPr>
          <a:xfrm>
            <a:off x="2131200" y="1582525"/>
            <a:ext cx="4881600" cy="1355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0200" y="540000"/>
            <a:ext cx="7383600" cy="4233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accent4"/>
              </a:buClr>
              <a:buSzPts val="2800"/>
              <a:buFont typeface="Black Han Sans"/>
              <a:buNone/>
              <a:defRPr sz="2800">
                <a:solidFill>
                  <a:schemeClr val="accent4"/>
                </a:solidFill>
                <a:latin typeface="Black Han Sans"/>
                <a:ea typeface="Black Han Sans"/>
                <a:cs typeface="Black Han Sans"/>
                <a:sym typeface="Black Han Sans"/>
              </a:defRPr>
            </a:lvl1pPr>
            <a:lvl2pPr lvl="1">
              <a:spcBef>
                <a:spcPts val="0"/>
              </a:spcBef>
              <a:spcAft>
                <a:spcPts val="0"/>
              </a:spcAft>
              <a:buClr>
                <a:schemeClr val="dk1"/>
              </a:buClr>
              <a:buSzPts val="2800"/>
              <a:buFont typeface="Luckiest Guy"/>
              <a:buNone/>
              <a:defRPr sz="2800">
                <a:solidFill>
                  <a:schemeClr val="dk1"/>
                </a:solidFill>
                <a:latin typeface="Luckiest Guy"/>
                <a:ea typeface="Luckiest Guy"/>
                <a:cs typeface="Luckiest Guy"/>
                <a:sym typeface="Luckiest Guy"/>
              </a:defRPr>
            </a:lvl2pPr>
            <a:lvl3pPr lvl="2">
              <a:spcBef>
                <a:spcPts val="0"/>
              </a:spcBef>
              <a:spcAft>
                <a:spcPts val="0"/>
              </a:spcAft>
              <a:buClr>
                <a:schemeClr val="dk1"/>
              </a:buClr>
              <a:buSzPts val="2800"/>
              <a:buFont typeface="Luckiest Guy"/>
              <a:buNone/>
              <a:defRPr sz="2800">
                <a:solidFill>
                  <a:schemeClr val="dk1"/>
                </a:solidFill>
                <a:latin typeface="Luckiest Guy"/>
                <a:ea typeface="Luckiest Guy"/>
                <a:cs typeface="Luckiest Guy"/>
                <a:sym typeface="Luckiest Guy"/>
              </a:defRPr>
            </a:lvl3pPr>
            <a:lvl4pPr lvl="3">
              <a:spcBef>
                <a:spcPts val="0"/>
              </a:spcBef>
              <a:spcAft>
                <a:spcPts val="0"/>
              </a:spcAft>
              <a:buClr>
                <a:schemeClr val="dk1"/>
              </a:buClr>
              <a:buSzPts val="2800"/>
              <a:buFont typeface="Luckiest Guy"/>
              <a:buNone/>
              <a:defRPr sz="2800">
                <a:solidFill>
                  <a:schemeClr val="dk1"/>
                </a:solidFill>
                <a:latin typeface="Luckiest Guy"/>
                <a:ea typeface="Luckiest Guy"/>
                <a:cs typeface="Luckiest Guy"/>
                <a:sym typeface="Luckiest Guy"/>
              </a:defRPr>
            </a:lvl4pPr>
            <a:lvl5pPr lvl="4">
              <a:spcBef>
                <a:spcPts val="0"/>
              </a:spcBef>
              <a:spcAft>
                <a:spcPts val="0"/>
              </a:spcAft>
              <a:buClr>
                <a:schemeClr val="dk1"/>
              </a:buClr>
              <a:buSzPts val="2800"/>
              <a:buFont typeface="Luckiest Guy"/>
              <a:buNone/>
              <a:defRPr sz="2800">
                <a:solidFill>
                  <a:schemeClr val="dk1"/>
                </a:solidFill>
                <a:latin typeface="Luckiest Guy"/>
                <a:ea typeface="Luckiest Guy"/>
                <a:cs typeface="Luckiest Guy"/>
                <a:sym typeface="Luckiest Guy"/>
              </a:defRPr>
            </a:lvl5pPr>
            <a:lvl6pPr lvl="5">
              <a:spcBef>
                <a:spcPts val="0"/>
              </a:spcBef>
              <a:spcAft>
                <a:spcPts val="0"/>
              </a:spcAft>
              <a:buClr>
                <a:schemeClr val="dk1"/>
              </a:buClr>
              <a:buSzPts val="2800"/>
              <a:buFont typeface="Luckiest Guy"/>
              <a:buNone/>
              <a:defRPr sz="2800">
                <a:solidFill>
                  <a:schemeClr val="dk1"/>
                </a:solidFill>
                <a:latin typeface="Luckiest Guy"/>
                <a:ea typeface="Luckiest Guy"/>
                <a:cs typeface="Luckiest Guy"/>
                <a:sym typeface="Luckiest Guy"/>
              </a:defRPr>
            </a:lvl6pPr>
            <a:lvl7pPr lvl="6">
              <a:spcBef>
                <a:spcPts val="0"/>
              </a:spcBef>
              <a:spcAft>
                <a:spcPts val="0"/>
              </a:spcAft>
              <a:buClr>
                <a:schemeClr val="dk1"/>
              </a:buClr>
              <a:buSzPts val="2800"/>
              <a:buFont typeface="Luckiest Guy"/>
              <a:buNone/>
              <a:defRPr sz="2800">
                <a:solidFill>
                  <a:schemeClr val="dk1"/>
                </a:solidFill>
                <a:latin typeface="Luckiest Guy"/>
                <a:ea typeface="Luckiest Guy"/>
                <a:cs typeface="Luckiest Guy"/>
                <a:sym typeface="Luckiest Guy"/>
              </a:defRPr>
            </a:lvl7pPr>
            <a:lvl8pPr lvl="7">
              <a:spcBef>
                <a:spcPts val="0"/>
              </a:spcBef>
              <a:spcAft>
                <a:spcPts val="0"/>
              </a:spcAft>
              <a:buClr>
                <a:schemeClr val="dk1"/>
              </a:buClr>
              <a:buSzPts val="2800"/>
              <a:buFont typeface="Luckiest Guy"/>
              <a:buNone/>
              <a:defRPr sz="2800">
                <a:solidFill>
                  <a:schemeClr val="dk1"/>
                </a:solidFill>
                <a:latin typeface="Luckiest Guy"/>
                <a:ea typeface="Luckiest Guy"/>
                <a:cs typeface="Luckiest Guy"/>
                <a:sym typeface="Luckiest Guy"/>
              </a:defRPr>
            </a:lvl8pPr>
            <a:lvl9pPr lvl="8">
              <a:spcBef>
                <a:spcPts val="0"/>
              </a:spcBef>
              <a:spcAft>
                <a:spcPts val="0"/>
              </a:spcAft>
              <a:buClr>
                <a:schemeClr val="dk1"/>
              </a:buClr>
              <a:buSzPts val="2800"/>
              <a:buFont typeface="Luckiest Guy"/>
              <a:buNone/>
              <a:defRPr sz="2800">
                <a:solidFill>
                  <a:schemeClr val="dk1"/>
                </a:solidFill>
                <a:latin typeface="Luckiest Guy"/>
                <a:ea typeface="Luckiest Guy"/>
                <a:cs typeface="Luckiest Guy"/>
                <a:sym typeface="Luckiest Guy"/>
              </a:defRPr>
            </a:lvl9pPr>
          </a:lstStyle>
          <a:p>
            <a:endParaRPr/>
          </a:p>
        </p:txBody>
      </p:sp>
      <p:sp>
        <p:nvSpPr>
          <p:cNvPr id="7" name="Google Shape;7;p1"/>
          <p:cNvSpPr txBox="1">
            <a:spLocks noGrp="1"/>
          </p:cNvSpPr>
          <p:nvPr>
            <p:ph type="body" idx="1"/>
          </p:nvPr>
        </p:nvSpPr>
        <p:spPr>
          <a:xfrm>
            <a:off x="720000" y="1187100"/>
            <a:ext cx="7704000" cy="3416400"/>
          </a:xfrm>
          <a:prstGeom prst="rect">
            <a:avLst/>
          </a:prstGeom>
          <a:noFill/>
          <a:ln>
            <a:noFill/>
          </a:ln>
        </p:spPr>
        <p:txBody>
          <a:bodyPr spcFirstLastPara="1" wrap="square" lIns="91425" tIns="91425" rIns="91425" bIns="91425" anchor="t" anchorCtr="0">
            <a:normAutofit/>
          </a:bodyPr>
          <a:lstStyle>
            <a:lvl1pPr marL="457200" lvl="0"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1pPr>
            <a:lvl2pPr marL="914400" lvl="1"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2pPr>
            <a:lvl3pPr marL="1371600" lvl="2"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3pPr>
            <a:lvl4pPr marL="1828800" lvl="3"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4pPr>
            <a:lvl5pPr marL="2286000" lvl="4"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5pPr>
            <a:lvl6pPr marL="2743200" lvl="5"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6pPr>
            <a:lvl7pPr marL="3200400" lvl="6"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7pPr>
            <a:lvl8pPr marL="3657600" lvl="7"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8pPr>
            <a:lvl9pPr marL="4114800" lvl="8"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61" r:id="rId10"/>
    <p:sldLayoutId id="2147483663" r:id="rId11"/>
    <p:sldLayoutId id="2147483664"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7" r:id="rId21"/>
    <p:sldLayoutId id="2147483678"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9">
          <p15:clr>
            <a:srgbClr val="EA4335"/>
          </p15:clr>
        </p15:guide>
        <p15:guide id="4" pos="5311">
          <p15:clr>
            <a:srgbClr val="EA4335"/>
          </p15:clr>
        </p15:guide>
        <p15:guide id="5" orient="horz" pos="340">
          <p15:clr>
            <a:srgbClr val="EA4335"/>
          </p15:clr>
        </p15:guide>
        <p15:guide id="6" orient="horz" pos="289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app.sandbox.midtrans.com/snap/v1/pay?origin_host=https://demo.midtrans.com&amp;digest=15528c6f85962cfd03f3d4085d06eb750517ec48096044cb18c2d1a61ab1a092&amp;client_key=VT-client-yrHf-c8Sxr-ck8tx"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app.sandbox.midtrans.com/snap/v1/pay?origin_host=https://demo.midtrans.com&amp;digest=15528c6f85962cfd03f3d4085d06eb750517ec48096044cb18c2d1a61ab1a092&amp;client_key=VT-client-yrHf-c8Sxr-ck8tx"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app.sandbox.midtrans.com/snap/v1/pay?origin_host=https://demo.midtrans.com&amp;digest=15528c6f85962cfd03f3d4085d06eb750517ec48096044cb18c2d1a61ab1a092&amp;client_key=VT-client-yrHf-c8Sxr-ck8tx"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app.sandbox.midtrans.com/snap/v1/pay?origin_host=https://demo.midtrans.com&amp;digest=15528c6f85962cfd03f3d4085d06eb750517ec48096044cb18c2d1a61ab1a092&amp;client_key=VT-client-yrHf-c8Sxr-ck8tx"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app.sandbox.midtrans.com/snap/v1/pay?origin_host=https://demo.midtrans.com&amp;digest=15528c6f85962cfd03f3d4085d06eb750517ec48096044cb18c2d1a61ab1a092&amp;client_key=VT-client-yrHf-c8Sxr-ck8tx"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mo.midtrans.com/"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6"/>
          <p:cNvSpPr txBox="1">
            <a:spLocks noGrp="1"/>
          </p:cNvSpPr>
          <p:nvPr>
            <p:ph type="ctrTitle"/>
          </p:nvPr>
        </p:nvSpPr>
        <p:spPr>
          <a:xfrm>
            <a:off x="1795771" y="1488625"/>
            <a:ext cx="5552400" cy="16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Small Project</a:t>
            </a:r>
            <a:br>
              <a:rPr lang="en"/>
            </a:br>
            <a:r>
              <a:rPr lang="en" dirty="0">
                <a:solidFill>
                  <a:schemeClr val="accent3"/>
                </a:solidFill>
              </a:rPr>
              <a:t>3</a:t>
            </a:r>
            <a:endParaRPr dirty="0">
              <a:solidFill>
                <a:schemeClr val="accent3"/>
              </a:solidFill>
            </a:endParaRPr>
          </a:p>
        </p:txBody>
      </p:sp>
      <p:sp>
        <p:nvSpPr>
          <p:cNvPr id="729" name="Google Shape;729;p36"/>
          <p:cNvSpPr txBox="1">
            <a:spLocks noGrp="1"/>
          </p:cNvSpPr>
          <p:nvPr>
            <p:ph type="subTitle" idx="1"/>
          </p:nvPr>
        </p:nvSpPr>
        <p:spPr>
          <a:xfrm>
            <a:off x="1795775" y="3172800"/>
            <a:ext cx="5611500" cy="45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US" dirty="0"/>
              <a:t>Testing API </a:t>
            </a:r>
            <a:r>
              <a:rPr lang="en-ID" dirty="0"/>
              <a:t>web </a:t>
            </a:r>
            <a:r>
              <a:rPr lang="en-ID" dirty="0" err="1"/>
              <a:t>OrangeHRM</a:t>
            </a:r>
            <a:r>
              <a:rPr lang="en-ID" dirty="0"/>
              <a:t> with Postman</a:t>
            </a:r>
          </a:p>
        </p:txBody>
      </p:sp>
      <p:sp>
        <p:nvSpPr>
          <p:cNvPr id="730" name="Google Shape;730;p36"/>
          <p:cNvSpPr/>
          <p:nvPr/>
        </p:nvSpPr>
        <p:spPr>
          <a:xfrm>
            <a:off x="7093600" y="4114275"/>
            <a:ext cx="34200" cy="21300"/>
          </a:xfrm>
          <a:custGeom>
            <a:avLst/>
            <a:gdLst/>
            <a:ahLst/>
            <a:cxnLst/>
            <a:rect l="l" t="t" r="r" b="b"/>
            <a:pathLst>
              <a:path w="1368" h="852" extrusionOk="0">
                <a:moveTo>
                  <a:pt x="1216" y="1"/>
                </a:moveTo>
                <a:lnTo>
                  <a:pt x="0" y="1"/>
                </a:lnTo>
                <a:lnTo>
                  <a:pt x="1368" y="852"/>
                </a:lnTo>
                <a:lnTo>
                  <a:pt x="1368" y="92"/>
                </a:lnTo>
                <a:close/>
              </a:path>
            </a:pathLst>
          </a:custGeom>
          <a:solidFill>
            <a:srgbClr val="AFB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36"/>
          <p:cNvGrpSpPr/>
          <p:nvPr/>
        </p:nvGrpSpPr>
        <p:grpSpPr>
          <a:xfrm>
            <a:off x="2382047" y="-12965"/>
            <a:ext cx="2047811" cy="760514"/>
            <a:chOff x="2332825" y="-38960"/>
            <a:chExt cx="2437000" cy="905050"/>
          </a:xfrm>
        </p:grpSpPr>
        <p:sp>
          <p:nvSpPr>
            <p:cNvPr id="732" name="Google Shape;732;p36"/>
            <p:cNvSpPr/>
            <p:nvPr/>
          </p:nvSpPr>
          <p:spPr>
            <a:xfrm>
              <a:off x="2332825" y="326540"/>
              <a:ext cx="2437000" cy="539550"/>
            </a:xfrm>
            <a:custGeom>
              <a:avLst/>
              <a:gdLst/>
              <a:ahLst/>
              <a:cxnLst/>
              <a:rect l="l" t="t" r="r" b="b"/>
              <a:pathLst>
                <a:path w="97480" h="21582" extrusionOk="0">
                  <a:moveTo>
                    <a:pt x="88969" y="0"/>
                  </a:moveTo>
                  <a:lnTo>
                    <a:pt x="12189" y="0"/>
                  </a:lnTo>
                  <a:lnTo>
                    <a:pt x="1" y="21581"/>
                  </a:lnTo>
                  <a:lnTo>
                    <a:pt x="97480" y="21581"/>
                  </a:lnTo>
                  <a:close/>
                </a:path>
              </a:pathLst>
            </a:custGeom>
            <a:gradFill>
              <a:gsLst>
                <a:gs pos="0">
                  <a:srgbClr val="E2FA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2637550" y="134290"/>
              <a:ext cx="1919500" cy="192275"/>
            </a:xfrm>
            <a:custGeom>
              <a:avLst/>
              <a:gdLst/>
              <a:ahLst/>
              <a:cxnLst/>
              <a:rect l="l" t="t" r="r" b="b"/>
              <a:pathLst>
                <a:path w="76780" h="7691" extrusionOk="0">
                  <a:moveTo>
                    <a:pt x="76780" y="7690"/>
                  </a:moveTo>
                  <a:lnTo>
                    <a:pt x="0" y="7690"/>
                  </a:lnTo>
                  <a:cubicBezTo>
                    <a:pt x="0" y="5593"/>
                    <a:pt x="851" y="3648"/>
                    <a:pt x="2250" y="2249"/>
                  </a:cubicBezTo>
                  <a:cubicBezTo>
                    <a:pt x="3648" y="882"/>
                    <a:pt x="5563" y="0"/>
                    <a:pt x="7690" y="0"/>
                  </a:cubicBezTo>
                  <a:lnTo>
                    <a:pt x="69090" y="0"/>
                  </a:lnTo>
                  <a:cubicBezTo>
                    <a:pt x="73345" y="0"/>
                    <a:pt x="76780" y="3465"/>
                    <a:pt x="76780" y="769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2674025" y="158590"/>
              <a:ext cx="1846550" cy="167975"/>
            </a:xfrm>
            <a:custGeom>
              <a:avLst/>
              <a:gdLst/>
              <a:ahLst/>
              <a:cxnLst/>
              <a:rect l="l" t="t" r="r" b="b"/>
              <a:pathLst>
                <a:path w="73862" h="6719" extrusionOk="0">
                  <a:moveTo>
                    <a:pt x="73862" y="6718"/>
                  </a:moveTo>
                  <a:lnTo>
                    <a:pt x="0" y="6718"/>
                  </a:lnTo>
                  <a:cubicBezTo>
                    <a:pt x="152" y="4955"/>
                    <a:pt x="943" y="3375"/>
                    <a:pt x="2128" y="2159"/>
                  </a:cubicBezTo>
                  <a:cubicBezTo>
                    <a:pt x="3465" y="822"/>
                    <a:pt x="5320" y="1"/>
                    <a:pt x="7356" y="1"/>
                  </a:cubicBezTo>
                  <a:lnTo>
                    <a:pt x="66506" y="1"/>
                  </a:lnTo>
                  <a:cubicBezTo>
                    <a:pt x="70366" y="1"/>
                    <a:pt x="73528" y="2949"/>
                    <a:pt x="73862" y="67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2850325" y="-38960"/>
              <a:ext cx="44100" cy="164150"/>
            </a:xfrm>
            <a:custGeom>
              <a:avLst/>
              <a:gdLst/>
              <a:ahLst/>
              <a:cxnLst/>
              <a:rect l="l" t="t" r="r" b="b"/>
              <a:pathLst>
                <a:path w="1764" h="6566" extrusionOk="0">
                  <a:moveTo>
                    <a:pt x="0" y="0"/>
                  </a:moveTo>
                  <a:lnTo>
                    <a:pt x="1763" y="0"/>
                  </a:lnTo>
                  <a:lnTo>
                    <a:pt x="1763" y="6565"/>
                  </a:lnTo>
                  <a:lnTo>
                    <a:pt x="0" y="656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4268275" y="-38960"/>
              <a:ext cx="44850" cy="164150"/>
            </a:xfrm>
            <a:custGeom>
              <a:avLst/>
              <a:gdLst/>
              <a:ahLst/>
              <a:cxnLst/>
              <a:rect l="l" t="t" r="r" b="b"/>
              <a:pathLst>
                <a:path w="1794" h="6566" extrusionOk="0">
                  <a:moveTo>
                    <a:pt x="1" y="0"/>
                  </a:moveTo>
                  <a:lnTo>
                    <a:pt x="1794" y="0"/>
                  </a:lnTo>
                  <a:lnTo>
                    <a:pt x="1794" y="6565"/>
                  </a:lnTo>
                  <a:lnTo>
                    <a:pt x="1" y="656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36"/>
          <p:cNvGrpSpPr/>
          <p:nvPr/>
        </p:nvGrpSpPr>
        <p:grpSpPr>
          <a:xfrm>
            <a:off x="5018910" y="-12965"/>
            <a:ext cx="2047811" cy="760514"/>
            <a:chOff x="2332825" y="-38960"/>
            <a:chExt cx="2437000" cy="905050"/>
          </a:xfrm>
        </p:grpSpPr>
        <p:sp>
          <p:nvSpPr>
            <p:cNvPr id="738" name="Google Shape;738;p36"/>
            <p:cNvSpPr/>
            <p:nvPr/>
          </p:nvSpPr>
          <p:spPr>
            <a:xfrm>
              <a:off x="2332825" y="326540"/>
              <a:ext cx="2437000" cy="539550"/>
            </a:xfrm>
            <a:custGeom>
              <a:avLst/>
              <a:gdLst/>
              <a:ahLst/>
              <a:cxnLst/>
              <a:rect l="l" t="t" r="r" b="b"/>
              <a:pathLst>
                <a:path w="97480" h="21582" extrusionOk="0">
                  <a:moveTo>
                    <a:pt x="88969" y="0"/>
                  </a:moveTo>
                  <a:lnTo>
                    <a:pt x="12189" y="0"/>
                  </a:lnTo>
                  <a:lnTo>
                    <a:pt x="1" y="21581"/>
                  </a:lnTo>
                  <a:lnTo>
                    <a:pt x="97480" y="21581"/>
                  </a:lnTo>
                  <a:close/>
                </a:path>
              </a:pathLst>
            </a:custGeom>
            <a:gradFill>
              <a:gsLst>
                <a:gs pos="0">
                  <a:srgbClr val="E2FA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2637550" y="134290"/>
              <a:ext cx="1919500" cy="192275"/>
            </a:xfrm>
            <a:custGeom>
              <a:avLst/>
              <a:gdLst/>
              <a:ahLst/>
              <a:cxnLst/>
              <a:rect l="l" t="t" r="r" b="b"/>
              <a:pathLst>
                <a:path w="76780" h="7691" extrusionOk="0">
                  <a:moveTo>
                    <a:pt x="76780" y="7690"/>
                  </a:moveTo>
                  <a:lnTo>
                    <a:pt x="0" y="7690"/>
                  </a:lnTo>
                  <a:cubicBezTo>
                    <a:pt x="0" y="5593"/>
                    <a:pt x="851" y="3648"/>
                    <a:pt x="2250" y="2249"/>
                  </a:cubicBezTo>
                  <a:cubicBezTo>
                    <a:pt x="3648" y="882"/>
                    <a:pt x="5563" y="0"/>
                    <a:pt x="7690" y="0"/>
                  </a:cubicBezTo>
                  <a:lnTo>
                    <a:pt x="69090" y="0"/>
                  </a:lnTo>
                  <a:cubicBezTo>
                    <a:pt x="73345" y="0"/>
                    <a:pt x="76780" y="3465"/>
                    <a:pt x="76780" y="769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2674025" y="158590"/>
              <a:ext cx="1846550" cy="167975"/>
            </a:xfrm>
            <a:custGeom>
              <a:avLst/>
              <a:gdLst/>
              <a:ahLst/>
              <a:cxnLst/>
              <a:rect l="l" t="t" r="r" b="b"/>
              <a:pathLst>
                <a:path w="73862" h="6719" extrusionOk="0">
                  <a:moveTo>
                    <a:pt x="73862" y="6718"/>
                  </a:moveTo>
                  <a:lnTo>
                    <a:pt x="0" y="6718"/>
                  </a:lnTo>
                  <a:cubicBezTo>
                    <a:pt x="152" y="4955"/>
                    <a:pt x="943" y="3375"/>
                    <a:pt x="2128" y="2159"/>
                  </a:cubicBezTo>
                  <a:cubicBezTo>
                    <a:pt x="3465" y="822"/>
                    <a:pt x="5320" y="1"/>
                    <a:pt x="7356" y="1"/>
                  </a:cubicBezTo>
                  <a:lnTo>
                    <a:pt x="66506" y="1"/>
                  </a:lnTo>
                  <a:cubicBezTo>
                    <a:pt x="70366" y="1"/>
                    <a:pt x="73528" y="2949"/>
                    <a:pt x="73862" y="67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2850325" y="-38960"/>
              <a:ext cx="44100" cy="164150"/>
            </a:xfrm>
            <a:custGeom>
              <a:avLst/>
              <a:gdLst/>
              <a:ahLst/>
              <a:cxnLst/>
              <a:rect l="l" t="t" r="r" b="b"/>
              <a:pathLst>
                <a:path w="1764" h="6566" extrusionOk="0">
                  <a:moveTo>
                    <a:pt x="0" y="0"/>
                  </a:moveTo>
                  <a:lnTo>
                    <a:pt x="1763" y="0"/>
                  </a:lnTo>
                  <a:lnTo>
                    <a:pt x="1763" y="6565"/>
                  </a:lnTo>
                  <a:lnTo>
                    <a:pt x="0" y="656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4268275" y="-38960"/>
              <a:ext cx="44850" cy="164150"/>
            </a:xfrm>
            <a:custGeom>
              <a:avLst/>
              <a:gdLst/>
              <a:ahLst/>
              <a:cxnLst/>
              <a:rect l="l" t="t" r="r" b="b"/>
              <a:pathLst>
                <a:path w="1794" h="6566" extrusionOk="0">
                  <a:moveTo>
                    <a:pt x="1" y="0"/>
                  </a:moveTo>
                  <a:lnTo>
                    <a:pt x="1794" y="0"/>
                  </a:lnTo>
                  <a:lnTo>
                    <a:pt x="1794" y="6565"/>
                  </a:lnTo>
                  <a:lnTo>
                    <a:pt x="1" y="656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36"/>
          <p:cNvGrpSpPr/>
          <p:nvPr/>
        </p:nvGrpSpPr>
        <p:grpSpPr>
          <a:xfrm>
            <a:off x="-164026" y="1149690"/>
            <a:ext cx="1361750" cy="1010675"/>
            <a:chOff x="-78401" y="1149690"/>
            <a:chExt cx="1361750" cy="1010675"/>
          </a:xfrm>
        </p:grpSpPr>
        <p:grpSp>
          <p:nvGrpSpPr>
            <p:cNvPr id="744" name="Google Shape;744;p36"/>
            <p:cNvGrpSpPr/>
            <p:nvPr/>
          </p:nvGrpSpPr>
          <p:grpSpPr>
            <a:xfrm>
              <a:off x="-78401" y="1149690"/>
              <a:ext cx="1361750" cy="1010675"/>
              <a:chOff x="102575" y="369550"/>
              <a:chExt cx="1361750" cy="1010675"/>
            </a:xfrm>
          </p:grpSpPr>
          <p:sp>
            <p:nvSpPr>
              <p:cNvPr id="745" name="Google Shape;745;p36"/>
              <p:cNvSpPr/>
              <p:nvPr/>
            </p:nvSpPr>
            <p:spPr>
              <a:xfrm>
                <a:off x="174000" y="546600"/>
                <a:ext cx="768275" cy="807800"/>
              </a:xfrm>
              <a:custGeom>
                <a:avLst/>
                <a:gdLst/>
                <a:ahLst/>
                <a:cxnLst/>
                <a:rect l="l" t="t" r="r" b="b"/>
                <a:pathLst>
                  <a:path w="30731" h="32312" extrusionOk="0">
                    <a:moveTo>
                      <a:pt x="30731" y="32311"/>
                    </a:moveTo>
                    <a:lnTo>
                      <a:pt x="1" y="32311"/>
                    </a:lnTo>
                    <a:lnTo>
                      <a:pt x="1" y="1034"/>
                    </a:lnTo>
                    <a:lnTo>
                      <a:pt x="3073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230250" y="592950"/>
                <a:ext cx="655800" cy="715100"/>
              </a:xfrm>
              <a:custGeom>
                <a:avLst/>
                <a:gdLst/>
                <a:ahLst/>
                <a:cxnLst/>
                <a:rect l="l" t="t" r="r" b="b"/>
                <a:pathLst>
                  <a:path w="26232" h="28604" extrusionOk="0">
                    <a:moveTo>
                      <a:pt x="26232" y="28603"/>
                    </a:moveTo>
                    <a:lnTo>
                      <a:pt x="0" y="28603"/>
                    </a:lnTo>
                    <a:lnTo>
                      <a:pt x="0" y="913"/>
                    </a:lnTo>
                    <a:lnTo>
                      <a:pt x="26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942250" y="546600"/>
                <a:ext cx="522075" cy="833625"/>
              </a:xfrm>
              <a:custGeom>
                <a:avLst/>
                <a:gdLst/>
                <a:ahLst/>
                <a:cxnLst/>
                <a:rect l="l" t="t" r="r" b="b"/>
                <a:pathLst>
                  <a:path w="20883" h="33345" extrusionOk="0">
                    <a:moveTo>
                      <a:pt x="20883" y="3739"/>
                    </a:moveTo>
                    <a:lnTo>
                      <a:pt x="20883" y="33345"/>
                    </a:lnTo>
                    <a:lnTo>
                      <a:pt x="12858" y="32950"/>
                    </a:lnTo>
                    <a:lnTo>
                      <a:pt x="12463" y="32919"/>
                    </a:lnTo>
                    <a:lnTo>
                      <a:pt x="1" y="32311"/>
                    </a:lnTo>
                    <a:lnTo>
                      <a:pt x="1" y="1"/>
                    </a:lnTo>
                    <a:lnTo>
                      <a:pt x="12463" y="2250"/>
                    </a:lnTo>
                    <a:lnTo>
                      <a:pt x="12858" y="2311"/>
                    </a:lnTo>
                    <a:close/>
                  </a:path>
                </a:pathLst>
              </a:custGeom>
              <a:solidFill>
                <a:srgbClr val="0B3A8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964300" y="582325"/>
                <a:ext cx="477225" cy="762200"/>
              </a:xfrm>
              <a:custGeom>
                <a:avLst/>
                <a:gdLst/>
                <a:ahLst/>
                <a:cxnLst/>
                <a:rect l="l" t="t" r="r" b="b"/>
                <a:pathLst>
                  <a:path w="19089" h="30488" extrusionOk="0">
                    <a:moveTo>
                      <a:pt x="19089" y="3435"/>
                    </a:moveTo>
                    <a:lnTo>
                      <a:pt x="19089" y="30487"/>
                    </a:lnTo>
                    <a:lnTo>
                      <a:pt x="11763" y="30122"/>
                    </a:lnTo>
                    <a:lnTo>
                      <a:pt x="11429" y="30092"/>
                    </a:lnTo>
                    <a:lnTo>
                      <a:pt x="0" y="29545"/>
                    </a:lnTo>
                    <a:lnTo>
                      <a:pt x="0" y="0"/>
                    </a:lnTo>
                    <a:lnTo>
                      <a:pt x="11429" y="2067"/>
                    </a:lnTo>
                    <a:lnTo>
                      <a:pt x="11763" y="212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102575" y="836875"/>
                <a:ext cx="783475" cy="64625"/>
              </a:xfrm>
              <a:custGeom>
                <a:avLst/>
                <a:gdLst/>
                <a:ahLst/>
                <a:cxnLst/>
                <a:rect l="l" t="t" r="r" b="b"/>
                <a:pathLst>
                  <a:path w="31339" h="2585" extrusionOk="0">
                    <a:moveTo>
                      <a:pt x="1" y="1"/>
                    </a:moveTo>
                    <a:lnTo>
                      <a:pt x="31339" y="1"/>
                    </a:lnTo>
                    <a:lnTo>
                      <a:pt x="31339" y="2584"/>
                    </a:lnTo>
                    <a:lnTo>
                      <a:pt x="1" y="258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102575" y="1276100"/>
                <a:ext cx="783475" cy="64625"/>
              </a:xfrm>
              <a:custGeom>
                <a:avLst/>
                <a:gdLst/>
                <a:ahLst/>
                <a:cxnLst/>
                <a:rect l="l" t="t" r="r" b="b"/>
                <a:pathLst>
                  <a:path w="31339" h="2585" extrusionOk="0">
                    <a:moveTo>
                      <a:pt x="1" y="0"/>
                    </a:moveTo>
                    <a:lnTo>
                      <a:pt x="31339" y="0"/>
                    </a:lnTo>
                    <a:lnTo>
                      <a:pt x="31339" y="2584"/>
                    </a:lnTo>
                    <a:lnTo>
                      <a:pt x="1" y="258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170975" y="369550"/>
                <a:ext cx="332850" cy="471150"/>
              </a:xfrm>
              <a:custGeom>
                <a:avLst/>
                <a:gdLst/>
                <a:ahLst/>
                <a:cxnLst/>
                <a:rect l="l" t="t" r="r" b="b"/>
                <a:pathLst>
                  <a:path w="13314" h="18846" extrusionOk="0">
                    <a:moveTo>
                      <a:pt x="13283" y="16536"/>
                    </a:moveTo>
                    <a:cubicBezTo>
                      <a:pt x="13283" y="17083"/>
                      <a:pt x="13131" y="17660"/>
                      <a:pt x="12797" y="18086"/>
                    </a:cubicBezTo>
                    <a:cubicBezTo>
                      <a:pt x="12432" y="18542"/>
                      <a:pt x="11855" y="18724"/>
                      <a:pt x="11277" y="18785"/>
                    </a:cubicBezTo>
                    <a:cubicBezTo>
                      <a:pt x="10517" y="18846"/>
                      <a:pt x="9727" y="18815"/>
                      <a:pt x="8937" y="18785"/>
                    </a:cubicBezTo>
                    <a:cubicBezTo>
                      <a:pt x="8177" y="18785"/>
                      <a:pt x="7417" y="18755"/>
                      <a:pt x="6657" y="18724"/>
                    </a:cubicBezTo>
                    <a:cubicBezTo>
                      <a:pt x="5897" y="18755"/>
                      <a:pt x="5137" y="18785"/>
                      <a:pt x="4377" y="18785"/>
                    </a:cubicBezTo>
                    <a:cubicBezTo>
                      <a:pt x="3587" y="18815"/>
                      <a:pt x="2797" y="18846"/>
                      <a:pt x="2037" y="18785"/>
                    </a:cubicBezTo>
                    <a:cubicBezTo>
                      <a:pt x="1459" y="18724"/>
                      <a:pt x="882" y="18542"/>
                      <a:pt x="517" y="18086"/>
                    </a:cubicBezTo>
                    <a:cubicBezTo>
                      <a:pt x="152" y="17660"/>
                      <a:pt x="31" y="17083"/>
                      <a:pt x="31" y="16536"/>
                    </a:cubicBezTo>
                    <a:lnTo>
                      <a:pt x="31" y="16445"/>
                    </a:lnTo>
                    <a:cubicBezTo>
                      <a:pt x="0" y="15138"/>
                      <a:pt x="608" y="13861"/>
                      <a:pt x="1155" y="12675"/>
                    </a:cubicBezTo>
                    <a:cubicBezTo>
                      <a:pt x="1277" y="12432"/>
                      <a:pt x="1398" y="12189"/>
                      <a:pt x="1520" y="11946"/>
                    </a:cubicBezTo>
                    <a:cubicBezTo>
                      <a:pt x="2310" y="10305"/>
                      <a:pt x="3192" y="8754"/>
                      <a:pt x="4104" y="7204"/>
                    </a:cubicBezTo>
                    <a:cubicBezTo>
                      <a:pt x="4651" y="6262"/>
                      <a:pt x="4955" y="5198"/>
                      <a:pt x="4955" y="4134"/>
                    </a:cubicBezTo>
                    <a:cubicBezTo>
                      <a:pt x="4955" y="2432"/>
                      <a:pt x="4955" y="31"/>
                      <a:pt x="4955" y="31"/>
                    </a:cubicBezTo>
                    <a:cubicBezTo>
                      <a:pt x="4955" y="1"/>
                      <a:pt x="4955" y="1"/>
                      <a:pt x="4955" y="1"/>
                    </a:cubicBezTo>
                    <a:lnTo>
                      <a:pt x="8359" y="1"/>
                    </a:lnTo>
                    <a:lnTo>
                      <a:pt x="8359" y="1"/>
                    </a:lnTo>
                    <a:lnTo>
                      <a:pt x="8359" y="4134"/>
                    </a:lnTo>
                    <a:cubicBezTo>
                      <a:pt x="8359" y="5229"/>
                      <a:pt x="8663" y="6292"/>
                      <a:pt x="9210" y="7235"/>
                    </a:cubicBezTo>
                    <a:cubicBezTo>
                      <a:pt x="9210" y="7235"/>
                      <a:pt x="9210" y="7235"/>
                      <a:pt x="9210" y="7235"/>
                    </a:cubicBezTo>
                    <a:cubicBezTo>
                      <a:pt x="10274" y="9028"/>
                      <a:pt x="11277" y="10821"/>
                      <a:pt x="12159" y="12675"/>
                    </a:cubicBezTo>
                    <a:cubicBezTo>
                      <a:pt x="12250" y="12858"/>
                      <a:pt x="12311" y="13040"/>
                      <a:pt x="12402" y="13223"/>
                    </a:cubicBezTo>
                    <a:cubicBezTo>
                      <a:pt x="12888" y="14286"/>
                      <a:pt x="13314" y="15381"/>
                      <a:pt x="13283" y="16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283425" y="727750"/>
                <a:ext cx="109450" cy="22075"/>
              </a:xfrm>
              <a:custGeom>
                <a:avLst/>
                <a:gdLst/>
                <a:ahLst/>
                <a:cxnLst/>
                <a:rect l="l" t="t" r="r" b="b"/>
                <a:pathLst>
                  <a:path w="4378" h="883" extrusionOk="0">
                    <a:moveTo>
                      <a:pt x="3922" y="882"/>
                    </a:moveTo>
                    <a:lnTo>
                      <a:pt x="457" y="882"/>
                    </a:lnTo>
                    <a:cubicBezTo>
                      <a:pt x="214" y="882"/>
                      <a:pt x="1" y="700"/>
                      <a:pt x="1" y="457"/>
                    </a:cubicBezTo>
                    <a:lnTo>
                      <a:pt x="1" y="457"/>
                    </a:lnTo>
                    <a:cubicBezTo>
                      <a:pt x="1" y="183"/>
                      <a:pt x="214" y="1"/>
                      <a:pt x="457" y="1"/>
                    </a:cubicBezTo>
                    <a:lnTo>
                      <a:pt x="3922" y="1"/>
                    </a:lnTo>
                    <a:cubicBezTo>
                      <a:pt x="4195" y="1"/>
                      <a:pt x="4378" y="183"/>
                      <a:pt x="4378" y="457"/>
                    </a:cubicBezTo>
                    <a:lnTo>
                      <a:pt x="4378" y="457"/>
                    </a:lnTo>
                    <a:cubicBezTo>
                      <a:pt x="4378" y="700"/>
                      <a:pt x="4195" y="882"/>
                      <a:pt x="3922" y="8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334350" y="516975"/>
                <a:ext cx="120850" cy="177825"/>
              </a:xfrm>
              <a:custGeom>
                <a:avLst/>
                <a:gdLst/>
                <a:ahLst/>
                <a:cxnLst/>
                <a:rect l="l" t="t" r="r" b="b"/>
                <a:pathLst>
                  <a:path w="4834" h="7113" extrusionOk="0">
                    <a:moveTo>
                      <a:pt x="2523" y="7082"/>
                    </a:moveTo>
                    <a:lnTo>
                      <a:pt x="4529" y="7113"/>
                    </a:lnTo>
                    <a:cubicBezTo>
                      <a:pt x="4712" y="7113"/>
                      <a:pt x="4833" y="6961"/>
                      <a:pt x="4742" y="6778"/>
                    </a:cubicBezTo>
                    <a:lnTo>
                      <a:pt x="1794" y="152"/>
                    </a:lnTo>
                    <a:cubicBezTo>
                      <a:pt x="1763" y="61"/>
                      <a:pt x="1672" y="0"/>
                      <a:pt x="1581" y="0"/>
                    </a:cubicBezTo>
                    <a:lnTo>
                      <a:pt x="274" y="0"/>
                    </a:lnTo>
                    <a:cubicBezTo>
                      <a:pt x="122" y="0"/>
                      <a:pt x="0" y="152"/>
                      <a:pt x="61" y="304"/>
                    </a:cubicBezTo>
                    <a:lnTo>
                      <a:pt x="2310" y="6900"/>
                    </a:lnTo>
                    <a:cubicBezTo>
                      <a:pt x="2341" y="6991"/>
                      <a:pt x="2432" y="7052"/>
                      <a:pt x="2523" y="70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191475" y="965300"/>
                <a:ext cx="218875" cy="310825"/>
              </a:xfrm>
              <a:custGeom>
                <a:avLst/>
                <a:gdLst/>
                <a:ahLst/>
                <a:cxnLst/>
                <a:rect l="l" t="t" r="r" b="b"/>
                <a:pathLst>
                  <a:path w="8755" h="12433" extrusionOk="0">
                    <a:moveTo>
                      <a:pt x="8724" y="10913"/>
                    </a:moveTo>
                    <a:cubicBezTo>
                      <a:pt x="8724" y="11277"/>
                      <a:pt x="8633" y="11642"/>
                      <a:pt x="8421" y="11916"/>
                    </a:cubicBezTo>
                    <a:cubicBezTo>
                      <a:pt x="8177" y="12250"/>
                      <a:pt x="7782" y="12341"/>
                      <a:pt x="7417" y="12372"/>
                    </a:cubicBezTo>
                    <a:cubicBezTo>
                      <a:pt x="6901" y="12432"/>
                      <a:pt x="6384" y="12402"/>
                      <a:pt x="5867" y="12402"/>
                    </a:cubicBezTo>
                    <a:cubicBezTo>
                      <a:pt x="5381" y="12402"/>
                      <a:pt x="4864" y="12372"/>
                      <a:pt x="4378" y="12372"/>
                    </a:cubicBezTo>
                    <a:cubicBezTo>
                      <a:pt x="3861" y="12372"/>
                      <a:pt x="3375" y="12402"/>
                      <a:pt x="2858" y="12402"/>
                    </a:cubicBezTo>
                    <a:cubicBezTo>
                      <a:pt x="2341" y="12402"/>
                      <a:pt x="1825" y="12432"/>
                      <a:pt x="1308" y="12372"/>
                    </a:cubicBezTo>
                    <a:cubicBezTo>
                      <a:pt x="943" y="12341"/>
                      <a:pt x="578" y="12250"/>
                      <a:pt x="305" y="11916"/>
                    </a:cubicBezTo>
                    <a:cubicBezTo>
                      <a:pt x="92" y="11642"/>
                      <a:pt x="1" y="11277"/>
                      <a:pt x="1" y="10913"/>
                    </a:cubicBezTo>
                    <a:lnTo>
                      <a:pt x="1" y="10852"/>
                    </a:lnTo>
                    <a:cubicBezTo>
                      <a:pt x="1" y="10001"/>
                      <a:pt x="396" y="9150"/>
                      <a:pt x="730" y="8390"/>
                    </a:cubicBezTo>
                    <a:cubicBezTo>
                      <a:pt x="822" y="8207"/>
                      <a:pt x="882" y="8055"/>
                      <a:pt x="974" y="7873"/>
                    </a:cubicBezTo>
                    <a:cubicBezTo>
                      <a:pt x="1490" y="6809"/>
                      <a:pt x="2098" y="5776"/>
                      <a:pt x="2676" y="4773"/>
                    </a:cubicBezTo>
                    <a:cubicBezTo>
                      <a:pt x="3040" y="4165"/>
                      <a:pt x="3253" y="3466"/>
                      <a:pt x="3253" y="2736"/>
                    </a:cubicBezTo>
                    <a:cubicBezTo>
                      <a:pt x="3253" y="1612"/>
                      <a:pt x="3253" y="31"/>
                      <a:pt x="3253" y="31"/>
                    </a:cubicBezTo>
                    <a:cubicBezTo>
                      <a:pt x="3253" y="31"/>
                      <a:pt x="3253" y="31"/>
                      <a:pt x="3253" y="1"/>
                    </a:cubicBezTo>
                    <a:lnTo>
                      <a:pt x="5472" y="1"/>
                    </a:lnTo>
                    <a:lnTo>
                      <a:pt x="5503" y="1"/>
                    </a:lnTo>
                    <a:lnTo>
                      <a:pt x="5503" y="2736"/>
                    </a:lnTo>
                    <a:cubicBezTo>
                      <a:pt x="5472" y="3466"/>
                      <a:pt x="5685" y="4165"/>
                      <a:pt x="6050" y="4773"/>
                    </a:cubicBezTo>
                    <a:cubicBezTo>
                      <a:pt x="6050" y="4773"/>
                      <a:pt x="6050" y="4773"/>
                      <a:pt x="6050" y="4803"/>
                    </a:cubicBezTo>
                    <a:cubicBezTo>
                      <a:pt x="6749" y="5958"/>
                      <a:pt x="7417" y="7144"/>
                      <a:pt x="7995" y="8390"/>
                    </a:cubicBezTo>
                    <a:cubicBezTo>
                      <a:pt x="8056" y="8481"/>
                      <a:pt x="8117" y="8603"/>
                      <a:pt x="8147" y="8724"/>
                    </a:cubicBezTo>
                    <a:cubicBezTo>
                      <a:pt x="8481" y="9423"/>
                      <a:pt x="8755" y="10153"/>
                      <a:pt x="8724" y="109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265200" y="950875"/>
                <a:ext cx="72200" cy="14450"/>
              </a:xfrm>
              <a:custGeom>
                <a:avLst/>
                <a:gdLst/>
                <a:ahLst/>
                <a:cxnLst/>
                <a:rect l="l" t="t" r="r" b="b"/>
                <a:pathLst>
                  <a:path w="2888" h="578" extrusionOk="0">
                    <a:moveTo>
                      <a:pt x="2584" y="578"/>
                    </a:moveTo>
                    <a:lnTo>
                      <a:pt x="304" y="578"/>
                    </a:lnTo>
                    <a:cubicBezTo>
                      <a:pt x="122" y="578"/>
                      <a:pt x="0" y="456"/>
                      <a:pt x="0" y="304"/>
                    </a:cubicBezTo>
                    <a:lnTo>
                      <a:pt x="0" y="304"/>
                    </a:lnTo>
                    <a:cubicBezTo>
                      <a:pt x="0" y="122"/>
                      <a:pt x="122" y="0"/>
                      <a:pt x="304" y="0"/>
                    </a:cubicBezTo>
                    <a:lnTo>
                      <a:pt x="2584" y="0"/>
                    </a:lnTo>
                    <a:cubicBezTo>
                      <a:pt x="2766" y="0"/>
                      <a:pt x="2888" y="122"/>
                      <a:pt x="2888" y="304"/>
                    </a:cubicBezTo>
                    <a:lnTo>
                      <a:pt x="2888" y="304"/>
                    </a:lnTo>
                    <a:cubicBezTo>
                      <a:pt x="2888" y="456"/>
                      <a:pt x="2766" y="578"/>
                      <a:pt x="2584" y="5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298625" y="1063325"/>
                <a:ext cx="79825" cy="117050"/>
              </a:xfrm>
              <a:custGeom>
                <a:avLst/>
                <a:gdLst/>
                <a:ahLst/>
                <a:cxnLst/>
                <a:rect l="l" t="t" r="r" b="b"/>
                <a:pathLst>
                  <a:path w="3193" h="4682" extrusionOk="0">
                    <a:moveTo>
                      <a:pt x="1672" y="4651"/>
                    </a:moveTo>
                    <a:lnTo>
                      <a:pt x="2979" y="4682"/>
                    </a:lnTo>
                    <a:cubicBezTo>
                      <a:pt x="3101" y="4682"/>
                      <a:pt x="3192" y="4560"/>
                      <a:pt x="3131" y="4469"/>
                    </a:cubicBezTo>
                    <a:lnTo>
                      <a:pt x="1186" y="92"/>
                    </a:lnTo>
                    <a:cubicBezTo>
                      <a:pt x="1156" y="31"/>
                      <a:pt x="1095" y="1"/>
                      <a:pt x="1034" y="1"/>
                    </a:cubicBezTo>
                    <a:lnTo>
                      <a:pt x="183" y="1"/>
                    </a:lnTo>
                    <a:cubicBezTo>
                      <a:pt x="92" y="1"/>
                      <a:pt x="1" y="92"/>
                      <a:pt x="31" y="183"/>
                    </a:cubicBezTo>
                    <a:lnTo>
                      <a:pt x="1521" y="4530"/>
                    </a:lnTo>
                    <a:cubicBezTo>
                      <a:pt x="1551" y="4590"/>
                      <a:pt x="1612" y="4651"/>
                      <a:pt x="1672" y="46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09575" y="1032175"/>
                <a:ext cx="152775" cy="244700"/>
              </a:xfrm>
              <a:custGeom>
                <a:avLst/>
                <a:gdLst/>
                <a:ahLst/>
                <a:cxnLst/>
                <a:rect l="l" t="t" r="r" b="b"/>
                <a:pathLst>
                  <a:path w="6111" h="9788" extrusionOk="0">
                    <a:moveTo>
                      <a:pt x="5958" y="6232"/>
                    </a:moveTo>
                    <a:cubicBezTo>
                      <a:pt x="5928" y="6140"/>
                      <a:pt x="5897" y="6049"/>
                      <a:pt x="5867" y="5928"/>
                    </a:cubicBezTo>
                    <a:cubicBezTo>
                      <a:pt x="5715" y="5563"/>
                      <a:pt x="5472" y="5198"/>
                      <a:pt x="5168" y="4894"/>
                    </a:cubicBezTo>
                    <a:cubicBezTo>
                      <a:pt x="4833" y="4529"/>
                      <a:pt x="4377" y="4286"/>
                      <a:pt x="4043" y="3891"/>
                    </a:cubicBezTo>
                    <a:cubicBezTo>
                      <a:pt x="4013" y="3861"/>
                      <a:pt x="3982" y="3830"/>
                      <a:pt x="3982" y="3830"/>
                    </a:cubicBezTo>
                    <a:cubicBezTo>
                      <a:pt x="3800" y="3618"/>
                      <a:pt x="3709" y="3344"/>
                      <a:pt x="3709" y="3101"/>
                    </a:cubicBezTo>
                    <a:lnTo>
                      <a:pt x="3709" y="183"/>
                    </a:lnTo>
                    <a:cubicBezTo>
                      <a:pt x="3739" y="122"/>
                      <a:pt x="3709" y="0"/>
                      <a:pt x="3618" y="0"/>
                    </a:cubicBezTo>
                    <a:lnTo>
                      <a:pt x="2645" y="0"/>
                    </a:lnTo>
                    <a:cubicBezTo>
                      <a:pt x="2615" y="0"/>
                      <a:pt x="2615" y="31"/>
                      <a:pt x="2584" y="31"/>
                    </a:cubicBezTo>
                    <a:cubicBezTo>
                      <a:pt x="2523" y="61"/>
                      <a:pt x="2493" y="92"/>
                      <a:pt x="2493" y="152"/>
                    </a:cubicBezTo>
                    <a:lnTo>
                      <a:pt x="2493" y="3101"/>
                    </a:lnTo>
                    <a:cubicBezTo>
                      <a:pt x="2493" y="3891"/>
                      <a:pt x="1763" y="4165"/>
                      <a:pt x="1247" y="4560"/>
                    </a:cubicBezTo>
                    <a:cubicBezTo>
                      <a:pt x="456" y="5168"/>
                      <a:pt x="0" y="6140"/>
                      <a:pt x="0" y="7113"/>
                    </a:cubicBezTo>
                    <a:cubicBezTo>
                      <a:pt x="31" y="7873"/>
                      <a:pt x="335" y="8663"/>
                      <a:pt x="1004" y="9180"/>
                    </a:cubicBezTo>
                    <a:cubicBezTo>
                      <a:pt x="1004" y="9210"/>
                      <a:pt x="1034" y="9210"/>
                      <a:pt x="1034" y="9241"/>
                    </a:cubicBezTo>
                    <a:cubicBezTo>
                      <a:pt x="1125" y="9302"/>
                      <a:pt x="1216" y="9362"/>
                      <a:pt x="1308" y="9423"/>
                    </a:cubicBezTo>
                    <a:cubicBezTo>
                      <a:pt x="1794" y="9697"/>
                      <a:pt x="2311" y="9788"/>
                      <a:pt x="2858" y="9788"/>
                    </a:cubicBezTo>
                    <a:cubicBezTo>
                      <a:pt x="3526" y="9788"/>
                      <a:pt x="4256" y="9757"/>
                      <a:pt x="4833" y="9423"/>
                    </a:cubicBezTo>
                    <a:cubicBezTo>
                      <a:pt x="5593" y="8967"/>
                      <a:pt x="5988" y="8116"/>
                      <a:pt x="6080" y="7295"/>
                    </a:cubicBezTo>
                    <a:cubicBezTo>
                      <a:pt x="6110" y="6931"/>
                      <a:pt x="6049" y="6566"/>
                      <a:pt x="5958" y="62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505325" y="1150725"/>
                <a:ext cx="47125" cy="78275"/>
              </a:xfrm>
              <a:custGeom>
                <a:avLst/>
                <a:gdLst/>
                <a:ahLst/>
                <a:cxnLst/>
                <a:rect l="l" t="t" r="r" b="b"/>
                <a:pathLst>
                  <a:path w="1885" h="3131" extrusionOk="0">
                    <a:moveTo>
                      <a:pt x="1003" y="243"/>
                    </a:moveTo>
                    <a:cubicBezTo>
                      <a:pt x="882" y="122"/>
                      <a:pt x="791" y="0"/>
                      <a:pt x="730" y="0"/>
                    </a:cubicBezTo>
                    <a:lnTo>
                      <a:pt x="0" y="0"/>
                    </a:lnTo>
                    <a:cubicBezTo>
                      <a:pt x="244" y="365"/>
                      <a:pt x="395" y="790"/>
                      <a:pt x="487" y="1246"/>
                    </a:cubicBezTo>
                    <a:cubicBezTo>
                      <a:pt x="608" y="1854"/>
                      <a:pt x="669" y="2493"/>
                      <a:pt x="547" y="3131"/>
                    </a:cubicBezTo>
                    <a:cubicBezTo>
                      <a:pt x="821" y="3131"/>
                      <a:pt x="1064" y="3101"/>
                      <a:pt x="1338" y="3101"/>
                    </a:cubicBezTo>
                    <a:cubicBezTo>
                      <a:pt x="1459" y="3070"/>
                      <a:pt x="1551" y="3101"/>
                      <a:pt x="1672" y="3070"/>
                    </a:cubicBezTo>
                    <a:cubicBezTo>
                      <a:pt x="1672" y="3070"/>
                      <a:pt x="1703" y="3070"/>
                      <a:pt x="1703" y="3070"/>
                    </a:cubicBezTo>
                    <a:cubicBezTo>
                      <a:pt x="1703" y="3040"/>
                      <a:pt x="1794" y="2766"/>
                      <a:pt x="1794" y="2705"/>
                    </a:cubicBezTo>
                    <a:cubicBezTo>
                      <a:pt x="1885" y="2219"/>
                      <a:pt x="1794" y="1672"/>
                      <a:pt x="1581" y="1216"/>
                    </a:cubicBezTo>
                    <a:cubicBezTo>
                      <a:pt x="1490" y="973"/>
                      <a:pt x="1338" y="730"/>
                      <a:pt x="1186" y="517"/>
                    </a:cubicBezTo>
                    <a:cubicBezTo>
                      <a:pt x="1155" y="487"/>
                      <a:pt x="1095" y="335"/>
                      <a:pt x="1003" y="2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563825" y="1032175"/>
                <a:ext cx="152775" cy="244700"/>
              </a:xfrm>
              <a:custGeom>
                <a:avLst/>
                <a:gdLst/>
                <a:ahLst/>
                <a:cxnLst/>
                <a:rect l="l" t="t" r="r" b="b"/>
                <a:pathLst>
                  <a:path w="6111" h="9788" extrusionOk="0">
                    <a:moveTo>
                      <a:pt x="5989" y="6232"/>
                    </a:moveTo>
                    <a:cubicBezTo>
                      <a:pt x="5958" y="6140"/>
                      <a:pt x="5928" y="6049"/>
                      <a:pt x="5867" y="5928"/>
                    </a:cubicBezTo>
                    <a:cubicBezTo>
                      <a:pt x="5715" y="5563"/>
                      <a:pt x="5502" y="5198"/>
                      <a:pt x="5198" y="4894"/>
                    </a:cubicBezTo>
                    <a:cubicBezTo>
                      <a:pt x="4834" y="4529"/>
                      <a:pt x="4378" y="4286"/>
                      <a:pt x="4043" y="3891"/>
                    </a:cubicBezTo>
                    <a:cubicBezTo>
                      <a:pt x="4013" y="3861"/>
                      <a:pt x="4013" y="3830"/>
                      <a:pt x="3983" y="3830"/>
                    </a:cubicBezTo>
                    <a:cubicBezTo>
                      <a:pt x="3800" y="3618"/>
                      <a:pt x="3739" y="3344"/>
                      <a:pt x="3739" y="3101"/>
                    </a:cubicBezTo>
                    <a:lnTo>
                      <a:pt x="3739" y="183"/>
                    </a:lnTo>
                    <a:cubicBezTo>
                      <a:pt x="3770" y="122"/>
                      <a:pt x="3709" y="0"/>
                      <a:pt x="3618" y="0"/>
                    </a:cubicBezTo>
                    <a:lnTo>
                      <a:pt x="2676" y="0"/>
                    </a:lnTo>
                    <a:cubicBezTo>
                      <a:pt x="2645" y="0"/>
                      <a:pt x="2615" y="31"/>
                      <a:pt x="2584" y="31"/>
                    </a:cubicBezTo>
                    <a:cubicBezTo>
                      <a:pt x="2554" y="61"/>
                      <a:pt x="2524" y="92"/>
                      <a:pt x="2524" y="152"/>
                    </a:cubicBezTo>
                    <a:lnTo>
                      <a:pt x="2524" y="3101"/>
                    </a:lnTo>
                    <a:cubicBezTo>
                      <a:pt x="2524" y="3891"/>
                      <a:pt x="1764" y="4165"/>
                      <a:pt x="1247" y="4560"/>
                    </a:cubicBezTo>
                    <a:cubicBezTo>
                      <a:pt x="457" y="5168"/>
                      <a:pt x="1" y="6140"/>
                      <a:pt x="31" y="7113"/>
                    </a:cubicBezTo>
                    <a:cubicBezTo>
                      <a:pt x="31" y="7873"/>
                      <a:pt x="335" y="8663"/>
                      <a:pt x="1004" y="9180"/>
                    </a:cubicBezTo>
                    <a:cubicBezTo>
                      <a:pt x="1004" y="9210"/>
                      <a:pt x="1034" y="9210"/>
                      <a:pt x="1034" y="9241"/>
                    </a:cubicBezTo>
                    <a:cubicBezTo>
                      <a:pt x="1125" y="9302"/>
                      <a:pt x="1217" y="9362"/>
                      <a:pt x="1338" y="9423"/>
                    </a:cubicBezTo>
                    <a:cubicBezTo>
                      <a:pt x="1794" y="9697"/>
                      <a:pt x="2311" y="9788"/>
                      <a:pt x="2858" y="9788"/>
                    </a:cubicBezTo>
                    <a:cubicBezTo>
                      <a:pt x="3527" y="9788"/>
                      <a:pt x="4256" y="9757"/>
                      <a:pt x="4864" y="9423"/>
                    </a:cubicBezTo>
                    <a:cubicBezTo>
                      <a:pt x="5594" y="8967"/>
                      <a:pt x="6019" y="8116"/>
                      <a:pt x="6080" y="7295"/>
                    </a:cubicBezTo>
                    <a:cubicBezTo>
                      <a:pt x="6110" y="6931"/>
                      <a:pt x="6080" y="6566"/>
                      <a:pt x="5989" y="62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659575" y="1150725"/>
                <a:ext cx="47150" cy="78275"/>
              </a:xfrm>
              <a:custGeom>
                <a:avLst/>
                <a:gdLst/>
                <a:ahLst/>
                <a:cxnLst/>
                <a:rect l="l" t="t" r="r" b="b"/>
                <a:pathLst>
                  <a:path w="1886" h="3131" extrusionOk="0">
                    <a:moveTo>
                      <a:pt x="1004" y="243"/>
                    </a:moveTo>
                    <a:cubicBezTo>
                      <a:pt x="913" y="122"/>
                      <a:pt x="791" y="0"/>
                      <a:pt x="761" y="0"/>
                    </a:cubicBezTo>
                    <a:lnTo>
                      <a:pt x="1" y="0"/>
                    </a:lnTo>
                    <a:cubicBezTo>
                      <a:pt x="244" y="365"/>
                      <a:pt x="396" y="790"/>
                      <a:pt x="487" y="1246"/>
                    </a:cubicBezTo>
                    <a:cubicBezTo>
                      <a:pt x="639" y="1854"/>
                      <a:pt x="669" y="2493"/>
                      <a:pt x="548" y="3131"/>
                    </a:cubicBezTo>
                    <a:cubicBezTo>
                      <a:pt x="821" y="3131"/>
                      <a:pt x="1095" y="3101"/>
                      <a:pt x="1338" y="3101"/>
                    </a:cubicBezTo>
                    <a:cubicBezTo>
                      <a:pt x="1460" y="3070"/>
                      <a:pt x="1551" y="3101"/>
                      <a:pt x="1672" y="3070"/>
                    </a:cubicBezTo>
                    <a:cubicBezTo>
                      <a:pt x="1672" y="3070"/>
                      <a:pt x="1703" y="3070"/>
                      <a:pt x="1733" y="3070"/>
                    </a:cubicBezTo>
                    <a:cubicBezTo>
                      <a:pt x="1703" y="3040"/>
                      <a:pt x="1794" y="2766"/>
                      <a:pt x="1794" y="2705"/>
                    </a:cubicBezTo>
                    <a:cubicBezTo>
                      <a:pt x="1885" y="2219"/>
                      <a:pt x="1794" y="1672"/>
                      <a:pt x="1581" y="1216"/>
                    </a:cubicBezTo>
                    <a:cubicBezTo>
                      <a:pt x="1490" y="973"/>
                      <a:pt x="1368" y="730"/>
                      <a:pt x="1217" y="517"/>
                    </a:cubicBezTo>
                    <a:cubicBezTo>
                      <a:pt x="1186" y="487"/>
                      <a:pt x="1095" y="335"/>
                      <a:pt x="1004" y="2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732525" y="1032175"/>
                <a:ext cx="152000" cy="244700"/>
              </a:xfrm>
              <a:custGeom>
                <a:avLst/>
                <a:gdLst/>
                <a:ahLst/>
                <a:cxnLst/>
                <a:rect l="l" t="t" r="r" b="b"/>
                <a:pathLst>
                  <a:path w="6080" h="9788" extrusionOk="0">
                    <a:moveTo>
                      <a:pt x="5958" y="6232"/>
                    </a:moveTo>
                    <a:cubicBezTo>
                      <a:pt x="5928" y="6140"/>
                      <a:pt x="5897" y="6049"/>
                      <a:pt x="5867" y="5928"/>
                    </a:cubicBezTo>
                    <a:cubicBezTo>
                      <a:pt x="5685" y="5563"/>
                      <a:pt x="5472" y="5198"/>
                      <a:pt x="5168" y="4894"/>
                    </a:cubicBezTo>
                    <a:cubicBezTo>
                      <a:pt x="4803" y="4529"/>
                      <a:pt x="4347" y="4286"/>
                      <a:pt x="4013" y="3891"/>
                    </a:cubicBezTo>
                    <a:cubicBezTo>
                      <a:pt x="3983" y="3861"/>
                      <a:pt x="3983" y="3830"/>
                      <a:pt x="3952" y="3830"/>
                    </a:cubicBezTo>
                    <a:cubicBezTo>
                      <a:pt x="3800" y="3618"/>
                      <a:pt x="3709" y="3344"/>
                      <a:pt x="3709" y="3101"/>
                    </a:cubicBezTo>
                    <a:lnTo>
                      <a:pt x="3709" y="183"/>
                    </a:lnTo>
                    <a:cubicBezTo>
                      <a:pt x="3739" y="122"/>
                      <a:pt x="3709" y="0"/>
                      <a:pt x="3587" y="0"/>
                    </a:cubicBezTo>
                    <a:lnTo>
                      <a:pt x="2645" y="0"/>
                    </a:lnTo>
                    <a:cubicBezTo>
                      <a:pt x="2615" y="0"/>
                      <a:pt x="2584" y="31"/>
                      <a:pt x="2554" y="31"/>
                    </a:cubicBezTo>
                    <a:cubicBezTo>
                      <a:pt x="2524" y="61"/>
                      <a:pt x="2493" y="92"/>
                      <a:pt x="2493" y="152"/>
                    </a:cubicBezTo>
                    <a:lnTo>
                      <a:pt x="2493" y="3101"/>
                    </a:lnTo>
                    <a:cubicBezTo>
                      <a:pt x="2493" y="3891"/>
                      <a:pt x="1764" y="4165"/>
                      <a:pt x="1216" y="4560"/>
                    </a:cubicBezTo>
                    <a:cubicBezTo>
                      <a:pt x="426" y="5168"/>
                      <a:pt x="1" y="6140"/>
                      <a:pt x="1" y="7113"/>
                    </a:cubicBezTo>
                    <a:cubicBezTo>
                      <a:pt x="1" y="7873"/>
                      <a:pt x="305" y="8663"/>
                      <a:pt x="973" y="9180"/>
                    </a:cubicBezTo>
                    <a:cubicBezTo>
                      <a:pt x="1004" y="9210"/>
                      <a:pt x="1004" y="9210"/>
                      <a:pt x="1034" y="9241"/>
                    </a:cubicBezTo>
                    <a:cubicBezTo>
                      <a:pt x="1125" y="9302"/>
                      <a:pt x="1216" y="9362"/>
                      <a:pt x="1308" y="9423"/>
                    </a:cubicBezTo>
                    <a:cubicBezTo>
                      <a:pt x="1764" y="9697"/>
                      <a:pt x="2311" y="9788"/>
                      <a:pt x="2858" y="9788"/>
                    </a:cubicBezTo>
                    <a:cubicBezTo>
                      <a:pt x="3496" y="9788"/>
                      <a:pt x="4256" y="9757"/>
                      <a:pt x="4834" y="9423"/>
                    </a:cubicBezTo>
                    <a:cubicBezTo>
                      <a:pt x="5563" y="8967"/>
                      <a:pt x="5989" y="8116"/>
                      <a:pt x="6049" y="7295"/>
                    </a:cubicBezTo>
                    <a:cubicBezTo>
                      <a:pt x="6080" y="6931"/>
                      <a:pt x="6049" y="6566"/>
                      <a:pt x="5958" y="62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828275" y="1150725"/>
                <a:ext cx="46375" cy="78275"/>
              </a:xfrm>
              <a:custGeom>
                <a:avLst/>
                <a:gdLst/>
                <a:ahLst/>
                <a:cxnLst/>
                <a:rect l="l" t="t" r="r" b="b"/>
                <a:pathLst>
                  <a:path w="1855" h="3131" extrusionOk="0">
                    <a:moveTo>
                      <a:pt x="973" y="243"/>
                    </a:moveTo>
                    <a:cubicBezTo>
                      <a:pt x="882" y="122"/>
                      <a:pt x="791" y="0"/>
                      <a:pt x="730" y="0"/>
                    </a:cubicBezTo>
                    <a:lnTo>
                      <a:pt x="1" y="0"/>
                    </a:lnTo>
                    <a:cubicBezTo>
                      <a:pt x="213" y="365"/>
                      <a:pt x="365" y="790"/>
                      <a:pt x="456" y="1246"/>
                    </a:cubicBezTo>
                    <a:cubicBezTo>
                      <a:pt x="608" y="1854"/>
                      <a:pt x="639" y="2493"/>
                      <a:pt x="548" y="3131"/>
                    </a:cubicBezTo>
                    <a:cubicBezTo>
                      <a:pt x="791" y="3131"/>
                      <a:pt x="1064" y="3101"/>
                      <a:pt x="1308" y="3101"/>
                    </a:cubicBezTo>
                    <a:cubicBezTo>
                      <a:pt x="1429" y="3070"/>
                      <a:pt x="1551" y="3101"/>
                      <a:pt x="1642" y="3070"/>
                    </a:cubicBezTo>
                    <a:cubicBezTo>
                      <a:pt x="1642" y="3070"/>
                      <a:pt x="1672" y="3070"/>
                      <a:pt x="1703" y="3070"/>
                    </a:cubicBezTo>
                    <a:cubicBezTo>
                      <a:pt x="1703" y="3040"/>
                      <a:pt x="1763" y="2766"/>
                      <a:pt x="1794" y="2705"/>
                    </a:cubicBezTo>
                    <a:cubicBezTo>
                      <a:pt x="1855" y="2219"/>
                      <a:pt x="1763" y="1672"/>
                      <a:pt x="1581" y="1216"/>
                    </a:cubicBezTo>
                    <a:cubicBezTo>
                      <a:pt x="1460" y="973"/>
                      <a:pt x="1338" y="730"/>
                      <a:pt x="1186" y="517"/>
                    </a:cubicBezTo>
                    <a:cubicBezTo>
                      <a:pt x="1156" y="487"/>
                      <a:pt x="1064" y="335"/>
                      <a:pt x="973" y="2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26600" y="412100"/>
                <a:ext cx="266750" cy="427850"/>
              </a:xfrm>
              <a:custGeom>
                <a:avLst/>
                <a:gdLst/>
                <a:ahLst/>
                <a:cxnLst/>
                <a:rect l="l" t="t" r="r" b="b"/>
                <a:pathLst>
                  <a:path w="10670" h="17114" extrusionOk="0">
                    <a:moveTo>
                      <a:pt x="10457" y="10913"/>
                    </a:moveTo>
                    <a:cubicBezTo>
                      <a:pt x="10396" y="10730"/>
                      <a:pt x="10335" y="10548"/>
                      <a:pt x="10274" y="10366"/>
                    </a:cubicBezTo>
                    <a:cubicBezTo>
                      <a:pt x="10001" y="9697"/>
                      <a:pt x="9575" y="9089"/>
                      <a:pt x="9058" y="8542"/>
                    </a:cubicBezTo>
                    <a:cubicBezTo>
                      <a:pt x="8420" y="7904"/>
                      <a:pt x="7660" y="7478"/>
                      <a:pt x="7052" y="6779"/>
                    </a:cubicBezTo>
                    <a:cubicBezTo>
                      <a:pt x="7022" y="6748"/>
                      <a:pt x="6991" y="6718"/>
                      <a:pt x="6961" y="6657"/>
                    </a:cubicBezTo>
                    <a:cubicBezTo>
                      <a:pt x="6657" y="6293"/>
                      <a:pt x="6505" y="5837"/>
                      <a:pt x="6505" y="5381"/>
                    </a:cubicBezTo>
                    <a:lnTo>
                      <a:pt x="6505" y="305"/>
                    </a:lnTo>
                    <a:cubicBezTo>
                      <a:pt x="6566" y="183"/>
                      <a:pt x="6505" y="1"/>
                      <a:pt x="6323" y="1"/>
                    </a:cubicBezTo>
                    <a:lnTo>
                      <a:pt x="4651" y="1"/>
                    </a:lnTo>
                    <a:cubicBezTo>
                      <a:pt x="4590" y="1"/>
                      <a:pt x="4560" y="1"/>
                      <a:pt x="4499" y="31"/>
                    </a:cubicBezTo>
                    <a:cubicBezTo>
                      <a:pt x="4438" y="61"/>
                      <a:pt x="4377" y="122"/>
                      <a:pt x="4377" y="244"/>
                    </a:cubicBezTo>
                    <a:lnTo>
                      <a:pt x="4377" y="5381"/>
                    </a:lnTo>
                    <a:cubicBezTo>
                      <a:pt x="4377" y="6779"/>
                      <a:pt x="3070" y="7265"/>
                      <a:pt x="2159" y="7964"/>
                    </a:cubicBezTo>
                    <a:cubicBezTo>
                      <a:pt x="791" y="9028"/>
                      <a:pt x="0" y="10730"/>
                      <a:pt x="31" y="12402"/>
                    </a:cubicBezTo>
                    <a:cubicBezTo>
                      <a:pt x="31" y="13770"/>
                      <a:pt x="578" y="15138"/>
                      <a:pt x="1733" y="16080"/>
                    </a:cubicBezTo>
                    <a:cubicBezTo>
                      <a:pt x="1763" y="16080"/>
                      <a:pt x="1794" y="16110"/>
                      <a:pt x="1824" y="16141"/>
                    </a:cubicBezTo>
                    <a:cubicBezTo>
                      <a:pt x="1976" y="16262"/>
                      <a:pt x="2128" y="16353"/>
                      <a:pt x="2311" y="16445"/>
                    </a:cubicBezTo>
                    <a:cubicBezTo>
                      <a:pt x="3131" y="16931"/>
                      <a:pt x="4043" y="17083"/>
                      <a:pt x="5016" y="17113"/>
                    </a:cubicBezTo>
                    <a:cubicBezTo>
                      <a:pt x="6171" y="17113"/>
                      <a:pt x="7447" y="17083"/>
                      <a:pt x="8481" y="16475"/>
                    </a:cubicBezTo>
                    <a:cubicBezTo>
                      <a:pt x="9788" y="15685"/>
                      <a:pt x="10487" y="14195"/>
                      <a:pt x="10609" y="12736"/>
                    </a:cubicBezTo>
                    <a:cubicBezTo>
                      <a:pt x="10669" y="12098"/>
                      <a:pt x="10609" y="11490"/>
                      <a:pt x="10457" y="109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694525" y="618800"/>
                <a:ext cx="81350" cy="136800"/>
              </a:xfrm>
              <a:custGeom>
                <a:avLst/>
                <a:gdLst/>
                <a:ahLst/>
                <a:cxnLst/>
                <a:rect l="l" t="t" r="r" b="b"/>
                <a:pathLst>
                  <a:path w="3254" h="5472" extrusionOk="0">
                    <a:moveTo>
                      <a:pt x="1703" y="395"/>
                    </a:moveTo>
                    <a:cubicBezTo>
                      <a:pt x="1551" y="213"/>
                      <a:pt x="1369" y="0"/>
                      <a:pt x="1278" y="0"/>
                    </a:cubicBezTo>
                    <a:lnTo>
                      <a:pt x="1" y="0"/>
                    </a:lnTo>
                    <a:cubicBezTo>
                      <a:pt x="396" y="669"/>
                      <a:pt x="670" y="1429"/>
                      <a:pt x="822" y="2189"/>
                    </a:cubicBezTo>
                    <a:cubicBezTo>
                      <a:pt x="1065" y="3253"/>
                      <a:pt x="1126" y="4377"/>
                      <a:pt x="943" y="5471"/>
                    </a:cubicBezTo>
                    <a:cubicBezTo>
                      <a:pt x="1399" y="5471"/>
                      <a:pt x="1855" y="5441"/>
                      <a:pt x="2311" y="5411"/>
                    </a:cubicBezTo>
                    <a:cubicBezTo>
                      <a:pt x="2524" y="5411"/>
                      <a:pt x="2706" y="5411"/>
                      <a:pt x="2888" y="5411"/>
                    </a:cubicBezTo>
                    <a:cubicBezTo>
                      <a:pt x="2888" y="5411"/>
                      <a:pt x="2949" y="5411"/>
                      <a:pt x="2980" y="5380"/>
                    </a:cubicBezTo>
                    <a:cubicBezTo>
                      <a:pt x="2980" y="5289"/>
                      <a:pt x="3101" y="4833"/>
                      <a:pt x="3132" y="4742"/>
                    </a:cubicBezTo>
                    <a:cubicBezTo>
                      <a:pt x="3253" y="3861"/>
                      <a:pt x="3101" y="2949"/>
                      <a:pt x="2736" y="2128"/>
                    </a:cubicBezTo>
                    <a:cubicBezTo>
                      <a:pt x="2585" y="1702"/>
                      <a:pt x="2341" y="1277"/>
                      <a:pt x="2068" y="912"/>
                    </a:cubicBezTo>
                    <a:cubicBezTo>
                      <a:pt x="2037" y="851"/>
                      <a:pt x="1885" y="608"/>
                      <a:pt x="1703"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36"/>
            <p:cNvGrpSpPr/>
            <p:nvPr/>
          </p:nvGrpSpPr>
          <p:grpSpPr>
            <a:xfrm>
              <a:off x="1000649" y="1389975"/>
              <a:ext cx="171750" cy="751944"/>
              <a:chOff x="1181625" y="609835"/>
              <a:chExt cx="171750" cy="751944"/>
            </a:xfrm>
          </p:grpSpPr>
          <p:sp>
            <p:nvSpPr>
              <p:cNvPr id="766" name="Google Shape;766;p36"/>
              <p:cNvSpPr/>
              <p:nvPr/>
            </p:nvSpPr>
            <p:spPr>
              <a:xfrm>
                <a:off x="1253826" y="609835"/>
                <a:ext cx="9900" cy="751944"/>
              </a:xfrm>
              <a:custGeom>
                <a:avLst/>
                <a:gdLst/>
                <a:ahLst/>
                <a:cxnLst/>
                <a:rect l="l" t="t" r="r" b="b"/>
                <a:pathLst>
                  <a:path w="396" h="30701" extrusionOk="0">
                    <a:moveTo>
                      <a:pt x="0" y="1"/>
                    </a:moveTo>
                    <a:lnTo>
                      <a:pt x="0" y="30670"/>
                    </a:lnTo>
                    <a:lnTo>
                      <a:pt x="395" y="30701"/>
                    </a:lnTo>
                    <a:lnTo>
                      <a:pt x="395" y="6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1181625" y="935675"/>
                <a:ext cx="38775" cy="62325"/>
              </a:xfrm>
              <a:custGeom>
                <a:avLst/>
                <a:gdLst/>
                <a:ahLst/>
                <a:cxnLst/>
                <a:rect l="l" t="t" r="r" b="b"/>
                <a:pathLst>
                  <a:path w="1551" h="2493" extrusionOk="0">
                    <a:moveTo>
                      <a:pt x="791" y="0"/>
                    </a:moveTo>
                    <a:cubicBezTo>
                      <a:pt x="365" y="0"/>
                      <a:pt x="1" y="547"/>
                      <a:pt x="1" y="1246"/>
                    </a:cubicBezTo>
                    <a:cubicBezTo>
                      <a:pt x="1" y="1915"/>
                      <a:pt x="365" y="2493"/>
                      <a:pt x="791" y="2493"/>
                    </a:cubicBezTo>
                    <a:cubicBezTo>
                      <a:pt x="1216" y="2493"/>
                      <a:pt x="1551" y="1915"/>
                      <a:pt x="1551" y="1246"/>
                    </a:cubicBezTo>
                    <a:cubicBezTo>
                      <a:pt x="1551" y="547"/>
                      <a:pt x="121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1314600" y="945550"/>
                <a:ext cx="38775" cy="62325"/>
              </a:xfrm>
              <a:custGeom>
                <a:avLst/>
                <a:gdLst/>
                <a:ahLst/>
                <a:cxnLst/>
                <a:rect l="l" t="t" r="r" b="b"/>
                <a:pathLst>
                  <a:path w="1551" h="2493" extrusionOk="0">
                    <a:moveTo>
                      <a:pt x="761" y="0"/>
                    </a:moveTo>
                    <a:cubicBezTo>
                      <a:pt x="335" y="0"/>
                      <a:pt x="1" y="547"/>
                      <a:pt x="1" y="1247"/>
                    </a:cubicBezTo>
                    <a:cubicBezTo>
                      <a:pt x="1" y="1915"/>
                      <a:pt x="335" y="2493"/>
                      <a:pt x="761" y="2493"/>
                    </a:cubicBezTo>
                    <a:cubicBezTo>
                      <a:pt x="1186" y="2493"/>
                      <a:pt x="1551" y="1915"/>
                      <a:pt x="1551" y="1247"/>
                    </a:cubicBezTo>
                    <a:cubicBezTo>
                      <a:pt x="1551" y="547"/>
                      <a:pt x="1186" y="0"/>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9" name="Google Shape;769;p36"/>
          <p:cNvGrpSpPr/>
          <p:nvPr/>
        </p:nvGrpSpPr>
        <p:grpSpPr>
          <a:xfrm>
            <a:off x="58412" y="3150693"/>
            <a:ext cx="1294337" cy="2152346"/>
            <a:chOff x="7306350" y="2109450"/>
            <a:chExt cx="1546400" cy="2571500"/>
          </a:xfrm>
        </p:grpSpPr>
        <p:sp>
          <p:nvSpPr>
            <p:cNvPr id="770" name="Google Shape;770;p36"/>
            <p:cNvSpPr/>
            <p:nvPr/>
          </p:nvSpPr>
          <p:spPr>
            <a:xfrm>
              <a:off x="7347375" y="3987125"/>
              <a:ext cx="1436225" cy="693825"/>
            </a:xfrm>
            <a:custGeom>
              <a:avLst/>
              <a:gdLst/>
              <a:ahLst/>
              <a:cxnLst/>
              <a:rect l="l" t="t" r="r" b="b"/>
              <a:pathLst>
                <a:path w="57449" h="27753" extrusionOk="0">
                  <a:moveTo>
                    <a:pt x="57449" y="1"/>
                  </a:moveTo>
                  <a:lnTo>
                    <a:pt x="54713" y="26840"/>
                  </a:lnTo>
                  <a:cubicBezTo>
                    <a:pt x="54652" y="27357"/>
                    <a:pt x="54105" y="27752"/>
                    <a:pt x="53406" y="27752"/>
                  </a:cubicBezTo>
                  <a:lnTo>
                    <a:pt x="4013" y="27752"/>
                  </a:lnTo>
                  <a:cubicBezTo>
                    <a:pt x="3344" y="27752"/>
                    <a:pt x="2797" y="27357"/>
                    <a:pt x="2736" y="26840"/>
                  </a:cubicBezTo>
                  <a:lnTo>
                    <a:pt x="1" y="31"/>
                  </a:lnTo>
                  <a:cubicBezTo>
                    <a:pt x="214" y="396"/>
                    <a:pt x="761" y="670"/>
                    <a:pt x="1429" y="670"/>
                  </a:cubicBezTo>
                  <a:lnTo>
                    <a:pt x="55898" y="670"/>
                  </a:lnTo>
                  <a:cubicBezTo>
                    <a:pt x="56567" y="670"/>
                    <a:pt x="57084" y="396"/>
                    <a:pt x="57327" y="1"/>
                  </a:cubicBezTo>
                  <a:lnTo>
                    <a:pt x="57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7438575" y="4051725"/>
              <a:ext cx="1264475" cy="579050"/>
            </a:xfrm>
            <a:custGeom>
              <a:avLst/>
              <a:gdLst/>
              <a:ahLst/>
              <a:cxnLst/>
              <a:rect l="l" t="t" r="r" b="b"/>
              <a:pathLst>
                <a:path w="50579" h="23162" extrusionOk="0">
                  <a:moveTo>
                    <a:pt x="50427" y="1672"/>
                  </a:moveTo>
                  <a:lnTo>
                    <a:pt x="47387" y="21703"/>
                  </a:lnTo>
                  <a:cubicBezTo>
                    <a:pt x="47296" y="22524"/>
                    <a:pt x="46384" y="23162"/>
                    <a:pt x="45290" y="23162"/>
                  </a:cubicBezTo>
                  <a:lnTo>
                    <a:pt x="4864" y="23162"/>
                  </a:lnTo>
                  <a:cubicBezTo>
                    <a:pt x="3769" y="23162"/>
                    <a:pt x="2857" y="22524"/>
                    <a:pt x="2766" y="21703"/>
                  </a:cubicBezTo>
                  <a:cubicBezTo>
                    <a:pt x="2766" y="21703"/>
                    <a:pt x="487" y="6931"/>
                    <a:pt x="91" y="2007"/>
                  </a:cubicBezTo>
                  <a:cubicBezTo>
                    <a:pt x="0" y="1156"/>
                    <a:pt x="882" y="426"/>
                    <a:pt x="2006" y="426"/>
                  </a:cubicBezTo>
                  <a:cubicBezTo>
                    <a:pt x="2523" y="426"/>
                    <a:pt x="3131" y="426"/>
                    <a:pt x="3800" y="426"/>
                  </a:cubicBezTo>
                  <a:cubicBezTo>
                    <a:pt x="13040" y="335"/>
                    <a:pt x="37083" y="122"/>
                    <a:pt x="46688" y="31"/>
                  </a:cubicBezTo>
                  <a:cubicBezTo>
                    <a:pt x="47357" y="31"/>
                    <a:pt x="47965" y="31"/>
                    <a:pt x="48481" y="1"/>
                  </a:cubicBezTo>
                  <a:cubicBezTo>
                    <a:pt x="49667" y="1"/>
                    <a:pt x="50579" y="791"/>
                    <a:pt x="50427" y="1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7533550" y="4052475"/>
              <a:ext cx="1072250" cy="431650"/>
            </a:xfrm>
            <a:custGeom>
              <a:avLst/>
              <a:gdLst/>
              <a:ahLst/>
              <a:cxnLst/>
              <a:rect l="l" t="t" r="r" b="b"/>
              <a:pathLst>
                <a:path w="42890" h="17266" extrusionOk="0">
                  <a:moveTo>
                    <a:pt x="42889" y="1"/>
                  </a:moveTo>
                  <a:lnTo>
                    <a:pt x="40427" y="15989"/>
                  </a:lnTo>
                  <a:cubicBezTo>
                    <a:pt x="40336" y="16718"/>
                    <a:pt x="39576" y="17266"/>
                    <a:pt x="38634" y="17266"/>
                  </a:cubicBezTo>
                  <a:lnTo>
                    <a:pt x="3983" y="17266"/>
                  </a:lnTo>
                  <a:cubicBezTo>
                    <a:pt x="3040" y="17266"/>
                    <a:pt x="2250" y="16718"/>
                    <a:pt x="2189" y="15989"/>
                  </a:cubicBezTo>
                  <a:cubicBezTo>
                    <a:pt x="2189" y="15989"/>
                    <a:pt x="548" y="5411"/>
                    <a:pt x="1" y="396"/>
                  </a:cubicBezTo>
                  <a:cubicBezTo>
                    <a:pt x="9241" y="305"/>
                    <a:pt x="33284" y="92"/>
                    <a:pt x="42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7342825" y="3880750"/>
              <a:ext cx="1442300" cy="123125"/>
            </a:xfrm>
            <a:custGeom>
              <a:avLst/>
              <a:gdLst/>
              <a:ahLst/>
              <a:cxnLst/>
              <a:rect l="l" t="t" r="r" b="b"/>
              <a:pathLst>
                <a:path w="57692" h="4925" extrusionOk="0">
                  <a:moveTo>
                    <a:pt x="57509" y="4256"/>
                  </a:moveTo>
                  <a:cubicBezTo>
                    <a:pt x="57266" y="4651"/>
                    <a:pt x="56749" y="4925"/>
                    <a:pt x="56080" y="4925"/>
                  </a:cubicBezTo>
                  <a:lnTo>
                    <a:pt x="161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7342825" y="3880750"/>
              <a:ext cx="1442300" cy="123125"/>
            </a:xfrm>
            <a:custGeom>
              <a:avLst/>
              <a:gdLst/>
              <a:ahLst/>
              <a:cxnLst/>
              <a:rect l="l" t="t" r="r" b="b"/>
              <a:pathLst>
                <a:path w="57692" h="4925" extrusionOk="0">
                  <a:moveTo>
                    <a:pt x="57509" y="4256"/>
                  </a:moveTo>
                  <a:cubicBezTo>
                    <a:pt x="57266" y="4651"/>
                    <a:pt x="56749" y="4925"/>
                    <a:pt x="56080" y="4925"/>
                  </a:cubicBezTo>
                  <a:lnTo>
                    <a:pt x="158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7389925" y="3890625"/>
              <a:ext cx="1327575" cy="91225"/>
            </a:xfrm>
            <a:custGeom>
              <a:avLst/>
              <a:gdLst/>
              <a:ahLst/>
              <a:cxnLst/>
              <a:rect l="l" t="t" r="r" b="b"/>
              <a:pathLst>
                <a:path w="53103" h="3649" extrusionOk="0">
                  <a:moveTo>
                    <a:pt x="52920" y="3040"/>
                  </a:moveTo>
                  <a:cubicBezTo>
                    <a:pt x="52707" y="3405"/>
                    <a:pt x="52221" y="3648"/>
                    <a:pt x="51613" y="3648"/>
                  </a:cubicBezTo>
                  <a:lnTo>
                    <a:pt x="1490" y="3648"/>
                  </a:lnTo>
                  <a:cubicBezTo>
                    <a:pt x="882" y="3648"/>
                    <a:pt x="396" y="3405"/>
                    <a:pt x="153" y="3071"/>
                  </a:cubicBezTo>
                  <a:cubicBezTo>
                    <a:pt x="1" y="2797"/>
                    <a:pt x="1" y="2493"/>
                    <a:pt x="214" y="2220"/>
                  </a:cubicBezTo>
                  <a:lnTo>
                    <a:pt x="1612" y="426"/>
                  </a:lnTo>
                  <a:cubicBezTo>
                    <a:pt x="1794" y="153"/>
                    <a:pt x="2159" y="1"/>
                    <a:pt x="2585" y="1"/>
                  </a:cubicBezTo>
                  <a:lnTo>
                    <a:pt x="50519" y="1"/>
                  </a:lnTo>
                  <a:cubicBezTo>
                    <a:pt x="50914" y="1"/>
                    <a:pt x="51278" y="153"/>
                    <a:pt x="51491" y="426"/>
                  </a:cubicBezTo>
                  <a:lnTo>
                    <a:pt x="52889" y="2220"/>
                  </a:lnTo>
                  <a:cubicBezTo>
                    <a:pt x="53102" y="2493"/>
                    <a:pt x="53102" y="2797"/>
                    <a:pt x="52920" y="30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7417300" y="2710525"/>
              <a:ext cx="150475" cy="451400"/>
            </a:xfrm>
            <a:custGeom>
              <a:avLst/>
              <a:gdLst/>
              <a:ahLst/>
              <a:cxnLst/>
              <a:rect l="l" t="t" r="r" b="b"/>
              <a:pathLst>
                <a:path w="6019" h="18056" extrusionOk="0">
                  <a:moveTo>
                    <a:pt x="0" y="17508"/>
                  </a:moveTo>
                  <a:lnTo>
                    <a:pt x="1824" y="18055"/>
                  </a:lnTo>
                  <a:lnTo>
                    <a:pt x="6019" y="578"/>
                  </a:lnTo>
                  <a:lnTo>
                    <a:pt x="4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7532025" y="3648225"/>
              <a:ext cx="54750" cy="115525"/>
            </a:xfrm>
            <a:custGeom>
              <a:avLst/>
              <a:gdLst/>
              <a:ahLst/>
              <a:cxnLst/>
              <a:rect l="l" t="t" r="r" b="b"/>
              <a:pathLst>
                <a:path w="2190" h="4621" extrusionOk="0">
                  <a:moveTo>
                    <a:pt x="1186" y="4590"/>
                  </a:moveTo>
                  <a:lnTo>
                    <a:pt x="1186" y="4590"/>
                  </a:lnTo>
                  <a:cubicBezTo>
                    <a:pt x="1733" y="4621"/>
                    <a:pt x="2189" y="4165"/>
                    <a:pt x="2189" y="3587"/>
                  </a:cubicBezTo>
                  <a:lnTo>
                    <a:pt x="2068" y="31"/>
                  </a:lnTo>
                  <a:lnTo>
                    <a:pt x="1" y="0"/>
                  </a:lnTo>
                  <a:lnTo>
                    <a:pt x="92" y="3587"/>
                  </a:lnTo>
                  <a:cubicBezTo>
                    <a:pt x="122" y="4134"/>
                    <a:pt x="609" y="4590"/>
                    <a:pt x="1186" y="459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7456050" y="3658100"/>
              <a:ext cx="57000" cy="172525"/>
            </a:xfrm>
            <a:custGeom>
              <a:avLst/>
              <a:gdLst/>
              <a:ahLst/>
              <a:cxnLst/>
              <a:rect l="l" t="t" r="r" b="b"/>
              <a:pathLst>
                <a:path w="2280" h="6901" extrusionOk="0">
                  <a:moveTo>
                    <a:pt x="1277" y="6900"/>
                  </a:moveTo>
                  <a:lnTo>
                    <a:pt x="1277" y="6900"/>
                  </a:lnTo>
                  <a:cubicBezTo>
                    <a:pt x="1854" y="6900"/>
                    <a:pt x="2280" y="6475"/>
                    <a:pt x="2280" y="5897"/>
                  </a:cubicBezTo>
                  <a:lnTo>
                    <a:pt x="2067" y="31"/>
                  </a:lnTo>
                  <a:lnTo>
                    <a:pt x="0" y="1"/>
                  </a:lnTo>
                  <a:lnTo>
                    <a:pt x="213" y="5897"/>
                  </a:lnTo>
                  <a:cubicBezTo>
                    <a:pt x="244" y="6444"/>
                    <a:pt x="699" y="6900"/>
                    <a:pt x="1277" y="69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7396025" y="3657350"/>
              <a:ext cx="57775" cy="172525"/>
            </a:xfrm>
            <a:custGeom>
              <a:avLst/>
              <a:gdLst/>
              <a:ahLst/>
              <a:cxnLst/>
              <a:rect l="l" t="t" r="r" b="b"/>
              <a:pathLst>
                <a:path w="2311" h="6901" extrusionOk="0">
                  <a:moveTo>
                    <a:pt x="1307" y="6900"/>
                  </a:moveTo>
                  <a:lnTo>
                    <a:pt x="1307" y="6900"/>
                  </a:lnTo>
                  <a:cubicBezTo>
                    <a:pt x="1885" y="6900"/>
                    <a:pt x="2310" y="6474"/>
                    <a:pt x="2310" y="5897"/>
                  </a:cubicBezTo>
                  <a:lnTo>
                    <a:pt x="2067" y="31"/>
                  </a:lnTo>
                  <a:lnTo>
                    <a:pt x="0" y="0"/>
                  </a:lnTo>
                  <a:lnTo>
                    <a:pt x="243" y="5897"/>
                  </a:lnTo>
                  <a:cubicBezTo>
                    <a:pt x="243" y="6444"/>
                    <a:pt x="730" y="6900"/>
                    <a:pt x="1307" y="69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7335225" y="3656575"/>
              <a:ext cx="58525" cy="173300"/>
            </a:xfrm>
            <a:custGeom>
              <a:avLst/>
              <a:gdLst/>
              <a:ahLst/>
              <a:cxnLst/>
              <a:rect l="l" t="t" r="r" b="b"/>
              <a:pathLst>
                <a:path w="2341" h="6932" extrusionOk="0">
                  <a:moveTo>
                    <a:pt x="1338" y="6901"/>
                  </a:moveTo>
                  <a:lnTo>
                    <a:pt x="1338" y="6901"/>
                  </a:lnTo>
                  <a:cubicBezTo>
                    <a:pt x="1885" y="6931"/>
                    <a:pt x="2341" y="6475"/>
                    <a:pt x="2310" y="5928"/>
                  </a:cubicBezTo>
                  <a:lnTo>
                    <a:pt x="2098" y="31"/>
                  </a:lnTo>
                  <a:lnTo>
                    <a:pt x="0" y="1"/>
                  </a:lnTo>
                  <a:lnTo>
                    <a:pt x="244" y="5898"/>
                  </a:lnTo>
                  <a:cubicBezTo>
                    <a:pt x="274" y="6445"/>
                    <a:pt x="760" y="6901"/>
                    <a:pt x="1338" y="690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7392975" y="3098075"/>
              <a:ext cx="113250" cy="112475"/>
            </a:xfrm>
            <a:custGeom>
              <a:avLst/>
              <a:gdLst/>
              <a:ahLst/>
              <a:cxnLst/>
              <a:rect l="l" t="t" r="r" b="b"/>
              <a:pathLst>
                <a:path w="4530" h="4499" extrusionOk="0">
                  <a:moveTo>
                    <a:pt x="31" y="2219"/>
                  </a:moveTo>
                  <a:cubicBezTo>
                    <a:pt x="92" y="3435"/>
                    <a:pt x="1125" y="4468"/>
                    <a:pt x="2341" y="4468"/>
                  </a:cubicBezTo>
                  <a:cubicBezTo>
                    <a:pt x="3557" y="4499"/>
                    <a:pt x="4529" y="3496"/>
                    <a:pt x="4469" y="2280"/>
                  </a:cubicBezTo>
                  <a:cubicBezTo>
                    <a:pt x="4438" y="1034"/>
                    <a:pt x="3405" y="0"/>
                    <a:pt x="2189" y="0"/>
                  </a:cubicBezTo>
                  <a:cubicBezTo>
                    <a:pt x="943" y="0"/>
                    <a:pt x="0" y="973"/>
                    <a:pt x="31" y="221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7351175" y="3185450"/>
              <a:ext cx="190775" cy="209000"/>
            </a:xfrm>
            <a:custGeom>
              <a:avLst/>
              <a:gdLst/>
              <a:ahLst/>
              <a:cxnLst/>
              <a:rect l="l" t="t" r="r" b="b"/>
              <a:pathLst>
                <a:path w="7631" h="8360" extrusionOk="0">
                  <a:moveTo>
                    <a:pt x="274" y="8268"/>
                  </a:moveTo>
                  <a:lnTo>
                    <a:pt x="7630" y="8359"/>
                  </a:lnTo>
                  <a:lnTo>
                    <a:pt x="7478" y="3800"/>
                  </a:lnTo>
                  <a:cubicBezTo>
                    <a:pt x="7417" y="1764"/>
                    <a:pt x="5715" y="61"/>
                    <a:pt x="3648" y="31"/>
                  </a:cubicBezTo>
                  <a:lnTo>
                    <a:pt x="3648" y="31"/>
                  </a:lnTo>
                  <a:cubicBezTo>
                    <a:pt x="1612" y="1"/>
                    <a:pt x="1" y="1672"/>
                    <a:pt x="92" y="37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7320775" y="3332100"/>
              <a:ext cx="265225" cy="285750"/>
            </a:xfrm>
            <a:custGeom>
              <a:avLst/>
              <a:gdLst/>
              <a:ahLst/>
              <a:cxnLst/>
              <a:rect l="l" t="t" r="r" b="b"/>
              <a:pathLst>
                <a:path w="10609" h="11430" extrusionOk="0">
                  <a:moveTo>
                    <a:pt x="396" y="11338"/>
                  </a:moveTo>
                  <a:lnTo>
                    <a:pt x="10609" y="11430"/>
                  </a:lnTo>
                  <a:lnTo>
                    <a:pt x="10396" y="5229"/>
                  </a:lnTo>
                  <a:cubicBezTo>
                    <a:pt x="10335" y="2402"/>
                    <a:pt x="7934" y="62"/>
                    <a:pt x="5077" y="31"/>
                  </a:cubicBezTo>
                  <a:lnTo>
                    <a:pt x="5077" y="31"/>
                  </a:lnTo>
                  <a:cubicBezTo>
                    <a:pt x="2220" y="1"/>
                    <a:pt x="1" y="2281"/>
                    <a:pt x="122" y="51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7306350" y="3615550"/>
              <a:ext cx="300175" cy="63850"/>
            </a:xfrm>
            <a:custGeom>
              <a:avLst/>
              <a:gdLst/>
              <a:ahLst/>
              <a:cxnLst/>
              <a:rect l="l" t="t" r="r" b="b"/>
              <a:pathLst>
                <a:path w="12007" h="2554" extrusionOk="0">
                  <a:moveTo>
                    <a:pt x="1338" y="2432"/>
                  </a:moveTo>
                  <a:lnTo>
                    <a:pt x="10760" y="2554"/>
                  </a:lnTo>
                  <a:cubicBezTo>
                    <a:pt x="11460" y="2554"/>
                    <a:pt x="12007" y="2007"/>
                    <a:pt x="11976" y="1338"/>
                  </a:cubicBezTo>
                  <a:lnTo>
                    <a:pt x="11976" y="1338"/>
                  </a:lnTo>
                  <a:cubicBezTo>
                    <a:pt x="11946" y="669"/>
                    <a:pt x="11368" y="92"/>
                    <a:pt x="10700" y="92"/>
                  </a:cubicBezTo>
                  <a:lnTo>
                    <a:pt x="1247" y="0"/>
                  </a:lnTo>
                  <a:cubicBezTo>
                    <a:pt x="548" y="0"/>
                    <a:pt x="0" y="517"/>
                    <a:pt x="31" y="1216"/>
                  </a:cubicBezTo>
                  <a:lnTo>
                    <a:pt x="31" y="1216"/>
                  </a:lnTo>
                  <a:cubicBezTo>
                    <a:pt x="61" y="1885"/>
                    <a:pt x="669" y="2432"/>
                    <a:pt x="1338" y="24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7576100" y="2576775"/>
              <a:ext cx="74500" cy="237125"/>
            </a:xfrm>
            <a:custGeom>
              <a:avLst/>
              <a:gdLst/>
              <a:ahLst/>
              <a:cxnLst/>
              <a:rect l="l" t="t" r="r" b="b"/>
              <a:pathLst>
                <a:path w="2980" h="9485" extrusionOk="0">
                  <a:moveTo>
                    <a:pt x="1" y="1429"/>
                  </a:moveTo>
                  <a:lnTo>
                    <a:pt x="214" y="8056"/>
                  </a:lnTo>
                  <a:cubicBezTo>
                    <a:pt x="214" y="8846"/>
                    <a:pt x="852" y="9484"/>
                    <a:pt x="1612" y="9484"/>
                  </a:cubicBezTo>
                  <a:lnTo>
                    <a:pt x="2980" y="9484"/>
                  </a:lnTo>
                  <a:lnTo>
                    <a:pt x="2736" y="31"/>
                  </a:lnTo>
                  <a:lnTo>
                    <a:pt x="1338" y="1"/>
                  </a:lnTo>
                  <a:cubicBezTo>
                    <a:pt x="578" y="1"/>
                    <a:pt x="1" y="639"/>
                    <a:pt x="1" y="142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7474275" y="2605650"/>
              <a:ext cx="107175" cy="177850"/>
            </a:xfrm>
            <a:custGeom>
              <a:avLst/>
              <a:gdLst/>
              <a:ahLst/>
              <a:cxnLst/>
              <a:rect l="l" t="t" r="r" b="b"/>
              <a:pathLst>
                <a:path w="4287" h="7114" extrusionOk="0">
                  <a:moveTo>
                    <a:pt x="62" y="3557"/>
                  </a:moveTo>
                  <a:cubicBezTo>
                    <a:pt x="122" y="5502"/>
                    <a:pt x="1703" y="7083"/>
                    <a:pt x="3588" y="7113"/>
                  </a:cubicBezTo>
                  <a:cubicBezTo>
                    <a:pt x="3831" y="7113"/>
                    <a:pt x="4074" y="7083"/>
                    <a:pt x="4287" y="7053"/>
                  </a:cubicBezTo>
                  <a:lnTo>
                    <a:pt x="4074" y="122"/>
                  </a:lnTo>
                  <a:cubicBezTo>
                    <a:pt x="3861" y="62"/>
                    <a:pt x="3618" y="31"/>
                    <a:pt x="3375" y="31"/>
                  </a:cubicBezTo>
                  <a:cubicBezTo>
                    <a:pt x="1490" y="1"/>
                    <a:pt x="1" y="1581"/>
                    <a:pt x="62" y="355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8026725" y="2189225"/>
              <a:ext cx="52450" cy="131500"/>
            </a:xfrm>
            <a:custGeom>
              <a:avLst/>
              <a:gdLst/>
              <a:ahLst/>
              <a:cxnLst/>
              <a:rect l="l" t="t" r="r" b="b"/>
              <a:pathLst>
                <a:path w="2098" h="5260" extrusionOk="0">
                  <a:moveTo>
                    <a:pt x="2098" y="31"/>
                  </a:moveTo>
                  <a:lnTo>
                    <a:pt x="1" y="1"/>
                  </a:lnTo>
                  <a:lnTo>
                    <a:pt x="61" y="5229"/>
                  </a:lnTo>
                  <a:lnTo>
                    <a:pt x="2098" y="525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7997100" y="2109450"/>
              <a:ext cx="111725" cy="118575"/>
            </a:xfrm>
            <a:custGeom>
              <a:avLst/>
              <a:gdLst/>
              <a:ahLst/>
              <a:cxnLst/>
              <a:rect l="l" t="t" r="r" b="b"/>
              <a:pathLst>
                <a:path w="4469" h="4743" extrusionOk="0">
                  <a:moveTo>
                    <a:pt x="4468" y="2432"/>
                  </a:moveTo>
                  <a:cubicBezTo>
                    <a:pt x="4468" y="3709"/>
                    <a:pt x="3465" y="4742"/>
                    <a:pt x="2249" y="4742"/>
                  </a:cubicBezTo>
                  <a:cubicBezTo>
                    <a:pt x="1003" y="4712"/>
                    <a:pt x="0" y="3648"/>
                    <a:pt x="0" y="2341"/>
                  </a:cubicBezTo>
                  <a:cubicBezTo>
                    <a:pt x="0" y="1034"/>
                    <a:pt x="973" y="0"/>
                    <a:pt x="2219" y="31"/>
                  </a:cubicBezTo>
                  <a:cubicBezTo>
                    <a:pt x="3435" y="31"/>
                    <a:pt x="4438" y="1125"/>
                    <a:pt x="4468" y="24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7849675" y="2300950"/>
              <a:ext cx="417200" cy="288775"/>
            </a:xfrm>
            <a:custGeom>
              <a:avLst/>
              <a:gdLst/>
              <a:ahLst/>
              <a:cxnLst/>
              <a:rect l="l" t="t" r="r" b="b"/>
              <a:pathLst>
                <a:path w="16688" h="11551" extrusionOk="0">
                  <a:moveTo>
                    <a:pt x="16688" y="8936"/>
                  </a:moveTo>
                  <a:cubicBezTo>
                    <a:pt x="16688" y="9210"/>
                    <a:pt x="16688" y="9484"/>
                    <a:pt x="16657" y="9757"/>
                  </a:cubicBezTo>
                  <a:cubicBezTo>
                    <a:pt x="16596" y="10365"/>
                    <a:pt x="16475" y="10973"/>
                    <a:pt x="16292" y="11550"/>
                  </a:cubicBezTo>
                  <a:lnTo>
                    <a:pt x="426" y="11338"/>
                  </a:lnTo>
                  <a:cubicBezTo>
                    <a:pt x="152" y="10517"/>
                    <a:pt x="0" y="9605"/>
                    <a:pt x="0" y="8693"/>
                  </a:cubicBezTo>
                  <a:cubicBezTo>
                    <a:pt x="0" y="8663"/>
                    <a:pt x="0" y="8602"/>
                    <a:pt x="0" y="8572"/>
                  </a:cubicBezTo>
                  <a:cubicBezTo>
                    <a:pt x="0" y="5654"/>
                    <a:pt x="1399" y="3070"/>
                    <a:pt x="3526" y="1520"/>
                  </a:cubicBezTo>
                  <a:cubicBezTo>
                    <a:pt x="4894" y="578"/>
                    <a:pt x="6535" y="0"/>
                    <a:pt x="8298" y="31"/>
                  </a:cubicBezTo>
                  <a:cubicBezTo>
                    <a:pt x="12918" y="91"/>
                    <a:pt x="16657" y="4043"/>
                    <a:pt x="16688" y="8815"/>
                  </a:cubicBezTo>
                  <a:cubicBezTo>
                    <a:pt x="16688" y="8845"/>
                    <a:pt x="16688" y="8906"/>
                    <a:pt x="16688" y="89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7862600" y="2310050"/>
              <a:ext cx="391350" cy="270550"/>
            </a:xfrm>
            <a:custGeom>
              <a:avLst/>
              <a:gdLst/>
              <a:ahLst/>
              <a:cxnLst/>
              <a:rect l="l" t="t" r="r" b="b"/>
              <a:pathLst>
                <a:path w="15654" h="10822" extrusionOk="0">
                  <a:moveTo>
                    <a:pt x="15654" y="8390"/>
                  </a:moveTo>
                  <a:cubicBezTo>
                    <a:pt x="15654" y="8633"/>
                    <a:pt x="15654" y="8907"/>
                    <a:pt x="15623" y="9150"/>
                  </a:cubicBezTo>
                  <a:cubicBezTo>
                    <a:pt x="15563" y="9727"/>
                    <a:pt x="15471" y="10305"/>
                    <a:pt x="15289" y="10822"/>
                  </a:cubicBezTo>
                  <a:lnTo>
                    <a:pt x="395" y="10609"/>
                  </a:lnTo>
                  <a:cubicBezTo>
                    <a:pt x="152" y="9849"/>
                    <a:pt x="0" y="9028"/>
                    <a:pt x="0" y="8147"/>
                  </a:cubicBezTo>
                  <a:cubicBezTo>
                    <a:pt x="0" y="8116"/>
                    <a:pt x="0" y="8086"/>
                    <a:pt x="0" y="8025"/>
                  </a:cubicBezTo>
                  <a:cubicBezTo>
                    <a:pt x="0" y="5290"/>
                    <a:pt x="1307" y="2858"/>
                    <a:pt x="3313" y="1429"/>
                  </a:cubicBezTo>
                  <a:cubicBezTo>
                    <a:pt x="4590" y="518"/>
                    <a:pt x="6140" y="1"/>
                    <a:pt x="7781" y="31"/>
                  </a:cubicBezTo>
                  <a:cubicBezTo>
                    <a:pt x="12128" y="92"/>
                    <a:pt x="15623" y="3770"/>
                    <a:pt x="15654" y="8268"/>
                  </a:cubicBezTo>
                  <a:cubicBezTo>
                    <a:pt x="15654" y="8299"/>
                    <a:pt x="15654" y="8329"/>
                    <a:pt x="15654" y="83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7772925" y="3813875"/>
              <a:ext cx="597300" cy="94250"/>
            </a:xfrm>
            <a:custGeom>
              <a:avLst/>
              <a:gdLst/>
              <a:ahLst/>
              <a:cxnLst/>
              <a:rect l="l" t="t" r="r" b="b"/>
              <a:pathLst>
                <a:path w="23892" h="3770" extrusionOk="0">
                  <a:moveTo>
                    <a:pt x="23891" y="1217"/>
                  </a:moveTo>
                  <a:lnTo>
                    <a:pt x="23861" y="2828"/>
                  </a:lnTo>
                  <a:cubicBezTo>
                    <a:pt x="23861" y="3344"/>
                    <a:pt x="23435" y="3770"/>
                    <a:pt x="22888" y="3770"/>
                  </a:cubicBezTo>
                  <a:lnTo>
                    <a:pt x="1034" y="3557"/>
                  </a:lnTo>
                  <a:cubicBezTo>
                    <a:pt x="487" y="3557"/>
                    <a:pt x="61" y="3131"/>
                    <a:pt x="31" y="2584"/>
                  </a:cubicBezTo>
                  <a:lnTo>
                    <a:pt x="0" y="973"/>
                  </a:lnTo>
                  <a:cubicBezTo>
                    <a:pt x="0" y="426"/>
                    <a:pt x="426" y="1"/>
                    <a:pt x="973" y="31"/>
                  </a:cubicBezTo>
                  <a:lnTo>
                    <a:pt x="22919" y="244"/>
                  </a:lnTo>
                  <a:cubicBezTo>
                    <a:pt x="23466" y="244"/>
                    <a:pt x="23891" y="669"/>
                    <a:pt x="23891" y="1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7903625" y="3738650"/>
              <a:ext cx="335125" cy="79825"/>
            </a:xfrm>
            <a:custGeom>
              <a:avLst/>
              <a:gdLst/>
              <a:ahLst/>
              <a:cxnLst/>
              <a:rect l="l" t="t" r="r" b="b"/>
              <a:pathLst>
                <a:path w="13405" h="3193" extrusionOk="0">
                  <a:moveTo>
                    <a:pt x="13071" y="153"/>
                  </a:moveTo>
                  <a:lnTo>
                    <a:pt x="335" y="1"/>
                  </a:lnTo>
                  <a:cubicBezTo>
                    <a:pt x="152" y="1"/>
                    <a:pt x="0" y="153"/>
                    <a:pt x="0" y="335"/>
                  </a:cubicBezTo>
                  <a:lnTo>
                    <a:pt x="61" y="2767"/>
                  </a:lnTo>
                  <a:cubicBezTo>
                    <a:pt x="61" y="2919"/>
                    <a:pt x="183" y="3071"/>
                    <a:pt x="365" y="3071"/>
                  </a:cubicBezTo>
                  <a:lnTo>
                    <a:pt x="13071" y="3192"/>
                  </a:lnTo>
                  <a:cubicBezTo>
                    <a:pt x="13253" y="3192"/>
                    <a:pt x="13375" y="3071"/>
                    <a:pt x="13405" y="2888"/>
                  </a:cubicBezTo>
                  <a:lnTo>
                    <a:pt x="13405" y="456"/>
                  </a:lnTo>
                  <a:cubicBezTo>
                    <a:pt x="13405" y="274"/>
                    <a:pt x="13253" y="153"/>
                    <a:pt x="13071" y="1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7846625" y="3694575"/>
              <a:ext cx="452925" cy="47900"/>
            </a:xfrm>
            <a:custGeom>
              <a:avLst/>
              <a:gdLst/>
              <a:ahLst/>
              <a:cxnLst/>
              <a:rect l="l" t="t" r="r" b="b"/>
              <a:pathLst>
                <a:path w="18117" h="1916" extrusionOk="0">
                  <a:moveTo>
                    <a:pt x="18117" y="183"/>
                  </a:moveTo>
                  <a:lnTo>
                    <a:pt x="1" y="1"/>
                  </a:lnTo>
                  <a:lnTo>
                    <a:pt x="1" y="1"/>
                  </a:lnTo>
                  <a:cubicBezTo>
                    <a:pt x="31" y="973"/>
                    <a:pt x="821" y="1764"/>
                    <a:pt x="1824" y="1764"/>
                  </a:cubicBezTo>
                  <a:lnTo>
                    <a:pt x="16323" y="1916"/>
                  </a:lnTo>
                  <a:cubicBezTo>
                    <a:pt x="17296" y="1916"/>
                    <a:pt x="18117" y="1156"/>
                    <a:pt x="18117" y="183"/>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7649825" y="3237875"/>
              <a:ext cx="841225" cy="461275"/>
            </a:xfrm>
            <a:custGeom>
              <a:avLst/>
              <a:gdLst/>
              <a:ahLst/>
              <a:cxnLst/>
              <a:rect l="l" t="t" r="r" b="b"/>
              <a:pathLst>
                <a:path w="33649" h="18451" extrusionOk="0">
                  <a:moveTo>
                    <a:pt x="0" y="1"/>
                  </a:moveTo>
                  <a:cubicBezTo>
                    <a:pt x="1246" y="6566"/>
                    <a:pt x="3860" y="12645"/>
                    <a:pt x="7873" y="18269"/>
                  </a:cubicBezTo>
                  <a:lnTo>
                    <a:pt x="25989" y="18451"/>
                  </a:lnTo>
                  <a:cubicBezTo>
                    <a:pt x="28998" y="13497"/>
                    <a:pt x="31277" y="8451"/>
                    <a:pt x="32828" y="3344"/>
                  </a:cubicBezTo>
                  <a:cubicBezTo>
                    <a:pt x="33132" y="2372"/>
                    <a:pt x="33405" y="1369"/>
                    <a:pt x="33648" y="3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7690100" y="3256875"/>
              <a:ext cx="758400" cy="423300"/>
            </a:xfrm>
            <a:custGeom>
              <a:avLst/>
              <a:gdLst/>
              <a:ahLst/>
              <a:cxnLst/>
              <a:rect l="l" t="t" r="r" b="b"/>
              <a:pathLst>
                <a:path w="30336" h="16932" extrusionOk="0">
                  <a:moveTo>
                    <a:pt x="335" y="2645"/>
                  </a:moveTo>
                  <a:cubicBezTo>
                    <a:pt x="1550" y="7326"/>
                    <a:pt x="3557" y="11703"/>
                    <a:pt x="6353" y="15837"/>
                  </a:cubicBezTo>
                  <a:cubicBezTo>
                    <a:pt x="6748" y="16414"/>
                    <a:pt x="7386" y="16779"/>
                    <a:pt x="8085" y="16779"/>
                  </a:cubicBezTo>
                  <a:lnTo>
                    <a:pt x="22402" y="16931"/>
                  </a:lnTo>
                  <a:cubicBezTo>
                    <a:pt x="23162" y="16931"/>
                    <a:pt x="23861" y="16536"/>
                    <a:pt x="24256" y="15898"/>
                  </a:cubicBezTo>
                  <a:cubicBezTo>
                    <a:pt x="26718" y="11673"/>
                    <a:pt x="28603" y="7417"/>
                    <a:pt x="29940" y="3071"/>
                  </a:cubicBezTo>
                  <a:cubicBezTo>
                    <a:pt x="29940" y="3071"/>
                    <a:pt x="29940" y="3040"/>
                    <a:pt x="29940" y="3040"/>
                  </a:cubicBezTo>
                  <a:cubicBezTo>
                    <a:pt x="30335" y="1703"/>
                    <a:pt x="29332" y="335"/>
                    <a:pt x="27934" y="305"/>
                  </a:cubicBezTo>
                  <a:lnTo>
                    <a:pt x="2432" y="1"/>
                  </a:lnTo>
                  <a:cubicBezTo>
                    <a:pt x="1034" y="1"/>
                    <a:pt x="0" y="1308"/>
                    <a:pt x="335" y="264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7648300" y="3199900"/>
              <a:ext cx="843500" cy="47900"/>
            </a:xfrm>
            <a:custGeom>
              <a:avLst/>
              <a:gdLst/>
              <a:ahLst/>
              <a:cxnLst/>
              <a:rect l="l" t="t" r="r" b="b"/>
              <a:pathLst>
                <a:path w="33740" h="1916" extrusionOk="0">
                  <a:moveTo>
                    <a:pt x="33740" y="395"/>
                  </a:moveTo>
                  <a:lnTo>
                    <a:pt x="0" y="0"/>
                  </a:lnTo>
                  <a:lnTo>
                    <a:pt x="61" y="1520"/>
                  </a:lnTo>
                  <a:lnTo>
                    <a:pt x="33709" y="191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7940100" y="3104150"/>
              <a:ext cx="258375" cy="102600"/>
            </a:xfrm>
            <a:custGeom>
              <a:avLst/>
              <a:gdLst/>
              <a:ahLst/>
              <a:cxnLst/>
              <a:rect l="l" t="t" r="r" b="b"/>
              <a:pathLst>
                <a:path w="10335" h="4104" extrusionOk="0">
                  <a:moveTo>
                    <a:pt x="10335" y="122"/>
                  </a:moveTo>
                  <a:lnTo>
                    <a:pt x="0" y="0"/>
                  </a:lnTo>
                  <a:lnTo>
                    <a:pt x="31" y="3982"/>
                  </a:lnTo>
                  <a:lnTo>
                    <a:pt x="10305" y="410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7632350" y="2577550"/>
              <a:ext cx="876175" cy="533450"/>
            </a:xfrm>
            <a:custGeom>
              <a:avLst/>
              <a:gdLst/>
              <a:ahLst/>
              <a:cxnLst/>
              <a:rect l="l" t="t" r="r" b="b"/>
              <a:pathLst>
                <a:path w="35047" h="21338" extrusionOk="0">
                  <a:moveTo>
                    <a:pt x="35046" y="486"/>
                  </a:moveTo>
                  <a:lnTo>
                    <a:pt x="34682" y="21338"/>
                  </a:lnTo>
                  <a:lnTo>
                    <a:pt x="547" y="20912"/>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7648300" y="2587425"/>
              <a:ext cx="842750" cy="513700"/>
            </a:xfrm>
            <a:custGeom>
              <a:avLst/>
              <a:gdLst/>
              <a:ahLst/>
              <a:cxnLst/>
              <a:rect l="l" t="t" r="r" b="b"/>
              <a:pathLst>
                <a:path w="33710" h="20548" extrusionOk="0">
                  <a:moveTo>
                    <a:pt x="33709" y="487"/>
                  </a:moveTo>
                  <a:lnTo>
                    <a:pt x="33405" y="20548"/>
                  </a:lnTo>
                  <a:lnTo>
                    <a:pt x="548" y="2012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8576125" y="3659625"/>
              <a:ext cx="53975" cy="114775"/>
            </a:xfrm>
            <a:custGeom>
              <a:avLst/>
              <a:gdLst/>
              <a:ahLst/>
              <a:cxnLst/>
              <a:rect l="l" t="t" r="r" b="b"/>
              <a:pathLst>
                <a:path w="2159" h="4591" extrusionOk="0">
                  <a:moveTo>
                    <a:pt x="1034" y="4560"/>
                  </a:moveTo>
                  <a:lnTo>
                    <a:pt x="1034" y="4560"/>
                  </a:lnTo>
                  <a:cubicBezTo>
                    <a:pt x="457" y="4560"/>
                    <a:pt x="1" y="4104"/>
                    <a:pt x="31" y="3557"/>
                  </a:cubicBezTo>
                  <a:lnTo>
                    <a:pt x="92" y="0"/>
                  </a:lnTo>
                  <a:lnTo>
                    <a:pt x="2159" y="0"/>
                  </a:lnTo>
                  <a:lnTo>
                    <a:pt x="2068" y="3587"/>
                  </a:lnTo>
                  <a:cubicBezTo>
                    <a:pt x="2068" y="4134"/>
                    <a:pt x="1581" y="4590"/>
                    <a:pt x="1034" y="4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8649825" y="3671025"/>
              <a:ext cx="55500" cy="171750"/>
            </a:xfrm>
            <a:custGeom>
              <a:avLst/>
              <a:gdLst/>
              <a:ahLst/>
              <a:cxnLst/>
              <a:rect l="l" t="t" r="r" b="b"/>
              <a:pathLst>
                <a:path w="2220" h="6870" extrusionOk="0">
                  <a:moveTo>
                    <a:pt x="1004" y="6870"/>
                  </a:moveTo>
                  <a:lnTo>
                    <a:pt x="1004" y="6870"/>
                  </a:lnTo>
                  <a:cubicBezTo>
                    <a:pt x="457" y="6870"/>
                    <a:pt x="1" y="6414"/>
                    <a:pt x="31" y="5836"/>
                  </a:cubicBezTo>
                  <a:lnTo>
                    <a:pt x="153" y="0"/>
                  </a:lnTo>
                  <a:lnTo>
                    <a:pt x="2220" y="0"/>
                  </a:lnTo>
                  <a:lnTo>
                    <a:pt x="2068" y="5867"/>
                  </a:lnTo>
                  <a:cubicBezTo>
                    <a:pt x="2068" y="6414"/>
                    <a:pt x="1582" y="6870"/>
                    <a:pt x="1004" y="687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8709100" y="3671025"/>
              <a:ext cx="55500" cy="172525"/>
            </a:xfrm>
            <a:custGeom>
              <a:avLst/>
              <a:gdLst/>
              <a:ahLst/>
              <a:cxnLst/>
              <a:rect l="l" t="t" r="r" b="b"/>
              <a:pathLst>
                <a:path w="2220" h="6901" extrusionOk="0">
                  <a:moveTo>
                    <a:pt x="1004" y="6870"/>
                  </a:moveTo>
                  <a:lnTo>
                    <a:pt x="1004" y="6870"/>
                  </a:lnTo>
                  <a:cubicBezTo>
                    <a:pt x="426" y="6870"/>
                    <a:pt x="1" y="6414"/>
                    <a:pt x="1" y="5867"/>
                  </a:cubicBezTo>
                  <a:lnTo>
                    <a:pt x="153" y="0"/>
                  </a:lnTo>
                  <a:lnTo>
                    <a:pt x="2220" y="31"/>
                  </a:lnTo>
                  <a:lnTo>
                    <a:pt x="2037" y="5897"/>
                  </a:lnTo>
                  <a:cubicBezTo>
                    <a:pt x="2037" y="6444"/>
                    <a:pt x="1551" y="6900"/>
                    <a:pt x="1004" y="687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8768375" y="3671775"/>
              <a:ext cx="57025" cy="171775"/>
            </a:xfrm>
            <a:custGeom>
              <a:avLst/>
              <a:gdLst/>
              <a:ahLst/>
              <a:cxnLst/>
              <a:rect l="l" t="t" r="r" b="b"/>
              <a:pathLst>
                <a:path w="2281" h="6871" extrusionOk="0">
                  <a:moveTo>
                    <a:pt x="1004" y="6870"/>
                  </a:moveTo>
                  <a:lnTo>
                    <a:pt x="1004" y="6870"/>
                  </a:lnTo>
                  <a:cubicBezTo>
                    <a:pt x="457" y="6870"/>
                    <a:pt x="1" y="6414"/>
                    <a:pt x="31" y="5867"/>
                  </a:cubicBezTo>
                  <a:lnTo>
                    <a:pt x="213" y="1"/>
                  </a:lnTo>
                  <a:lnTo>
                    <a:pt x="2280" y="31"/>
                  </a:lnTo>
                  <a:lnTo>
                    <a:pt x="2068" y="5897"/>
                  </a:lnTo>
                  <a:cubicBezTo>
                    <a:pt x="2037" y="6445"/>
                    <a:pt x="1581" y="6870"/>
                    <a:pt x="1004" y="687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8573850" y="2724950"/>
              <a:ext cx="164925" cy="454450"/>
            </a:xfrm>
            <a:custGeom>
              <a:avLst/>
              <a:gdLst/>
              <a:ahLst/>
              <a:cxnLst/>
              <a:rect l="l" t="t" r="r" b="b"/>
              <a:pathLst>
                <a:path w="6597" h="18178" extrusionOk="0">
                  <a:moveTo>
                    <a:pt x="6596" y="17570"/>
                  </a:moveTo>
                  <a:lnTo>
                    <a:pt x="4317" y="18177"/>
                  </a:lnTo>
                  <a:lnTo>
                    <a:pt x="0" y="639"/>
                  </a:lnTo>
                  <a:lnTo>
                    <a:pt x="2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8651350" y="3113250"/>
              <a:ext cx="111725" cy="111750"/>
            </a:xfrm>
            <a:custGeom>
              <a:avLst/>
              <a:gdLst/>
              <a:ahLst/>
              <a:cxnLst/>
              <a:rect l="l" t="t" r="r" b="b"/>
              <a:pathLst>
                <a:path w="4469" h="4470" extrusionOk="0">
                  <a:moveTo>
                    <a:pt x="4439" y="2281"/>
                  </a:moveTo>
                  <a:cubicBezTo>
                    <a:pt x="4408" y="3496"/>
                    <a:pt x="3375" y="4469"/>
                    <a:pt x="2189" y="4469"/>
                  </a:cubicBezTo>
                  <a:cubicBezTo>
                    <a:pt x="973" y="4439"/>
                    <a:pt x="1" y="3436"/>
                    <a:pt x="31" y="2220"/>
                  </a:cubicBezTo>
                  <a:cubicBezTo>
                    <a:pt x="62" y="1004"/>
                    <a:pt x="1065" y="1"/>
                    <a:pt x="2280" y="31"/>
                  </a:cubicBezTo>
                  <a:cubicBezTo>
                    <a:pt x="3527" y="31"/>
                    <a:pt x="4469" y="1034"/>
                    <a:pt x="4439" y="228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8617150" y="3201400"/>
              <a:ext cx="188500" cy="207475"/>
            </a:xfrm>
            <a:custGeom>
              <a:avLst/>
              <a:gdLst/>
              <a:ahLst/>
              <a:cxnLst/>
              <a:rect l="l" t="t" r="r" b="b"/>
              <a:pathLst>
                <a:path w="7540" h="8299" extrusionOk="0">
                  <a:moveTo>
                    <a:pt x="7326" y="8299"/>
                  </a:moveTo>
                  <a:lnTo>
                    <a:pt x="1" y="8208"/>
                  </a:lnTo>
                  <a:lnTo>
                    <a:pt x="123" y="3679"/>
                  </a:lnTo>
                  <a:cubicBezTo>
                    <a:pt x="153" y="1642"/>
                    <a:pt x="1855" y="1"/>
                    <a:pt x="3892" y="1"/>
                  </a:cubicBezTo>
                  <a:lnTo>
                    <a:pt x="3892" y="1"/>
                  </a:lnTo>
                  <a:cubicBezTo>
                    <a:pt x="5928" y="31"/>
                    <a:pt x="7539" y="1733"/>
                    <a:pt x="7448" y="377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8576125" y="3346550"/>
              <a:ext cx="260675" cy="284975"/>
            </a:xfrm>
            <a:custGeom>
              <a:avLst/>
              <a:gdLst/>
              <a:ahLst/>
              <a:cxnLst/>
              <a:rect l="l" t="t" r="r" b="b"/>
              <a:pathLst>
                <a:path w="10427" h="11399" extrusionOk="0">
                  <a:moveTo>
                    <a:pt x="10122" y="11399"/>
                  </a:moveTo>
                  <a:lnTo>
                    <a:pt x="1" y="11277"/>
                  </a:lnTo>
                  <a:lnTo>
                    <a:pt x="122" y="5077"/>
                  </a:lnTo>
                  <a:cubicBezTo>
                    <a:pt x="183" y="2280"/>
                    <a:pt x="2523" y="0"/>
                    <a:pt x="5381" y="31"/>
                  </a:cubicBezTo>
                  <a:lnTo>
                    <a:pt x="5381" y="31"/>
                  </a:lnTo>
                  <a:cubicBezTo>
                    <a:pt x="8207" y="61"/>
                    <a:pt x="10426" y="2402"/>
                    <a:pt x="10335" y="519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8556375" y="3628475"/>
              <a:ext cx="296375" cy="63850"/>
            </a:xfrm>
            <a:custGeom>
              <a:avLst/>
              <a:gdLst/>
              <a:ahLst/>
              <a:cxnLst/>
              <a:rect l="l" t="t" r="r" b="b"/>
              <a:pathLst>
                <a:path w="11855" h="2554" extrusionOk="0">
                  <a:moveTo>
                    <a:pt x="10578" y="2553"/>
                  </a:moveTo>
                  <a:lnTo>
                    <a:pt x="1216" y="2462"/>
                  </a:lnTo>
                  <a:cubicBezTo>
                    <a:pt x="547" y="2432"/>
                    <a:pt x="0" y="1885"/>
                    <a:pt x="0" y="1216"/>
                  </a:cubicBezTo>
                  <a:lnTo>
                    <a:pt x="0" y="1216"/>
                  </a:lnTo>
                  <a:cubicBezTo>
                    <a:pt x="31" y="547"/>
                    <a:pt x="578" y="0"/>
                    <a:pt x="1277" y="31"/>
                  </a:cubicBezTo>
                  <a:lnTo>
                    <a:pt x="10639" y="122"/>
                  </a:lnTo>
                  <a:cubicBezTo>
                    <a:pt x="11338" y="122"/>
                    <a:pt x="11855" y="669"/>
                    <a:pt x="11855" y="1338"/>
                  </a:cubicBezTo>
                  <a:lnTo>
                    <a:pt x="11855" y="1338"/>
                  </a:lnTo>
                  <a:cubicBezTo>
                    <a:pt x="11824" y="2006"/>
                    <a:pt x="11247" y="2553"/>
                    <a:pt x="10578" y="255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8504700" y="2589700"/>
              <a:ext cx="72200" cy="236350"/>
            </a:xfrm>
            <a:custGeom>
              <a:avLst/>
              <a:gdLst/>
              <a:ahLst/>
              <a:cxnLst/>
              <a:rect l="l" t="t" r="r" b="b"/>
              <a:pathLst>
                <a:path w="2888" h="9454" extrusionOk="0">
                  <a:moveTo>
                    <a:pt x="2858" y="1459"/>
                  </a:moveTo>
                  <a:lnTo>
                    <a:pt x="2736" y="8086"/>
                  </a:lnTo>
                  <a:cubicBezTo>
                    <a:pt x="2706" y="8846"/>
                    <a:pt x="2098" y="9453"/>
                    <a:pt x="1338" y="9453"/>
                  </a:cubicBezTo>
                  <a:lnTo>
                    <a:pt x="0" y="9423"/>
                  </a:lnTo>
                  <a:lnTo>
                    <a:pt x="152" y="0"/>
                  </a:lnTo>
                  <a:lnTo>
                    <a:pt x="1520" y="31"/>
                  </a:lnTo>
                  <a:cubicBezTo>
                    <a:pt x="2280" y="31"/>
                    <a:pt x="2888" y="669"/>
                    <a:pt x="2858" y="145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8573100" y="2620850"/>
              <a:ext cx="104125" cy="177075"/>
            </a:xfrm>
            <a:custGeom>
              <a:avLst/>
              <a:gdLst/>
              <a:ahLst/>
              <a:cxnLst/>
              <a:rect l="l" t="t" r="r" b="b"/>
              <a:pathLst>
                <a:path w="4165" h="7083" extrusionOk="0">
                  <a:moveTo>
                    <a:pt x="4164" y="3587"/>
                  </a:moveTo>
                  <a:cubicBezTo>
                    <a:pt x="4103" y="5533"/>
                    <a:pt x="2553" y="7083"/>
                    <a:pt x="669" y="7052"/>
                  </a:cubicBezTo>
                  <a:cubicBezTo>
                    <a:pt x="426" y="7052"/>
                    <a:pt x="213" y="7022"/>
                    <a:pt x="0" y="6961"/>
                  </a:cubicBezTo>
                  <a:lnTo>
                    <a:pt x="122" y="61"/>
                  </a:lnTo>
                  <a:cubicBezTo>
                    <a:pt x="243" y="31"/>
                    <a:pt x="334" y="31"/>
                    <a:pt x="456" y="31"/>
                  </a:cubicBezTo>
                  <a:cubicBezTo>
                    <a:pt x="578" y="1"/>
                    <a:pt x="699" y="1"/>
                    <a:pt x="821" y="1"/>
                  </a:cubicBezTo>
                  <a:cubicBezTo>
                    <a:pt x="2371" y="31"/>
                    <a:pt x="3648" y="1125"/>
                    <a:pt x="4043" y="2615"/>
                  </a:cubicBezTo>
                  <a:cubicBezTo>
                    <a:pt x="4134" y="2919"/>
                    <a:pt x="4164" y="3253"/>
                    <a:pt x="4164" y="35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8580675" y="2633775"/>
              <a:ext cx="89700" cy="107925"/>
            </a:xfrm>
            <a:custGeom>
              <a:avLst/>
              <a:gdLst/>
              <a:ahLst/>
              <a:cxnLst/>
              <a:rect l="l" t="t" r="r" b="b"/>
              <a:pathLst>
                <a:path w="3588" h="4317" extrusionOk="0">
                  <a:moveTo>
                    <a:pt x="1916" y="396"/>
                  </a:moveTo>
                  <a:cubicBezTo>
                    <a:pt x="3588" y="1247"/>
                    <a:pt x="3314" y="3800"/>
                    <a:pt x="1490" y="4225"/>
                  </a:cubicBezTo>
                  <a:cubicBezTo>
                    <a:pt x="1217" y="4286"/>
                    <a:pt x="943" y="4317"/>
                    <a:pt x="670" y="4317"/>
                  </a:cubicBezTo>
                  <a:lnTo>
                    <a:pt x="670" y="4317"/>
                  </a:lnTo>
                  <a:cubicBezTo>
                    <a:pt x="305" y="4317"/>
                    <a:pt x="1" y="3982"/>
                    <a:pt x="1" y="3617"/>
                  </a:cubicBezTo>
                  <a:lnTo>
                    <a:pt x="92" y="31"/>
                  </a:lnTo>
                  <a:cubicBezTo>
                    <a:pt x="214" y="31"/>
                    <a:pt x="335" y="0"/>
                    <a:pt x="427" y="0"/>
                  </a:cubicBezTo>
                  <a:cubicBezTo>
                    <a:pt x="974" y="31"/>
                    <a:pt x="1460" y="152"/>
                    <a:pt x="1916" y="3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7476575" y="2620850"/>
              <a:ext cx="89675" cy="107925"/>
            </a:xfrm>
            <a:custGeom>
              <a:avLst/>
              <a:gdLst/>
              <a:ahLst/>
              <a:cxnLst/>
              <a:rect l="l" t="t" r="r" b="b"/>
              <a:pathLst>
                <a:path w="3587" h="4317" extrusionOk="0">
                  <a:moveTo>
                    <a:pt x="1702" y="365"/>
                  </a:moveTo>
                  <a:cubicBezTo>
                    <a:pt x="0" y="1216"/>
                    <a:pt x="274" y="3800"/>
                    <a:pt x="2128" y="4226"/>
                  </a:cubicBezTo>
                  <a:cubicBezTo>
                    <a:pt x="2371" y="4286"/>
                    <a:pt x="2644" y="4317"/>
                    <a:pt x="2918" y="4286"/>
                  </a:cubicBezTo>
                  <a:lnTo>
                    <a:pt x="2918" y="4286"/>
                  </a:lnTo>
                  <a:cubicBezTo>
                    <a:pt x="3313" y="4286"/>
                    <a:pt x="3587" y="3952"/>
                    <a:pt x="3587" y="3587"/>
                  </a:cubicBezTo>
                  <a:lnTo>
                    <a:pt x="3526" y="1"/>
                  </a:lnTo>
                  <a:cubicBezTo>
                    <a:pt x="3404" y="1"/>
                    <a:pt x="3283" y="1"/>
                    <a:pt x="3161" y="1"/>
                  </a:cubicBezTo>
                  <a:cubicBezTo>
                    <a:pt x="2644" y="1"/>
                    <a:pt x="2128" y="122"/>
                    <a:pt x="1702" y="3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7739475" y="2513700"/>
              <a:ext cx="657350" cy="77550"/>
            </a:xfrm>
            <a:custGeom>
              <a:avLst/>
              <a:gdLst/>
              <a:ahLst/>
              <a:cxnLst/>
              <a:rect l="l" t="t" r="r" b="b"/>
              <a:pathLst>
                <a:path w="26294" h="3102" extrusionOk="0">
                  <a:moveTo>
                    <a:pt x="26293" y="1733"/>
                  </a:moveTo>
                  <a:cubicBezTo>
                    <a:pt x="26263" y="2493"/>
                    <a:pt x="25685" y="3101"/>
                    <a:pt x="24956" y="3101"/>
                  </a:cubicBezTo>
                  <a:lnTo>
                    <a:pt x="1369" y="2767"/>
                  </a:lnTo>
                  <a:cubicBezTo>
                    <a:pt x="1004" y="2767"/>
                    <a:pt x="670" y="2615"/>
                    <a:pt x="426" y="2341"/>
                  </a:cubicBezTo>
                  <a:cubicBezTo>
                    <a:pt x="183" y="2098"/>
                    <a:pt x="31" y="1764"/>
                    <a:pt x="1" y="1369"/>
                  </a:cubicBezTo>
                  <a:cubicBezTo>
                    <a:pt x="1" y="609"/>
                    <a:pt x="578" y="1"/>
                    <a:pt x="1308" y="1"/>
                  </a:cubicBezTo>
                  <a:lnTo>
                    <a:pt x="2007" y="31"/>
                  </a:lnTo>
                  <a:lnTo>
                    <a:pt x="24287" y="335"/>
                  </a:lnTo>
                  <a:lnTo>
                    <a:pt x="24986" y="366"/>
                  </a:lnTo>
                  <a:cubicBezTo>
                    <a:pt x="25351" y="366"/>
                    <a:pt x="25655" y="518"/>
                    <a:pt x="25898" y="761"/>
                  </a:cubicBezTo>
                  <a:cubicBezTo>
                    <a:pt x="26141" y="1034"/>
                    <a:pt x="26293" y="1369"/>
                    <a:pt x="26293" y="17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7784325" y="2514475"/>
              <a:ext cx="567650" cy="54725"/>
            </a:xfrm>
            <a:custGeom>
              <a:avLst/>
              <a:gdLst/>
              <a:ahLst/>
              <a:cxnLst/>
              <a:rect l="l" t="t" r="r" b="b"/>
              <a:pathLst>
                <a:path w="22706" h="2189" extrusionOk="0">
                  <a:moveTo>
                    <a:pt x="22706" y="1003"/>
                  </a:moveTo>
                  <a:cubicBezTo>
                    <a:pt x="22706" y="1672"/>
                    <a:pt x="22189" y="2189"/>
                    <a:pt x="21551" y="2189"/>
                  </a:cubicBezTo>
                  <a:lnTo>
                    <a:pt x="1186" y="1885"/>
                  </a:lnTo>
                  <a:cubicBezTo>
                    <a:pt x="851" y="1885"/>
                    <a:pt x="578" y="1733"/>
                    <a:pt x="365" y="1520"/>
                  </a:cubicBezTo>
                  <a:cubicBezTo>
                    <a:pt x="152" y="1307"/>
                    <a:pt x="0" y="1003"/>
                    <a:pt x="0" y="669"/>
                  </a:cubicBezTo>
                  <a:cubicBezTo>
                    <a:pt x="0" y="426"/>
                    <a:pt x="61" y="183"/>
                    <a:pt x="213" y="0"/>
                  </a:cubicBezTo>
                  <a:lnTo>
                    <a:pt x="22493" y="304"/>
                  </a:lnTo>
                  <a:cubicBezTo>
                    <a:pt x="22645" y="517"/>
                    <a:pt x="22706" y="760"/>
                    <a:pt x="22706" y="100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7930225" y="2362500"/>
              <a:ext cx="98800" cy="103350"/>
            </a:xfrm>
            <a:custGeom>
              <a:avLst/>
              <a:gdLst/>
              <a:ahLst/>
              <a:cxnLst/>
              <a:rect l="l" t="t" r="r" b="b"/>
              <a:pathLst>
                <a:path w="3952" h="4134" extrusionOk="0">
                  <a:moveTo>
                    <a:pt x="3921" y="2097"/>
                  </a:moveTo>
                  <a:cubicBezTo>
                    <a:pt x="3952" y="3222"/>
                    <a:pt x="3070" y="4134"/>
                    <a:pt x="1976" y="4134"/>
                  </a:cubicBezTo>
                  <a:cubicBezTo>
                    <a:pt x="912" y="4104"/>
                    <a:pt x="31" y="3161"/>
                    <a:pt x="0" y="2037"/>
                  </a:cubicBezTo>
                  <a:cubicBezTo>
                    <a:pt x="0" y="912"/>
                    <a:pt x="851" y="0"/>
                    <a:pt x="1946" y="0"/>
                  </a:cubicBezTo>
                  <a:cubicBezTo>
                    <a:pt x="3040" y="31"/>
                    <a:pt x="3921" y="973"/>
                    <a:pt x="3921" y="20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7952250" y="2386050"/>
              <a:ext cx="53975" cy="56250"/>
            </a:xfrm>
            <a:custGeom>
              <a:avLst/>
              <a:gdLst/>
              <a:ahLst/>
              <a:cxnLst/>
              <a:rect l="l" t="t" r="r" b="b"/>
              <a:pathLst>
                <a:path w="2159" h="2250" extrusionOk="0">
                  <a:moveTo>
                    <a:pt x="2159" y="1155"/>
                  </a:moveTo>
                  <a:cubicBezTo>
                    <a:pt x="2159" y="1763"/>
                    <a:pt x="1703" y="2250"/>
                    <a:pt x="1095" y="2250"/>
                  </a:cubicBezTo>
                  <a:cubicBezTo>
                    <a:pt x="517" y="2250"/>
                    <a:pt x="31" y="1733"/>
                    <a:pt x="1" y="1125"/>
                  </a:cubicBezTo>
                  <a:cubicBezTo>
                    <a:pt x="1" y="487"/>
                    <a:pt x="487" y="0"/>
                    <a:pt x="1065" y="0"/>
                  </a:cubicBezTo>
                  <a:cubicBezTo>
                    <a:pt x="1672" y="0"/>
                    <a:pt x="2159" y="517"/>
                    <a:pt x="2159" y="115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8094350" y="2364775"/>
              <a:ext cx="98050" cy="103375"/>
            </a:xfrm>
            <a:custGeom>
              <a:avLst/>
              <a:gdLst/>
              <a:ahLst/>
              <a:cxnLst/>
              <a:rect l="l" t="t" r="r" b="b"/>
              <a:pathLst>
                <a:path w="3922" h="4135" extrusionOk="0">
                  <a:moveTo>
                    <a:pt x="3922" y="2098"/>
                  </a:moveTo>
                  <a:cubicBezTo>
                    <a:pt x="3922" y="3222"/>
                    <a:pt x="3040" y="4134"/>
                    <a:pt x="1946" y="4134"/>
                  </a:cubicBezTo>
                  <a:cubicBezTo>
                    <a:pt x="882" y="4104"/>
                    <a:pt x="1" y="3192"/>
                    <a:pt x="1" y="2037"/>
                  </a:cubicBezTo>
                  <a:cubicBezTo>
                    <a:pt x="1" y="912"/>
                    <a:pt x="882" y="0"/>
                    <a:pt x="1946" y="31"/>
                  </a:cubicBezTo>
                  <a:cubicBezTo>
                    <a:pt x="3040" y="31"/>
                    <a:pt x="3922" y="973"/>
                    <a:pt x="3922" y="209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8116400" y="2388325"/>
              <a:ext cx="53975" cy="57025"/>
            </a:xfrm>
            <a:custGeom>
              <a:avLst/>
              <a:gdLst/>
              <a:ahLst/>
              <a:cxnLst/>
              <a:rect l="l" t="t" r="r" b="b"/>
              <a:pathLst>
                <a:path w="2159" h="2281" extrusionOk="0">
                  <a:moveTo>
                    <a:pt x="2158" y="1156"/>
                  </a:moveTo>
                  <a:cubicBezTo>
                    <a:pt x="2158" y="1764"/>
                    <a:pt x="1672" y="2280"/>
                    <a:pt x="1064" y="2250"/>
                  </a:cubicBezTo>
                  <a:cubicBezTo>
                    <a:pt x="487" y="2250"/>
                    <a:pt x="0" y="1733"/>
                    <a:pt x="0" y="1125"/>
                  </a:cubicBezTo>
                  <a:cubicBezTo>
                    <a:pt x="0" y="487"/>
                    <a:pt x="487" y="1"/>
                    <a:pt x="1064" y="1"/>
                  </a:cubicBezTo>
                  <a:cubicBezTo>
                    <a:pt x="1672" y="1"/>
                    <a:pt x="2158" y="517"/>
                    <a:pt x="2158" y="115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7824600" y="2911125"/>
              <a:ext cx="495475" cy="44100"/>
            </a:xfrm>
            <a:custGeom>
              <a:avLst/>
              <a:gdLst/>
              <a:ahLst/>
              <a:cxnLst/>
              <a:rect l="l" t="t" r="r" b="b"/>
              <a:pathLst>
                <a:path w="19819" h="1764" extrusionOk="0">
                  <a:moveTo>
                    <a:pt x="19089" y="244"/>
                  </a:moveTo>
                  <a:lnTo>
                    <a:pt x="730" y="1"/>
                  </a:lnTo>
                  <a:cubicBezTo>
                    <a:pt x="335" y="1"/>
                    <a:pt x="0" y="335"/>
                    <a:pt x="0" y="761"/>
                  </a:cubicBezTo>
                  <a:lnTo>
                    <a:pt x="0" y="761"/>
                  </a:lnTo>
                  <a:cubicBezTo>
                    <a:pt x="0" y="1156"/>
                    <a:pt x="335" y="1521"/>
                    <a:pt x="760" y="1521"/>
                  </a:cubicBezTo>
                  <a:lnTo>
                    <a:pt x="19058" y="1764"/>
                  </a:lnTo>
                  <a:cubicBezTo>
                    <a:pt x="19484" y="1764"/>
                    <a:pt x="19818" y="1429"/>
                    <a:pt x="19818" y="1004"/>
                  </a:cubicBezTo>
                  <a:lnTo>
                    <a:pt x="19818" y="1004"/>
                  </a:lnTo>
                  <a:cubicBezTo>
                    <a:pt x="19818" y="578"/>
                    <a:pt x="19484" y="244"/>
                    <a:pt x="19089" y="24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7821550" y="2719650"/>
              <a:ext cx="500050" cy="44850"/>
            </a:xfrm>
            <a:custGeom>
              <a:avLst/>
              <a:gdLst/>
              <a:ahLst/>
              <a:cxnLst/>
              <a:rect l="l" t="t" r="r" b="b"/>
              <a:pathLst>
                <a:path w="20002" h="1794" extrusionOk="0">
                  <a:moveTo>
                    <a:pt x="19241" y="243"/>
                  </a:moveTo>
                  <a:lnTo>
                    <a:pt x="730" y="0"/>
                  </a:lnTo>
                  <a:cubicBezTo>
                    <a:pt x="305" y="0"/>
                    <a:pt x="1" y="334"/>
                    <a:pt x="1" y="760"/>
                  </a:cubicBezTo>
                  <a:lnTo>
                    <a:pt x="1" y="760"/>
                  </a:lnTo>
                  <a:cubicBezTo>
                    <a:pt x="1" y="1186"/>
                    <a:pt x="335" y="1520"/>
                    <a:pt x="761" y="1520"/>
                  </a:cubicBezTo>
                  <a:lnTo>
                    <a:pt x="19241" y="1793"/>
                  </a:lnTo>
                  <a:cubicBezTo>
                    <a:pt x="19667" y="1793"/>
                    <a:pt x="20001" y="1459"/>
                    <a:pt x="20001" y="1034"/>
                  </a:cubicBezTo>
                  <a:lnTo>
                    <a:pt x="20001" y="1034"/>
                  </a:lnTo>
                  <a:cubicBezTo>
                    <a:pt x="20001" y="608"/>
                    <a:pt x="19667" y="243"/>
                    <a:pt x="19241" y="24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7822325" y="2772075"/>
              <a:ext cx="100325" cy="101850"/>
            </a:xfrm>
            <a:custGeom>
              <a:avLst/>
              <a:gdLst/>
              <a:ahLst/>
              <a:cxnLst/>
              <a:rect l="l" t="t" r="r" b="b"/>
              <a:pathLst>
                <a:path w="4013" h="4074" extrusionOk="0">
                  <a:moveTo>
                    <a:pt x="3982" y="1946"/>
                  </a:moveTo>
                  <a:lnTo>
                    <a:pt x="3982" y="2067"/>
                  </a:lnTo>
                  <a:cubicBezTo>
                    <a:pt x="4012" y="3192"/>
                    <a:pt x="3100" y="4073"/>
                    <a:pt x="1976" y="4073"/>
                  </a:cubicBezTo>
                  <a:lnTo>
                    <a:pt x="1976" y="4073"/>
                  </a:lnTo>
                  <a:cubicBezTo>
                    <a:pt x="912" y="4043"/>
                    <a:pt x="30" y="3192"/>
                    <a:pt x="30" y="2128"/>
                  </a:cubicBezTo>
                  <a:lnTo>
                    <a:pt x="30" y="2006"/>
                  </a:lnTo>
                  <a:cubicBezTo>
                    <a:pt x="0" y="912"/>
                    <a:pt x="912" y="0"/>
                    <a:pt x="2037" y="0"/>
                  </a:cubicBezTo>
                  <a:lnTo>
                    <a:pt x="2037" y="0"/>
                  </a:lnTo>
                  <a:cubicBezTo>
                    <a:pt x="3100" y="31"/>
                    <a:pt x="3982" y="882"/>
                    <a:pt x="3982" y="194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7956050" y="2773600"/>
              <a:ext cx="98825" cy="102600"/>
            </a:xfrm>
            <a:custGeom>
              <a:avLst/>
              <a:gdLst/>
              <a:ahLst/>
              <a:cxnLst/>
              <a:rect l="l" t="t" r="r" b="b"/>
              <a:pathLst>
                <a:path w="3953" h="4104" extrusionOk="0">
                  <a:moveTo>
                    <a:pt x="3952" y="1976"/>
                  </a:moveTo>
                  <a:lnTo>
                    <a:pt x="3952" y="2097"/>
                  </a:lnTo>
                  <a:cubicBezTo>
                    <a:pt x="3952" y="3192"/>
                    <a:pt x="3071" y="4104"/>
                    <a:pt x="1946" y="4073"/>
                  </a:cubicBezTo>
                  <a:lnTo>
                    <a:pt x="1946" y="4073"/>
                  </a:lnTo>
                  <a:cubicBezTo>
                    <a:pt x="882" y="4073"/>
                    <a:pt x="1" y="3192"/>
                    <a:pt x="1" y="2128"/>
                  </a:cubicBezTo>
                  <a:lnTo>
                    <a:pt x="1" y="2006"/>
                  </a:lnTo>
                  <a:cubicBezTo>
                    <a:pt x="1" y="912"/>
                    <a:pt x="882" y="0"/>
                    <a:pt x="2007" y="31"/>
                  </a:cubicBezTo>
                  <a:lnTo>
                    <a:pt x="2007" y="31"/>
                  </a:lnTo>
                  <a:cubicBezTo>
                    <a:pt x="3071" y="31"/>
                    <a:pt x="3952" y="912"/>
                    <a:pt x="3952" y="19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8089025" y="2775100"/>
              <a:ext cx="98825" cy="102625"/>
            </a:xfrm>
            <a:custGeom>
              <a:avLst/>
              <a:gdLst/>
              <a:ahLst/>
              <a:cxnLst/>
              <a:rect l="l" t="t" r="r" b="b"/>
              <a:pathLst>
                <a:path w="3953" h="4105" extrusionOk="0">
                  <a:moveTo>
                    <a:pt x="3952" y="2007"/>
                  </a:moveTo>
                  <a:lnTo>
                    <a:pt x="3952" y="2098"/>
                  </a:lnTo>
                  <a:cubicBezTo>
                    <a:pt x="3952" y="3223"/>
                    <a:pt x="3041" y="4104"/>
                    <a:pt x="1946" y="4074"/>
                  </a:cubicBezTo>
                  <a:lnTo>
                    <a:pt x="1946" y="4074"/>
                  </a:lnTo>
                  <a:cubicBezTo>
                    <a:pt x="882" y="4074"/>
                    <a:pt x="1" y="3193"/>
                    <a:pt x="1" y="2129"/>
                  </a:cubicBezTo>
                  <a:lnTo>
                    <a:pt x="1" y="2007"/>
                  </a:lnTo>
                  <a:cubicBezTo>
                    <a:pt x="1" y="913"/>
                    <a:pt x="882" y="1"/>
                    <a:pt x="2007" y="31"/>
                  </a:cubicBezTo>
                  <a:lnTo>
                    <a:pt x="2007" y="31"/>
                  </a:lnTo>
                  <a:cubicBezTo>
                    <a:pt x="3101" y="31"/>
                    <a:pt x="3952" y="913"/>
                    <a:pt x="3952" y="200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8222025" y="2777400"/>
              <a:ext cx="98800" cy="101850"/>
            </a:xfrm>
            <a:custGeom>
              <a:avLst/>
              <a:gdLst/>
              <a:ahLst/>
              <a:cxnLst/>
              <a:rect l="l" t="t" r="r" b="b"/>
              <a:pathLst>
                <a:path w="3952" h="4074" extrusionOk="0">
                  <a:moveTo>
                    <a:pt x="3952" y="2006"/>
                  </a:moveTo>
                  <a:lnTo>
                    <a:pt x="3952" y="2097"/>
                  </a:lnTo>
                  <a:cubicBezTo>
                    <a:pt x="3952" y="3192"/>
                    <a:pt x="3040" y="4073"/>
                    <a:pt x="1946" y="4073"/>
                  </a:cubicBezTo>
                  <a:lnTo>
                    <a:pt x="1946" y="4073"/>
                  </a:lnTo>
                  <a:cubicBezTo>
                    <a:pt x="851" y="4043"/>
                    <a:pt x="0" y="3161"/>
                    <a:pt x="0" y="2097"/>
                  </a:cubicBezTo>
                  <a:lnTo>
                    <a:pt x="0" y="1976"/>
                  </a:lnTo>
                  <a:cubicBezTo>
                    <a:pt x="0" y="882"/>
                    <a:pt x="912" y="0"/>
                    <a:pt x="2006" y="0"/>
                  </a:cubicBezTo>
                  <a:lnTo>
                    <a:pt x="2006" y="0"/>
                  </a:lnTo>
                  <a:cubicBezTo>
                    <a:pt x="3070" y="31"/>
                    <a:pt x="3952" y="912"/>
                    <a:pt x="3952" y="200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6"/>
          <p:cNvGrpSpPr/>
          <p:nvPr/>
        </p:nvGrpSpPr>
        <p:grpSpPr>
          <a:xfrm flipH="1">
            <a:off x="8079268" y="2130285"/>
            <a:ext cx="1499238" cy="3170972"/>
            <a:chOff x="572137" y="1103436"/>
            <a:chExt cx="2047860" cy="4331337"/>
          </a:xfrm>
        </p:grpSpPr>
        <p:sp>
          <p:nvSpPr>
            <p:cNvPr id="826" name="Google Shape;826;p36"/>
            <p:cNvSpPr/>
            <p:nvPr/>
          </p:nvSpPr>
          <p:spPr>
            <a:xfrm flipH="1">
              <a:off x="572137" y="5176276"/>
              <a:ext cx="46714" cy="29094"/>
            </a:xfrm>
            <a:custGeom>
              <a:avLst/>
              <a:gdLst/>
              <a:ahLst/>
              <a:cxnLst/>
              <a:rect l="l" t="t" r="r" b="b"/>
              <a:pathLst>
                <a:path w="1368" h="852" extrusionOk="0">
                  <a:moveTo>
                    <a:pt x="1216" y="1"/>
                  </a:moveTo>
                  <a:lnTo>
                    <a:pt x="0" y="1"/>
                  </a:lnTo>
                  <a:lnTo>
                    <a:pt x="1368" y="852"/>
                  </a:lnTo>
                  <a:lnTo>
                    <a:pt x="1368" y="92"/>
                  </a:lnTo>
                  <a:close/>
                </a:path>
              </a:pathLst>
            </a:custGeom>
            <a:solidFill>
              <a:srgbClr val="AFB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flipH="1">
              <a:off x="819160" y="1103436"/>
              <a:ext cx="1800837" cy="4331337"/>
            </a:xfrm>
            <a:custGeom>
              <a:avLst/>
              <a:gdLst/>
              <a:ahLst/>
              <a:cxnLst/>
              <a:rect l="l" t="t" r="r" b="b"/>
              <a:pathLst>
                <a:path w="52737" h="126842" extrusionOk="0">
                  <a:moveTo>
                    <a:pt x="1186" y="126841"/>
                  </a:moveTo>
                  <a:lnTo>
                    <a:pt x="52737" y="126841"/>
                  </a:lnTo>
                  <a:lnTo>
                    <a:pt x="52737" y="1"/>
                  </a:lnTo>
                  <a:lnTo>
                    <a:pt x="0" y="73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flipH="1">
              <a:off x="880387" y="3766770"/>
              <a:ext cx="1614016" cy="1601586"/>
            </a:xfrm>
            <a:custGeom>
              <a:avLst/>
              <a:gdLst/>
              <a:ahLst/>
              <a:cxnLst/>
              <a:rect l="l" t="t" r="r" b="b"/>
              <a:pathLst>
                <a:path w="47266" h="46902" extrusionOk="0">
                  <a:moveTo>
                    <a:pt x="47265" y="1"/>
                  </a:moveTo>
                  <a:lnTo>
                    <a:pt x="47265" y="46901"/>
                  </a:lnTo>
                  <a:lnTo>
                    <a:pt x="1034" y="46901"/>
                  </a:lnTo>
                  <a:lnTo>
                    <a:pt x="0" y="274"/>
                  </a:lnTo>
                  <a:lnTo>
                    <a:pt x="22766" y="153"/>
                  </a:lnTo>
                  <a:lnTo>
                    <a:pt x="23982" y="15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flipH="1">
              <a:off x="870006" y="1401338"/>
              <a:ext cx="1254921" cy="2320835"/>
            </a:xfrm>
            <a:custGeom>
              <a:avLst/>
              <a:gdLst/>
              <a:ahLst/>
              <a:cxnLst/>
              <a:rect l="l" t="t" r="r" b="b"/>
              <a:pathLst>
                <a:path w="36750" h="67965" extrusionOk="0">
                  <a:moveTo>
                    <a:pt x="1" y="2401"/>
                  </a:moveTo>
                  <a:lnTo>
                    <a:pt x="1794" y="67965"/>
                  </a:lnTo>
                  <a:lnTo>
                    <a:pt x="36749" y="67965"/>
                  </a:lnTo>
                  <a:lnTo>
                    <a:pt x="36749" y="0"/>
                  </a:lnTo>
                  <a:lnTo>
                    <a:pt x="36749" y="0"/>
                  </a:lnTo>
                  <a:lnTo>
                    <a:pt x="36749" y="2493"/>
                  </a:lnTo>
                  <a:lnTo>
                    <a:pt x="123" y="2493"/>
                  </a:ln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flipH="1">
              <a:off x="870006" y="1401338"/>
              <a:ext cx="1254921" cy="2320835"/>
            </a:xfrm>
            <a:custGeom>
              <a:avLst/>
              <a:gdLst/>
              <a:ahLst/>
              <a:cxnLst/>
              <a:rect l="l" t="t" r="r" b="b"/>
              <a:pathLst>
                <a:path w="36750" h="67965" extrusionOk="0">
                  <a:moveTo>
                    <a:pt x="1" y="2401"/>
                  </a:moveTo>
                  <a:lnTo>
                    <a:pt x="1794" y="67965"/>
                  </a:lnTo>
                  <a:lnTo>
                    <a:pt x="36749" y="67965"/>
                  </a:lnTo>
                  <a:lnTo>
                    <a:pt x="36749" y="0"/>
                  </a:lnTo>
                  <a:lnTo>
                    <a:pt x="36749" y="0"/>
                  </a:lnTo>
                  <a:lnTo>
                    <a:pt x="36749" y="2493"/>
                  </a:lnTo>
                  <a:lnTo>
                    <a:pt x="123" y="2493"/>
                  </a:lnTo>
                  <a:close/>
                </a:path>
              </a:pathLst>
            </a:custGeom>
            <a:solidFill>
              <a:srgbClr val="BFC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flipH="1">
              <a:off x="1675443" y="3771960"/>
              <a:ext cx="41558" cy="1596396"/>
            </a:xfrm>
            <a:custGeom>
              <a:avLst/>
              <a:gdLst/>
              <a:ahLst/>
              <a:cxnLst/>
              <a:rect l="l" t="t" r="r" b="b"/>
              <a:pathLst>
                <a:path w="1217" h="46750" extrusionOk="0">
                  <a:moveTo>
                    <a:pt x="0" y="1"/>
                  </a:moveTo>
                  <a:lnTo>
                    <a:pt x="0" y="46749"/>
                  </a:lnTo>
                  <a:lnTo>
                    <a:pt x="1216" y="46749"/>
                  </a:lnTo>
                  <a:lnTo>
                    <a:pt x="12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flipH="1">
              <a:off x="1532228" y="4264982"/>
              <a:ext cx="67475" cy="68534"/>
            </a:xfrm>
            <a:custGeom>
              <a:avLst/>
              <a:gdLst/>
              <a:ahLst/>
              <a:cxnLst/>
              <a:rect l="l" t="t" r="r" b="b"/>
              <a:pathLst>
                <a:path w="1976" h="2007" extrusionOk="0">
                  <a:moveTo>
                    <a:pt x="1003" y="1"/>
                  </a:moveTo>
                  <a:cubicBezTo>
                    <a:pt x="456" y="1"/>
                    <a:pt x="0" y="457"/>
                    <a:pt x="0" y="1004"/>
                  </a:cubicBezTo>
                  <a:cubicBezTo>
                    <a:pt x="0" y="1551"/>
                    <a:pt x="456" y="2007"/>
                    <a:pt x="1003" y="2007"/>
                  </a:cubicBezTo>
                  <a:cubicBezTo>
                    <a:pt x="1550" y="2007"/>
                    <a:pt x="1976" y="1551"/>
                    <a:pt x="1976" y="1004"/>
                  </a:cubicBezTo>
                  <a:cubicBezTo>
                    <a:pt x="1976" y="457"/>
                    <a:pt x="1550" y="1"/>
                    <a:pt x="1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flipH="1">
              <a:off x="575245" y="1103436"/>
              <a:ext cx="243950" cy="4331337"/>
            </a:xfrm>
            <a:custGeom>
              <a:avLst/>
              <a:gdLst/>
              <a:ahLst/>
              <a:cxnLst/>
              <a:rect l="l" t="t" r="r" b="b"/>
              <a:pathLst>
                <a:path w="7144" h="126842" extrusionOk="0">
                  <a:moveTo>
                    <a:pt x="7144" y="4074"/>
                  </a:moveTo>
                  <a:lnTo>
                    <a:pt x="7144" y="126112"/>
                  </a:lnTo>
                  <a:lnTo>
                    <a:pt x="1" y="126841"/>
                  </a:lnTo>
                  <a:lnTo>
                    <a:pt x="1"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flipH="1">
              <a:off x="2355285" y="2425763"/>
              <a:ext cx="1093" cy="1093"/>
            </a:xfrm>
            <a:custGeom>
              <a:avLst/>
              <a:gdLst/>
              <a:ahLst/>
              <a:cxnLst/>
              <a:rect l="l" t="t" r="r" b="b"/>
              <a:pathLst>
                <a:path w="32" h="32" extrusionOk="0">
                  <a:moveTo>
                    <a:pt x="1" y="31"/>
                  </a:moveTo>
                  <a:cubicBezTo>
                    <a:pt x="1" y="31"/>
                    <a:pt x="1" y="31"/>
                    <a:pt x="31" y="31"/>
                  </a:cubicBezTo>
                  <a:cubicBezTo>
                    <a:pt x="31" y="31"/>
                    <a:pt x="1" y="31"/>
                    <a:pt x="1" y="1"/>
                  </a:cubicBezTo>
                  <a:cubicBezTo>
                    <a:pt x="1" y="1"/>
                    <a:pt x="1" y="1"/>
                    <a:pt x="1" y="31"/>
                  </a:cubicBez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flipH="1">
              <a:off x="2087501" y="2425763"/>
              <a:ext cx="1093" cy="1093"/>
            </a:xfrm>
            <a:custGeom>
              <a:avLst/>
              <a:gdLst/>
              <a:ahLst/>
              <a:cxnLst/>
              <a:rect l="l" t="t" r="r" b="b"/>
              <a:pathLst>
                <a:path w="32" h="32" extrusionOk="0">
                  <a:moveTo>
                    <a:pt x="1" y="31"/>
                  </a:moveTo>
                  <a:cubicBezTo>
                    <a:pt x="1" y="31"/>
                    <a:pt x="1" y="31"/>
                    <a:pt x="31" y="31"/>
                  </a:cubicBezTo>
                  <a:cubicBezTo>
                    <a:pt x="1" y="31"/>
                    <a:pt x="1" y="31"/>
                    <a:pt x="1" y="1"/>
                  </a:cubicBezTo>
                  <a:cubicBezTo>
                    <a:pt x="1" y="1"/>
                    <a:pt x="1" y="1"/>
                    <a:pt x="1" y="31"/>
                  </a:cubicBez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flipH="1">
              <a:off x="2222452" y="2425763"/>
              <a:ext cx="1059" cy="1093"/>
            </a:xfrm>
            <a:custGeom>
              <a:avLst/>
              <a:gdLst/>
              <a:ahLst/>
              <a:cxnLst/>
              <a:rect l="l" t="t" r="r" b="b"/>
              <a:pathLst>
                <a:path w="31" h="32" extrusionOk="0">
                  <a:moveTo>
                    <a:pt x="0" y="31"/>
                  </a:moveTo>
                  <a:cubicBezTo>
                    <a:pt x="31" y="31"/>
                    <a:pt x="31" y="31"/>
                    <a:pt x="31" y="31"/>
                  </a:cubicBezTo>
                  <a:cubicBezTo>
                    <a:pt x="31" y="31"/>
                    <a:pt x="31" y="31"/>
                    <a:pt x="31" y="1"/>
                  </a:cubicBezTo>
                  <a:cubicBezTo>
                    <a:pt x="31" y="1"/>
                    <a:pt x="0" y="1"/>
                    <a:pt x="0" y="31"/>
                  </a:cubicBez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flipH="1">
              <a:off x="1516657" y="2425763"/>
              <a:ext cx="34" cy="1093"/>
            </a:xfrm>
            <a:custGeom>
              <a:avLst/>
              <a:gdLst/>
              <a:ahLst/>
              <a:cxnLst/>
              <a:rect l="l" t="t" r="r" b="b"/>
              <a:pathLst>
                <a:path w="1" h="32" extrusionOk="0">
                  <a:moveTo>
                    <a:pt x="1" y="31"/>
                  </a:moveTo>
                  <a:cubicBezTo>
                    <a:pt x="1" y="31"/>
                    <a:pt x="1" y="31"/>
                    <a:pt x="1" y="31"/>
                  </a:cubicBezTo>
                  <a:cubicBezTo>
                    <a:pt x="1" y="31"/>
                    <a:pt x="1" y="31"/>
                    <a:pt x="1" y="1"/>
                  </a:cubicBezTo>
                  <a:cubicBezTo>
                    <a:pt x="1" y="1"/>
                    <a:pt x="1" y="1"/>
                    <a:pt x="1" y="31"/>
                  </a:cubicBez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flipH="1">
              <a:off x="1385872" y="3154403"/>
              <a:ext cx="34" cy="34"/>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flipH="1">
              <a:off x="1251980" y="3154403"/>
              <a:ext cx="1059" cy="34"/>
            </a:xfrm>
            <a:custGeom>
              <a:avLst/>
              <a:gdLst/>
              <a:ahLst/>
              <a:cxnLst/>
              <a:rect l="l" t="t" r="r" b="b"/>
              <a:pathLst>
                <a:path w="31" h="1" extrusionOk="0">
                  <a:moveTo>
                    <a:pt x="0" y="0"/>
                  </a:moveTo>
                  <a:cubicBezTo>
                    <a:pt x="0" y="0"/>
                    <a:pt x="0" y="0"/>
                    <a:pt x="31" y="0"/>
                  </a:cubicBezTo>
                  <a:cubicBezTo>
                    <a:pt x="31" y="0"/>
                    <a:pt x="0" y="0"/>
                    <a:pt x="0" y="0"/>
                  </a:cubicBez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flipH="1">
              <a:off x="2227642" y="2387382"/>
              <a:ext cx="136009" cy="43606"/>
            </a:xfrm>
            <a:custGeom>
              <a:avLst/>
              <a:gdLst/>
              <a:ahLst/>
              <a:cxnLst/>
              <a:rect l="l" t="t" r="r" b="b"/>
              <a:pathLst>
                <a:path w="3983" h="1277" extrusionOk="0">
                  <a:moveTo>
                    <a:pt x="1" y="638"/>
                  </a:moveTo>
                  <a:cubicBezTo>
                    <a:pt x="1" y="821"/>
                    <a:pt x="62" y="973"/>
                    <a:pt x="183" y="1094"/>
                  </a:cubicBezTo>
                  <a:cubicBezTo>
                    <a:pt x="183" y="1125"/>
                    <a:pt x="214" y="1125"/>
                    <a:pt x="214" y="1155"/>
                  </a:cubicBezTo>
                  <a:cubicBezTo>
                    <a:pt x="214" y="1155"/>
                    <a:pt x="214" y="1155"/>
                    <a:pt x="244" y="1155"/>
                  </a:cubicBezTo>
                  <a:cubicBezTo>
                    <a:pt x="335" y="1216"/>
                    <a:pt x="426" y="1277"/>
                    <a:pt x="548" y="1277"/>
                  </a:cubicBezTo>
                  <a:cubicBezTo>
                    <a:pt x="578" y="1277"/>
                    <a:pt x="609" y="1277"/>
                    <a:pt x="639" y="1277"/>
                  </a:cubicBezTo>
                  <a:lnTo>
                    <a:pt x="3344" y="1277"/>
                  </a:lnTo>
                  <a:cubicBezTo>
                    <a:pt x="3344" y="1277"/>
                    <a:pt x="3375" y="1277"/>
                    <a:pt x="3405" y="1277"/>
                  </a:cubicBezTo>
                  <a:cubicBezTo>
                    <a:pt x="3740" y="1246"/>
                    <a:pt x="3983" y="973"/>
                    <a:pt x="3983" y="638"/>
                  </a:cubicBezTo>
                  <a:cubicBezTo>
                    <a:pt x="3983" y="486"/>
                    <a:pt x="3922" y="304"/>
                    <a:pt x="3800" y="182"/>
                  </a:cubicBezTo>
                  <a:cubicBezTo>
                    <a:pt x="3679" y="91"/>
                    <a:pt x="3527" y="0"/>
                    <a:pt x="3344" y="0"/>
                  </a:cubicBezTo>
                  <a:lnTo>
                    <a:pt x="639" y="0"/>
                  </a:lnTo>
                  <a:cubicBezTo>
                    <a:pt x="274" y="0"/>
                    <a:pt x="1" y="304"/>
                    <a:pt x="1" y="638"/>
                  </a:cubicBez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flipH="1">
              <a:off x="2094774" y="2387382"/>
              <a:ext cx="136009" cy="43606"/>
            </a:xfrm>
            <a:custGeom>
              <a:avLst/>
              <a:gdLst/>
              <a:ahLst/>
              <a:cxnLst/>
              <a:rect l="l" t="t" r="r" b="b"/>
              <a:pathLst>
                <a:path w="3983" h="1277" extrusionOk="0">
                  <a:moveTo>
                    <a:pt x="1" y="638"/>
                  </a:moveTo>
                  <a:cubicBezTo>
                    <a:pt x="1" y="821"/>
                    <a:pt x="61" y="973"/>
                    <a:pt x="183" y="1094"/>
                  </a:cubicBezTo>
                  <a:cubicBezTo>
                    <a:pt x="183" y="1125"/>
                    <a:pt x="213" y="1125"/>
                    <a:pt x="213" y="1155"/>
                  </a:cubicBezTo>
                  <a:cubicBezTo>
                    <a:pt x="244" y="1155"/>
                    <a:pt x="244" y="1155"/>
                    <a:pt x="244" y="1155"/>
                  </a:cubicBezTo>
                  <a:cubicBezTo>
                    <a:pt x="335" y="1216"/>
                    <a:pt x="457" y="1277"/>
                    <a:pt x="578" y="1277"/>
                  </a:cubicBezTo>
                  <a:cubicBezTo>
                    <a:pt x="578" y="1277"/>
                    <a:pt x="608" y="1277"/>
                    <a:pt x="639" y="1277"/>
                  </a:cubicBezTo>
                  <a:lnTo>
                    <a:pt x="3344" y="1277"/>
                  </a:lnTo>
                  <a:cubicBezTo>
                    <a:pt x="3374" y="1277"/>
                    <a:pt x="3374" y="1277"/>
                    <a:pt x="3405" y="1277"/>
                  </a:cubicBezTo>
                  <a:cubicBezTo>
                    <a:pt x="3739" y="1246"/>
                    <a:pt x="3982" y="973"/>
                    <a:pt x="3982" y="638"/>
                  </a:cubicBezTo>
                  <a:cubicBezTo>
                    <a:pt x="3982" y="486"/>
                    <a:pt x="3922" y="304"/>
                    <a:pt x="3800" y="182"/>
                  </a:cubicBezTo>
                  <a:cubicBezTo>
                    <a:pt x="3678" y="91"/>
                    <a:pt x="3526" y="0"/>
                    <a:pt x="3344" y="0"/>
                  </a:cubicBezTo>
                  <a:lnTo>
                    <a:pt x="639" y="0"/>
                  </a:lnTo>
                  <a:cubicBezTo>
                    <a:pt x="274" y="0"/>
                    <a:pt x="1" y="304"/>
                    <a:pt x="1" y="638"/>
                  </a:cubicBez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flipH="1">
              <a:off x="2063632" y="1179209"/>
              <a:ext cx="509686" cy="2542964"/>
            </a:xfrm>
            <a:custGeom>
              <a:avLst/>
              <a:gdLst/>
              <a:ahLst/>
              <a:cxnLst/>
              <a:rect l="l" t="t" r="r" b="b"/>
              <a:pathLst>
                <a:path w="14926" h="74470" extrusionOk="0">
                  <a:moveTo>
                    <a:pt x="1" y="1"/>
                  </a:moveTo>
                  <a:lnTo>
                    <a:pt x="2554" y="74470"/>
                  </a:lnTo>
                  <a:lnTo>
                    <a:pt x="14925" y="74470"/>
                  </a:lnTo>
                  <a:lnTo>
                    <a:pt x="13132" y="8906"/>
                  </a:lnTo>
                  <a:lnTo>
                    <a:pt x="9606" y="6505"/>
                  </a:lnTo>
                  <a:lnTo>
                    <a:pt x="9576" y="6505"/>
                  </a:ln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flipH="1">
              <a:off x="870006" y="1143935"/>
              <a:ext cx="1703311" cy="342534"/>
            </a:xfrm>
            <a:custGeom>
              <a:avLst/>
              <a:gdLst/>
              <a:ahLst/>
              <a:cxnLst/>
              <a:rect l="l" t="t" r="r" b="b"/>
              <a:pathLst>
                <a:path w="49881" h="10031" extrusionOk="0">
                  <a:moveTo>
                    <a:pt x="1" y="1034"/>
                  </a:moveTo>
                  <a:lnTo>
                    <a:pt x="9576" y="7538"/>
                  </a:lnTo>
                  <a:lnTo>
                    <a:pt x="9606" y="7538"/>
                  </a:lnTo>
                  <a:lnTo>
                    <a:pt x="13132" y="9939"/>
                  </a:lnTo>
                  <a:lnTo>
                    <a:pt x="13254" y="10031"/>
                  </a:lnTo>
                  <a:lnTo>
                    <a:pt x="49880" y="10031"/>
                  </a:lnTo>
                  <a:lnTo>
                    <a:pt x="49880" y="7538"/>
                  </a:lnTo>
                  <a:lnTo>
                    <a:pt x="49880" y="0"/>
                  </a:lnTo>
                  <a:close/>
                </a:path>
              </a:pathLst>
            </a:custGeom>
            <a:solidFill>
              <a:srgbClr val="5EC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flipH="1">
              <a:off x="2063632" y="1179209"/>
              <a:ext cx="509686" cy="2542964"/>
            </a:xfrm>
            <a:custGeom>
              <a:avLst/>
              <a:gdLst/>
              <a:ahLst/>
              <a:cxnLst/>
              <a:rect l="l" t="t" r="r" b="b"/>
              <a:pathLst>
                <a:path w="14926" h="74470" extrusionOk="0">
                  <a:moveTo>
                    <a:pt x="1" y="1"/>
                  </a:moveTo>
                  <a:lnTo>
                    <a:pt x="2554" y="74470"/>
                  </a:lnTo>
                  <a:lnTo>
                    <a:pt x="14925" y="74470"/>
                  </a:lnTo>
                  <a:lnTo>
                    <a:pt x="13132" y="8906"/>
                  </a:lnTo>
                  <a:lnTo>
                    <a:pt x="9606" y="6505"/>
                  </a:lnTo>
                  <a:lnTo>
                    <a:pt x="9576" y="650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flipH="1">
              <a:off x="870006" y="1143935"/>
              <a:ext cx="1703311" cy="342534"/>
            </a:xfrm>
            <a:custGeom>
              <a:avLst/>
              <a:gdLst/>
              <a:ahLst/>
              <a:cxnLst/>
              <a:rect l="l" t="t" r="r" b="b"/>
              <a:pathLst>
                <a:path w="49881" h="10031" extrusionOk="0">
                  <a:moveTo>
                    <a:pt x="1" y="1034"/>
                  </a:moveTo>
                  <a:lnTo>
                    <a:pt x="9576" y="7538"/>
                  </a:lnTo>
                  <a:lnTo>
                    <a:pt x="9606" y="7538"/>
                  </a:lnTo>
                  <a:lnTo>
                    <a:pt x="13132" y="9939"/>
                  </a:lnTo>
                  <a:lnTo>
                    <a:pt x="13254" y="10031"/>
                  </a:lnTo>
                  <a:lnTo>
                    <a:pt x="49880" y="10031"/>
                  </a:lnTo>
                  <a:lnTo>
                    <a:pt x="49880" y="7538"/>
                  </a:lnTo>
                  <a:lnTo>
                    <a:pt x="49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6" name="Google Shape;846;p36"/>
            <p:cNvGrpSpPr/>
            <p:nvPr/>
          </p:nvGrpSpPr>
          <p:grpSpPr>
            <a:xfrm flipH="1">
              <a:off x="900859" y="1605612"/>
              <a:ext cx="364354" cy="584400"/>
              <a:chOff x="-1035501" y="2330402"/>
              <a:chExt cx="266750" cy="427850"/>
            </a:xfrm>
          </p:grpSpPr>
          <p:sp>
            <p:nvSpPr>
              <p:cNvPr id="847" name="Google Shape;847;p36"/>
              <p:cNvSpPr/>
              <p:nvPr/>
            </p:nvSpPr>
            <p:spPr>
              <a:xfrm>
                <a:off x="-1035501" y="2330402"/>
                <a:ext cx="266750" cy="427850"/>
              </a:xfrm>
              <a:custGeom>
                <a:avLst/>
                <a:gdLst/>
                <a:ahLst/>
                <a:cxnLst/>
                <a:rect l="l" t="t" r="r" b="b"/>
                <a:pathLst>
                  <a:path w="10670" h="17114" extrusionOk="0">
                    <a:moveTo>
                      <a:pt x="10457" y="10913"/>
                    </a:moveTo>
                    <a:cubicBezTo>
                      <a:pt x="10396" y="10730"/>
                      <a:pt x="10335" y="10548"/>
                      <a:pt x="10274" y="10366"/>
                    </a:cubicBezTo>
                    <a:cubicBezTo>
                      <a:pt x="10001" y="9697"/>
                      <a:pt x="9575" y="9089"/>
                      <a:pt x="9058" y="8542"/>
                    </a:cubicBezTo>
                    <a:cubicBezTo>
                      <a:pt x="8420" y="7904"/>
                      <a:pt x="7660" y="7478"/>
                      <a:pt x="7052" y="6779"/>
                    </a:cubicBezTo>
                    <a:cubicBezTo>
                      <a:pt x="7022" y="6748"/>
                      <a:pt x="6991" y="6718"/>
                      <a:pt x="6961" y="6657"/>
                    </a:cubicBezTo>
                    <a:cubicBezTo>
                      <a:pt x="6657" y="6293"/>
                      <a:pt x="6505" y="5837"/>
                      <a:pt x="6505" y="5381"/>
                    </a:cubicBezTo>
                    <a:lnTo>
                      <a:pt x="6505" y="305"/>
                    </a:lnTo>
                    <a:cubicBezTo>
                      <a:pt x="6566" y="183"/>
                      <a:pt x="6505" y="1"/>
                      <a:pt x="6323" y="1"/>
                    </a:cubicBezTo>
                    <a:lnTo>
                      <a:pt x="4651" y="1"/>
                    </a:lnTo>
                    <a:cubicBezTo>
                      <a:pt x="4590" y="1"/>
                      <a:pt x="4560" y="1"/>
                      <a:pt x="4499" y="31"/>
                    </a:cubicBezTo>
                    <a:cubicBezTo>
                      <a:pt x="4438" y="61"/>
                      <a:pt x="4377" y="122"/>
                      <a:pt x="4377" y="244"/>
                    </a:cubicBezTo>
                    <a:lnTo>
                      <a:pt x="4377" y="5381"/>
                    </a:lnTo>
                    <a:cubicBezTo>
                      <a:pt x="4377" y="6779"/>
                      <a:pt x="3070" y="7265"/>
                      <a:pt x="2159" y="7964"/>
                    </a:cubicBezTo>
                    <a:cubicBezTo>
                      <a:pt x="791" y="9028"/>
                      <a:pt x="0" y="10730"/>
                      <a:pt x="31" y="12402"/>
                    </a:cubicBezTo>
                    <a:cubicBezTo>
                      <a:pt x="31" y="13770"/>
                      <a:pt x="578" y="15138"/>
                      <a:pt x="1733" y="16080"/>
                    </a:cubicBezTo>
                    <a:cubicBezTo>
                      <a:pt x="1763" y="16080"/>
                      <a:pt x="1794" y="16110"/>
                      <a:pt x="1824" y="16141"/>
                    </a:cubicBezTo>
                    <a:cubicBezTo>
                      <a:pt x="1976" y="16262"/>
                      <a:pt x="2128" y="16353"/>
                      <a:pt x="2311" y="16445"/>
                    </a:cubicBezTo>
                    <a:cubicBezTo>
                      <a:pt x="3131" y="16931"/>
                      <a:pt x="4043" y="17083"/>
                      <a:pt x="5016" y="17113"/>
                    </a:cubicBezTo>
                    <a:cubicBezTo>
                      <a:pt x="6171" y="17113"/>
                      <a:pt x="7447" y="17083"/>
                      <a:pt x="8481" y="16475"/>
                    </a:cubicBezTo>
                    <a:cubicBezTo>
                      <a:pt x="9788" y="15685"/>
                      <a:pt x="10487" y="14195"/>
                      <a:pt x="10609" y="12736"/>
                    </a:cubicBezTo>
                    <a:cubicBezTo>
                      <a:pt x="10669" y="12098"/>
                      <a:pt x="10609" y="11490"/>
                      <a:pt x="10457" y="109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867576" y="2537102"/>
                <a:ext cx="81350" cy="136800"/>
              </a:xfrm>
              <a:custGeom>
                <a:avLst/>
                <a:gdLst/>
                <a:ahLst/>
                <a:cxnLst/>
                <a:rect l="l" t="t" r="r" b="b"/>
                <a:pathLst>
                  <a:path w="3254" h="5472" extrusionOk="0">
                    <a:moveTo>
                      <a:pt x="1703" y="395"/>
                    </a:moveTo>
                    <a:cubicBezTo>
                      <a:pt x="1551" y="213"/>
                      <a:pt x="1369" y="0"/>
                      <a:pt x="1278" y="0"/>
                    </a:cubicBezTo>
                    <a:lnTo>
                      <a:pt x="1" y="0"/>
                    </a:lnTo>
                    <a:cubicBezTo>
                      <a:pt x="396" y="669"/>
                      <a:pt x="670" y="1429"/>
                      <a:pt x="822" y="2189"/>
                    </a:cubicBezTo>
                    <a:cubicBezTo>
                      <a:pt x="1065" y="3253"/>
                      <a:pt x="1126" y="4377"/>
                      <a:pt x="943" y="5471"/>
                    </a:cubicBezTo>
                    <a:cubicBezTo>
                      <a:pt x="1399" y="5471"/>
                      <a:pt x="1855" y="5441"/>
                      <a:pt x="2311" y="5411"/>
                    </a:cubicBezTo>
                    <a:cubicBezTo>
                      <a:pt x="2524" y="5411"/>
                      <a:pt x="2706" y="5411"/>
                      <a:pt x="2888" y="5411"/>
                    </a:cubicBezTo>
                    <a:cubicBezTo>
                      <a:pt x="2888" y="5411"/>
                      <a:pt x="2949" y="5411"/>
                      <a:pt x="2980" y="5380"/>
                    </a:cubicBezTo>
                    <a:cubicBezTo>
                      <a:pt x="2980" y="5289"/>
                      <a:pt x="3101" y="4833"/>
                      <a:pt x="3132" y="4742"/>
                    </a:cubicBezTo>
                    <a:cubicBezTo>
                      <a:pt x="3253" y="3861"/>
                      <a:pt x="3101" y="2949"/>
                      <a:pt x="2736" y="2128"/>
                    </a:cubicBezTo>
                    <a:cubicBezTo>
                      <a:pt x="2585" y="1702"/>
                      <a:pt x="2341" y="1277"/>
                      <a:pt x="2068" y="912"/>
                    </a:cubicBezTo>
                    <a:cubicBezTo>
                      <a:pt x="2037" y="851"/>
                      <a:pt x="1885" y="608"/>
                      <a:pt x="1703"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36"/>
            <p:cNvGrpSpPr/>
            <p:nvPr/>
          </p:nvGrpSpPr>
          <p:grpSpPr>
            <a:xfrm flipH="1">
              <a:off x="2026591" y="3104712"/>
              <a:ext cx="385534" cy="618372"/>
              <a:chOff x="-1035501" y="2330402"/>
              <a:chExt cx="266750" cy="427850"/>
            </a:xfrm>
          </p:grpSpPr>
          <p:sp>
            <p:nvSpPr>
              <p:cNvPr id="850" name="Google Shape;850;p36"/>
              <p:cNvSpPr/>
              <p:nvPr/>
            </p:nvSpPr>
            <p:spPr>
              <a:xfrm>
                <a:off x="-1035501" y="2330402"/>
                <a:ext cx="266750" cy="427850"/>
              </a:xfrm>
              <a:custGeom>
                <a:avLst/>
                <a:gdLst/>
                <a:ahLst/>
                <a:cxnLst/>
                <a:rect l="l" t="t" r="r" b="b"/>
                <a:pathLst>
                  <a:path w="10670" h="17114" extrusionOk="0">
                    <a:moveTo>
                      <a:pt x="10457" y="10913"/>
                    </a:moveTo>
                    <a:cubicBezTo>
                      <a:pt x="10396" y="10730"/>
                      <a:pt x="10335" y="10548"/>
                      <a:pt x="10274" y="10366"/>
                    </a:cubicBezTo>
                    <a:cubicBezTo>
                      <a:pt x="10001" y="9697"/>
                      <a:pt x="9575" y="9089"/>
                      <a:pt x="9058" y="8542"/>
                    </a:cubicBezTo>
                    <a:cubicBezTo>
                      <a:pt x="8420" y="7904"/>
                      <a:pt x="7660" y="7478"/>
                      <a:pt x="7052" y="6779"/>
                    </a:cubicBezTo>
                    <a:cubicBezTo>
                      <a:pt x="7022" y="6748"/>
                      <a:pt x="6991" y="6718"/>
                      <a:pt x="6961" y="6657"/>
                    </a:cubicBezTo>
                    <a:cubicBezTo>
                      <a:pt x="6657" y="6293"/>
                      <a:pt x="6505" y="5837"/>
                      <a:pt x="6505" y="5381"/>
                    </a:cubicBezTo>
                    <a:lnTo>
                      <a:pt x="6505" y="305"/>
                    </a:lnTo>
                    <a:cubicBezTo>
                      <a:pt x="6566" y="183"/>
                      <a:pt x="6505" y="1"/>
                      <a:pt x="6323" y="1"/>
                    </a:cubicBezTo>
                    <a:lnTo>
                      <a:pt x="4651" y="1"/>
                    </a:lnTo>
                    <a:cubicBezTo>
                      <a:pt x="4590" y="1"/>
                      <a:pt x="4560" y="1"/>
                      <a:pt x="4499" y="31"/>
                    </a:cubicBezTo>
                    <a:cubicBezTo>
                      <a:pt x="4438" y="61"/>
                      <a:pt x="4377" y="122"/>
                      <a:pt x="4377" y="244"/>
                    </a:cubicBezTo>
                    <a:lnTo>
                      <a:pt x="4377" y="5381"/>
                    </a:lnTo>
                    <a:cubicBezTo>
                      <a:pt x="4377" y="6779"/>
                      <a:pt x="3070" y="7265"/>
                      <a:pt x="2159" y="7964"/>
                    </a:cubicBezTo>
                    <a:cubicBezTo>
                      <a:pt x="791" y="9028"/>
                      <a:pt x="0" y="10730"/>
                      <a:pt x="31" y="12402"/>
                    </a:cubicBezTo>
                    <a:cubicBezTo>
                      <a:pt x="31" y="13770"/>
                      <a:pt x="578" y="15138"/>
                      <a:pt x="1733" y="16080"/>
                    </a:cubicBezTo>
                    <a:cubicBezTo>
                      <a:pt x="1763" y="16080"/>
                      <a:pt x="1794" y="16110"/>
                      <a:pt x="1824" y="16141"/>
                    </a:cubicBezTo>
                    <a:cubicBezTo>
                      <a:pt x="1976" y="16262"/>
                      <a:pt x="2128" y="16353"/>
                      <a:pt x="2311" y="16445"/>
                    </a:cubicBezTo>
                    <a:cubicBezTo>
                      <a:pt x="3131" y="16931"/>
                      <a:pt x="4043" y="17083"/>
                      <a:pt x="5016" y="17113"/>
                    </a:cubicBezTo>
                    <a:cubicBezTo>
                      <a:pt x="6171" y="17113"/>
                      <a:pt x="7447" y="17083"/>
                      <a:pt x="8481" y="16475"/>
                    </a:cubicBezTo>
                    <a:cubicBezTo>
                      <a:pt x="9788" y="15685"/>
                      <a:pt x="10487" y="14195"/>
                      <a:pt x="10609" y="12736"/>
                    </a:cubicBezTo>
                    <a:cubicBezTo>
                      <a:pt x="10669" y="12098"/>
                      <a:pt x="10609" y="11490"/>
                      <a:pt x="10457" y="109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867576" y="2537102"/>
                <a:ext cx="81350" cy="136800"/>
              </a:xfrm>
              <a:custGeom>
                <a:avLst/>
                <a:gdLst/>
                <a:ahLst/>
                <a:cxnLst/>
                <a:rect l="l" t="t" r="r" b="b"/>
                <a:pathLst>
                  <a:path w="3254" h="5472" extrusionOk="0">
                    <a:moveTo>
                      <a:pt x="1703" y="395"/>
                    </a:moveTo>
                    <a:cubicBezTo>
                      <a:pt x="1551" y="213"/>
                      <a:pt x="1369" y="0"/>
                      <a:pt x="1278" y="0"/>
                    </a:cubicBezTo>
                    <a:lnTo>
                      <a:pt x="1" y="0"/>
                    </a:lnTo>
                    <a:cubicBezTo>
                      <a:pt x="396" y="669"/>
                      <a:pt x="670" y="1429"/>
                      <a:pt x="822" y="2189"/>
                    </a:cubicBezTo>
                    <a:cubicBezTo>
                      <a:pt x="1065" y="3253"/>
                      <a:pt x="1126" y="4377"/>
                      <a:pt x="943" y="5471"/>
                    </a:cubicBezTo>
                    <a:cubicBezTo>
                      <a:pt x="1399" y="5471"/>
                      <a:pt x="1855" y="5441"/>
                      <a:pt x="2311" y="5411"/>
                    </a:cubicBezTo>
                    <a:cubicBezTo>
                      <a:pt x="2524" y="5411"/>
                      <a:pt x="2706" y="5411"/>
                      <a:pt x="2888" y="5411"/>
                    </a:cubicBezTo>
                    <a:cubicBezTo>
                      <a:pt x="2888" y="5411"/>
                      <a:pt x="2949" y="5411"/>
                      <a:pt x="2980" y="5380"/>
                    </a:cubicBezTo>
                    <a:cubicBezTo>
                      <a:pt x="2980" y="5289"/>
                      <a:pt x="3101" y="4833"/>
                      <a:pt x="3132" y="4742"/>
                    </a:cubicBezTo>
                    <a:cubicBezTo>
                      <a:pt x="3253" y="3861"/>
                      <a:pt x="3101" y="2949"/>
                      <a:pt x="2736" y="2128"/>
                    </a:cubicBezTo>
                    <a:cubicBezTo>
                      <a:pt x="2585" y="1702"/>
                      <a:pt x="2341" y="1277"/>
                      <a:pt x="2068" y="912"/>
                    </a:cubicBezTo>
                    <a:cubicBezTo>
                      <a:pt x="2037" y="851"/>
                      <a:pt x="1885" y="608"/>
                      <a:pt x="1703"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36"/>
            <p:cNvGrpSpPr/>
            <p:nvPr/>
          </p:nvGrpSpPr>
          <p:grpSpPr>
            <a:xfrm flipH="1">
              <a:off x="1632324" y="3104712"/>
              <a:ext cx="385534" cy="618372"/>
              <a:chOff x="-1035501" y="2330402"/>
              <a:chExt cx="266750" cy="427850"/>
            </a:xfrm>
          </p:grpSpPr>
          <p:sp>
            <p:nvSpPr>
              <p:cNvPr id="853" name="Google Shape;853;p36"/>
              <p:cNvSpPr/>
              <p:nvPr/>
            </p:nvSpPr>
            <p:spPr>
              <a:xfrm>
                <a:off x="-1035501" y="2330402"/>
                <a:ext cx="266750" cy="427850"/>
              </a:xfrm>
              <a:custGeom>
                <a:avLst/>
                <a:gdLst/>
                <a:ahLst/>
                <a:cxnLst/>
                <a:rect l="l" t="t" r="r" b="b"/>
                <a:pathLst>
                  <a:path w="10670" h="17114" extrusionOk="0">
                    <a:moveTo>
                      <a:pt x="10457" y="10913"/>
                    </a:moveTo>
                    <a:cubicBezTo>
                      <a:pt x="10396" y="10730"/>
                      <a:pt x="10335" y="10548"/>
                      <a:pt x="10274" y="10366"/>
                    </a:cubicBezTo>
                    <a:cubicBezTo>
                      <a:pt x="10001" y="9697"/>
                      <a:pt x="9575" y="9089"/>
                      <a:pt x="9058" y="8542"/>
                    </a:cubicBezTo>
                    <a:cubicBezTo>
                      <a:pt x="8420" y="7904"/>
                      <a:pt x="7660" y="7478"/>
                      <a:pt x="7052" y="6779"/>
                    </a:cubicBezTo>
                    <a:cubicBezTo>
                      <a:pt x="7022" y="6748"/>
                      <a:pt x="6991" y="6718"/>
                      <a:pt x="6961" y="6657"/>
                    </a:cubicBezTo>
                    <a:cubicBezTo>
                      <a:pt x="6657" y="6293"/>
                      <a:pt x="6505" y="5837"/>
                      <a:pt x="6505" y="5381"/>
                    </a:cubicBezTo>
                    <a:lnTo>
                      <a:pt x="6505" y="305"/>
                    </a:lnTo>
                    <a:cubicBezTo>
                      <a:pt x="6566" y="183"/>
                      <a:pt x="6505" y="1"/>
                      <a:pt x="6323" y="1"/>
                    </a:cubicBezTo>
                    <a:lnTo>
                      <a:pt x="4651" y="1"/>
                    </a:lnTo>
                    <a:cubicBezTo>
                      <a:pt x="4590" y="1"/>
                      <a:pt x="4560" y="1"/>
                      <a:pt x="4499" y="31"/>
                    </a:cubicBezTo>
                    <a:cubicBezTo>
                      <a:pt x="4438" y="61"/>
                      <a:pt x="4377" y="122"/>
                      <a:pt x="4377" y="244"/>
                    </a:cubicBezTo>
                    <a:lnTo>
                      <a:pt x="4377" y="5381"/>
                    </a:lnTo>
                    <a:cubicBezTo>
                      <a:pt x="4377" y="6779"/>
                      <a:pt x="3070" y="7265"/>
                      <a:pt x="2159" y="7964"/>
                    </a:cubicBezTo>
                    <a:cubicBezTo>
                      <a:pt x="791" y="9028"/>
                      <a:pt x="0" y="10730"/>
                      <a:pt x="31" y="12402"/>
                    </a:cubicBezTo>
                    <a:cubicBezTo>
                      <a:pt x="31" y="13770"/>
                      <a:pt x="578" y="15138"/>
                      <a:pt x="1733" y="16080"/>
                    </a:cubicBezTo>
                    <a:cubicBezTo>
                      <a:pt x="1763" y="16080"/>
                      <a:pt x="1794" y="16110"/>
                      <a:pt x="1824" y="16141"/>
                    </a:cubicBezTo>
                    <a:cubicBezTo>
                      <a:pt x="1976" y="16262"/>
                      <a:pt x="2128" y="16353"/>
                      <a:pt x="2311" y="16445"/>
                    </a:cubicBezTo>
                    <a:cubicBezTo>
                      <a:pt x="3131" y="16931"/>
                      <a:pt x="4043" y="17083"/>
                      <a:pt x="5016" y="17113"/>
                    </a:cubicBezTo>
                    <a:cubicBezTo>
                      <a:pt x="6171" y="17113"/>
                      <a:pt x="7447" y="17083"/>
                      <a:pt x="8481" y="16475"/>
                    </a:cubicBezTo>
                    <a:cubicBezTo>
                      <a:pt x="9788" y="15685"/>
                      <a:pt x="10487" y="14195"/>
                      <a:pt x="10609" y="12736"/>
                    </a:cubicBezTo>
                    <a:cubicBezTo>
                      <a:pt x="10669" y="12098"/>
                      <a:pt x="10609" y="11490"/>
                      <a:pt x="10457" y="109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867576" y="2537102"/>
                <a:ext cx="81350" cy="136800"/>
              </a:xfrm>
              <a:custGeom>
                <a:avLst/>
                <a:gdLst/>
                <a:ahLst/>
                <a:cxnLst/>
                <a:rect l="l" t="t" r="r" b="b"/>
                <a:pathLst>
                  <a:path w="3254" h="5472" extrusionOk="0">
                    <a:moveTo>
                      <a:pt x="1703" y="395"/>
                    </a:moveTo>
                    <a:cubicBezTo>
                      <a:pt x="1551" y="213"/>
                      <a:pt x="1369" y="0"/>
                      <a:pt x="1278" y="0"/>
                    </a:cubicBezTo>
                    <a:lnTo>
                      <a:pt x="1" y="0"/>
                    </a:lnTo>
                    <a:cubicBezTo>
                      <a:pt x="396" y="669"/>
                      <a:pt x="670" y="1429"/>
                      <a:pt x="822" y="2189"/>
                    </a:cubicBezTo>
                    <a:cubicBezTo>
                      <a:pt x="1065" y="3253"/>
                      <a:pt x="1126" y="4377"/>
                      <a:pt x="943" y="5471"/>
                    </a:cubicBezTo>
                    <a:cubicBezTo>
                      <a:pt x="1399" y="5471"/>
                      <a:pt x="1855" y="5441"/>
                      <a:pt x="2311" y="5411"/>
                    </a:cubicBezTo>
                    <a:cubicBezTo>
                      <a:pt x="2524" y="5411"/>
                      <a:pt x="2706" y="5411"/>
                      <a:pt x="2888" y="5411"/>
                    </a:cubicBezTo>
                    <a:cubicBezTo>
                      <a:pt x="2888" y="5411"/>
                      <a:pt x="2949" y="5411"/>
                      <a:pt x="2980" y="5380"/>
                    </a:cubicBezTo>
                    <a:cubicBezTo>
                      <a:pt x="2980" y="5289"/>
                      <a:pt x="3101" y="4833"/>
                      <a:pt x="3132" y="4742"/>
                    </a:cubicBezTo>
                    <a:cubicBezTo>
                      <a:pt x="3253" y="3861"/>
                      <a:pt x="3101" y="2949"/>
                      <a:pt x="2736" y="2128"/>
                    </a:cubicBezTo>
                    <a:cubicBezTo>
                      <a:pt x="2585" y="1702"/>
                      <a:pt x="2341" y="1277"/>
                      <a:pt x="2068" y="912"/>
                    </a:cubicBezTo>
                    <a:cubicBezTo>
                      <a:pt x="2037" y="851"/>
                      <a:pt x="1885" y="608"/>
                      <a:pt x="1703"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36"/>
            <p:cNvGrpSpPr/>
            <p:nvPr/>
          </p:nvGrpSpPr>
          <p:grpSpPr>
            <a:xfrm flipH="1">
              <a:off x="1762339" y="2570314"/>
              <a:ext cx="650013" cy="432544"/>
              <a:chOff x="12589266" y="3488708"/>
              <a:chExt cx="757679" cy="504189"/>
            </a:xfrm>
          </p:grpSpPr>
          <p:sp>
            <p:nvSpPr>
              <p:cNvPr id="856" name="Google Shape;856;p36"/>
              <p:cNvSpPr/>
              <p:nvPr/>
            </p:nvSpPr>
            <p:spPr>
              <a:xfrm>
                <a:off x="12648827" y="3627747"/>
                <a:ext cx="26545" cy="332050"/>
              </a:xfrm>
              <a:custGeom>
                <a:avLst/>
                <a:gdLst/>
                <a:ahLst/>
                <a:cxnLst/>
                <a:rect l="l" t="t" r="r" b="b"/>
                <a:pathLst>
                  <a:path w="853" h="10670" extrusionOk="0">
                    <a:moveTo>
                      <a:pt x="1" y="1"/>
                    </a:moveTo>
                    <a:lnTo>
                      <a:pt x="852" y="1"/>
                    </a:lnTo>
                    <a:lnTo>
                      <a:pt x="852" y="10670"/>
                    </a:lnTo>
                    <a:lnTo>
                      <a:pt x="1" y="106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13257044" y="3627747"/>
                <a:ext cx="26514" cy="332050"/>
              </a:xfrm>
              <a:custGeom>
                <a:avLst/>
                <a:gdLst/>
                <a:ahLst/>
                <a:cxnLst/>
                <a:rect l="l" t="t" r="r" b="b"/>
                <a:pathLst>
                  <a:path w="852" h="10670" extrusionOk="0">
                    <a:moveTo>
                      <a:pt x="0" y="1"/>
                    </a:moveTo>
                    <a:lnTo>
                      <a:pt x="851" y="1"/>
                    </a:lnTo>
                    <a:lnTo>
                      <a:pt x="851" y="10670"/>
                    </a:lnTo>
                    <a:lnTo>
                      <a:pt x="0" y="106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12703690" y="3488708"/>
                <a:ext cx="74781" cy="416230"/>
              </a:xfrm>
              <a:custGeom>
                <a:avLst/>
                <a:gdLst/>
                <a:ahLst/>
                <a:cxnLst/>
                <a:rect l="l" t="t" r="r" b="b"/>
                <a:pathLst>
                  <a:path w="2403" h="13375" extrusionOk="0">
                    <a:moveTo>
                      <a:pt x="2250" y="1"/>
                    </a:moveTo>
                    <a:cubicBezTo>
                      <a:pt x="2341" y="1"/>
                      <a:pt x="2402" y="62"/>
                      <a:pt x="2402" y="122"/>
                    </a:cubicBezTo>
                    <a:cubicBezTo>
                      <a:pt x="2402" y="214"/>
                      <a:pt x="2402" y="305"/>
                      <a:pt x="2402" y="396"/>
                    </a:cubicBezTo>
                    <a:cubicBezTo>
                      <a:pt x="2372" y="1247"/>
                      <a:pt x="2372" y="3922"/>
                      <a:pt x="2372" y="5198"/>
                    </a:cubicBezTo>
                    <a:cubicBezTo>
                      <a:pt x="2372" y="7356"/>
                      <a:pt x="2372" y="9697"/>
                      <a:pt x="2372" y="10852"/>
                    </a:cubicBezTo>
                    <a:cubicBezTo>
                      <a:pt x="2372" y="11156"/>
                      <a:pt x="2372" y="11399"/>
                      <a:pt x="2372" y="11490"/>
                    </a:cubicBezTo>
                    <a:cubicBezTo>
                      <a:pt x="2372" y="12068"/>
                      <a:pt x="2341" y="12706"/>
                      <a:pt x="1946" y="13101"/>
                    </a:cubicBezTo>
                    <a:cubicBezTo>
                      <a:pt x="1733" y="13284"/>
                      <a:pt x="1460" y="13375"/>
                      <a:pt x="1186" y="13375"/>
                    </a:cubicBezTo>
                    <a:cubicBezTo>
                      <a:pt x="852" y="13375"/>
                      <a:pt x="487" y="13223"/>
                      <a:pt x="305" y="12949"/>
                    </a:cubicBezTo>
                    <a:cubicBezTo>
                      <a:pt x="153" y="12706"/>
                      <a:pt x="62" y="12433"/>
                      <a:pt x="31" y="12159"/>
                    </a:cubicBezTo>
                    <a:cubicBezTo>
                      <a:pt x="31" y="12007"/>
                      <a:pt x="31" y="11855"/>
                      <a:pt x="31" y="11673"/>
                    </a:cubicBezTo>
                    <a:cubicBezTo>
                      <a:pt x="1" y="11156"/>
                      <a:pt x="1" y="10609"/>
                      <a:pt x="1" y="10092"/>
                    </a:cubicBezTo>
                    <a:lnTo>
                      <a:pt x="1" y="10031"/>
                    </a:lnTo>
                    <a:cubicBezTo>
                      <a:pt x="1" y="9059"/>
                      <a:pt x="1" y="8056"/>
                      <a:pt x="1" y="7083"/>
                    </a:cubicBezTo>
                    <a:cubicBezTo>
                      <a:pt x="1" y="6353"/>
                      <a:pt x="1" y="5654"/>
                      <a:pt x="1" y="4955"/>
                    </a:cubicBezTo>
                    <a:cubicBezTo>
                      <a:pt x="1" y="3831"/>
                      <a:pt x="1" y="1247"/>
                      <a:pt x="1" y="122"/>
                    </a:cubicBezTo>
                    <a:cubicBezTo>
                      <a:pt x="1" y="62"/>
                      <a:pt x="62" y="1"/>
                      <a:pt x="123" y="1"/>
                    </a:cubicBezTo>
                    <a:cubicBezTo>
                      <a:pt x="548" y="1"/>
                      <a:pt x="1855" y="1"/>
                      <a:pt x="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12747225" y="3793299"/>
                <a:ext cx="17054" cy="16089"/>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12727340" y="3780042"/>
                <a:ext cx="13288" cy="13288"/>
              </a:xfrm>
              <a:custGeom>
                <a:avLst/>
                <a:gdLst/>
                <a:ahLst/>
                <a:cxnLst/>
                <a:rect l="l" t="t" r="r" b="b"/>
                <a:pathLst>
                  <a:path w="427" h="427" extrusionOk="0">
                    <a:moveTo>
                      <a:pt x="214" y="1"/>
                    </a:moveTo>
                    <a:cubicBezTo>
                      <a:pt x="92" y="1"/>
                      <a:pt x="1" y="92"/>
                      <a:pt x="1" y="213"/>
                    </a:cubicBezTo>
                    <a:cubicBezTo>
                      <a:pt x="1" y="335"/>
                      <a:pt x="92" y="426"/>
                      <a:pt x="214" y="426"/>
                    </a:cubicBezTo>
                    <a:cubicBezTo>
                      <a:pt x="335" y="426"/>
                      <a:pt x="426" y="335"/>
                      <a:pt x="426" y="213"/>
                    </a:cubicBezTo>
                    <a:cubicBezTo>
                      <a:pt x="426" y="92"/>
                      <a:pt x="335" y="1"/>
                      <a:pt x="214" y="1"/>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12727340" y="3512358"/>
                <a:ext cx="40705" cy="311231"/>
              </a:xfrm>
              <a:custGeom>
                <a:avLst/>
                <a:gdLst/>
                <a:ahLst/>
                <a:cxnLst/>
                <a:rect l="l" t="t" r="r" b="b"/>
                <a:pathLst>
                  <a:path w="1308" h="10001" extrusionOk="0">
                    <a:moveTo>
                      <a:pt x="1277" y="10001"/>
                    </a:moveTo>
                    <a:cubicBezTo>
                      <a:pt x="1277" y="8846"/>
                      <a:pt x="1308" y="6536"/>
                      <a:pt x="1308" y="4438"/>
                    </a:cubicBezTo>
                    <a:cubicBezTo>
                      <a:pt x="1308" y="3283"/>
                      <a:pt x="1308" y="1095"/>
                      <a:pt x="1308" y="1"/>
                    </a:cubicBezTo>
                    <a:lnTo>
                      <a:pt x="1" y="1"/>
                    </a:lnTo>
                    <a:lnTo>
                      <a:pt x="1" y="10001"/>
                    </a:lnTo>
                    <a:lnTo>
                      <a:pt x="127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12847490" y="3488708"/>
                <a:ext cx="74750" cy="416230"/>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371" y="7356"/>
                      <a:pt x="2371" y="9697"/>
                      <a:pt x="2371" y="10852"/>
                    </a:cubicBezTo>
                    <a:cubicBezTo>
                      <a:pt x="2371" y="11156"/>
                      <a:pt x="2371" y="11399"/>
                      <a:pt x="2371" y="11490"/>
                    </a:cubicBezTo>
                    <a:cubicBezTo>
                      <a:pt x="2371" y="12068"/>
                      <a:pt x="2341" y="12706"/>
                      <a:pt x="1945" y="13101"/>
                    </a:cubicBezTo>
                    <a:cubicBezTo>
                      <a:pt x="1733" y="13284"/>
                      <a:pt x="1459" y="13375"/>
                      <a:pt x="1186" y="13375"/>
                    </a:cubicBezTo>
                    <a:cubicBezTo>
                      <a:pt x="851" y="13375"/>
                      <a:pt x="517" y="13223"/>
                      <a:pt x="304" y="12949"/>
                    </a:cubicBezTo>
                    <a:cubicBezTo>
                      <a:pt x="152" y="12706"/>
                      <a:pt x="91" y="12433"/>
                      <a:pt x="61" y="12159"/>
                    </a:cubicBezTo>
                    <a:cubicBezTo>
                      <a:pt x="30" y="12007"/>
                      <a:pt x="30" y="11855"/>
                      <a:pt x="30" y="11673"/>
                    </a:cubicBezTo>
                    <a:cubicBezTo>
                      <a:pt x="30" y="11156"/>
                      <a:pt x="0" y="10609"/>
                      <a:pt x="0" y="10092"/>
                    </a:cubicBezTo>
                    <a:lnTo>
                      <a:pt x="0" y="10031"/>
                    </a:lnTo>
                    <a:cubicBezTo>
                      <a:pt x="0" y="9059"/>
                      <a:pt x="0" y="8056"/>
                      <a:pt x="0" y="7083"/>
                    </a:cubicBezTo>
                    <a:cubicBezTo>
                      <a:pt x="0" y="6353"/>
                      <a:pt x="0" y="5654"/>
                      <a:pt x="0" y="4955"/>
                    </a:cubicBezTo>
                    <a:cubicBezTo>
                      <a:pt x="0" y="3831"/>
                      <a:pt x="0" y="1247"/>
                      <a:pt x="0" y="122"/>
                    </a:cubicBezTo>
                    <a:cubicBezTo>
                      <a:pt x="0"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12890994" y="3793299"/>
                <a:ext cx="17054" cy="16089"/>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12871109" y="3780042"/>
                <a:ext cx="13288" cy="13288"/>
              </a:xfrm>
              <a:custGeom>
                <a:avLst/>
                <a:gdLst/>
                <a:ahLst/>
                <a:cxnLst/>
                <a:rect l="l" t="t" r="r" b="b"/>
                <a:pathLst>
                  <a:path w="427" h="427" extrusionOk="0">
                    <a:moveTo>
                      <a:pt x="214" y="1"/>
                    </a:moveTo>
                    <a:cubicBezTo>
                      <a:pt x="123" y="1"/>
                      <a:pt x="1" y="92"/>
                      <a:pt x="1" y="213"/>
                    </a:cubicBezTo>
                    <a:cubicBezTo>
                      <a:pt x="1" y="335"/>
                      <a:pt x="123" y="426"/>
                      <a:pt x="214" y="426"/>
                    </a:cubicBezTo>
                    <a:cubicBezTo>
                      <a:pt x="335" y="426"/>
                      <a:pt x="427" y="335"/>
                      <a:pt x="427" y="213"/>
                    </a:cubicBezTo>
                    <a:cubicBezTo>
                      <a:pt x="427" y="92"/>
                      <a:pt x="335" y="1"/>
                      <a:pt x="214"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12871109" y="3512358"/>
                <a:ext cx="40705" cy="311231"/>
              </a:xfrm>
              <a:custGeom>
                <a:avLst/>
                <a:gdLst/>
                <a:ahLst/>
                <a:cxnLst/>
                <a:rect l="l" t="t" r="r" b="b"/>
                <a:pathLst>
                  <a:path w="1308" h="10001" extrusionOk="0">
                    <a:moveTo>
                      <a:pt x="1308" y="10001"/>
                    </a:moveTo>
                    <a:cubicBezTo>
                      <a:pt x="1308" y="8846"/>
                      <a:pt x="1308" y="6536"/>
                      <a:pt x="1308" y="4438"/>
                    </a:cubicBezTo>
                    <a:cubicBezTo>
                      <a:pt x="1308" y="3283"/>
                      <a:pt x="1308" y="1095"/>
                      <a:pt x="1308" y="1"/>
                    </a:cubicBezTo>
                    <a:lnTo>
                      <a:pt x="1" y="1"/>
                    </a:lnTo>
                    <a:lnTo>
                      <a:pt x="1" y="10001"/>
                    </a:lnTo>
                    <a:lnTo>
                      <a:pt x="1308"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12991258" y="3488708"/>
                <a:ext cx="74750" cy="416230"/>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401" y="7356"/>
                      <a:pt x="2401" y="9697"/>
                      <a:pt x="2371" y="10852"/>
                    </a:cubicBezTo>
                    <a:cubicBezTo>
                      <a:pt x="2371" y="11156"/>
                      <a:pt x="2371" y="11399"/>
                      <a:pt x="2371" y="11490"/>
                    </a:cubicBezTo>
                    <a:cubicBezTo>
                      <a:pt x="2371" y="12068"/>
                      <a:pt x="2371" y="12706"/>
                      <a:pt x="1946" y="13101"/>
                    </a:cubicBezTo>
                    <a:cubicBezTo>
                      <a:pt x="1763" y="13284"/>
                      <a:pt x="1490" y="13375"/>
                      <a:pt x="1216" y="13375"/>
                    </a:cubicBezTo>
                    <a:cubicBezTo>
                      <a:pt x="851" y="13375"/>
                      <a:pt x="517" y="13223"/>
                      <a:pt x="304" y="12949"/>
                    </a:cubicBezTo>
                    <a:cubicBezTo>
                      <a:pt x="152" y="12706"/>
                      <a:pt x="91" y="12433"/>
                      <a:pt x="61" y="12159"/>
                    </a:cubicBezTo>
                    <a:cubicBezTo>
                      <a:pt x="31" y="12007"/>
                      <a:pt x="31" y="11855"/>
                      <a:pt x="31" y="11673"/>
                    </a:cubicBezTo>
                    <a:cubicBezTo>
                      <a:pt x="31" y="11156"/>
                      <a:pt x="31" y="10609"/>
                      <a:pt x="0" y="10092"/>
                    </a:cubicBezTo>
                    <a:lnTo>
                      <a:pt x="0" y="10031"/>
                    </a:lnTo>
                    <a:cubicBezTo>
                      <a:pt x="0" y="9059"/>
                      <a:pt x="0" y="8056"/>
                      <a:pt x="0" y="7083"/>
                    </a:cubicBezTo>
                    <a:cubicBezTo>
                      <a:pt x="0" y="6353"/>
                      <a:pt x="0" y="5654"/>
                      <a:pt x="0" y="4955"/>
                    </a:cubicBezTo>
                    <a:cubicBezTo>
                      <a:pt x="31" y="3831"/>
                      <a:pt x="31" y="1247"/>
                      <a:pt x="31" y="122"/>
                    </a:cubicBezTo>
                    <a:cubicBezTo>
                      <a:pt x="31"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13035696" y="3793299"/>
                <a:ext cx="16120" cy="16089"/>
              </a:xfrm>
              <a:custGeom>
                <a:avLst/>
                <a:gdLst/>
                <a:ahLst/>
                <a:cxnLst/>
                <a:rect l="l" t="t" r="r" b="b"/>
                <a:pathLst>
                  <a:path w="518" h="517" extrusionOk="0">
                    <a:moveTo>
                      <a:pt x="244" y="0"/>
                    </a:moveTo>
                    <a:cubicBezTo>
                      <a:pt x="122" y="0"/>
                      <a:pt x="1" y="122"/>
                      <a:pt x="1" y="274"/>
                    </a:cubicBezTo>
                    <a:cubicBezTo>
                      <a:pt x="1" y="395"/>
                      <a:pt x="122" y="517"/>
                      <a:pt x="244" y="517"/>
                    </a:cubicBezTo>
                    <a:cubicBezTo>
                      <a:pt x="396" y="517"/>
                      <a:pt x="518" y="395"/>
                      <a:pt x="518" y="274"/>
                    </a:cubicBezTo>
                    <a:cubicBezTo>
                      <a:pt x="518" y="122"/>
                      <a:pt x="396" y="0"/>
                      <a:pt x="24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13015842" y="3780042"/>
                <a:ext cx="13288" cy="13288"/>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13014909" y="3512358"/>
                <a:ext cx="40705" cy="311231"/>
              </a:xfrm>
              <a:custGeom>
                <a:avLst/>
                <a:gdLst/>
                <a:ahLst/>
                <a:cxnLst/>
                <a:rect l="l" t="t" r="r" b="b"/>
                <a:pathLst>
                  <a:path w="1308" h="10001" extrusionOk="0">
                    <a:moveTo>
                      <a:pt x="1307" y="10001"/>
                    </a:moveTo>
                    <a:cubicBezTo>
                      <a:pt x="1307" y="8846"/>
                      <a:pt x="1307" y="6536"/>
                      <a:pt x="1307" y="4438"/>
                    </a:cubicBezTo>
                    <a:cubicBezTo>
                      <a:pt x="1307" y="3283"/>
                      <a:pt x="1307" y="1095"/>
                      <a:pt x="1307"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13135027" y="3488708"/>
                <a:ext cx="74750" cy="416230"/>
              </a:xfrm>
              <a:custGeom>
                <a:avLst/>
                <a:gdLst/>
                <a:ahLst/>
                <a:cxnLst/>
                <a:rect l="l" t="t" r="r" b="b"/>
                <a:pathLst>
                  <a:path w="2402" h="13375" extrusionOk="0">
                    <a:moveTo>
                      <a:pt x="2280" y="1"/>
                    </a:moveTo>
                    <a:cubicBezTo>
                      <a:pt x="2341" y="1"/>
                      <a:pt x="2402" y="62"/>
                      <a:pt x="2402" y="122"/>
                    </a:cubicBezTo>
                    <a:cubicBezTo>
                      <a:pt x="2402" y="214"/>
                      <a:pt x="2402" y="305"/>
                      <a:pt x="2402" y="396"/>
                    </a:cubicBezTo>
                    <a:cubicBezTo>
                      <a:pt x="2402" y="1247"/>
                      <a:pt x="2402" y="3922"/>
                      <a:pt x="2402" y="5198"/>
                    </a:cubicBezTo>
                    <a:cubicBezTo>
                      <a:pt x="2402" y="7356"/>
                      <a:pt x="2402" y="9697"/>
                      <a:pt x="2402" y="10852"/>
                    </a:cubicBezTo>
                    <a:cubicBezTo>
                      <a:pt x="2402" y="11156"/>
                      <a:pt x="2402" y="11399"/>
                      <a:pt x="2402" y="11490"/>
                    </a:cubicBezTo>
                    <a:cubicBezTo>
                      <a:pt x="2402" y="12068"/>
                      <a:pt x="2371" y="12706"/>
                      <a:pt x="1946" y="13101"/>
                    </a:cubicBezTo>
                    <a:cubicBezTo>
                      <a:pt x="1763" y="13284"/>
                      <a:pt x="1490" y="13375"/>
                      <a:pt x="1216" y="13375"/>
                    </a:cubicBezTo>
                    <a:cubicBezTo>
                      <a:pt x="851" y="13375"/>
                      <a:pt x="517" y="13223"/>
                      <a:pt x="335" y="12949"/>
                    </a:cubicBezTo>
                    <a:cubicBezTo>
                      <a:pt x="152" y="12706"/>
                      <a:pt x="92" y="12433"/>
                      <a:pt x="61" y="12159"/>
                    </a:cubicBezTo>
                    <a:cubicBezTo>
                      <a:pt x="61" y="12007"/>
                      <a:pt x="31" y="11855"/>
                      <a:pt x="31" y="11673"/>
                    </a:cubicBezTo>
                    <a:cubicBezTo>
                      <a:pt x="31" y="11156"/>
                      <a:pt x="31" y="10609"/>
                      <a:pt x="31" y="10092"/>
                    </a:cubicBezTo>
                    <a:lnTo>
                      <a:pt x="31" y="10031"/>
                    </a:lnTo>
                    <a:cubicBezTo>
                      <a:pt x="0" y="9059"/>
                      <a:pt x="31" y="8056"/>
                      <a:pt x="31" y="7083"/>
                    </a:cubicBezTo>
                    <a:cubicBezTo>
                      <a:pt x="31" y="6353"/>
                      <a:pt x="31" y="5654"/>
                      <a:pt x="31" y="4955"/>
                    </a:cubicBezTo>
                    <a:cubicBezTo>
                      <a:pt x="31" y="3831"/>
                      <a:pt x="31" y="1247"/>
                      <a:pt x="31" y="122"/>
                    </a:cubicBezTo>
                    <a:cubicBezTo>
                      <a:pt x="31" y="62"/>
                      <a:pt x="92" y="1"/>
                      <a:pt x="152" y="1"/>
                    </a:cubicBezTo>
                    <a:cubicBezTo>
                      <a:pt x="578" y="1"/>
                      <a:pt x="1885"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13179465" y="3793299"/>
                <a:ext cx="16120" cy="16089"/>
              </a:xfrm>
              <a:custGeom>
                <a:avLst/>
                <a:gdLst/>
                <a:ahLst/>
                <a:cxnLst/>
                <a:rect l="l" t="t" r="r" b="b"/>
                <a:pathLst>
                  <a:path w="518" h="517" extrusionOk="0">
                    <a:moveTo>
                      <a:pt x="275" y="0"/>
                    </a:moveTo>
                    <a:cubicBezTo>
                      <a:pt x="123" y="0"/>
                      <a:pt x="1" y="122"/>
                      <a:pt x="1" y="274"/>
                    </a:cubicBezTo>
                    <a:cubicBezTo>
                      <a:pt x="1" y="395"/>
                      <a:pt x="123" y="517"/>
                      <a:pt x="275" y="517"/>
                    </a:cubicBezTo>
                    <a:cubicBezTo>
                      <a:pt x="396" y="517"/>
                      <a:pt x="518" y="395"/>
                      <a:pt x="518" y="274"/>
                    </a:cubicBezTo>
                    <a:cubicBezTo>
                      <a:pt x="518" y="122"/>
                      <a:pt x="396" y="0"/>
                      <a:pt x="275"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13159611" y="3780042"/>
                <a:ext cx="13288" cy="13288"/>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13158678" y="3512358"/>
                <a:ext cx="41639" cy="311231"/>
              </a:xfrm>
              <a:custGeom>
                <a:avLst/>
                <a:gdLst/>
                <a:ahLst/>
                <a:cxnLst/>
                <a:rect l="l" t="t" r="r" b="b"/>
                <a:pathLst>
                  <a:path w="1338" h="10001" extrusionOk="0">
                    <a:moveTo>
                      <a:pt x="1307" y="10001"/>
                    </a:moveTo>
                    <a:cubicBezTo>
                      <a:pt x="1307" y="8846"/>
                      <a:pt x="1307" y="6536"/>
                      <a:pt x="1307" y="4438"/>
                    </a:cubicBezTo>
                    <a:cubicBezTo>
                      <a:pt x="1338" y="3283"/>
                      <a:pt x="1338" y="1095"/>
                      <a:pt x="1338"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12606288" y="3603163"/>
                <a:ext cx="723633" cy="51099"/>
              </a:xfrm>
              <a:custGeom>
                <a:avLst/>
                <a:gdLst/>
                <a:ahLst/>
                <a:cxnLst/>
                <a:rect l="l" t="t" r="r" b="b"/>
                <a:pathLst>
                  <a:path w="23253" h="1642" extrusionOk="0">
                    <a:moveTo>
                      <a:pt x="23253" y="821"/>
                    </a:moveTo>
                    <a:cubicBezTo>
                      <a:pt x="23253" y="1064"/>
                      <a:pt x="23162" y="1247"/>
                      <a:pt x="23010" y="1399"/>
                    </a:cubicBezTo>
                    <a:cubicBezTo>
                      <a:pt x="22858" y="1551"/>
                      <a:pt x="22645" y="1642"/>
                      <a:pt x="22432" y="1642"/>
                    </a:cubicBezTo>
                    <a:lnTo>
                      <a:pt x="821" y="1642"/>
                    </a:lnTo>
                    <a:cubicBezTo>
                      <a:pt x="365" y="1642"/>
                      <a:pt x="0" y="1277"/>
                      <a:pt x="0" y="821"/>
                    </a:cubicBezTo>
                    <a:cubicBezTo>
                      <a:pt x="0" y="609"/>
                      <a:pt x="91" y="396"/>
                      <a:pt x="243" y="244"/>
                    </a:cubicBezTo>
                    <a:cubicBezTo>
                      <a:pt x="304" y="183"/>
                      <a:pt x="395" y="122"/>
                      <a:pt x="487" y="61"/>
                    </a:cubicBezTo>
                    <a:cubicBezTo>
                      <a:pt x="608" y="31"/>
                      <a:pt x="699" y="1"/>
                      <a:pt x="821" y="1"/>
                    </a:cubicBezTo>
                    <a:lnTo>
                      <a:pt x="22432" y="1"/>
                    </a:lnTo>
                    <a:cubicBezTo>
                      <a:pt x="22554" y="1"/>
                      <a:pt x="22645" y="31"/>
                      <a:pt x="22767" y="61"/>
                    </a:cubicBezTo>
                    <a:cubicBezTo>
                      <a:pt x="23040" y="213"/>
                      <a:pt x="23253" y="487"/>
                      <a:pt x="23253" y="8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12589266" y="3936103"/>
                <a:ext cx="757679" cy="56794"/>
              </a:xfrm>
              <a:custGeom>
                <a:avLst/>
                <a:gdLst/>
                <a:ahLst/>
                <a:cxnLst/>
                <a:rect l="l" t="t" r="r" b="b"/>
                <a:pathLst>
                  <a:path w="24347" h="1825" extrusionOk="0">
                    <a:moveTo>
                      <a:pt x="24347" y="1825"/>
                    </a:moveTo>
                    <a:lnTo>
                      <a:pt x="0" y="1825"/>
                    </a:lnTo>
                    <a:cubicBezTo>
                      <a:pt x="0" y="1308"/>
                      <a:pt x="213" y="852"/>
                      <a:pt x="547" y="518"/>
                    </a:cubicBezTo>
                    <a:cubicBezTo>
                      <a:pt x="882" y="183"/>
                      <a:pt x="1337" y="1"/>
                      <a:pt x="1824" y="1"/>
                    </a:cubicBezTo>
                    <a:lnTo>
                      <a:pt x="22523" y="1"/>
                    </a:lnTo>
                    <a:cubicBezTo>
                      <a:pt x="23526" y="1"/>
                      <a:pt x="24347" y="822"/>
                      <a:pt x="24347" y="18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36"/>
            <p:cNvGrpSpPr/>
            <p:nvPr/>
          </p:nvGrpSpPr>
          <p:grpSpPr>
            <a:xfrm flipH="1">
              <a:off x="901157" y="3290325"/>
              <a:ext cx="650013" cy="432544"/>
              <a:chOff x="12589266" y="3488708"/>
              <a:chExt cx="757679" cy="504189"/>
            </a:xfrm>
          </p:grpSpPr>
          <p:sp>
            <p:nvSpPr>
              <p:cNvPr id="877" name="Google Shape;877;p36"/>
              <p:cNvSpPr/>
              <p:nvPr/>
            </p:nvSpPr>
            <p:spPr>
              <a:xfrm>
                <a:off x="12648827" y="3627747"/>
                <a:ext cx="26545" cy="332050"/>
              </a:xfrm>
              <a:custGeom>
                <a:avLst/>
                <a:gdLst/>
                <a:ahLst/>
                <a:cxnLst/>
                <a:rect l="l" t="t" r="r" b="b"/>
                <a:pathLst>
                  <a:path w="853" h="10670" extrusionOk="0">
                    <a:moveTo>
                      <a:pt x="1" y="1"/>
                    </a:moveTo>
                    <a:lnTo>
                      <a:pt x="852" y="1"/>
                    </a:lnTo>
                    <a:lnTo>
                      <a:pt x="852" y="10670"/>
                    </a:lnTo>
                    <a:lnTo>
                      <a:pt x="1" y="106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13257044" y="3627747"/>
                <a:ext cx="26514" cy="332050"/>
              </a:xfrm>
              <a:custGeom>
                <a:avLst/>
                <a:gdLst/>
                <a:ahLst/>
                <a:cxnLst/>
                <a:rect l="l" t="t" r="r" b="b"/>
                <a:pathLst>
                  <a:path w="852" h="10670" extrusionOk="0">
                    <a:moveTo>
                      <a:pt x="0" y="1"/>
                    </a:moveTo>
                    <a:lnTo>
                      <a:pt x="851" y="1"/>
                    </a:lnTo>
                    <a:lnTo>
                      <a:pt x="851" y="10670"/>
                    </a:lnTo>
                    <a:lnTo>
                      <a:pt x="0" y="106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12703690" y="3488708"/>
                <a:ext cx="74781" cy="416230"/>
              </a:xfrm>
              <a:custGeom>
                <a:avLst/>
                <a:gdLst/>
                <a:ahLst/>
                <a:cxnLst/>
                <a:rect l="l" t="t" r="r" b="b"/>
                <a:pathLst>
                  <a:path w="2403" h="13375" extrusionOk="0">
                    <a:moveTo>
                      <a:pt x="2250" y="1"/>
                    </a:moveTo>
                    <a:cubicBezTo>
                      <a:pt x="2341" y="1"/>
                      <a:pt x="2402" y="62"/>
                      <a:pt x="2402" y="122"/>
                    </a:cubicBezTo>
                    <a:cubicBezTo>
                      <a:pt x="2402" y="214"/>
                      <a:pt x="2402" y="305"/>
                      <a:pt x="2402" y="396"/>
                    </a:cubicBezTo>
                    <a:cubicBezTo>
                      <a:pt x="2372" y="1247"/>
                      <a:pt x="2372" y="3922"/>
                      <a:pt x="2372" y="5198"/>
                    </a:cubicBezTo>
                    <a:cubicBezTo>
                      <a:pt x="2372" y="7356"/>
                      <a:pt x="2372" y="9697"/>
                      <a:pt x="2372" y="10852"/>
                    </a:cubicBezTo>
                    <a:cubicBezTo>
                      <a:pt x="2372" y="11156"/>
                      <a:pt x="2372" y="11399"/>
                      <a:pt x="2372" y="11490"/>
                    </a:cubicBezTo>
                    <a:cubicBezTo>
                      <a:pt x="2372" y="12068"/>
                      <a:pt x="2341" y="12706"/>
                      <a:pt x="1946" y="13101"/>
                    </a:cubicBezTo>
                    <a:cubicBezTo>
                      <a:pt x="1733" y="13284"/>
                      <a:pt x="1460" y="13375"/>
                      <a:pt x="1186" y="13375"/>
                    </a:cubicBezTo>
                    <a:cubicBezTo>
                      <a:pt x="852" y="13375"/>
                      <a:pt x="487" y="13223"/>
                      <a:pt x="305" y="12949"/>
                    </a:cubicBezTo>
                    <a:cubicBezTo>
                      <a:pt x="153" y="12706"/>
                      <a:pt x="62" y="12433"/>
                      <a:pt x="31" y="12159"/>
                    </a:cubicBezTo>
                    <a:cubicBezTo>
                      <a:pt x="31" y="12007"/>
                      <a:pt x="31" y="11855"/>
                      <a:pt x="31" y="11673"/>
                    </a:cubicBezTo>
                    <a:cubicBezTo>
                      <a:pt x="1" y="11156"/>
                      <a:pt x="1" y="10609"/>
                      <a:pt x="1" y="10092"/>
                    </a:cubicBezTo>
                    <a:lnTo>
                      <a:pt x="1" y="10031"/>
                    </a:lnTo>
                    <a:cubicBezTo>
                      <a:pt x="1" y="9059"/>
                      <a:pt x="1" y="8056"/>
                      <a:pt x="1" y="7083"/>
                    </a:cubicBezTo>
                    <a:cubicBezTo>
                      <a:pt x="1" y="6353"/>
                      <a:pt x="1" y="5654"/>
                      <a:pt x="1" y="4955"/>
                    </a:cubicBezTo>
                    <a:cubicBezTo>
                      <a:pt x="1" y="3831"/>
                      <a:pt x="1" y="1247"/>
                      <a:pt x="1" y="122"/>
                    </a:cubicBezTo>
                    <a:cubicBezTo>
                      <a:pt x="1" y="62"/>
                      <a:pt x="62" y="1"/>
                      <a:pt x="123" y="1"/>
                    </a:cubicBezTo>
                    <a:cubicBezTo>
                      <a:pt x="548" y="1"/>
                      <a:pt x="1855" y="1"/>
                      <a:pt x="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12747225" y="3793299"/>
                <a:ext cx="17054" cy="16089"/>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12727340" y="3780042"/>
                <a:ext cx="13288" cy="13288"/>
              </a:xfrm>
              <a:custGeom>
                <a:avLst/>
                <a:gdLst/>
                <a:ahLst/>
                <a:cxnLst/>
                <a:rect l="l" t="t" r="r" b="b"/>
                <a:pathLst>
                  <a:path w="427" h="427" extrusionOk="0">
                    <a:moveTo>
                      <a:pt x="214" y="1"/>
                    </a:moveTo>
                    <a:cubicBezTo>
                      <a:pt x="92" y="1"/>
                      <a:pt x="1" y="92"/>
                      <a:pt x="1" y="213"/>
                    </a:cubicBezTo>
                    <a:cubicBezTo>
                      <a:pt x="1" y="335"/>
                      <a:pt x="92" y="426"/>
                      <a:pt x="214" y="426"/>
                    </a:cubicBezTo>
                    <a:cubicBezTo>
                      <a:pt x="335" y="426"/>
                      <a:pt x="426" y="335"/>
                      <a:pt x="426" y="213"/>
                    </a:cubicBezTo>
                    <a:cubicBezTo>
                      <a:pt x="426" y="92"/>
                      <a:pt x="335" y="1"/>
                      <a:pt x="214" y="1"/>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12727340" y="3512358"/>
                <a:ext cx="40705" cy="311231"/>
              </a:xfrm>
              <a:custGeom>
                <a:avLst/>
                <a:gdLst/>
                <a:ahLst/>
                <a:cxnLst/>
                <a:rect l="l" t="t" r="r" b="b"/>
                <a:pathLst>
                  <a:path w="1308" h="10001" extrusionOk="0">
                    <a:moveTo>
                      <a:pt x="1277" y="10001"/>
                    </a:moveTo>
                    <a:cubicBezTo>
                      <a:pt x="1277" y="8846"/>
                      <a:pt x="1308" y="6536"/>
                      <a:pt x="1308" y="4438"/>
                    </a:cubicBezTo>
                    <a:cubicBezTo>
                      <a:pt x="1308" y="3283"/>
                      <a:pt x="1308" y="1095"/>
                      <a:pt x="1308" y="1"/>
                    </a:cubicBezTo>
                    <a:lnTo>
                      <a:pt x="1" y="1"/>
                    </a:lnTo>
                    <a:lnTo>
                      <a:pt x="1" y="10001"/>
                    </a:lnTo>
                    <a:lnTo>
                      <a:pt x="127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12847490" y="3488708"/>
                <a:ext cx="74750" cy="416230"/>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371" y="7356"/>
                      <a:pt x="2371" y="9697"/>
                      <a:pt x="2371" y="10852"/>
                    </a:cubicBezTo>
                    <a:cubicBezTo>
                      <a:pt x="2371" y="11156"/>
                      <a:pt x="2371" y="11399"/>
                      <a:pt x="2371" y="11490"/>
                    </a:cubicBezTo>
                    <a:cubicBezTo>
                      <a:pt x="2371" y="12068"/>
                      <a:pt x="2341" y="12706"/>
                      <a:pt x="1945" y="13101"/>
                    </a:cubicBezTo>
                    <a:cubicBezTo>
                      <a:pt x="1733" y="13284"/>
                      <a:pt x="1459" y="13375"/>
                      <a:pt x="1186" y="13375"/>
                    </a:cubicBezTo>
                    <a:cubicBezTo>
                      <a:pt x="851" y="13375"/>
                      <a:pt x="517" y="13223"/>
                      <a:pt x="304" y="12949"/>
                    </a:cubicBezTo>
                    <a:cubicBezTo>
                      <a:pt x="152" y="12706"/>
                      <a:pt x="91" y="12433"/>
                      <a:pt x="61" y="12159"/>
                    </a:cubicBezTo>
                    <a:cubicBezTo>
                      <a:pt x="30" y="12007"/>
                      <a:pt x="30" y="11855"/>
                      <a:pt x="30" y="11673"/>
                    </a:cubicBezTo>
                    <a:cubicBezTo>
                      <a:pt x="30" y="11156"/>
                      <a:pt x="0" y="10609"/>
                      <a:pt x="0" y="10092"/>
                    </a:cubicBezTo>
                    <a:lnTo>
                      <a:pt x="0" y="10031"/>
                    </a:lnTo>
                    <a:cubicBezTo>
                      <a:pt x="0" y="9059"/>
                      <a:pt x="0" y="8056"/>
                      <a:pt x="0" y="7083"/>
                    </a:cubicBezTo>
                    <a:cubicBezTo>
                      <a:pt x="0" y="6353"/>
                      <a:pt x="0" y="5654"/>
                      <a:pt x="0" y="4955"/>
                    </a:cubicBezTo>
                    <a:cubicBezTo>
                      <a:pt x="0" y="3831"/>
                      <a:pt x="0" y="1247"/>
                      <a:pt x="0" y="122"/>
                    </a:cubicBezTo>
                    <a:cubicBezTo>
                      <a:pt x="0"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12890994" y="3793299"/>
                <a:ext cx="17054" cy="16089"/>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12871109" y="3780042"/>
                <a:ext cx="13288" cy="13288"/>
              </a:xfrm>
              <a:custGeom>
                <a:avLst/>
                <a:gdLst/>
                <a:ahLst/>
                <a:cxnLst/>
                <a:rect l="l" t="t" r="r" b="b"/>
                <a:pathLst>
                  <a:path w="427" h="427" extrusionOk="0">
                    <a:moveTo>
                      <a:pt x="214" y="1"/>
                    </a:moveTo>
                    <a:cubicBezTo>
                      <a:pt x="123" y="1"/>
                      <a:pt x="1" y="92"/>
                      <a:pt x="1" y="213"/>
                    </a:cubicBezTo>
                    <a:cubicBezTo>
                      <a:pt x="1" y="335"/>
                      <a:pt x="123" y="426"/>
                      <a:pt x="214" y="426"/>
                    </a:cubicBezTo>
                    <a:cubicBezTo>
                      <a:pt x="335" y="426"/>
                      <a:pt x="427" y="335"/>
                      <a:pt x="427" y="213"/>
                    </a:cubicBezTo>
                    <a:cubicBezTo>
                      <a:pt x="427" y="92"/>
                      <a:pt x="335" y="1"/>
                      <a:pt x="214"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12871109" y="3512358"/>
                <a:ext cx="40705" cy="311231"/>
              </a:xfrm>
              <a:custGeom>
                <a:avLst/>
                <a:gdLst/>
                <a:ahLst/>
                <a:cxnLst/>
                <a:rect l="l" t="t" r="r" b="b"/>
                <a:pathLst>
                  <a:path w="1308" h="10001" extrusionOk="0">
                    <a:moveTo>
                      <a:pt x="1308" y="10001"/>
                    </a:moveTo>
                    <a:cubicBezTo>
                      <a:pt x="1308" y="8846"/>
                      <a:pt x="1308" y="6536"/>
                      <a:pt x="1308" y="4438"/>
                    </a:cubicBezTo>
                    <a:cubicBezTo>
                      <a:pt x="1308" y="3283"/>
                      <a:pt x="1308" y="1095"/>
                      <a:pt x="1308" y="1"/>
                    </a:cubicBezTo>
                    <a:lnTo>
                      <a:pt x="1" y="1"/>
                    </a:lnTo>
                    <a:lnTo>
                      <a:pt x="1" y="10001"/>
                    </a:lnTo>
                    <a:lnTo>
                      <a:pt x="1308"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12991258" y="3488708"/>
                <a:ext cx="74750" cy="416230"/>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401" y="7356"/>
                      <a:pt x="2401" y="9697"/>
                      <a:pt x="2371" y="10852"/>
                    </a:cubicBezTo>
                    <a:cubicBezTo>
                      <a:pt x="2371" y="11156"/>
                      <a:pt x="2371" y="11399"/>
                      <a:pt x="2371" y="11490"/>
                    </a:cubicBezTo>
                    <a:cubicBezTo>
                      <a:pt x="2371" y="12068"/>
                      <a:pt x="2371" y="12706"/>
                      <a:pt x="1946" y="13101"/>
                    </a:cubicBezTo>
                    <a:cubicBezTo>
                      <a:pt x="1763" y="13284"/>
                      <a:pt x="1490" y="13375"/>
                      <a:pt x="1216" y="13375"/>
                    </a:cubicBezTo>
                    <a:cubicBezTo>
                      <a:pt x="851" y="13375"/>
                      <a:pt x="517" y="13223"/>
                      <a:pt x="304" y="12949"/>
                    </a:cubicBezTo>
                    <a:cubicBezTo>
                      <a:pt x="152" y="12706"/>
                      <a:pt x="91" y="12433"/>
                      <a:pt x="61" y="12159"/>
                    </a:cubicBezTo>
                    <a:cubicBezTo>
                      <a:pt x="31" y="12007"/>
                      <a:pt x="31" y="11855"/>
                      <a:pt x="31" y="11673"/>
                    </a:cubicBezTo>
                    <a:cubicBezTo>
                      <a:pt x="31" y="11156"/>
                      <a:pt x="31" y="10609"/>
                      <a:pt x="0" y="10092"/>
                    </a:cubicBezTo>
                    <a:lnTo>
                      <a:pt x="0" y="10031"/>
                    </a:lnTo>
                    <a:cubicBezTo>
                      <a:pt x="0" y="9059"/>
                      <a:pt x="0" y="8056"/>
                      <a:pt x="0" y="7083"/>
                    </a:cubicBezTo>
                    <a:cubicBezTo>
                      <a:pt x="0" y="6353"/>
                      <a:pt x="0" y="5654"/>
                      <a:pt x="0" y="4955"/>
                    </a:cubicBezTo>
                    <a:cubicBezTo>
                      <a:pt x="31" y="3831"/>
                      <a:pt x="31" y="1247"/>
                      <a:pt x="31" y="122"/>
                    </a:cubicBezTo>
                    <a:cubicBezTo>
                      <a:pt x="31"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13035696" y="3793299"/>
                <a:ext cx="16120" cy="16089"/>
              </a:xfrm>
              <a:custGeom>
                <a:avLst/>
                <a:gdLst/>
                <a:ahLst/>
                <a:cxnLst/>
                <a:rect l="l" t="t" r="r" b="b"/>
                <a:pathLst>
                  <a:path w="518" h="517" extrusionOk="0">
                    <a:moveTo>
                      <a:pt x="244" y="0"/>
                    </a:moveTo>
                    <a:cubicBezTo>
                      <a:pt x="122" y="0"/>
                      <a:pt x="1" y="122"/>
                      <a:pt x="1" y="274"/>
                    </a:cubicBezTo>
                    <a:cubicBezTo>
                      <a:pt x="1" y="395"/>
                      <a:pt x="122" y="517"/>
                      <a:pt x="244" y="517"/>
                    </a:cubicBezTo>
                    <a:cubicBezTo>
                      <a:pt x="396" y="517"/>
                      <a:pt x="518" y="395"/>
                      <a:pt x="518" y="274"/>
                    </a:cubicBezTo>
                    <a:cubicBezTo>
                      <a:pt x="518" y="122"/>
                      <a:pt x="396" y="0"/>
                      <a:pt x="24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13015842" y="3780042"/>
                <a:ext cx="13288" cy="13288"/>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13014909" y="3512358"/>
                <a:ext cx="40705" cy="311231"/>
              </a:xfrm>
              <a:custGeom>
                <a:avLst/>
                <a:gdLst/>
                <a:ahLst/>
                <a:cxnLst/>
                <a:rect l="l" t="t" r="r" b="b"/>
                <a:pathLst>
                  <a:path w="1308" h="10001" extrusionOk="0">
                    <a:moveTo>
                      <a:pt x="1307" y="10001"/>
                    </a:moveTo>
                    <a:cubicBezTo>
                      <a:pt x="1307" y="8846"/>
                      <a:pt x="1307" y="6536"/>
                      <a:pt x="1307" y="4438"/>
                    </a:cubicBezTo>
                    <a:cubicBezTo>
                      <a:pt x="1307" y="3283"/>
                      <a:pt x="1307" y="1095"/>
                      <a:pt x="1307"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13135027" y="3488708"/>
                <a:ext cx="74750" cy="416230"/>
              </a:xfrm>
              <a:custGeom>
                <a:avLst/>
                <a:gdLst/>
                <a:ahLst/>
                <a:cxnLst/>
                <a:rect l="l" t="t" r="r" b="b"/>
                <a:pathLst>
                  <a:path w="2402" h="13375" extrusionOk="0">
                    <a:moveTo>
                      <a:pt x="2280" y="1"/>
                    </a:moveTo>
                    <a:cubicBezTo>
                      <a:pt x="2341" y="1"/>
                      <a:pt x="2402" y="62"/>
                      <a:pt x="2402" y="122"/>
                    </a:cubicBezTo>
                    <a:cubicBezTo>
                      <a:pt x="2402" y="214"/>
                      <a:pt x="2402" y="305"/>
                      <a:pt x="2402" y="396"/>
                    </a:cubicBezTo>
                    <a:cubicBezTo>
                      <a:pt x="2402" y="1247"/>
                      <a:pt x="2402" y="3922"/>
                      <a:pt x="2402" y="5198"/>
                    </a:cubicBezTo>
                    <a:cubicBezTo>
                      <a:pt x="2402" y="7356"/>
                      <a:pt x="2402" y="9697"/>
                      <a:pt x="2402" y="10852"/>
                    </a:cubicBezTo>
                    <a:cubicBezTo>
                      <a:pt x="2402" y="11156"/>
                      <a:pt x="2402" y="11399"/>
                      <a:pt x="2402" y="11490"/>
                    </a:cubicBezTo>
                    <a:cubicBezTo>
                      <a:pt x="2402" y="12068"/>
                      <a:pt x="2371" y="12706"/>
                      <a:pt x="1946" y="13101"/>
                    </a:cubicBezTo>
                    <a:cubicBezTo>
                      <a:pt x="1763" y="13284"/>
                      <a:pt x="1490" y="13375"/>
                      <a:pt x="1216" y="13375"/>
                    </a:cubicBezTo>
                    <a:cubicBezTo>
                      <a:pt x="851" y="13375"/>
                      <a:pt x="517" y="13223"/>
                      <a:pt x="335" y="12949"/>
                    </a:cubicBezTo>
                    <a:cubicBezTo>
                      <a:pt x="152" y="12706"/>
                      <a:pt x="92" y="12433"/>
                      <a:pt x="61" y="12159"/>
                    </a:cubicBezTo>
                    <a:cubicBezTo>
                      <a:pt x="61" y="12007"/>
                      <a:pt x="31" y="11855"/>
                      <a:pt x="31" y="11673"/>
                    </a:cubicBezTo>
                    <a:cubicBezTo>
                      <a:pt x="31" y="11156"/>
                      <a:pt x="31" y="10609"/>
                      <a:pt x="31" y="10092"/>
                    </a:cubicBezTo>
                    <a:lnTo>
                      <a:pt x="31" y="10031"/>
                    </a:lnTo>
                    <a:cubicBezTo>
                      <a:pt x="0" y="9059"/>
                      <a:pt x="31" y="8056"/>
                      <a:pt x="31" y="7083"/>
                    </a:cubicBezTo>
                    <a:cubicBezTo>
                      <a:pt x="31" y="6353"/>
                      <a:pt x="31" y="5654"/>
                      <a:pt x="31" y="4955"/>
                    </a:cubicBezTo>
                    <a:cubicBezTo>
                      <a:pt x="31" y="3831"/>
                      <a:pt x="31" y="1247"/>
                      <a:pt x="31" y="122"/>
                    </a:cubicBezTo>
                    <a:cubicBezTo>
                      <a:pt x="31" y="62"/>
                      <a:pt x="92" y="1"/>
                      <a:pt x="152" y="1"/>
                    </a:cubicBezTo>
                    <a:cubicBezTo>
                      <a:pt x="578" y="1"/>
                      <a:pt x="1885"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13179465" y="3793299"/>
                <a:ext cx="16120" cy="16089"/>
              </a:xfrm>
              <a:custGeom>
                <a:avLst/>
                <a:gdLst/>
                <a:ahLst/>
                <a:cxnLst/>
                <a:rect l="l" t="t" r="r" b="b"/>
                <a:pathLst>
                  <a:path w="518" h="517" extrusionOk="0">
                    <a:moveTo>
                      <a:pt x="275" y="0"/>
                    </a:moveTo>
                    <a:cubicBezTo>
                      <a:pt x="123" y="0"/>
                      <a:pt x="1" y="122"/>
                      <a:pt x="1" y="274"/>
                    </a:cubicBezTo>
                    <a:cubicBezTo>
                      <a:pt x="1" y="395"/>
                      <a:pt x="123" y="517"/>
                      <a:pt x="275" y="517"/>
                    </a:cubicBezTo>
                    <a:cubicBezTo>
                      <a:pt x="396" y="517"/>
                      <a:pt x="518" y="395"/>
                      <a:pt x="518" y="274"/>
                    </a:cubicBezTo>
                    <a:cubicBezTo>
                      <a:pt x="518" y="122"/>
                      <a:pt x="396" y="0"/>
                      <a:pt x="275"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13159611" y="3780042"/>
                <a:ext cx="13288" cy="13288"/>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13158678" y="3512358"/>
                <a:ext cx="41639" cy="311231"/>
              </a:xfrm>
              <a:custGeom>
                <a:avLst/>
                <a:gdLst/>
                <a:ahLst/>
                <a:cxnLst/>
                <a:rect l="l" t="t" r="r" b="b"/>
                <a:pathLst>
                  <a:path w="1338" h="10001" extrusionOk="0">
                    <a:moveTo>
                      <a:pt x="1307" y="10001"/>
                    </a:moveTo>
                    <a:cubicBezTo>
                      <a:pt x="1307" y="8846"/>
                      <a:pt x="1307" y="6536"/>
                      <a:pt x="1307" y="4438"/>
                    </a:cubicBezTo>
                    <a:cubicBezTo>
                      <a:pt x="1338" y="3283"/>
                      <a:pt x="1338" y="1095"/>
                      <a:pt x="1338"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12606288" y="3603163"/>
                <a:ext cx="723633" cy="51099"/>
              </a:xfrm>
              <a:custGeom>
                <a:avLst/>
                <a:gdLst/>
                <a:ahLst/>
                <a:cxnLst/>
                <a:rect l="l" t="t" r="r" b="b"/>
                <a:pathLst>
                  <a:path w="23253" h="1642" extrusionOk="0">
                    <a:moveTo>
                      <a:pt x="23253" y="821"/>
                    </a:moveTo>
                    <a:cubicBezTo>
                      <a:pt x="23253" y="1064"/>
                      <a:pt x="23162" y="1247"/>
                      <a:pt x="23010" y="1399"/>
                    </a:cubicBezTo>
                    <a:cubicBezTo>
                      <a:pt x="22858" y="1551"/>
                      <a:pt x="22645" y="1642"/>
                      <a:pt x="22432" y="1642"/>
                    </a:cubicBezTo>
                    <a:lnTo>
                      <a:pt x="821" y="1642"/>
                    </a:lnTo>
                    <a:cubicBezTo>
                      <a:pt x="365" y="1642"/>
                      <a:pt x="0" y="1277"/>
                      <a:pt x="0" y="821"/>
                    </a:cubicBezTo>
                    <a:cubicBezTo>
                      <a:pt x="0" y="609"/>
                      <a:pt x="91" y="396"/>
                      <a:pt x="243" y="244"/>
                    </a:cubicBezTo>
                    <a:cubicBezTo>
                      <a:pt x="304" y="183"/>
                      <a:pt x="395" y="122"/>
                      <a:pt x="487" y="61"/>
                    </a:cubicBezTo>
                    <a:cubicBezTo>
                      <a:pt x="608" y="31"/>
                      <a:pt x="699" y="1"/>
                      <a:pt x="821" y="1"/>
                    </a:cubicBezTo>
                    <a:lnTo>
                      <a:pt x="22432" y="1"/>
                    </a:lnTo>
                    <a:cubicBezTo>
                      <a:pt x="22554" y="1"/>
                      <a:pt x="22645" y="31"/>
                      <a:pt x="22767" y="61"/>
                    </a:cubicBezTo>
                    <a:cubicBezTo>
                      <a:pt x="23040" y="213"/>
                      <a:pt x="23253" y="487"/>
                      <a:pt x="23253" y="8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12589266" y="3936103"/>
                <a:ext cx="757679" cy="56794"/>
              </a:xfrm>
              <a:custGeom>
                <a:avLst/>
                <a:gdLst/>
                <a:ahLst/>
                <a:cxnLst/>
                <a:rect l="l" t="t" r="r" b="b"/>
                <a:pathLst>
                  <a:path w="24347" h="1825" extrusionOk="0">
                    <a:moveTo>
                      <a:pt x="24347" y="1825"/>
                    </a:moveTo>
                    <a:lnTo>
                      <a:pt x="0" y="1825"/>
                    </a:lnTo>
                    <a:cubicBezTo>
                      <a:pt x="0" y="1308"/>
                      <a:pt x="213" y="852"/>
                      <a:pt x="547" y="518"/>
                    </a:cubicBezTo>
                    <a:cubicBezTo>
                      <a:pt x="882" y="183"/>
                      <a:pt x="1337" y="1"/>
                      <a:pt x="1824" y="1"/>
                    </a:cubicBezTo>
                    <a:lnTo>
                      <a:pt x="22523" y="1"/>
                    </a:lnTo>
                    <a:cubicBezTo>
                      <a:pt x="23526" y="1"/>
                      <a:pt x="24347" y="822"/>
                      <a:pt x="24347" y="18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36"/>
            <p:cNvGrpSpPr/>
            <p:nvPr/>
          </p:nvGrpSpPr>
          <p:grpSpPr>
            <a:xfrm flipH="1">
              <a:off x="1087721" y="2570314"/>
              <a:ext cx="650013" cy="432544"/>
              <a:chOff x="12589266" y="3488708"/>
              <a:chExt cx="757679" cy="504189"/>
            </a:xfrm>
          </p:grpSpPr>
          <p:sp>
            <p:nvSpPr>
              <p:cNvPr id="898" name="Google Shape;898;p36"/>
              <p:cNvSpPr/>
              <p:nvPr/>
            </p:nvSpPr>
            <p:spPr>
              <a:xfrm>
                <a:off x="12648827" y="3627747"/>
                <a:ext cx="26545" cy="332050"/>
              </a:xfrm>
              <a:custGeom>
                <a:avLst/>
                <a:gdLst/>
                <a:ahLst/>
                <a:cxnLst/>
                <a:rect l="l" t="t" r="r" b="b"/>
                <a:pathLst>
                  <a:path w="853" h="10670" extrusionOk="0">
                    <a:moveTo>
                      <a:pt x="1" y="1"/>
                    </a:moveTo>
                    <a:lnTo>
                      <a:pt x="852" y="1"/>
                    </a:lnTo>
                    <a:lnTo>
                      <a:pt x="852" y="10670"/>
                    </a:lnTo>
                    <a:lnTo>
                      <a:pt x="1" y="106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13257044" y="3627747"/>
                <a:ext cx="26514" cy="332050"/>
              </a:xfrm>
              <a:custGeom>
                <a:avLst/>
                <a:gdLst/>
                <a:ahLst/>
                <a:cxnLst/>
                <a:rect l="l" t="t" r="r" b="b"/>
                <a:pathLst>
                  <a:path w="852" h="10670" extrusionOk="0">
                    <a:moveTo>
                      <a:pt x="0" y="1"/>
                    </a:moveTo>
                    <a:lnTo>
                      <a:pt x="851" y="1"/>
                    </a:lnTo>
                    <a:lnTo>
                      <a:pt x="851" y="10670"/>
                    </a:lnTo>
                    <a:lnTo>
                      <a:pt x="0" y="1067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12703690" y="3488708"/>
                <a:ext cx="74781" cy="416230"/>
              </a:xfrm>
              <a:custGeom>
                <a:avLst/>
                <a:gdLst/>
                <a:ahLst/>
                <a:cxnLst/>
                <a:rect l="l" t="t" r="r" b="b"/>
                <a:pathLst>
                  <a:path w="2403" h="13375" extrusionOk="0">
                    <a:moveTo>
                      <a:pt x="2250" y="1"/>
                    </a:moveTo>
                    <a:cubicBezTo>
                      <a:pt x="2341" y="1"/>
                      <a:pt x="2402" y="62"/>
                      <a:pt x="2402" y="122"/>
                    </a:cubicBezTo>
                    <a:cubicBezTo>
                      <a:pt x="2402" y="214"/>
                      <a:pt x="2402" y="305"/>
                      <a:pt x="2402" y="396"/>
                    </a:cubicBezTo>
                    <a:cubicBezTo>
                      <a:pt x="2372" y="1247"/>
                      <a:pt x="2372" y="3922"/>
                      <a:pt x="2372" y="5198"/>
                    </a:cubicBezTo>
                    <a:cubicBezTo>
                      <a:pt x="2372" y="7356"/>
                      <a:pt x="2372" y="9697"/>
                      <a:pt x="2372" y="10852"/>
                    </a:cubicBezTo>
                    <a:cubicBezTo>
                      <a:pt x="2372" y="11156"/>
                      <a:pt x="2372" y="11399"/>
                      <a:pt x="2372" y="11490"/>
                    </a:cubicBezTo>
                    <a:cubicBezTo>
                      <a:pt x="2372" y="12068"/>
                      <a:pt x="2341" y="12706"/>
                      <a:pt x="1946" y="13101"/>
                    </a:cubicBezTo>
                    <a:cubicBezTo>
                      <a:pt x="1733" y="13284"/>
                      <a:pt x="1460" y="13375"/>
                      <a:pt x="1186" y="13375"/>
                    </a:cubicBezTo>
                    <a:cubicBezTo>
                      <a:pt x="852" y="13375"/>
                      <a:pt x="487" y="13223"/>
                      <a:pt x="305" y="12949"/>
                    </a:cubicBezTo>
                    <a:cubicBezTo>
                      <a:pt x="153" y="12706"/>
                      <a:pt x="62" y="12433"/>
                      <a:pt x="31" y="12159"/>
                    </a:cubicBezTo>
                    <a:cubicBezTo>
                      <a:pt x="31" y="12007"/>
                      <a:pt x="31" y="11855"/>
                      <a:pt x="31" y="11673"/>
                    </a:cubicBezTo>
                    <a:cubicBezTo>
                      <a:pt x="1" y="11156"/>
                      <a:pt x="1" y="10609"/>
                      <a:pt x="1" y="10092"/>
                    </a:cubicBezTo>
                    <a:lnTo>
                      <a:pt x="1" y="10031"/>
                    </a:lnTo>
                    <a:cubicBezTo>
                      <a:pt x="1" y="9059"/>
                      <a:pt x="1" y="8056"/>
                      <a:pt x="1" y="7083"/>
                    </a:cubicBezTo>
                    <a:cubicBezTo>
                      <a:pt x="1" y="6353"/>
                      <a:pt x="1" y="5654"/>
                      <a:pt x="1" y="4955"/>
                    </a:cubicBezTo>
                    <a:cubicBezTo>
                      <a:pt x="1" y="3831"/>
                      <a:pt x="1" y="1247"/>
                      <a:pt x="1" y="122"/>
                    </a:cubicBezTo>
                    <a:cubicBezTo>
                      <a:pt x="1" y="62"/>
                      <a:pt x="62" y="1"/>
                      <a:pt x="123" y="1"/>
                    </a:cubicBezTo>
                    <a:cubicBezTo>
                      <a:pt x="548" y="1"/>
                      <a:pt x="1855" y="1"/>
                      <a:pt x="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12747225" y="3793299"/>
                <a:ext cx="17054" cy="16089"/>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12727340" y="3780042"/>
                <a:ext cx="13288" cy="13288"/>
              </a:xfrm>
              <a:custGeom>
                <a:avLst/>
                <a:gdLst/>
                <a:ahLst/>
                <a:cxnLst/>
                <a:rect l="l" t="t" r="r" b="b"/>
                <a:pathLst>
                  <a:path w="427" h="427" extrusionOk="0">
                    <a:moveTo>
                      <a:pt x="214" y="1"/>
                    </a:moveTo>
                    <a:cubicBezTo>
                      <a:pt x="92" y="1"/>
                      <a:pt x="1" y="92"/>
                      <a:pt x="1" y="213"/>
                    </a:cubicBezTo>
                    <a:cubicBezTo>
                      <a:pt x="1" y="335"/>
                      <a:pt x="92" y="426"/>
                      <a:pt x="214" y="426"/>
                    </a:cubicBezTo>
                    <a:cubicBezTo>
                      <a:pt x="335" y="426"/>
                      <a:pt x="426" y="335"/>
                      <a:pt x="426" y="213"/>
                    </a:cubicBezTo>
                    <a:cubicBezTo>
                      <a:pt x="426" y="92"/>
                      <a:pt x="335" y="1"/>
                      <a:pt x="214" y="1"/>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12727340" y="3512358"/>
                <a:ext cx="40705" cy="311231"/>
              </a:xfrm>
              <a:custGeom>
                <a:avLst/>
                <a:gdLst/>
                <a:ahLst/>
                <a:cxnLst/>
                <a:rect l="l" t="t" r="r" b="b"/>
                <a:pathLst>
                  <a:path w="1308" h="10001" extrusionOk="0">
                    <a:moveTo>
                      <a:pt x="1277" y="10001"/>
                    </a:moveTo>
                    <a:cubicBezTo>
                      <a:pt x="1277" y="8846"/>
                      <a:pt x="1308" y="6536"/>
                      <a:pt x="1308" y="4438"/>
                    </a:cubicBezTo>
                    <a:cubicBezTo>
                      <a:pt x="1308" y="3283"/>
                      <a:pt x="1308" y="1095"/>
                      <a:pt x="1308" y="1"/>
                    </a:cubicBezTo>
                    <a:lnTo>
                      <a:pt x="1" y="1"/>
                    </a:lnTo>
                    <a:lnTo>
                      <a:pt x="1" y="10001"/>
                    </a:lnTo>
                    <a:lnTo>
                      <a:pt x="127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12847490" y="3488708"/>
                <a:ext cx="74750" cy="416230"/>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371" y="7356"/>
                      <a:pt x="2371" y="9697"/>
                      <a:pt x="2371" y="10852"/>
                    </a:cubicBezTo>
                    <a:cubicBezTo>
                      <a:pt x="2371" y="11156"/>
                      <a:pt x="2371" y="11399"/>
                      <a:pt x="2371" y="11490"/>
                    </a:cubicBezTo>
                    <a:cubicBezTo>
                      <a:pt x="2371" y="12068"/>
                      <a:pt x="2341" y="12706"/>
                      <a:pt x="1945" y="13101"/>
                    </a:cubicBezTo>
                    <a:cubicBezTo>
                      <a:pt x="1733" y="13284"/>
                      <a:pt x="1459" y="13375"/>
                      <a:pt x="1186" y="13375"/>
                    </a:cubicBezTo>
                    <a:cubicBezTo>
                      <a:pt x="851" y="13375"/>
                      <a:pt x="517" y="13223"/>
                      <a:pt x="304" y="12949"/>
                    </a:cubicBezTo>
                    <a:cubicBezTo>
                      <a:pt x="152" y="12706"/>
                      <a:pt x="91" y="12433"/>
                      <a:pt x="61" y="12159"/>
                    </a:cubicBezTo>
                    <a:cubicBezTo>
                      <a:pt x="30" y="12007"/>
                      <a:pt x="30" y="11855"/>
                      <a:pt x="30" y="11673"/>
                    </a:cubicBezTo>
                    <a:cubicBezTo>
                      <a:pt x="30" y="11156"/>
                      <a:pt x="0" y="10609"/>
                      <a:pt x="0" y="10092"/>
                    </a:cubicBezTo>
                    <a:lnTo>
                      <a:pt x="0" y="10031"/>
                    </a:lnTo>
                    <a:cubicBezTo>
                      <a:pt x="0" y="9059"/>
                      <a:pt x="0" y="8056"/>
                      <a:pt x="0" y="7083"/>
                    </a:cubicBezTo>
                    <a:cubicBezTo>
                      <a:pt x="0" y="6353"/>
                      <a:pt x="0" y="5654"/>
                      <a:pt x="0" y="4955"/>
                    </a:cubicBezTo>
                    <a:cubicBezTo>
                      <a:pt x="0" y="3831"/>
                      <a:pt x="0" y="1247"/>
                      <a:pt x="0" y="122"/>
                    </a:cubicBezTo>
                    <a:cubicBezTo>
                      <a:pt x="0"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12890994" y="3793299"/>
                <a:ext cx="17054" cy="16089"/>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12871109" y="3780042"/>
                <a:ext cx="13288" cy="13288"/>
              </a:xfrm>
              <a:custGeom>
                <a:avLst/>
                <a:gdLst/>
                <a:ahLst/>
                <a:cxnLst/>
                <a:rect l="l" t="t" r="r" b="b"/>
                <a:pathLst>
                  <a:path w="427" h="427" extrusionOk="0">
                    <a:moveTo>
                      <a:pt x="214" y="1"/>
                    </a:moveTo>
                    <a:cubicBezTo>
                      <a:pt x="123" y="1"/>
                      <a:pt x="1" y="92"/>
                      <a:pt x="1" y="213"/>
                    </a:cubicBezTo>
                    <a:cubicBezTo>
                      <a:pt x="1" y="335"/>
                      <a:pt x="123" y="426"/>
                      <a:pt x="214" y="426"/>
                    </a:cubicBezTo>
                    <a:cubicBezTo>
                      <a:pt x="335" y="426"/>
                      <a:pt x="427" y="335"/>
                      <a:pt x="427" y="213"/>
                    </a:cubicBezTo>
                    <a:cubicBezTo>
                      <a:pt x="427" y="92"/>
                      <a:pt x="335" y="1"/>
                      <a:pt x="214"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12871109" y="3512358"/>
                <a:ext cx="40705" cy="311231"/>
              </a:xfrm>
              <a:custGeom>
                <a:avLst/>
                <a:gdLst/>
                <a:ahLst/>
                <a:cxnLst/>
                <a:rect l="l" t="t" r="r" b="b"/>
                <a:pathLst>
                  <a:path w="1308" h="10001" extrusionOk="0">
                    <a:moveTo>
                      <a:pt x="1308" y="10001"/>
                    </a:moveTo>
                    <a:cubicBezTo>
                      <a:pt x="1308" y="8846"/>
                      <a:pt x="1308" y="6536"/>
                      <a:pt x="1308" y="4438"/>
                    </a:cubicBezTo>
                    <a:cubicBezTo>
                      <a:pt x="1308" y="3283"/>
                      <a:pt x="1308" y="1095"/>
                      <a:pt x="1308" y="1"/>
                    </a:cubicBezTo>
                    <a:lnTo>
                      <a:pt x="1" y="1"/>
                    </a:lnTo>
                    <a:lnTo>
                      <a:pt x="1" y="10001"/>
                    </a:lnTo>
                    <a:lnTo>
                      <a:pt x="1308"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12991258" y="3488708"/>
                <a:ext cx="74750" cy="416230"/>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401" y="7356"/>
                      <a:pt x="2401" y="9697"/>
                      <a:pt x="2371" y="10852"/>
                    </a:cubicBezTo>
                    <a:cubicBezTo>
                      <a:pt x="2371" y="11156"/>
                      <a:pt x="2371" y="11399"/>
                      <a:pt x="2371" y="11490"/>
                    </a:cubicBezTo>
                    <a:cubicBezTo>
                      <a:pt x="2371" y="12068"/>
                      <a:pt x="2371" y="12706"/>
                      <a:pt x="1946" y="13101"/>
                    </a:cubicBezTo>
                    <a:cubicBezTo>
                      <a:pt x="1763" y="13284"/>
                      <a:pt x="1490" y="13375"/>
                      <a:pt x="1216" y="13375"/>
                    </a:cubicBezTo>
                    <a:cubicBezTo>
                      <a:pt x="851" y="13375"/>
                      <a:pt x="517" y="13223"/>
                      <a:pt x="304" y="12949"/>
                    </a:cubicBezTo>
                    <a:cubicBezTo>
                      <a:pt x="152" y="12706"/>
                      <a:pt x="91" y="12433"/>
                      <a:pt x="61" y="12159"/>
                    </a:cubicBezTo>
                    <a:cubicBezTo>
                      <a:pt x="31" y="12007"/>
                      <a:pt x="31" y="11855"/>
                      <a:pt x="31" y="11673"/>
                    </a:cubicBezTo>
                    <a:cubicBezTo>
                      <a:pt x="31" y="11156"/>
                      <a:pt x="31" y="10609"/>
                      <a:pt x="0" y="10092"/>
                    </a:cubicBezTo>
                    <a:lnTo>
                      <a:pt x="0" y="10031"/>
                    </a:lnTo>
                    <a:cubicBezTo>
                      <a:pt x="0" y="9059"/>
                      <a:pt x="0" y="8056"/>
                      <a:pt x="0" y="7083"/>
                    </a:cubicBezTo>
                    <a:cubicBezTo>
                      <a:pt x="0" y="6353"/>
                      <a:pt x="0" y="5654"/>
                      <a:pt x="0" y="4955"/>
                    </a:cubicBezTo>
                    <a:cubicBezTo>
                      <a:pt x="31" y="3831"/>
                      <a:pt x="31" y="1247"/>
                      <a:pt x="31" y="122"/>
                    </a:cubicBezTo>
                    <a:cubicBezTo>
                      <a:pt x="31"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13035696" y="3793299"/>
                <a:ext cx="16120" cy="16089"/>
              </a:xfrm>
              <a:custGeom>
                <a:avLst/>
                <a:gdLst/>
                <a:ahLst/>
                <a:cxnLst/>
                <a:rect l="l" t="t" r="r" b="b"/>
                <a:pathLst>
                  <a:path w="518" h="517" extrusionOk="0">
                    <a:moveTo>
                      <a:pt x="244" y="0"/>
                    </a:moveTo>
                    <a:cubicBezTo>
                      <a:pt x="122" y="0"/>
                      <a:pt x="1" y="122"/>
                      <a:pt x="1" y="274"/>
                    </a:cubicBezTo>
                    <a:cubicBezTo>
                      <a:pt x="1" y="395"/>
                      <a:pt x="122" y="517"/>
                      <a:pt x="244" y="517"/>
                    </a:cubicBezTo>
                    <a:cubicBezTo>
                      <a:pt x="396" y="517"/>
                      <a:pt x="518" y="395"/>
                      <a:pt x="518" y="274"/>
                    </a:cubicBezTo>
                    <a:cubicBezTo>
                      <a:pt x="518" y="122"/>
                      <a:pt x="396" y="0"/>
                      <a:pt x="24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13015842" y="3780042"/>
                <a:ext cx="13288" cy="13288"/>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13014909" y="3512358"/>
                <a:ext cx="40705" cy="311231"/>
              </a:xfrm>
              <a:custGeom>
                <a:avLst/>
                <a:gdLst/>
                <a:ahLst/>
                <a:cxnLst/>
                <a:rect l="l" t="t" r="r" b="b"/>
                <a:pathLst>
                  <a:path w="1308" h="10001" extrusionOk="0">
                    <a:moveTo>
                      <a:pt x="1307" y="10001"/>
                    </a:moveTo>
                    <a:cubicBezTo>
                      <a:pt x="1307" y="8846"/>
                      <a:pt x="1307" y="6536"/>
                      <a:pt x="1307" y="4438"/>
                    </a:cubicBezTo>
                    <a:cubicBezTo>
                      <a:pt x="1307" y="3283"/>
                      <a:pt x="1307" y="1095"/>
                      <a:pt x="1307"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13135027" y="3488708"/>
                <a:ext cx="74750" cy="416230"/>
              </a:xfrm>
              <a:custGeom>
                <a:avLst/>
                <a:gdLst/>
                <a:ahLst/>
                <a:cxnLst/>
                <a:rect l="l" t="t" r="r" b="b"/>
                <a:pathLst>
                  <a:path w="2402" h="13375" extrusionOk="0">
                    <a:moveTo>
                      <a:pt x="2280" y="1"/>
                    </a:moveTo>
                    <a:cubicBezTo>
                      <a:pt x="2341" y="1"/>
                      <a:pt x="2402" y="62"/>
                      <a:pt x="2402" y="122"/>
                    </a:cubicBezTo>
                    <a:cubicBezTo>
                      <a:pt x="2402" y="214"/>
                      <a:pt x="2402" y="305"/>
                      <a:pt x="2402" y="396"/>
                    </a:cubicBezTo>
                    <a:cubicBezTo>
                      <a:pt x="2402" y="1247"/>
                      <a:pt x="2402" y="3922"/>
                      <a:pt x="2402" y="5198"/>
                    </a:cubicBezTo>
                    <a:cubicBezTo>
                      <a:pt x="2402" y="7356"/>
                      <a:pt x="2402" y="9697"/>
                      <a:pt x="2402" y="10852"/>
                    </a:cubicBezTo>
                    <a:cubicBezTo>
                      <a:pt x="2402" y="11156"/>
                      <a:pt x="2402" y="11399"/>
                      <a:pt x="2402" y="11490"/>
                    </a:cubicBezTo>
                    <a:cubicBezTo>
                      <a:pt x="2402" y="12068"/>
                      <a:pt x="2371" y="12706"/>
                      <a:pt x="1946" y="13101"/>
                    </a:cubicBezTo>
                    <a:cubicBezTo>
                      <a:pt x="1763" y="13284"/>
                      <a:pt x="1490" y="13375"/>
                      <a:pt x="1216" y="13375"/>
                    </a:cubicBezTo>
                    <a:cubicBezTo>
                      <a:pt x="851" y="13375"/>
                      <a:pt x="517" y="13223"/>
                      <a:pt x="335" y="12949"/>
                    </a:cubicBezTo>
                    <a:cubicBezTo>
                      <a:pt x="152" y="12706"/>
                      <a:pt x="92" y="12433"/>
                      <a:pt x="61" y="12159"/>
                    </a:cubicBezTo>
                    <a:cubicBezTo>
                      <a:pt x="61" y="12007"/>
                      <a:pt x="31" y="11855"/>
                      <a:pt x="31" y="11673"/>
                    </a:cubicBezTo>
                    <a:cubicBezTo>
                      <a:pt x="31" y="11156"/>
                      <a:pt x="31" y="10609"/>
                      <a:pt x="31" y="10092"/>
                    </a:cubicBezTo>
                    <a:lnTo>
                      <a:pt x="31" y="10031"/>
                    </a:lnTo>
                    <a:cubicBezTo>
                      <a:pt x="0" y="9059"/>
                      <a:pt x="31" y="8056"/>
                      <a:pt x="31" y="7083"/>
                    </a:cubicBezTo>
                    <a:cubicBezTo>
                      <a:pt x="31" y="6353"/>
                      <a:pt x="31" y="5654"/>
                      <a:pt x="31" y="4955"/>
                    </a:cubicBezTo>
                    <a:cubicBezTo>
                      <a:pt x="31" y="3831"/>
                      <a:pt x="31" y="1247"/>
                      <a:pt x="31" y="122"/>
                    </a:cubicBezTo>
                    <a:cubicBezTo>
                      <a:pt x="31" y="62"/>
                      <a:pt x="92" y="1"/>
                      <a:pt x="152" y="1"/>
                    </a:cubicBezTo>
                    <a:cubicBezTo>
                      <a:pt x="578" y="1"/>
                      <a:pt x="1885"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13179465" y="3793299"/>
                <a:ext cx="16120" cy="16089"/>
              </a:xfrm>
              <a:custGeom>
                <a:avLst/>
                <a:gdLst/>
                <a:ahLst/>
                <a:cxnLst/>
                <a:rect l="l" t="t" r="r" b="b"/>
                <a:pathLst>
                  <a:path w="518" h="517" extrusionOk="0">
                    <a:moveTo>
                      <a:pt x="275" y="0"/>
                    </a:moveTo>
                    <a:cubicBezTo>
                      <a:pt x="123" y="0"/>
                      <a:pt x="1" y="122"/>
                      <a:pt x="1" y="274"/>
                    </a:cubicBezTo>
                    <a:cubicBezTo>
                      <a:pt x="1" y="395"/>
                      <a:pt x="123" y="517"/>
                      <a:pt x="275" y="517"/>
                    </a:cubicBezTo>
                    <a:cubicBezTo>
                      <a:pt x="396" y="517"/>
                      <a:pt x="518" y="395"/>
                      <a:pt x="518" y="274"/>
                    </a:cubicBezTo>
                    <a:cubicBezTo>
                      <a:pt x="518" y="122"/>
                      <a:pt x="396" y="0"/>
                      <a:pt x="275"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13159611" y="3780042"/>
                <a:ext cx="13288" cy="13288"/>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13158678" y="3512358"/>
                <a:ext cx="41639" cy="311231"/>
              </a:xfrm>
              <a:custGeom>
                <a:avLst/>
                <a:gdLst/>
                <a:ahLst/>
                <a:cxnLst/>
                <a:rect l="l" t="t" r="r" b="b"/>
                <a:pathLst>
                  <a:path w="1338" h="10001" extrusionOk="0">
                    <a:moveTo>
                      <a:pt x="1307" y="10001"/>
                    </a:moveTo>
                    <a:cubicBezTo>
                      <a:pt x="1307" y="8846"/>
                      <a:pt x="1307" y="6536"/>
                      <a:pt x="1307" y="4438"/>
                    </a:cubicBezTo>
                    <a:cubicBezTo>
                      <a:pt x="1338" y="3283"/>
                      <a:pt x="1338" y="1095"/>
                      <a:pt x="1338"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12606288" y="3603163"/>
                <a:ext cx="723633" cy="51099"/>
              </a:xfrm>
              <a:custGeom>
                <a:avLst/>
                <a:gdLst/>
                <a:ahLst/>
                <a:cxnLst/>
                <a:rect l="l" t="t" r="r" b="b"/>
                <a:pathLst>
                  <a:path w="23253" h="1642" extrusionOk="0">
                    <a:moveTo>
                      <a:pt x="23253" y="821"/>
                    </a:moveTo>
                    <a:cubicBezTo>
                      <a:pt x="23253" y="1064"/>
                      <a:pt x="23162" y="1247"/>
                      <a:pt x="23010" y="1399"/>
                    </a:cubicBezTo>
                    <a:cubicBezTo>
                      <a:pt x="22858" y="1551"/>
                      <a:pt x="22645" y="1642"/>
                      <a:pt x="22432" y="1642"/>
                    </a:cubicBezTo>
                    <a:lnTo>
                      <a:pt x="821" y="1642"/>
                    </a:lnTo>
                    <a:cubicBezTo>
                      <a:pt x="365" y="1642"/>
                      <a:pt x="0" y="1277"/>
                      <a:pt x="0" y="821"/>
                    </a:cubicBezTo>
                    <a:cubicBezTo>
                      <a:pt x="0" y="609"/>
                      <a:pt x="91" y="396"/>
                      <a:pt x="243" y="244"/>
                    </a:cubicBezTo>
                    <a:cubicBezTo>
                      <a:pt x="304" y="183"/>
                      <a:pt x="395" y="122"/>
                      <a:pt x="487" y="61"/>
                    </a:cubicBezTo>
                    <a:cubicBezTo>
                      <a:pt x="608" y="31"/>
                      <a:pt x="699" y="1"/>
                      <a:pt x="821" y="1"/>
                    </a:cubicBezTo>
                    <a:lnTo>
                      <a:pt x="22432" y="1"/>
                    </a:lnTo>
                    <a:cubicBezTo>
                      <a:pt x="22554" y="1"/>
                      <a:pt x="22645" y="31"/>
                      <a:pt x="22767" y="61"/>
                    </a:cubicBezTo>
                    <a:cubicBezTo>
                      <a:pt x="23040" y="213"/>
                      <a:pt x="23253" y="487"/>
                      <a:pt x="23253" y="8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12589266" y="3936103"/>
                <a:ext cx="757679" cy="56794"/>
              </a:xfrm>
              <a:custGeom>
                <a:avLst/>
                <a:gdLst/>
                <a:ahLst/>
                <a:cxnLst/>
                <a:rect l="l" t="t" r="r" b="b"/>
                <a:pathLst>
                  <a:path w="24347" h="1825" extrusionOk="0">
                    <a:moveTo>
                      <a:pt x="24347" y="1825"/>
                    </a:moveTo>
                    <a:lnTo>
                      <a:pt x="0" y="1825"/>
                    </a:lnTo>
                    <a:cubicBezTo>
                      <a:pt x="0" y="1308"/>
                      <a:pt x="213" y="852"/>
                      <a:pt x="547" y="518"/>
                    </a:cubicBezTo>
                    <a:cubicBezTo>
                      <a:pt x="882" y="183"/>
                      <a:pt x="1337" y="1"/>
                      <a:pt x="1824" y="1"/>
                    </a:cubicBezTo>
                    <a:lnTo>
                      <a:pt x="22523" y="1"/>
                    </a:lnTo>
                    <a:cubicBezTo>
                      <a:pt x="23526" y="1"/>
                      <a:pt x="24347" y="822"/>
                      <a:pt x="24347" y="18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8" name="Google Shape;918;p36"/>
            <p:cNvSpPr/>
            <p:nvPr/>
          </p:nvSpPr>
          <p:spPr>
            <a:xfrm flipH="1">
              <a:off x="1792740" y="4264982"/>
              <a:ext cx="67510" cy="68534"/>
            </a:xfrm>
            <a:custGeom>
              <a:avLst/>
              <a:gdLst/>
              <a:ahLst/>
              <a:cxnLst/>
              <a:rect l="l" t="t" r="r" b="b"/>
              <a:pathLst>
                <a:path w="1977" h="2007" extrusionOk="0">
                  <a:moveTo>
                    <a:pt x="974" y="1"/>
                  </a:moveTo>
                  <a:cubicBezTo>
                    <a:pt x="426" y="1"/>
                    <a:pt x="1" y="457"/>
                    <a:pt x="1" y="1004"/>
                  </a:cubicBezTo>
                  <a:cubicBezTo>
                    <a:pt x="1" y="1551"/>
                    <a:pt x="426" y="2007"/>
                    <a:pt x="974" y="2007"/>
                  </a:cubicBezTo>
                  <a:cubicBezTo>
                    <a:pt x="1521" y="2007"/>
                    <a:pt x="1977" y="1551"/>
                    <a:pt x="1977" y="1004"/>
                  </a:cubicBezTo>
                  <a:cubicBezTo>
                    <a:pt x="1977" y="457"/>
                    <a:pt x="1521" y="1"/>
                    <a:pt x="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flipH="1">
              <a:off x="870035" y="2993533"/>
              <a:ext cx="1655498" cy="67475"/>
            </a:xfrm>
            <a:custGeom>
              <a:avLst/>
              <a:gdLst/>
              <a:ahLst/>
              <a:cxnLst/>
              <a:rect l="l" t="t" r="r" b="b"/>
              <a:pathLst>
                <a:path w="47327" h="1976" extrusionOk="0">
                  <a:moveTo>
                    <a:pt x="0" y="1976"/>
                  </a:moveTo>
                  <a:lnTo>
                    <a:pt x="47326" y="1976"/>
                  </a:lnTo>
                  <a:lnTo>
                    <a:pt x="4732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flipH="1">
              <a:off x="869979" y="2194325"/>
              <a:ext cx="1703294" cy="66451"/>
            </a:xfrm>
            <a:custGeom>
              <a:avLst/>
              <a:gdLst/>
              <a:ahLst/>
              <a:cxnLst/>
              <a:rect l="l" t="t" r="r" b="b"/>
              <a:pathLst>
                <a:path w="48482" h="1946" extrusionOk="0">
                  <a:moveTo>
                    <a:pt x="0" y="1946"/>
                  </a:moveTo>
                  <a:lnTo>
                    <a:pt x="48481" y="1946"/>
                  </a:lnTo>
                  <a:lnTo>
                    <a:pt x="48481"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36"/>
            <p:cNvGrpSpPr/>
            <p:nvPr/>
          </p:nvGrpSpPr>
          <p:grpSpPr>
            <a:xfrm flipH="1">
              <a:off x="1933232" y="1741548"/>
              <a:ext cx="316840" cy="448488"/>
              <a:chOff x="-1391126" y="2287852"/>
              <a:chExt cx="332850" cy="471150"/>
            </a:xfrm>
          </p:grpSpPr>
          <p:sp>
            <p:nvSpPr>
              <p:cNvPr id="922" name="Google Shape;922;p36"/>
              <p:cNvSpPr/>
              <p:nvPr/>
            </p:nvSpPr>
            <p:spPr>
              <a:xfrm>
                <a:off x="-1391126" y="2287852"/>
                <a:ext cx="332850" cy="471150"/>
              </a:xfrm>
              <a:custGeom>
                <a:avLst/>
                <a:gdLst/>
                <a:ahLst/>
                <a:cxnLst/>
                <a:rect l="l" t="t" r="r" b="b"/>
                <a:pathLst>
                  <a:path w="13314" h="18846" extrusionOk="0">
                    <a:moveTo>
                      <a:pt x="13283" y="16536"/>
                    </a:moveTo>
                    <a:cubicBezTo>
                      <a:pt x="13283" y="17083"/>
                      <a:pt x="13131" y="17660"/>
                      <a:pt x="12797" y="18086"/>
                    </a:cubicBezTo>
                    <a:cubicBezTo>
                      <a:pt x="12432" y="18542"/>
                      <a:pt x="11855" y="18724"/>
                      <a:pt x="11277" y="18785"/>
                    </a:cubicBezTo>
                    <a:cubicBezTo>
                      <a:pt x="10517" y="18846"/>
                      <a:pt x="9727" y="18815"/>
                      <a:pt x="8937" y="18785"/>
                    </a:cubicBezTo>
                    <a:cubicBezTo>
                      <a:pt x="8177" y="18785"/>
                      <a:pt x="7417" y="18755"/>
                      <a:pt x="6657" y="18724"/>
                    </a:cubicBezTo>
                    <a:cubicBezTo>
                      <a:pt x="5897" y="18755"/>
                      <a:pt x="5137" y="18785"/>
                      <a:pt x="4377" y="18785"/>
                    </a:cubicBezTo>
                    <a:cubicBezTo>
                      <a:pt x="3587" y="18815"/>
                      <a:pt x="2797" y="18846"/>
                      <a:pt x="2037" y="18785"/>
                    </a:cubicBezTo>
                    <a:cubicBezTo>
                      <a:pt x="1459" y="18724"/>
                      <a:pt x="882" y="18542"/>
                      <a:pt x="517" y="18086"/>
                    </a:cubicBezTo>
                    <a:cubicBezTo>
                      <a:pt x="152" y="17660"/>
                      <a:pt x="31" y="17083"/>
                      <a:pt x="31" y="16536"/>
                    </a:cubicBezTo>
                    <a:lnTo>
                      <a:pt x="31" y="16445"/>
                    </a:lnTo>
                    <a:cubicBezTo>
                      <a:pt x="0" y="15138"/>
                      <a:pt x="608" y="13861"/>
                      <a:pt x="1155" y="12675"/>
                    </a:cubicBezTo>
                    <a:cubicBezTo>
                      <a:pt x="1277" y="12432"/>
                      <a:pt x="1398" y="12189"/>
                      <a:pt x="1520" y="11946"/>
                    </a:cubicBezTo>
                    <a:cubicBezTo>
                      <a:pt x="2310" y="10305"/>
                      <a:pt x="3192" y="8754"/>
                      <a:pt x="4104" y="7204"/>
                    </a:cubicBezTo>
                    <a:cubicBezTo>
                      <a:pt x="4651" y="6262"/>
                      <a:pt x="4955" y="5198"/>
                      <a:pt x="4955" y="4134"/>
                    </a:cubicBezTo>
                    <a:cubicBezTo>
                      <a:pt x="4955" y="2432"/>
                      <a:pt x="4955" y="31"/>
                      <a:pt x="4955" y="31"/>
                    </a:cubicBezTo>
                    <a:cubicBezTo>
                      <a:pt x="4955" y="1"/>
                      <a:pt x="4955" y="1"/>
                      <a:pt x="4955" y="1"/>
                    </a:cubicBezTo>
                    <a:lnTo>
                      <a:pt x="8359" y="1"/>
                    </a:lnTo>
                    <a:lnTo>
                      <a:pt x="8359" y="1"/>
                    </a:lnTo>
                    <a:lnTo>
                      <a:pt x="8359" y="4134"/>
                    </a:lnTo>
                    <a:cubicBezTo>
                      <a:pt x="8359" y="5229"/>
                      <a:pt x="8663" y="6292"/>
                      <a:pt x="9210" y="7235"/>
                    </a:cubicBezTo>
                    <a:cubicBezTo>
                      <a:pt x="9210" y="7235"/>
                      <a:pt x="9210" y="7235"/>
                      <a:pt x="9210" y="7235"/>
                    </a:cubicBezTo>
                    <a:cubicBezTo>
                      <a:pt x="10274" y="9028"/>
                      <a:pt x="11277" y="10821"/>
                      <a:pt x="12159" y="12675"/>
                    </a:cubicBezTo>
                    <a:cubicBezTo>
                      <a:pt x="12250" y="12858"/>
                      <a:pt x="12311" y="13040"/>
                      <a:pt x="12402" y="13223"/>
                    </a:cubicBezTo>
                    <a:cubicBezTo>
                      <a:pt x="12888" y="14286"/>
                      <a:pt x="13314" y="15381"/>
                      <a:pt x="13283" y="16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1278676" y="2646052"/>
                <a:ext cx="109450" cy="22075"/>
              </a:xfrm>
              <a:custGeom>
                <a:avLst/>
                <a:gdLst/>
                <a:ahLst/>
                <a:cxnLst/>
                <a:rect l="l" t="t" r="r" b="b"/>
                <a:pathLst>
                  <a:path w="4378" h="883" extrusionOk="0">
                    <a:moveTo>
                      <a:pt x="3922" y="882"/>
                    </a:moveTo>
                    <a:lnTo>
                      <a:pt x="457" y="882"/>
                    </a:lnTo>
                    <a:cubicBezTo>
                      <a:pt x="214" y="882"/>
                      <a:pt x="1" y="700"/>
                      <a:pt x="1" y="457"/>
                    </a:cubicBezTo>
                    <a:lnTo>
                      <a:pt x="1" y="457"/>
                    </a:lnTo>
                    <a:cubicBezTo>
                      <a:pt x="1" y="183"/>
                      <a:pt x="214" y="1"/>
                      <a:pt x="457" y="1"/>
                    </a:cubicBezTo>
                    <a:lnTo>
                      <a:pt x="3922" y="1"/>
                    </a:lnTo>
                    <a:cubicBezTo>
                      <a:pt x="4195" y="1"/>
                      <a:pt x="4378" y="183"/>
                      <a:pt x="4378" y="457"/>
                    </a:cubicBezTo>
                    <a:lnTo>
                      <a:pt x="4378" y="457"/>
                    </a:lnTo>
                    <a:cubicBezTo>
                      <a:pt x="4378" y="700"/>
                      <a:pt x="4195" y="882"/>
                      <a:pt x="3922" y="8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1227751" y="2435277"/>
                <a:ext cx="120850" cy="177825"/>
              </a:xfrm>
              <a:custGeom>
                <a:avLst/>
                <a:gdLst/>
                <a:ahLst/>
                <a:cxnLst/>
                <a:rect l="l" t="t" r="r" b="b"/>
                <a:pathLst>
                  <a:path w="4834" h="7113" extrusionOk="0">
                    <a:moveTo>
                      <a:pt x="2523" y="7082"/>
                    </a:moveTo>
                    <a:lnTo>
                      <a:pt x="4529" y="7113"/>
                    </a:lnTo>
                    <a:cubicBezTo>
                      <a:pt x="4712" y="7113"/>
                      <a:pt x="4833" y="6961"/>
                      <a:pt x="4742" y="6778"/>
                    </a:cubicBezTo>
                    <a:lnTo>
                      <a:pt x="1794" y="152"/>
                    </a:lnTo>
                    <a:cubicBezTo>
                      <a:pt x="1763" y="61"/>
                      <a:pt x="1672" y="0"/>
                      <a:pt x="1581" y="0"/>
                    </a:cubicBezTo>
                    <a:lnTo>
                      <a:pt x="274" y="0"/>
                    </a:lnTo>
                    <a:cubicBezTo>
                      <a:pt x="122" y="0"/>
                      <a:pt x="0" y="152"/>
                      <a:pt x="61" y="304"/>
                    </a:cubicBezTo>
                    <a:lnTo>
                      <a:pt x="2310" y="6900"/>
                    </a:lnTo>
                    <a:cubicBezTo>
                      <a:pt x="2341" y="6991"/>
                      <a:pt x="2432" y="7052"/>
                      <a:pt x="2523" y="70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36"/>
            <p:cNvGrpSpPr/>
            <p:nvPr/>
          </p:nvGrpSpPr>
          <p:grpSpPr>
            <a:xfrm flipH="1">
              <a:off x="1358176" y="1507646"/>
              <a:ext cx="482100" cy="682414"/>
              <a:chOff x="-1391126" y="2287852"/>
              <a:chExt cx="332850" cy="471150"/>
            </a:xfrm>
          </p:grpSpPr>
          <p:sp>
            <p:nvSpPr>
              <p:cNvPr id="926" name="Google Shape;926;p36"/>
              <p:cNvSpPr/>
              <p:nvPr/>
            </p:nvSpPr>
            <p:spPr>
              <a:xfrm>
                <a:off x="-1391126" y="2287852"/>
                <a:ext cx="332850" cy="471150"/>
              </a:xfrm>
              <a:custGeom>
                <a:avLst/>
                <a:gdLst/>
                <a:ahLst/>
                <a:cxnLst/>
                <a:rect l="l" t="t" r="r" b="b"/>
                <a:pathLst>
                  <a:path w="13314" h="18846" extrusionOk="0">
                    <a:moveTo>
                      <a:pt x="13283" y="16536"/>
                    </a:moveTo>
                    <a:cubicBezTo>
                      <a:pt x="13283" y="17083"/>
                      <a:pt x="13131" y="17660"/>
                      <a:pt x="12797" y="18086"/>
                    </a:cubicBezTo>
                    <a:cubicBezTo>
                      <a:pt x="12432" y="18542"/>
                      <a:pt x="11855" y="18724"/>
                      <a:pt x="11277" y="18785"/>
                    </a:cubicBezTo>
                    <a:cubicBezTo>
                      <a:pt x="10517" y="18846"/>
                      <a:pt x="9727" y="18815"/>
                      <a:pt x="8937" y="18785"/>
                    </a:cubicBezTo>
                    <a:cubicBezTo>
                      <a:pt x="8177" y="18785"/>
                      <a:pt x="7417" y="18755"/>
                      <a:pt x="6657" y="18724"/>
                    </a:cubicBezTo>
                    <a:cubicBezTo>
                      <a:pt x="5897" y="18755"/>
                      <a:pt x="5137" y="18785"/>
                      <a:pt x="4377" y="18785"/>
                    </a:cubicBezTo>
                    <a:cubicBezTo>
                      <a:pt x="3587" y="18815"/>
                      <a:pt x="2797" y="18846"/>
                      <a:pt x="2037" y="18785"/>
                    </a:cubicBezTo>
                    <a:cubicBezTo>
                      <a:pt x="1459" y="18724"/>
                      <a:pt x="882" y="18542"/>
                      <a:pt x="517" y="18086"/>
                    </a:cubicBezTo>
                    <a:cubicBezTo>
                      <a:pt x="152" y="17660"/>
                      <a:pt x="31" y="17083"/>
                      <a:pt x="31" y="16536"/>
                    </a:cubicBezTo>
                    <a:lnTo>
                      <a:pt x="31" y="16445"/>
                    </a:lnTo>
                    <a:cubicBezTo>
                      <a:pt x="0" y="15138"/>
                      <a:pt x="608" y="13861"/>
                      <a:pt x="1155" y="12675"/>
                    </a:cubicBezTo>
                    <a:cubicBezTo>
                      <a:pt x="1277" y="12432"/>
                      <a:pt x="1398" y="12189"/>
                      <a:pt x="1520" y="11946"/>
                    </a:cubicBezTo>
                    <a:cubicBezTo>
                      <a:pt x="2310" y="10305"/>
                      <a:pt x="3192" y="8754"/>
                      <a:pt x="4104" y="7204"/>
                    </a:cubicBezTo>
                    <a:cubicBezTo>
                      <a:pt x="4651" y="6262"/>
                      <a:pt x="4955" y="5198"/>
                      <a:pt x="4955" y="4134"/>
                    </a:cubicBezTo>
                    <a:cubicBezTo>
                      <a:pt x="4955" y="2432"/>
                      <a:pt x="4955" y="31"/>
                      <a:pt x="4955" y="31"/>
                    </a:cubicBezTo>
                    <a:cubicBezTo>
                      <a:pt x="4955" y="1"/>
                      <a:pt x="4955" y="1"/>
                      <a:pt x="4955" y="1"/>
                    </a:cubicBezTo>
                    <a:lnTo>
                      <a:pt x="8359" y="1"/>
                    </a:lnTo>
                    <a:lnTo>
                      <a:pt x="8359" y="1"/>
                    </a:lnTo>
                    <a:lnTo>
                      <a:pt x="8359" y="4134"/>
                    </a:lnTo>
                    <a:cubicBezTo>
                      <a:pt x="8359" y="5229"/>
                      <a:pt x="8663" y="6292"/>
                      <a:pt x="9210" y="7235"/>
                    </a:cubicBezTo>
                    <a:cubicBezTo>
                      <a:pt x="9210" y="7235"/>
                      <a:pt x="9210" y="7235"/>
                      <a:pt x="9210" y="7235"/>
                    </a:cubicBezTo>
                    <a:cubicBezTo>
                      <a:pt x="10274" y="9028"/>
                      <a:pt x="11277" y="10821"/>
                      <a:pt x="12159" y="12675"/>
                    </a:cubicBezTo>
                    <a:cubicBezTo>
                      <a:pt x="12250" y="12858"/>
                      <a:pt x="12311" y="13040"/>
                      <a:pt x="12402" y="13223"/>
                    </a:cubicBezTo>
                    <a:cubicBezTo>
                      <a:pt x="12888" y="14286"/>
                      <a:pt x="13314" y="15381"/>
                      <a:pt x="13283" y="16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1278676" y="2646052"/>
                <a:ext cx="109450" cy="22075"/>
              </a:xfrm>
              <a:custGeom>
                <a:avLst/>
                <a:gdLst/>
                <a:ahLst/>
                <a:cxnLst/>
                <a:rect l="l" t="t" r="r" b="b"/>
                <a:pathLst>
                  <a:path w="4378" h="883" extrusionOk="0">
                    <a:moveTo>
                      <a:pt x="3922" y="882"/>
                    </a:moveTo>
                    <a:lnTo>
                      <a:pt x="457" y="882"/>
                    </a:lnTo>
                    <a:cubicBezTo>
                      <a:pt x="214" y="882"/>
                      <a:pt x="1" y="700"/>
                      <a:pt x="1" y="457"/>
                    </a:cubicBezTo>
                    <a:lnTo>
                      <a:pt x="1" y="457"/>
                    </a:lnTo>
                    <a:cubicBezTo>
                      <a:pt x="1" y="183"/>
                      <a:pt x="214" y="1"/>
                      <a:pt x="457" y="1"/>
                    </a:cubicBezTo>
                    <a:lnTo>
                      <a:pt x="3922" y="1"/>
                    </a:lnTo>
                    <a:cubicBezTo>
                      <a:pt x="4195" y="1"/>
                      <a:pt x="4378" y="183"/>
                      <a:pt x="4378" y="457"/>
                    </a:cubicBezTo>
                    <a:lnTo>
                      <a:pt x="4378" y="457"/>
                    </a:lnTo>
                    <a:cubicBezTo>
                      <a:pt x="4378" y="700"/>
                      <a:pt x="4195" y="882"/>
                      <a:pt x="3922" y="8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1227751" y="2435277"/>
                <a:ext cx="120850" cy="177825"/>
              </a:xfrm>
              <a:custGeom>
                <a:avLst/>
                <a:gdLst/>
                <a:ahLst/>
                <a:cxnLst/>
                <a:rect l="l" t="t" r="r" b="b"/>
                <a:pathLst>
                  <a:path w="4834" h="7113" extrusionOk="0">
                    <a:moveTo>
                      <a:pt x="2523" y="7082"/>
                    </a:moveTo>
                    <a:lnTo>
                      <a:pt x="4529" y="7113"/>
                    </a:lnTo>
                    <a:cubicBezTo>
                      <a:pt x="4712" y="7113"/>
                      <a:pt x="4833" y="6961"/>
                      <a:pt x="4742" y="6778"/>
                    </a:cubicBezTo>
                    <a:lnTo>
                      <a:pt x="1794" y="152"/>
                    </a:lnTo>
                    <a:cubicBezTo>
                      <a:pt x="1763" y="61"/>
                      <a:pt x="1672" y="0"/>
                      <a:pt x="1581" y="0"/>
                    </a:cubicBezTo>
                    <a:lnTo>
                      <a:pt x="274" y="0"/>
                    </a:lnTo>
                    <a:cubicBezTo>
                      <a:pt x="122" y="0"/>
                      <a:pt x="0" y="152"/>
                      <a:pt x="61" y="304"/>
                    </a:cubicBezTo>
                    <a:lnTo>
                      <a:pt x="2310" y="6900"/>
                    </a:lnTo>
                    <a:cubicBezTo>
                      <a:pt x="2341" y="6991"/>
                      <a:pt x="2432" y="7052"/>
                      <a:pt x="2523" y="70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042"/>
        <p:cNvGrpSpPr/>
        <p:nvPr/>
      </p:nvGrpSpPr>
      <p:grpSpPr>
        <a:xfrm>
          <a:off x="0" y="0"/>
          <a:ext cx="0" cy="0"/>
          <a:chOff x="0" y="0"/>
          <a:chExt cx="0" cy="0"/>
        </a:xfrm>
      </p:grpSpPr>
      <p:sp>
        <p:nvSpPr>
          <p:cNvPr id="1043" name="Google Shape;1043;p39"/>
          <p:cNvSpPr txBox="1">
            <a:spLocks noGrp="1"/>
          </p:cNvSpPr>
          <p:nvPr>
            <p:ph type="subTitle" idx="1"/>
          </p:nvPr>
        </p:nvSpPr>
        <p:spPr>
          <a:xfrm>
            <a:off x="2074861" y="2160577"/>
            <a:ext cx="5177564" cy="15716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User can see pop Credit Card method and user can input text </a:t>
            </a:r>
            <a:r>
              <a:rPr lang="en-US" dirty="0" err="1"/>
              <a:t>creditcard</a:t>
            </a:r>
            <a:r>
              <a:rPr lang="en-US" dirty="0"/>
              <a:t> Number, user can see promo method and user can use or not promo method, user success full credit card method with promo or without promo</a:t>
            </a:r>
            <a:endParaRPr dirty="0"/>
          </a:p>
        </p:txBody>
      </p:sp>
      <p:sp>
        <p:nvSpPr>
          <p:cNvPr id="1044" name="Google Shape;1044;p39"/>
          <p:cNvSpPr txBox="1">
            <a:spLocks noGrp="1"/>
          </p:cNvSpPr>
          <p:nvPr>
            <p:ph type="title"/>
          </p:nvPr>
        </p:nvSpPr>
        <p:spPr>
          <a:xfrm>
            <a:off x="1891724" y="1111200"/>
            <a:ext cx="5883264" cy="8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Payment Credit card with promo and without  method</a:t>
            </a:r>
            <a:endParaRPr sz="2400" dirty="0"/>
          </a:p>
        </p:txBody>
      </p:sp>
      <p:grpSp>
        <p:nvGrpSpPr>
          <p:cNvPr id="1045" name="Google Shape;1045;p39"/>
          <p:cNvGrpSpPr/>
          <p:nvPr/>
        </p:nvGrpSpPr>
        <p:grpSpPr>
          <a:xfrm>
            <a:off x="2651606" y="4864898"/>
            <a:ext cx="3840799" cy="1251646"/>
            <a:chOff x="-2548612" y="3297971"/>
            <a:chExt cx="2416053" cy="1090569"/>
          </a:xfrm>
        </p:grpSpPr>
        <p:sp>
          <p:nvSpPr>
            <p:cNvPr id="1046" name="Google Shape;1046;p39"/>
            <p:cNvSpPr/>
            <p:nvPr/>
          </p:nvSpPr>
          <p:spPr>
            <a:xfrm>
              <a:off x="-2548612" y="3297971"/>
              <a:ext cx="2416053" cy="81082"/>
            </a:xfrm>
            <a:custGeom>
              <a:avLst/>
              <a:gdLst/>
              <a:ahLst/>
              <a:cxnLst/>
              <a:rect l="l" t="t" r="r" b="b"/>
              <a:pathLst>
                <a:path w="124107" h="4165" extrusionOk="0">
                  <a:moveTo>
                    <a:pt x="123985" y="973"/>
                  </a:moveTo>
                  <a:lnTo>
                    <a:pt x="123347" y="3587"/>
                  </a:lnTo>
                  <a:cubicBezTo>
                    <a:pt x="123255" y="3922"/>
                    <a:pt x="122952" y="4165"/>
                    <a:pt x="122587" y="4165"/>
                  </a:cubicBezTo>
                  <a:lnTo>
                    <a:pt x="1490" y="4165"/>
                  </a:lnTo>
                  <a:cubicBezTo>
                    <a:pt x="1126" y="4165"/>
                    <a:pt x="822" y="3922"/>
                    <a:pt x="730" y="3587"/>
                  </a:cubicBezTo>
                  <a:lnTo>
                    <a:pt x="92" y="973"/>
                  </a:lnTo>
                  <a:cubicBezTo>
                    <a:pt x="1" y="487"/>
                    <a:pt x="366" y="1"/>
                    <a:pt x="852" y="1"/>
                  </a:cubicBezTo>
                  <a:lnTo>
                    <a:pt x="123225" y="1"/>
                  </a:lnTo>
                  <a:cubicBezTo>
                    <a:pt x="123742" y="1"/>
                    <a:pt x="124107" y="487"/>
                    <a:pt x="123985" y="9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2497120" y="3379034"/>
              <a:ext cx="2250365" cy="1009507"/>
            </a:xfrm>
            <a:custGeom>
              <a:avLst/>
              <a:gdLst/>
              <a:ahLst/>
              <a:cxnLst/>
              <a:rect l="l" t="t" r="r" b="b"/>
              <a:pathLst>
                <a:path w="115596" h="51856" extrusionOk="0">
                  <a:moveTo>
                    <a:pt x="0" y="1"/>
                  </a:moveTo>
                  <a:lnTo>
                    <a:pt x="115595" y="1"/>
                  </a:lnTo>
                  <a:lnTo>
                    <a:pt x="115595" y="51856"/>
                  </a:lnTo>
                  <a:lnTo>
                    <a:pt x="0" y="518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2397116" y="3448864"/>
              <a:ext cx="2050940" cy="939677"/>
            </a:xfrm>
            <a:custGeom>
              <a:avLst/>
              <a:gdLst/>
              <a:ahLst/>
              <a:cxnLst/>
              <a:rect l="l" t="t" r="r" b="b"/>
              <a:pathLst>
                <a:path w="105352" h="48269" extrusionOk="0">
                  <a:moveTo>
                    <a:pt x="0" y="1"/>
                  </a:moveTo>
                  <a:lnTo>
                    <a:pt x="105352" y="1"/>
                  </a:lnTo>
                  <a:lnTo>
                    <a:pt x="105352" y="48269"/>
                  </a:lnTo>
                  <a:lnTo>
                    <a:pt x="0" y="482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9"/>
          <p:cNvGrpSpPr/>
          <p:nvPr/>
        </p:nvGrpSpPr>
        <p:grpSpPr>
          <a:xfrm>
            <a:off x="-45447" y="4097170"/>
            <a:ext cx="2169507" cy="3006218"/>
            <a:chOff x="1525" y="2797150"/>
            <a:chExt cx="1519050" cy="2104900"/>
          </a:xfrm>
        </p:grpSpPr>
        <p:sp>
          <p:nvSpPr>
            <p:cNvPr id="1050" name="Google Shape;1050;p39"/>
            <p:cNvSpPr/>
            <p:nvPr/>
          </p:nvSpPr>
          <p:spPr>
            <a:xfrm>
              <a:off x="1525" y="3373150"/>
              <a:ext cx="978000" cy="1528900"/>
            </a:xfrm>
            <a:custGeom>
              <a:avLst/>
              <a:gdLst/>
              <a:ahLst/>
              <a:cxnLst/>
              <a:rect l="l" t="t" r="r" b="b"/>
              <a:pathLst>
                <a:path w="39120" h="61156" extrusionOk="0">
                  <a:moveTo>
                    <a:pt x="0" y="0"/>
                  </a:moveTo>
                  <a:lnTo>
                    <a:pt x="39119" y="0"/>
                  </a:lnTo>
                  <a:lnTo>
                    <a:pt x="39119" y="61156"/>
                  </a:lnTo>
                  <a:lnTo>
                    <a:pt x="0" y="6115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62300" y="3573750"/>
              <a:ext cx="852625" cy="1328300"/>
            </a:xfrm>
            <a:custGeom>
              <a:avLst/>
              <a:gdLst/>
              <a:ahLst/>
              <a:cxnLst/>
              <a:rect l="l" t="t" r="r" b="b"/>
              <a:pathLst>
                <a:path w="34105" h="53132" extrusionOk="0">
                  <a:moveTo>
                    <a:pt x="1" y="1"/>
                  </a:moveTo>
                  <a:lnTo>
                    <a:pt x="34105" y="1"/>
                  </a:lnTo>
                  <a:lnTo>
                    <a:pt x="34105" y="53132"/>
                  </a:lnTo>
                  <a:lnTo>
                    <a:pt x="1" y="5313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979500" y="3324500"/>
              <a:ext cx="522075" cy="1577550"/>
            </a:xfrm>
            <a:custGeom>
              <a:avLst/>
              <a:gdLst/>
              <a:ahLst/>
              <a:cxnLst/>
              <a:rect l="l" t="t" r="r" b="b"/>
              <a:pathLst>
                <a:path w="20883" h="63102" extrusionOk="0">
                  <a:moveTo>
                    <a:pt x="0" y="1946"/>
                  </a:moveTo>
                  <a:lnTo>
                    <a:pt x="0" y="63102"/>
                  </a:lnTo>
                  <a:lnTo>
                    <a:pt x="20882" y="56020"/>
                  </a:lnTo>
                  <a:lnTo>
                    <a:pt x="20882" y="1"/>
                  </a:ln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979500" y="3324500"/>
              <a:ext cx="522075" cy="1577550"/>
            </a:xfrm>
            <a:custGeom>
              <a:avLst/>
              <a:gdLst/>
              <a:ahLst/>
              <a:cxnLst/>
              <a:rect l="l" t="t" r="r" b="b"/>
              <a:pathLst>
                <a:path w="20883" h="63102" extrusionOk="0">
                  <a:moveTo>
                    <a:pt x="20882" y="1"/>
                  </a:moveTo>
                  <a:lnTo>
                    <a:pt x="20882" y="56020"/>
                  </a:lnTo>
                  <a:lnTo>
                    <a:pt x="18390" y="56871"/>
                  </a:lnTo>
                  <a:lnTo>
                    <a:pt x="3709" y="61856"/>
                  </a:lnTo>
                  <a:lnTo>
                    <a:pt x="0" y="63102"/>
                  </a:lnTo>
                  <a:lnTo>
                    <a:pt x="0" y="194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1072200" y="3528925"/>
              <a:ext cx="367050" cy="1341975"/>
            </a:xfrm>
            <a:custGeom>
              <a:avLst/>
              <a:gdLst/>
              <a:ahLst/>
              <a:cxnLst/>
              <a:rect l="l" t="t" r="r" b="b"/>
              <a:pathLst>
                <a:path w="14682" h="53679" extrusionOk="0">
                  <a:moveTo>
                    <a:pt x="14682" y="0"/>
                  </a:moveTo>
                  <a:lnTo>
                    <a:pt x="14682" y="48694"/>
                  </a:lnTo>
                  <a:lnTo>
                    <a:pt x="1" y="53679"/>
                  </a:lnTo>
                  <a:lnTo>
                    <a:pt x="1" y="161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1525" y="3329825"/>
              <a:ext cx="1515250" cy="38775"/>
            </a:xfrm>
            <a:custGeom>
              <a:avLst/>
              <a:gdLst/>
              <a:ahLst/>
              <a:cxnLst/>
              <a:rect l="l" t="t" r="r" b="b"/>
              <a:pathLst>
                <a:path w="60610" h="1551" extrusionOk="0">
                  <a:moveTo>
                    <a:pt x="60609" y="1"/>
                  </a:moveTo>
                  <a:lnTo>
                    <a:pt x="60457" y="1"/>
                  </a:lnTo>
                  <a:lnTo>
                    <a:pt x="40062" y="1551"/>
                  </a:lnTo>
                  <a:lnTo>
                    <a:pt x="0" y="1551"/>
                  </a:lnTo>
                  <a:lnTo>
                    <a:pt x="0" y="1460"/>
                  </a:lnTo>
                  <a:lnTo>
                    <a:pt x="18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990900" y="3329075"/>
              <a:ext cx="529675" cy="144400"/>
            </a:xfrm>
            <a:custGeom>
              <a:avLst/>
              <a:gdLst/>
              <a:ahLst/>
              <a:cxnLst/>
              <a:rect l="l" t="t" r="r" b="b"/>
              <a:pathLst>
                <a:path w="21187" h="5776" extrusionOk="0">
                  <a:moveTo>
                    <a:pt x="21156" y="973"/>
                  </a:moveTo>
                  <a:lnTo>
                    <a:pt x="21064" y="3587"/>
                  </a:lnTo>
                  <a:cubicBezTo>
                    <a:pt x="21034" y="3952"/>
                    <a:pt x="20973" y="4195"/>
                    <a:pt x="20912" y="4195"/>
                  </a:cubicBezTo>
                  <a:lnTo>
                    <a:pt x="274" y="5775"/>
                  </a:lnTo>
                  <a:cubicBezTo>
                    <a:pt x="213" y="5775"/>
                    <a:pt x="152" y="5532"/>
                    <a:pt x="152" y="5198"/>
                  </a:cubicBezTo>
                  <a:lnTo>
                    <a:pt x="31" y="2584"/>
                  </a:lnTo>
                  <a:cubicBezTo>
                    <a:pt x="0" y="2097"/>
                    <a:pt x="61" y="1611"/>
                    <a:pt x="152" y="1611"/>
                  </a:cubicBezTo>
                  <a:lnTo>
                    <a:pt x="21034" y="31"/>
                  </a:lnTo>
                  <a:cubicBezTo>
                    <a:pt x="21125" y="0"/>
                    <a:pt x="21186" y="486"/>
                    <a:pt x="21156" y="97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1525" y="3368575"/>
              <a:ext cx="1023600" cy="104125"/>
            </a:xfrm>
            <a:custGeom>
              <a:avLst/>
              <a:gdLst/>
              <a:ahLst/>
              <a:cxnLst/>
              <a:rect l="l" t="t" r="r" b="b"/>
              <a:pathLst>
                <a:path w="40944" h="4165" extrusionOk="0">
                  <a:moveTo>
                    <a:pt x="40821" y="943"/>
                  </a:moveTo>
                  <a:lnTo>
                    <a:pt x="40183" y="3557"/>
                  </a:lnTo>
                  <a:cubicBezTo>
                    <a:pt x="40092" y="3922"/>
                    <a:pt x="39788" y="4165"/>
                    <a:pt x="39423" y="4165"/>
                  </a:cubicBezTo>
                  <a:lnTo>
                    <a:pt x="0" y="4165"/>
                  </a:lnTo>
                  <a:lnTo>
                    <a:pt x="0" y="1"/>
                  </a:lnTo>
                  <a:lnTo>
                    <a:pt x="40062" y="1"/>
                  </a:lnTo>
                  <a:cubicBezTo>
                    <a:pt x="40548" y="1"/>
                    <a:pt x="40943" y="457"/>
                    <a:pt x="40821" y="94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266725" y="2797150"/>
              <a:ext cx="851100" cy="493175"/>
            </a:xfrm>
            <a:custGeom>
              <a:avLst/>
              <a:gdLst/>
              <a:ahLst/>
              <a:cxnLst/>
              <a:rect l="l" t="t" r="r" b="b"/>
              <a:pathLst>
                <a:path w="34044" h="19727" extrusionOk="0">
                  <a:moveTo>
                    <a:pt x="33648" y="19727"/>
                  </a:moveTo>
                  <a:lnTo>
                    <a:pt x="4225" y="19727"/>
                  </a:lnTo>
                  <a:cubicBezTo>
                    <a:pt x="4043" y="19727"/>
                    <a:pt x="3921" y="19605"/>
                    <a:pt x="3860" y="19423"/>
                  </a:cubicBezTo>
                  <a:lnTo>
                    <a:pt x="61" y="426"/>
                  </a:lnTo>
                  <a:cubicBezTo>
                    <a:pt x="0" y="213"/>
                    <a:pt x="182" y="0"/>
                    <a:pt x="395" y="0"/>
                  </a:cubicBezTo>
                  <a:lnTo>
                    <a:pt x="29818" y="0"/>
                  </a:lnTo>
                  <a:cubicBezTo>
                    <a:pt x="29970" y="0"/>
                    <a:pt x="30122" y="122"/>
                    <a:pt x="30153" y="274"/>
                  </a:cubicBezTo>
                  <a:lnTo>
                    <a:pt x="33982" y="19271"/>
                  </a:lnTo>
                  <a:cubicBezTo>
                    <a:pt x="34043" y="19514"/>
                    <a:pt x="33861" y="19727"/>
                    <a:pt x="33648" y="197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294075" y="2822975"/>
              <a:ext cx="796400" cy="440775"/>
            </a:xfrm>
            <a:custGeom>
              <a:avLst/>
              <a:gdLst/>
              <a:ahLst/>
              <a:cxnLst/>
              <a:rect l="l" t="t" r="r" b="b"/>
              <a:pathLst>
                <a:path w="31856" h="17631" extrusionOk="0">
                  <a:moveTo>
                    <a:pt x="31855" y="17630"/>
                  </a:moveTo>
                  <a:lnTo>
                    <a:pt x="3709" y="17630"/>
                  </a:lnTo>
                  <a:lnTo>
                    <a:pt x="0" y="1"/>
                  </a:lnTo>
                  <a:lnTo>
                    <a:pt x="28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314600" y="2834375"/>
              <a:ext cx="756100" cy="418725"/>
            </a:xfrm>
            <a:custGeom>
              <a:avLst/>
              <a:gdLst/>
              <a:ahLst/>
              <a:cxnLst/>
              <a:rect l="l" t="t" r="r" b="b"/>
              <a:pathLst>
                <a:path w="30244" h="16749" extrusionOk="0">
                  <a:moveTo>
                    <a:pt x="30244" y="16749"/>
                  </a:moveTo>
                  <a:lnTo>
                    <a:pt x="3526" y="16749"/>
                  </a:lnTo>
                  <a:lnTo>
                    <a:pt x="0" y="1"/>
                  </a:lnTo>
                  <a:lnTo>
                    <a:pt x="2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425525" y="3290300"/>
              <a:ext cx="679375" cy="43350"/>
            </a:xfrm>
            <a:custGeom>
              <a:avLst/>
              <a:gdLst/>
              <a:ahLst/>
              <a:cxnLst/>
              <a:rect l="l" t="t" r="r" b="b"/>
              <a:pathLst>
                <a:path w="27175" h="1734" extrusionOk="0">
                  <a:moveTo>
                    <a:pt x="1" y="1"/>
                  </a:moveTo>
                  <a:lnTo>
                    <a:pt x="27175" y="1"/>
                  </a:lnTo>
                  <a:lnTo>
                    <a:pt x="2717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1104875" y="3290300"/>
              <a:ext cx="354125" cy="43350"/>
            </a:xfrm>
            <a:custGeom>
              <a:avLst/>
              <a:gdLst/>
              <a:ahLst/>
              <a:cxnLst/>
              <a:rect l="l" t="t" r="r" b="b"/>
              <a:pathLst>
                <a:path w="14165" h="1734" extrusionOk="0">
                  <a:moveTo>
                    <a:pt x="1" y="1"/>
                  </a:moveTo>
                  <a:lnTo>
                    <a:pt x="14165" y="1"/>
                  </a:lnTo>
                  <a:lnTo>
                    <a:pt x="1416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845000" y="2873900"/>
              <a:ext cx="199875" cy="338925"/>
            </a:xfrm>
            <a:custGeom>
              <a:avLst/>
              <a:gdLst/>
              <a:ahLst/>
              <a:cxnLst/>
              <a:rect l="l" t="t" r="r" b="b"/>
              <a:pathLst>
                <a:path w="7995" h="13557" extrusionOk="0">
                  <a:moveTo>
                    <a:pt x="0" y="0"/>
                  </a:moveTo>
                  <a:lnTo>
                    <a:pt x="3101" y="13557"/>
                  </a:lnTo>
                  <a:lnTo>
                    <a:pt x="7994" y="13557"/>
                  </a:lnTo>
                  <a:lnTo>
                    <a:pt x="48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919475" y="3124650"/>
              <a:ext cx="51675" cy="88175"/>
            </a:xfrm>
            <a:custGeom>
              <a:avLst/>
              <a:gdLst/>
              <a:ahLst/>
              <a:cxnLst/>
              <a:rect l="l" t="t" r="r" b="b"/>
              <a:pathLst>
                <a:path w="2067" h="3527" extrusionOk="0">
                  <a:moveTo>
                    <a:pt x="2067" y="3527"/>
                  </a:moveTo>
                  <a:lnTo>
                    <a:pt x="790" y="3527"/>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929350" y="2930875"/>
              <a:ext cx="91200" cy="281950"/>
            </a:xfrm>
            <a:custGeom>
              <a:avLst/>
              <a:gdLst/>
              <a:ahLst/>
              <a:cxnLst/>
              <a:rect l="l" t="t" r="r" b="b"/>
              <a:pathLst>
                <a:path w="3648" h="11278" extrusionOk="0">
                  <a:moveTo>
                    <a:pt x="3648" y="11278"/>
                  </a:moveTo>
                  <a:lnTo>
                    <a:pt x="2401" y="11278"/>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653500" y="2887575"/>
              <a:ext cx="84375" cy="25"/>
            </a:xfrm>
            <a:custGeom>
              <a:avLst/>
              <a:gdLst/>
              <a:ahLst/>
              <a:cxnLst/>
              <a:rect l="l" t="t" r="r" b="b"/>
              <a:pathLst>
                <a:path w="3375" h="1" fill="none" extrusionOk="0">
                  <a:moveTo>
                    <a:pt x="1"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655775" y="28982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658050" y="290885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660350" y="2920250"/>
              <a:ext cx="84350" cy="25"/>
            </a:xfrm>
            <a:custGeom>
              <a:avLst/>
              <a:gdLst/>
              <a:ahLst/>
              <a:cxnLst/>
              <a:rect l="l" t="t" r="r" b="b"/>
              <a:pathLst>
                <a:path w="3374"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662625" y="29308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655025" y="3176325"/>
              <a:ext cx="84375" cy="25"/>
            </a:xfrm>
            <a:custGeom>
              <a:avLst/>
              <a:gdLst/>
              <a:ahLst/>
              <a:cxnLst/>
              <a:rect l="l" t="t" r="r" b="b"/>
              <a:pathLst>
                <a:path w="3375"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657300" y="3186975"/>
              <a:ext cx="84375" cy="25"/>
            </a:xfrm>
            <a:custGeom>
              <a:avLst/>
              <a:gdLst/>
              <a:ahLst/>
              <a:cxnLst/>
              <a:rect l="l" t="t" r="r" b="b"/>
              <a:pathLst>
                <a:path w="3375" h="1" fill="none" extrusionOk="0">
                  <a:moveTo>
                    <a:pt x="0" y="0"/>
                  </a:moveTo>
                  <a:lnTo>
                    <a:pt x="3374"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659575" y="3197600"/>
              <a:ext cx="84375" cy="25"/>
            </a:xfrm>
            <a:custGeom>
              <a:avLst/>
              <a:gdLst/>
              <a:ahLst/>
              <a:cxnLst/>
              <a:rect l="l" t="t" r="r" b="b"/>
              <a:pathLst>
                <a:path w="3375" h="1" fill="none" extrusionOk="0">
                  <a:moveTo>
                    <a:pt x="1" y="1"/>
                  </a:moveTo>
                  <a:lnTo>
                    <a:pt x="3375"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661850" y="3208250"/>
              <a:ext cx="84375" cy="25"/>
            </a:xfrm>
            <a:custGeom>
              <a:avLst/>
              <a:gdLst/>
              <a:ahLst/>
              <a:cxnLst/>
              <a:rect l="l" t="t" r="r" b="b"/>
              <a:pathLst>
                <a:path w="3375" h="1" fill="none" extrusionOk="0">
                  <a:moveTo>
                    <a:pt x="1" y="0"/>
                  </a:moveTo>
                  <a:lnTo>
                    <a:pt x="3375"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664150" y="3218875"/>
              <a:ext cx="84350" cy="25"/>
            </a:xfrm>
            <a:custGeom>
              <a:avLst/>
              <a:gdLst/>
              <a:ahLst/>
              <a:cxnLst/>
              <a:rect l="l" t="t" r="r" b="b"/>
              <a:pathLst>
                <a:path w="3374"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455175" y="29088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457450" y="29194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459725" y="293012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462000" y="2940775"/>
              <a:ext cx="83625" cy="25"/>
            </a:xfrm>
            <a:custGeom>
              <a:avLst/>
              <a:gdLst/>
              <a:ahLst/>
              <a:cxnLst/>
              <a:rect l="l" t="t" r="r" b="b"/>
              <a:pathLst>
                <a:path w="3345" h="1" fill="none" extrusionOk="0">
                  <a:moveTo>
                    <a:pt x="1"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464275" y="2951400"/>
              <a:ext cx="83625" cy="25"/>
            </a:xfrm>
            <a:custGeom>
              <a:avLst/>
              <a:gdLst/>
              <a:ahLst/>
              <a:cxnLst/>
              <a:rect l="l" t="t" r="r" b="b"/>
              <a:pathLst>
                <a:path w="3345" h="1" fill="none" extrusionOk="0">
                  <a:moveTo>
                    <a:pt x="1" y="1"/>
                  </a:moveTo>
                  <a:lnTo>
                    <a:pt x="334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752275" y="302360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754575" y="3034225"/>
              <a:ext cx="83600" cy="25"/>
            </a:xfrm>
            <a:custGeom>
              <a:avLst/>
              <a:gdLst/>
              <a:ahLst/>
              <a:cxnLst/>
              <a:rect l="l" t="t" r="r" b="b"/>
              <a:pathLst>
                <a:path w="3344" h="1" fill="none" extrusionOk="0">
                  <a:moveTo>
                    <a:pt x="0" y="1"/>
                  </a:moveTo>
                  <a:lnTo>
                    <a:pt x="334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756850" y="3044875"/>
              <a:ext cx="83600" cy="25"/>
            </a:xfrm>
            <a:custGeom>
              <a:avLst/>
              <a:gdLst/>
              <a:ahLst/>
              <a:cxnLst/>
              <a:rect l="l" t="t" r="r" b="b"/>
              <a:pathLst>
                <a:path w="3344" h="1" fill="none" extrusionOk="0">
                  <a:moveTo>
                    <a:pt x="0"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758375" y="3055500"/>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760650"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388300" y="302360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390575" y="3034225"/>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392850" y="304487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395125" y="30555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397425"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599550" y="2876175"/>
              <a:ext cx="138325" cy="58525"/>
            </a:xfrm>
            <a:custGeom>
              <a:avLst/>
              <a:gdLst/>
              <a:ahLst/>
              <a:cxnLst/>
              <a:rect l="l" t="t" r="r" b="b"/>
              <a:pathLst>
                <a:path w="5533" h="2341" fill="none" extrusionOk="0">
                  <a:moveTo>
                    <a:pt x="0" y="2341"/>
                  </a:moveTo>
                  <a:lnTo>
                    <a:pt x="1915" y="0"/>
                  </a:lnTo>
                  <a:lnTo>
                    <a:pt x="5532"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709725" y="3050175"/>
              <a:ext cx="140600" cy="33475"/>
            </a:xfrm>
            <a:custGeom>
              <a:avLst/>
              <a:gdLst/>
              <a:ahLst/>
              <a:cxnLst/>
              <a:rect l="l" t="t" r="r" b="b"/>
              <a:pathLst>
                <a:path w="5624" h="1339" fill="none" extrusionOk="0">
                  <a:moveTo>
                    <a:pt x="1" y="1"/>
                  </a:moveTo>
                  <a:lnTo>
                    <a:pt x="2098" y="1338"/>
                  </a:lnTo>
                  <a:lnTo>
                    <a:pt x="5624" y="1338"/>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716575" y="3124650"/>
              <a:ext cx="146675" cy="38025"/>
            </a:xfrm>
            <a:custGeom>
              <a:avLst/>
              <a:gdLst/>
              <a:ahLst/>
              <a:cxnLst/>
              <a:rect l="l" t="t" r="r" b="b"/>
              <a:pathLst>
                <a:path w="5867" h="1521" fill="none" extrusionOk="0">
                  <a:moveTo>
                    <a:pt x="0" y="1"/>
                  </a:moveTo>
                  <a:lnTo>
                    <a:pt x="2219" y="1521"/>
                  </a:lnTo>
                  <a:lnTo>
                    <a:pt x="5867" y="152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639050" y="3160375"/>
              <a:ext cx="112500" cy="75250"/>
            </a:xfrm>
            <a:custGeom>
              <a:avLst/>
              <a:gdLst/>
              <a:ahLst/>
              <a:cxnLst/>
              <a:rect l="l" t="t" r="r" b="b"/>
              <a:pathLst>
                <a:path w="4500" h="3010" fill="none" extrusionOk="0">
                  <a:moveTo>
                    <a:pt x="1" y="0"/>
                  </a:moveTo>
                  <a:lnTo>
                    <a:pt x="609" y="3010"/>
                  </a:lnTo>
                  <a:lnTo>
                    <a:pt x="4500" y="301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470375" y="2891375"/>
              <a:ext cx="96525" cy="36500"/>
            </a:xfrm>
            <a:custGeom>
              <a:avLst/>
              <a:gdLst/>
              <a:ahLst/>
              <a:cxnLst/>
              <a:rect l="l" t="t" r="r" b="b"/>
              <a:pathLst>
                <a:path w="3861" h="1460" fill="none" extrusionOk="0">
                  <a:moveTo>
                    <a:pt x="3860" y="1459"/>
                  </a:moveTo>
                  <a:lnTo>
                    <a:pt x="3556" y="0"/>
                  </a:lnTo>
                  <a:lnTo>
                    <a:pt x="0"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400450" y="3036500"/>
              <a:ext cx="116300" cy="44100"/>
            </a:xfrm>
            <a:custGeom>
              <a:avLst/>
              <a:gdLst/>
              <a:ahLst/>
              <a:cxnLst/>
              <a:rect l="l" t="t" r="r" b="b"/>
              <a:pathLst>
                <a:path w="4652" h="1764" fill="none" extrusionOk="0">
                  <a:moveTo>
                    <a:pt x="1" y="1764"/>
                  </a:moveTo>
                  <a:lnTo>
                    <a:pt x="3466" y="1764"/>
                  </a:lnTo>
                  <a:lnTo>
                    <a:pt x="4651"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572950" y="2940775"/>
              <a:ext cx="20550" cy="31175"/>
            </a:xfrm>
            <a:custGeom>
              <a:avLst/>
              <a:gdLst/>
              <a:ahLst/>
              <a:cxnLst/>
              <a:rect l="l" t="t" r="r" b="b"/>
              <a:pathLst>
                <a:path w="822" h="1247" fill="none" extrusionOk="0">
                  <a:moveTo>
                    <a:pt x="791" y="365"/>
                  </a:moveTo>
                  <a:cubicBezTo>
                    <a:pt x="821" y="517"/>
                    <a:pt x="760" y="638"/>
                    <a:pt x="669" y="699"/>
                  </a:cubicBezTo>
                  <a:lnTo>
                    <a:pt x="760" y="1246"/>
                  </a:lnTo>
                  <a:cubicBezTo>
                    <a:pt x="730" y="1246"/>
                    <a:pt x="669" y="1216"/>
                    <a:pt x="608" y="1216"/>
                  </a:cubicBezTo>
                  <a:cubicBezTo>
                    <a:pt x="548" y="1216"/>
                    <a:pt x="487" y="1246"/>
                    <a:pt x="426" y="1246"/>
                  </a:cubicBezTo>
                  <a:lnTo>
                    <a:pt x="305" y="699"/>
                  </a:lnTo>
                  <a:cubicBezTo>
                    <a:pt x="183" y="638"/>
                    <a:pt x="61" y="517"/>
                    <a:pt x="31" y="365"/>
                  </a:cubicBezTo>
                  <a:cubicBezTo>
                    <a:pt x="1" y="152"/>
                    <a:pt x="122" y="0"/>
                    <a:pt x="335" y="0"/>
                  </a:cubicBezTo>
                  <a:cubicBezTo>
                    <a:pt x="548" y="0"/>
                    <a:pt x="760" y="152"/>
                    <a:pt x="791" y="36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563075" y="3018275"/>
              <a:ext cx="69925" cy="25"/>
            </a:xfrm>
            <a:custGeom>
              <a:avLst/>
              <a:gdLst/>
              <a:ahLst/>
              <a:cxnLst/>
              <a:rect l="l" t="t" r="r" b="b"/>
              <a:pathLst>
                <a:path w="2797" h="1" fill="none" extrusionOk="0">
                  <a:moveTo>
                    <a:pt x="0" y="0"/>
                  </a:moveTo>
                  <a:lnTo>
                    <a:pt x="2797" y="0"/>
                  </a:lnTo>
                  <a:cubicBezTo>
                    <a:pt x="2797" y="0"/>
                    <a:pt x="2797" y="0"/>
                    <a:pt x="2797" y="0"/>
                  </a:cubicBezTo>
                  <a:lnTo>
                    <a:pt x="31" y="0"/>
                  </a:lnTo>
                  <a:cubicBezTo>
                    <a:pt x="31" y="0"/>
                    <a:pt x="3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556225" y="2971150"/>
              <a:ext cx="76025" cy="35750"/>
            </a:xfrm>
            <a:custGeom>
              <a:avLst/>
              <a:gdLst/>
              <a:ahLst/>
              <a:cxnLst/>
              <a:rect l="l" t="t" r="r" b="b"/>
              <a:pathLst>
                <a:path w="3041" h="1430" fill="none" extrusionOk="0">
                  <a:moveTo>
                    <a:pt x="1429" y="31"/>
                  </a:moveTo>
                  <a:cubicBezTo>
                    <a:pt x="1399" y="31"/>
                    <a:pt x="1338" y="1"/>
                    <a:pt x="1277" y="1"/>
                  </a:cubicBezTo>
                  <a:cubicBezTo>
                    <a:pt x="1217" y="1"/>
                    <a:pt x="1156" y="31"/>
                    <a:pt x="1095" y="31"/>
                  </a:cubicBezTo>
                  <a:cubicBezTo>
                    <a:pt x="426" y="122"/>
                    <a:pt x="1" y="730"/>
                    <a:pt x="122" y="1429"/>
                  </a:cubicBezTo>
                  <a:lnTo>
                    <a:pt x="3040" y="1429"/>
                  </a:lnTo>
                  <a:cubicBezTo>
                    <a:pt x="2858" y="700"/>
                    <a:pt x="2189" y="92"/>
                    <a:pt x="1429" y="31"/>
                  </a:cubicBezTo>
                  <a:close/>
                  <a:moveTo>
                    <a:pt x="974" y="1095"/>
                  </a:moveTo>
                  <a:cubicBezTo>
                    <a:pt x="791" y="1095"/>
                    <a:pt x="609" y="943"/>
                    <a:pt x="548" y="761"/>
                  </a:cubicBezTo>
                  <a:cubicBezTo>
                    <a:pt x="518" y="578"/>
                    <a:pt x="639" y="426"/>
                    <a:pt x="822" y="426"/>
                  </a:cubicBezTo>
                  <a:cubicBezTo>
                    <a:pt x="1004" y="426"/>
                    <a:pt x="1186" y="578"/>
                    <a:pt x="1247" y="761"/>
                  </a:cubicBezTo>
                  <a:cubicBezTo>
                    <a:pt x="1277" y="943"/>
                    <a:pt x="1156" y="1095"/>
                    <a:pt x="974" y="1095"/>
                  </a:cubicBezTo>
                  <a:close/>
                  <a:moveTo>
                    <a:pt x="2098" y="1095"/>
                  </a:moveTo>
                  <a:cubicBezTo>
                    <a:pt x="1916" y="1095"/>
                    <a:pt x="1733" y="943"/>
                    <a:pt x="1703" y="761"/>
                  </a:cubicBezTo>
                  <a:cubicBezTo>
                    <a:pt x="1642" y="578"/>
                    <a:pt x="1764" y="426"/>
                    <a:pt x="1946" y="426"/>
                  </a:cubicBezTo>
                  <a:cubicBezTo>
                    <a:pt x="2159" y="426"/>
                    <a:pt x="2341" y="578"/>
                    <a:pt x="2372" y="761"/>
                  </a:cubicBezTo>
                  <a:cubicBezTo>
                    <a:pt x="2402" y="943"/>
                    <a:pt x="2281" y="1095"/>
                    <a:pt x="2098" y="109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524325" y="3018275"/>
              <a:ext cx="171000" cy="89700"/>
            </a:xfrm>
            <a:custGeom>
              <a:avLst/>
              <a:gdLst/>
              <a:ahLst/>
              <a:cxnLst/>
              <a:rect l="l" t="t" r="r" b="b"/>
              <a:pathLst>
                <a:path w="6840" h="3588" fill="none" extrusionOk="0">
                  <a:moveTo>
                    <a:pt x="6079" y="0"/>
                  </a:moveTo>
                  <a:lnTo>
                    <a:pt x="6839" y="3587"/>
                  </a:lnTo>
                  <a:lnTo>
                    <a:pt x="730" y="3587"/>
                  </a:lnTo>
                  <a:lnTo>
                    <a:pt x="0" y="0"/>
                  </a:ln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541025" y="3006875"/>
              <a:ext cx="115550" cy="11425"/>
            </a:xfrm>
            <a:custGeom>
              <a:avLst/>
              <a:gdLst/>
              <a:ahLst/>
              <a:cxnLst/>
              <a:rect l="l" t="t" r="r" b="b"/>
              <a:pathLst>
                <a:path w="4622" h="457" fill="none" extrusionOk="0">
                  <a:moveTo>
                    <a:pt x="4591" y="244"/>
                  </a:moveTo>
                  <a:cubicBezTo>
                    <a:pt x="4621" y="335"/>
                    <a:pt x="4560" y="396"/>
                    <a:pt x="4500" y="456"/>
                  </a:cubicBezTo>
                  <a:lnTo>
                    <a:pt x="183" y="456"/>
                  </a:lnTo>
                  <a:cubicBezTo>
                    <a:pt x="183" y="426"/>
                    <a:pt x="153" y="426"/>
                    <a:pt x="123" y="396"/>
                  </a:cubicBezTo>
                  <a:cubicBezTo>
                    <a:pt x="62" y="365"/>
                    <a:pt x="31" y="304"/>
                    <a:pt x="31" y="244"/>
                  </a:cubicBezTo>
                  <a:cubicBezTo>
                    <a:pt x="1" y="122"/>
                    <a:pt x="92" y="0"/>
                    <a:pt x="214" y="0"/>
                  </a:cubicBezTo>
                  <a:lnTo>
                    <a:pt x="4317" y="0"/>
                  </a:lnTo>
                  <a:cubicBezTo>
                    <a:pt x="4378" y="0"/>
                    <a:pt x="4439" y="31"/>
                    <a:pt x="4500" y="92"/>
                  </a:cubicBezTo>
                  <a:cubicBezTo>
                    <a:pt x="4530" y="122"/>
                    <a:pt x="4560" y="183"/>
                    <a:pt x="4591" y="244"/>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545600" y="3018275"/>
              <a:ext cx="107925" cy="25"/>
            </a:xfrm>
            <a:custGeom>
              <a:avLst/>
              <a:gdLst/>
              <a:ahLst/>
              <a:cxnLst/>
              <a:rect l="l" t="t" r="r" b="b"/>
              <a:pathLst>
                <a:path w="4317" h="1" fill="none" extrusionOk="0">
                  <a:moveTo>
                    <a:pt x="4317" y="0"/>
                  </a:moveTo>
                  <a:cubicBezTo>
                    <a:pt x="4286" y="0"/>
                    <a:pt x="4256" y="0"/>
                    <a:pt x="4225" y="0"/>
                  </a:cubicBezTo>
                  <a:lnTo>
                    <a:pt x="122" y="0"/>
                  </a:lnTo>
                  <a:cubicBezTo>
                    <a:pt x="92" y="0"/>
                    <a:pt x="6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39"/>
          <p:cNvGrpSpPr/>
          <p:nvPr/>
        </p:nvGrpSpPr>
        <p:grpSpPr>
          <a:xfrm>
            <a:off x="7362578" y="5014818"/>
            <a:ext cx="1475329" cy="818525"/>
            <a:chOff x="7362578" y="5014818"/>
            <a:chExt cx="1475329" cy="818525"/>
          </a:xfrm>
        </p:grpSpPr>
        <p:sp>
          <p:nvSpPr>
            <p:cNvPr id="1108" name="Google Shape;1108;p39"/>
            <p:cNvSpPr/>
            <p:nvPr/>
          </p:nvSpPr>
          <p:spPr>
            <a:xfrm>
              <a:off x="7367233" y="5123629"/>
              <a:ext cx="1469115" cy="709714"/>
            </a:xfrm>
            <a:custGeom>
              <a:avLst/>
              <a:gdLst/>
              <a:ahLst/>
              <a:cxnLst/>
              <a:rect l="l" t="t" r="r" b="b"/>
              <a:pathLst>
                <a:path w="57449" h="27753" extrusionOk="0">
                  <a:moveTo>
                    <a:pt x="57449" y="1"/>
                  </a:moveTo>
                  <a:lnTo>
                    <a:pt x="54713" y="26840"/>
                  </a:lnTo>
                  <a:cubicBezTo>
                    <a:pt x="54652" y="27357"/>
                    <a:pt x="54105" y="27752"/>
                    <a:pt x="53406" y="27752"/>
                  </a:cubicBezTo>
                  <a:lnTo>
                    <a:pt x="4013" y="27752"/>
                  </a:lnTo>
                  <a:cubicBezTo>
                    <a:pt x="3344" y="27752"/>
                    <a:pt x="2797" y="27357"/>
                    <a:pt x="2736" y="26840"/>
                  </a:cubicBezTo>
                  <a:lnTo>
                    <a:pt x="1" y="31"/>
                  </a:lnTo>
                  <a:cubicBezTo>
                    <a:pt x="214" y="396"/>
                    <a:pt x="761" y="670"/>
                    <a:pt x="1429" y="670"/>
                  </a:cubicBezTo>
                  <a:lnTo>
                    <a:pt x="55898" y="670"/>
                  </a:lnTo>
                  <a:cubicBezTo>
                    <a:pt x="56567" y="670"/>
                    <a:pt x="57084" y="396"/>
                    <a:pt x="57327" y="1"/>
                  </a:cubicBezTo>
                  <a:lnTo>
                    <a:pt x="57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7460521" y="5189708"/>
              <a:ext cx="1293431" cy="592310"/>
            </a:xfrm>
            <a:custGeom>
              <a:avLst/>
              <a:gdLst/>
              <a:ahLst/>
              <a:cxnLst/>
              <a:rect l="l" t="t" r="r" b="b"/>
              <a:pathLst>
                <a:path w="50579" h="23162" extrusionOk="0">
                  <a:moveTo>
                    <a:pt x="50427" y="1672"/>
                  </a:moveTo>
                  <a:lnTo>
                    <a:pt x="47387" y="21703"/>
                  </a:lnTo>
                  <a:cubicBezTo>
                    <a:pt x="47296" y="22524"/>
                    <a:pt x="46384" y="23162"/>
                    <a:pt x="45290" y="23162"/>
                  </a:cubicBezTo>
                  <a:lnTo>
                    <a:pt x="4864" y="23162"/>
                  </a:lnTo>
                  <a:cubicBezTo>
                    <a:pt x="3769" y="23162"/>
                    <a:pt x="2857" y="22524"/>
                    <a:pt x="2766" y="21703"/>
                  </a:cubicBezTo>
                  <a:cubicBezTo>
                    <a:pt x="2766" y="21703"/>
                    <a:pt x="487" y="6931"/>
                    <a:pt x="91" y="2007"/>
                  </a:cubicBezTo>
                  <a:cubicBezTo>
                    <a:pt x="0" y="1156"/>
                    <a:pt x="882" y="426"/>
                    <a:pt x="2006" y="426"/>
                  </a:cubicBezTo>
                  <a:cubicBezTo>
                    <a:pt x="2523" y="426"/>
                    <a:pt x="3131" y="426"/>
                    <a:pt x="3800" y="426"/>
                  </a:cubicBezTo>
                  <a:cubicBezTo>
                    <a:pt x="13040" y="335"/>
                    <a:pt x="37083" y="122"/>
                    <a:pt x="46688" y="31"/>
                  </a:cubicBezTo>
                  <a:cubicBezTo>
                    <a:pt x="47357" y="31"/>
                    <a:pt x="47965" y="31"/>
                    <a:pt x="48481" y="1"/>
                  </a:cubicBezTo>
                  <a:cubicBezTo>
                    <a:pt x="49667" y="1"/>
                    <a:pt x="50579" y="791"/>
                    <a:pt x="50427" y="1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7557671" y="5190475"/>
              <a:ext cx="1096805" cy="441535"/>
            </a:xfrm>
            <a:custGeom>
              <a:avLst/>
              <a:gdLst/>
              <a:ahLst/>
              <a:cxnLst/>
              <a:rect l="l" t="t" r="r" b="b"/>
              <a:pathLst>
                <a:path w="42890" h="17266" extrusionOk="0">
                  <a:moveTo>
                    <a:pt x="42889" y="1"/>
                  </a:moveTo>
                  <a:lnTo>
                    <a:pt x="40427" y="15989"/>
                  </a:lnTo>
                  <a:cubicBezTo>
                    <a:pt x="40336" y="16718"/>
                    <a:pt x="39576" y="17266"/>
                    <a:pt x="38634" y="17266"/>
                  </a:cubicBezTo>
                  <a:lnTo>
                    <a:pt x="3983" y="17266"/>
                  </a:lnTo>
                  <a:cubicBezTo>
                    <a:pt x="3040" y="17266"/>
                    <a:pt x="2250" y="16718"/>
                    <a:pt x="2189" y="15989"/>
                  </a:cubicBezTo>
                  <a:cubicBezTo>
                    <a:pt x="2189" y="15989"/>
                    <a:pt x="548" y="5411"/>
                    <a:pt x="1" y="396"/>
                  </a:cubicBezTo>
                  <a:cubicBezTo>
                    <a:pt x="9241" y="305"/>
                    <a:pt x="33284" y="92"/>
                    <a:pt x="42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61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58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7410757" y="5024919"/>
              <a:ext cx="1357976" cy="93314"/>
            </a:xfrm>
            <a:custGeom>
              <a:avLst/>
              <a:gdLst/>
              <a:ahLst/>
              <a:cxnLst/>
              <a:rect l="l" t="t" r="r" b="b"/>
              <a:pathLst>
                <a:path w="53103" h="3649" extrusionOk="0">
                  <a:moveTo>
                    <a:pt x="52920" y="3040"/>
                  </a:moveTo>
                  <a:cubicBezTo>
                    <a:pt x="52707" y="3405"/>
                    <a:pt x="52221" y="3648"/>
                    <a:pt x="51613" y="3648"/>
                  </a:cubicBezTo>
                  <a:lnTo>
                    <a:pt x="1490" y="3648"/>
                  </a:lnTo>
                  <a:cubicBezTo>
                    <a:pt x="882" y="3648"/>
                    <a:pt x="396" y="3405"/>
                    <a:pt x="153" y="3071"/>
                  </a:cubicBezTo>
                  <a:cubicBezTo>
                    <a:pt x="1" y="2797"/>
                    <a:pt x="1" y="2493"/>
                    <a:pt x="214" y="2220"/>
                  </a:cubicBezTo>
                  <a:lnTo>
                    <a:pt x="1612" y="426"/>
                  </a:lnTo>
                  <a:cubicBezTo>
                    <a:pt x="1794" y="153"/>
                    <a:pt x="2159" y="1"/>
                    <a:pt x="2585" y="1"/>
                  </a:cubicBezTo>
                  <a:lnTo>
                    <a:pt x="50519" y="1"/>
                  </a:lnTo>
                  <a:cubicBezTo>
                    <a:pt x="50914" y="1"/>
                    <a:pt x="51278" y="153"/>
                    <a:pt x="51491" y="426"/>
                  </a:cubicBezTo>
                  <a:lnTo>
                    <a:pt x="52889" y="2220"/>
                  </a:lnTo>
                  <a:cubicBezTo>
                    <a:pt x="53102" y="2493"/>
                    <a:pt x="53102" y="2797"/>
                    <a:pt x="52920" y="30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9"/>
          <p:cNvGrpSpPr/>
          <p:nvPr/>
        </p:nvGrpSpPr>
        <p:grpSpPr>
          <a:xfrm>
            <a:off x="2948872" y="3272811"/>
            <a:ext cx="3246282" cy="1639214"/>
            <a:chOff x="-2159247" y="3391092"/>
            <a:chExt cx="2030830" cy="1025470"/>
          </a:xfrm>
        </p:grpSpPr>
        <p:sp>
          <p:nvSpPr>
            <p:cNvPr id="1115" name="Google Shape;1115;p39"/>
            <p:cNvSpPr/>
            <p:nvPr/>
          </p:nvSpPr>
          <p:spPr>
            <a:xfrm>
              <a:off x="-1755685" y="3957363"/>
              <a:ext cx="430796" cy="348546"/>
            </a:xfrm>
            <a:custGeom>
              <a:avLst/>
              <a:gdLst/>
              <a:ahLst/>
              <a:cxnLst/>
              <a:rect l="l" t="t" r="r" b="b"/>
              <a:pathLst>
                <a:path w="22129" h="17904" extrusionOk="0">
                  <a:moveTo>
                    <a:pt x="11551" y="16657"/>
                  </a:moveTo>
                  <a:cubicBezTo>
                    <a:pt x="13344" y="17630"/>
                    <a:pt x="15593" y="17904"/>
                    <a:pt x="17478" y="16992"/>
                  </a:cubicBezTo>
                  <a:cubicBezTo>
                    <a:pt x="18937" y="16262"/>
                    <a:pt x="19970" y="14834"/>
                    <a:pt x="20822" y="13496"/>
                  </a:cubicBezTo>
                  <a:cubicBezTo>
                    <a:pt x="21521" y="12372"/>
                    <a:pt x="22037" y="11186"/>
                    <a:pt x="22098" y="9879"/>
                  </a:cubicBezTo>
                  <a:cubicBezTo>
                    <a:pt x="22129" y="9636"/>
                    <a:pt x="22129" y="9362"/>
                    <a:pt x="22098" y="9089"/>
                  </a:cubicBezTo>
                  <a:cubicBezTo>
                    <a:pt x="22098" y="9028"/>
                    <a:pt x="22098" y="8998"/>
                    <a:pt x="22068" y="8937"/>
                  </a:cubicBezTo>
                  <a:cubicBezTo>
                    <a:pt x="21855" y="6900"/>
                    <a:pt x="20730" y="5259"/>
                    <a:pt x="19150" y="4226"/>
                  </a:cubicBezTo>
                  <a:cubicBezTo>
                    <a:pt x="17235" y="2949"/>
                    <a:pt x="14712" y="2554"/>
                    <a:pt x="12463" y="3344"/>
                  </a:cubicBezTo>
                  <a:cubicBezTo>
                    <a:pt x="10943" y="3891"/>
                    <a:pt x="9393" y="4985"/>
                    <a:pt x="7812" y="3952"/>
                  </a:cubicBezTo>
                  <a:lnTo>
                    <a:pt x="1885" y="92"/>
                  </a:lnTo>
                  <a:cubicBezTo>
                    <a:pt x="1763" y="1"/>
                    <a:pt x="1642" y="31"/>
                    <a:pt x="1551" y="92"/>
                  </a:cubicBezTo>
                  <a:cubicBezTo>
                    <a:pt x="1490" y="122"/>
                    <a:pt x="1429" y="153"/>
                    <a:pt x="1399" y="213"/>
                  </a:cubicBezTo>
                  <a:lnTo>
                    <a:pt x="152" y="2128"/>
                  </a:lnTo>
                  <a:cubicBezTo>
                    <a:pt x="0" y="2341"/>
                    <a:pt x="183" y="2554"/>
                    <a:pt x="365" y="2584"/>
                  </a:cubicBezTo>
                  <a:lnTo>
                    <a:pt x="6201" y="6414"/>
                  </a:lnTo>
                  <a:cubicBezTo>
                    <a:pt x="6718" y="6748"/>
                    <a:pt x="7143" y="7265"/>
                    <a:pt x="7356" y="7873"/>
                  </a:cubicBezTo>
                  <a:cubicBezTo>
                    <a:pt x="7356" y="7934"/>
                    <a:pt x="7387" y="8025"/>
                    <a:pt x="7417" y="8086"/>
                  </a:cubicBezTo>
                  <a:cubicBezTo>
                    <a:pt x="7751" y="9302"/>
                    <a:pt x="7660" y="10517"/>
                    <a:pt x="7934" y="11733"/>
                  </a:cubicBezTo>
                  <a:cubicBezTo>
                    <a:pt x="8147" y="12736"/>
                    <a:pt x="8542" y="13648"/>
                    <a:pt x="9119" y="14469"/>
                  </a:cubicBezTo>
                  <a:cubicBezTo>
                    <a:pt x="9271" y="14682"/>
                    <a:pt x="9423" y="14894"/>
                    <a:pt x="9606" y="15077"/>
                  </a:cubicBezTo>
                  <a:cubicBezTo>
                    <a:pt x="10153" y="15715"/>
                    <a:pt x="10791" y="16232"/>
                    <a:pt x="11551" y="166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1573431" y="4126594"/>
              <a:ext cx="233746" cy="159750"/>
            </a:xfrm>
            <a:custGeom>
              <a:avLst/>
              <a:gdLst/>
              <a:ahLst/>
              <a:cxnLst/>
              <a:rect l="l" t="t" r="r" b="b"/>
              <a:pathLst>
                <a:path w="12007" h="8206" extrusionOk="0">
                  <a:moveTo>
                    <a:pt x="11915" y="1"/>
                  </a:moveTo>
                  <a:cubicBezTo>
                    <a:pt x="11794" y="213"/>
                    <a:pt x="11824" y="244"/>
                    <a:pt x="11672" y="396"/>
                  </a:cubicBezTo>
                  <a:cubicBezTo>
                    <a:pt x="11277" y="821"/>
                    <a:pt x="10578" y="1247"/>
                    <a:pt x="10001" y="1338"/>
                  </a:cubicBezTo>
                  <a:cubicBezTo>
                    <a:pt x="9849" y="1361"/>
                    <a:pt x="9695" y="1370"/>
                    <a:pt x="9539" y="1370"/>
                  </a:cubicBezTo>
                  <a:cubicBezTo>
                    <a:pt x="9073" y="1370"/>
                    <a:pt x="8595" y="1285"/>
                    <a:pt x="8116" y="1217"/>
                  </a:cubicBezTo>
                  <a:cubicBezTo>
                    <a:pt x="7698" y="1157"/>
                    <a:pt x="7280" y="1097"/>
                    <a:pt x="6862" y="1097"/>
                  </a:cubicBezTo>
                  <a:cubicBezTo>
                    <a:pt x="6642" y="1097"/>
                    <a:pt x="6422" y="1114"/>
                    <a:pt x="6201" y="1156"/>
                  </a:cubicBezTo>
                  <a:cubicBezTo>
                    <a:pt x="5624" y="1277"/>
                    <a:pt x="5107" y="1612"/>
                    <a:pt x="4621" y="2007"/>
                  </a:cubicBezTo>
                  <a:cubicBezTo>
                    <a:pt x="4195" y="2372"/>
                    <a:pt x="3769" y="2797"/>
                    <a:pt x="3344" y="3192"/>
                  </a:cubicBezTo>
                  <a:cubicBezTo>
                    <a:pt x="2918" y="3587"/>
                    <a:pt x="2493" y="3922"/>
                    <a:pt x="1976" y="4165"/>
                  </a:cubicBezTo>
                  <a:cubicBezTo>
                    <a:pt x="1490" y="4378"/>
                    <a:pt x="912" y="4530"/>
                    <a:pt x="365" y="4530"/>
                  </a:cubicBezTo>
                  <a:cubicBezTo>
                    <a:pt x="365" y="4530"/>
                    <a:pt x="365" y="4530"/>
                    <a:pt x="335" y="4560"/>
                  </a:cubicBezTo>
                  <a:cubicBezTo>
                    <a:pt x="244" y="4621"/>
                    <a:pt x="122" y="4712"/>
                    <a:pt x="0" y="4773"/>
                  </a:cubicBezTo>
                  <a:cubicBezTo>
                    <a:pt x="92" y="4925"/>
                    <a:pt x="183" y="5077"/>
                    <a:pt x="274" y="5229"/>
                  </a:cubicBezTo>
                  <a:cubicBezTo>
                    <a:pt x="669" y="5867"/>
                    <a:pt x="1186" y="6445"/>
                    <a:pt x="1794" y="6901"/>
                  </a:cubicBezTo>
                  <a:cubicBezTo>
                    <a:pt x="2928" y="7756"/>
                    <a:pt x="4213" y="8206"/>
                    <a:pt x="5447" y="8206"/>
                  </a:cubicBezTo>
                  <a:cubicBezTo>
                    <a:pt x="5965" y="8206"/>
                    <a:pt x="6475" y="8126"/>
                    <a:pt x="6961" y="7964"/>
                  </a:cubicBezTo>
                  <a:cubicBezTo>
                    <a:pt x="8238" y="7539"/>
                    <a:pt x="9301" y="6445"/>
                    <a:pt x="10061" y="5533"/>
                  </a:cubicBezTo>
                  <a:cubicBezTo>
                    <a:pt x="10153" y="5411"/>
                    <a:pt x="10244" y="5290"/>
                    <a:pt x="10335" y="5198"/>
                  </a:cubicBezTo>
                  <a:cubicBezTo>
                    <a:pt x="11399" y="3891"/>
                    <a:pt x="11946" y="2645"/>
                    <a:pt x="12007" y="1338"/>
                  </a:cubicBezTo>
                  <a:cubicBezTo>
                    <a:pt x="12007" y="1308"/>
                    <a:pt x="12007" y="1277"/>
                    <a:pt x="12007" y="1217"/>
                  </a:cubicBezTo>
                  <a:cubicBezTo>
                    <a:pt x="12007" y="821"/>
                    <a:pt x="11976" y="396"/>
                    <a:pt x="119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1563969" y="4146120"/>
              <a:ext cx="217179" cy="131600"/>
            </a:xfrm>
            <a:custGeom>
              <a:avLst/>
              <a:gdLst/>
              <a:ahLst/>
              <a:cxnLst/>
              <a:rect l="l" t="t" r="r" b="b"/>
              <a:pathLst>
                <a:path w="11156" h="6760" extrusionOk="0">
                  <a:moveTo>
                    <a:pt x="11156" y="1"/>
                  </a:moveTo>
                  <a:cubicBezTo>
                    <a:pt x="10670" y="305"/>
                    <a:pt x="10092" y="517"/>
                    <a:pt x="9515" y="609"/>
                  </a:cubicBezTo>
                  <a:cubicBezTo>
                    <a:pt x="9251" y="661"/>
                    <a:pt x="8985" y="680"/>
                    <a:pt x="8717" y="680"/>
                  </a:cubicBezTo>
                  <a:cubicBezTo>
                    <a:pt x="8088" y="680"/>
                    <a:pt x="7448" y="578"/>
                    <a:pt x="6810" y="578"/>
                  </a:cubicBezTo>
                  <a:cubicBezTo>
                    <a:pt x="6464" y="578"/>
                    <a:pt x="6119" y="608"/>
                    <a:pt x="5776" y="700"/>
                  </a:cubicBezTo>
                  <a:cubicBezTo>
                    <a:pt x="4621" y="1034"/>
                    <a:pt x="3952" y="2159"/>
                    <a:pt x="3010" y="2828"/>
                  </a:cubicBezTo>
                  <a:cubicBezTo>
                    <a:pt x="2098" y="3435"/>
                    <a:pt x="1095" y="3861"/>
                    <a:pt x="1" y="3983"/>
                  </a:cubicBezTo>
                  <a:cubicBezTo>
                    <a:pt x="396" y="4560"/>
                    <a:pt x="882" y="5077"/>
                    <a:pt x="1429" y="5502"/>
                  </a:cubicBezTo>
                  <a:cubicBezTo>
                    <a:pt x="2508" y="6322"/>
                    <a:pt x="3755" y="6759"/>
                    <a:pt x="4931" y="6759"/>
                  </a:cubicBezTo>
                  <a:cubicBezTo>
                    <a:pt x="5412" y="6759"/>
                    <a:pt x="5882" y="6686"/>
                    <a:pt x="6323" y="6536"/>
                  </a:cubicBezTo>
                  <a:cubicBezTo>
                    <a:pt x="7569" y="6110"/>
                    <a:pt x="8572" y="5077"/>
                    <a:pt x="9302" y="4195"/>
                  </a:cubicBezTo>
                  <a:cubicBezTo>
                    <a:pt x="9393" y="4104"/>
                    <a:pt x="9484" y="3983"/>
                    <a:pt x="9575" y="3891"/>
                  </a:cubicBezTo>
                  <a:cubicBezTo>
                    <a:pt x="10578" y="2645"/>
                    <a:pt x="11095" y="1460"/>
                    <a:pt x="11156" y="214"/>
                  </a:cubicBezTo>
                  <a:cubicBezTo>
                    <a:pt x="11156" y="183"/>
                    <a:pt x="11156" y="153"/>
                    <a:pt x="11156" y="92"/>
                  </a:cubicBezTo>
                  <a:cubicBezTo>
                    <a:pt x="11156" y="62"/>
                    <a:pt x="11156" y="31"/>
                    <a:pt x="11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1501829" y="4039029"/>
              <a:ext cx="145578" cy="105923"/>
            </a:xfrm>
            <a:custGeom>
              <a:avLst/>
              <a:gdLst/>
              <a:ahLst/>
              <a:cxnLst/>
              <a:rect l="l" t="t" r="r" b="b"/>
              <a:pathLst>
                <a:path w="7478" h="5441" extrusionOk="0">
                  <a:moveTo>
                    <a:pt x="243" y="821"/>
                  </a:moveTo>
                  <a:cubicBezTo>
                    <a:pt x="0" y="1003"/>
                    <a:pt x="61" y="1398"/>
                    <a:pt x="335" y="1490"/>
                  </a:cubicBezTo>
                  <a:cubicBezTo>
                    <a:pt x="973" y="1672"/>
                    <a:pt x="1581" y="1945"/>
                    <a:pt x="2158" y="2280"/>
                  </a:cubicBezTo>
                  <a:cubicBezTo>
                    <a:pt x="3435" y="3040"/>
                    <a:pt x="4651" y="4043"/>
                    <a:pt x="5593" y="5228"/>
                  </a:cubicBezTo>
                  <a:cubicBezTo>
                    <a:pt x="5715" y="5380"/>
                    <a:pt x="5927" y="5441"/>
                    <a:pt x="6079" y="5319"/>
                  </a:cubicBezTo>
                  <a:cubicBezTo>
                    <a:pt x="6505" y="5015"/>
                    <a:pt x="6930" y="4742"/>
                    <a:pt x="7326" y="4408"/>
                  </a:cubicBezTo>
                  <a:cubicBezTo>
                    <a:pt x="7447" y="4316"/>
                    <a:pt x="7478" y="4134"/>
                    <a:pt x="7417" y="3982"/>
                  </a:cubicBezTo>
                  <a:cubicBezTo>
                    <a:pt x="6900" y="2857"/>
                    <a:pt x="6079" y="1915"/>
                    <a:pt x="5046" y="1246"/>
                  </a:cubicBezTo>
                  <a:cubicBezTo>
                    <a:pt x="4043" y="547"/>
                    <a:pt x="2827" y="122"/>
                    <a:pt x="1611" y="0"/>
                  </a:cubicBezTo>
                  <a:cubicBezTo>
                    <a:pt x="1520" y="0"/>
                    <a:pt x="1429" y="31"/>
                    <a:pt x="1338" y="61"/>
                  </a:cubicBezTo>
                  <a:cubicBezTo>
                    <a:pt x="1003" y="335"/>
                    <a:pt x="608" y="578"/>
                    <a:pt x="243" y="8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1717821" y="4207656"/>
              <a:ext cx="474598" cy="208906"/>
            </a:xfrm>
            <a:custGeom>
              <a:avLst/>
              <a:gdLst/>
              <a:ahLst/>
              <a:cxnLst/>
              <a:rect l="l" t="t" r="r" b="b"/>
              <a:pathLst>
                <a:path w="24379" h="10731" extrusionOk="0">
                  <a:moveTo>
                    <a:pt x="153" y="10275"/>
                  </a:moveTo>
                  <a:cubicBezTo>
                    <a:pt x="670" y="9545"/>
                    <a:pt x="1156" y="8785"/>
                    <a:pt x="1612" y="8056"/>
                  </a:cubicBezTo>
                  <a:cubicBezTo>
                    <a:pt x="3253" y="5563"/>
                    <a:pt x="4803" y="3010"/>
                    <a:pt x="6293" y="457"/>
                  </a:cubicBezTo>
                  <a:lnTo>
                    <a:pt x="4712" y="457"/>
                  </a:lnTo>
                  <a:cubicBezTo>
                    <a:pt x="4439" y="457"/>
                    <a:pt x="4439" y="1"/>
                    <a:pt x="4712" y="1"/>
                  </a:cubicBezTo>
                  <a:lnTo>
                    <a:pt x="6597" y="1"/>
                  </a:lnTo>
                  <a:cubicBezTo>
                    <a:pt x="6657" y="1"/>
                    <a:pt x="6688" y="1"/>
                    <a:pt x="6718" y="1"/>
                  </a:cubicBezTo>
                  <a:lnTo>
                    <a:pt x="12068" y="1"/>
                  </a:lnTo>
                  <a:lnTo>
                    <a:pt x="12493" y="1"/>
                  </a:lnTo>
                  <a:lnTo>
                    <a:pt x="17661" y="1"/>
                  </a:lnTo>
                  <a:cubicBezTo>
                    <a:pt x="17691" y="1"/>
                    <a:pt x="17752" y="1"/>
                    <a:pt x="17782" y="1"/>
                  </a:cubicBezTo>
                  <a:lnTo>
                    <a:pt x="19910" y="1"/>
                  </a:lnTo>
                  <a:cubicBezTo>
                    <a:pt x="20184" y="1"/>
                    <a:pt x="20184" y="457"/>
                    <a:pt x="19910" y="457"/>
                  </a:cubicBezTo>
                  <a:lnTo>
                    <a:pt x="18086" y="457"/>
                  </a:lnTo>
                  <a:cubicBezTo>
                    <a:pt x="19576" y="3010"/>
                    <a:pt x="21126" y="5563"/>
                    <a:pt x="22767" y="8056"/>
                  </a:cubicBezTo>
                  <a:cubicBezTo>
                    <a:pt x="23223" y="8785"/>
                    <a:pt x="23709" y="9545"/>
                    <a:pt x="24226" y="10275"/>
                  </a:cubicBezTo>
                  <a:cubicBezTo>
                    <a:pt x="24378" y="10487"/>
                    <a:pt x="23983" y="10731"/>
                    <a:pt x="23831" y="10487"/>
                  </a:cubicBezTo>
                  <a:cubicBezTo>
                    <a:pt x="22129" y="7904"/>
                    <a:pt x="20457" y="5290"/>
                    <a:pt x="18877" y="2615"/>
                  </a:cubicBezTo>
                  <a:cubicBezTo>
                    <a:pt x="18451" y="1885"/>
                    <a:pt x="18025" y="1156"/>
                    <a:pt x="17600" y="457"/>
                  </a:cubicBezTo>
                  <a:lnTo>
                    <a:pt x="12493" y="457"/>
                  </a:lnTo>
                  <a:cubicBezTo>
                    <a:pt x="12493" y="639"/>
                    <a:pt x="12493" y="852"/>
                    <a:pt x="12493" y="1065"/>
                  </a:cubicBezTo>
                  <a:cubicBezTo>
                    <a:pt x="12433" y="4165"/>
                    <a:pt x="12311" y="7296"/>
                    <a:pt x="12098" y="10366"/>
                  </a:cubicBezTo>
                  <a:cubicBezTo>
                    <a:pt x="12098" y="10670"/>
                    <a:pt x="11642" y="10639"/>
                    <a:pt x="11673" y="10366"/>
                  </a:cubicBezTo>
                  <a:cubicBezTo>
                    <a:pt x="11734" y="9484"/>
                    <a:pt x="11794" y="8603"/>
                    <a:pt x="11825" y="7721"/>
                  </a:cubicBezTo>
                  <a:cubicBezTo>
                    <a:pt x="11946" y="5290"/>
                    <a:pt x="12038" y="2858"/>
                    <a:pt x="12068" y="457"/>
                  </a:cubicBezTo>
                  <a:lnTo>
                    <a:pt x="6779" y="457"/>
                  </a:lnTo>
                  <a:cubicBezTo>
                    <a:pt x="6384" y="1156"/>
                    <a:pt x="5958" y="1885"/>
                    <a:pt x="5502" y="2615"/>
                  </a:cubicBezTo>
                  <a:cubicBezTo>
                    <a:pt x="3922" y="5290"/>
                    <a:pt x="2250" y="7904"/>
                    <a:pt x="548" y="10487"/>
                  </a:cubicBezTo>
                  <a:cubicBezTo>
                    <a:pt x="396" y="10731"/>
                    <a:pt x="1" y="10487"/>
                    <a:pt x="153" y="102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941477" y="4185171"/>
              <a:ext cx="16606" cy="207718"/>
            </a:xfrm>
            <a:custGeom>
              <a:avLst/>
              <a:gdLst/>
              <a:ahLst/>
              <a:cxnLst/>
              <a:rect l="l" t="t" r="r" b="b"/>
              <a:pathLst>
                <a:path w="853" h="10670" extrusionOk="0">
                  <a:moveTo>
                    <a:pt x="1" y="1"/>
                  </a:moveTo>
                  <a:lnTo>
                    <a:pt x="852" y="1"/>
                  </a:lnTo>
                  <a:lnTo>
                    <a:pt x="852" y="10670"/>
                  </a:lnTo>
                  <a:lnTo>
                    <a:pt x="1"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560984" y="4185171"/>
              <a:ext cx="16586" cy="207718"/>
            </a:xfrm>
            <a:custGeom>
              <a:avLst/>
              <a:gdLst/>
              <a:ahLst/>
              <a:cxnLst/>
              <a:rect l="l" t="t" r="r" b="b"/>
              <a:pathLst>
                <a:path w="852" h="10670" extrusionOk="0">
                  <a:moveTo>
                    <a:pt x="0" y="1"/>
                  </a:moveTo>
                  <a:lnTo>
                    <a:pt x="851" y="1"/>
                  </a:lnTo>
                  <a:lnTo>
                    <a:pt x="851" y="10670"/>
                  </a:lnTo>
                  <a:lnTo>
                    <a:pt x="0"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910698" y="4098191"/>
              <a:ext cx="53283" cy="265108"/>
            </a:xfrm>
            <a:custGeom>
              <a:avLst/>
              <a:gdLst/>
              <a:ahLst/>
              <a:cxnLst/>
              <a:rect l="l" t="t" r="r" b="b"/>
              <a:pathLst>
                <a:path w="2737"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06" y="11369"/>
                    <a:pt x="2706" y="11490"/>
                  </a:cubicBezTo>
                  <a:cubicBezTo>
                    <a:pt x="2706" y="12129"/>
                    <a:pt x="2675" y="12858"/>
                    <a:pt x="2219" y="13314"/>
                  </a:cubicBezTo>
                  <a:cubicBezTo>
                    <a:pt x="2007" y="13527"/>
                    <a:pt x="1672" y="13618"/>
                    <a:pt x="1368" y="13618"/>
                  </a:cubicBezTo>
                  <a:cubicBezTo>
                    <a:pt x="973" y="13618"/>
                    <a:pt x="578" y="13436"/>
                    <a:pt x="365" y="13132"/>
                  </a:cubicBezTo>
                  <a:cubicBezTo>
                    <a:pt x="183" y="12858"/>
                    <a:pt x="92" y="12554"/>
                    <a:pt x="61" y="12250"/>
                  </a:cubicBezTo>
                  <a:cubicBezTo>
                    <a:pt x="31" y="12068"/>
                    <a:pt x="31" y="11885"/>
                    <a:pt x="31" y="11703"/>
                  </a:cubicBezTo>
                  <a:cubicBezTo>
                    <a:pt x="31" y="11095"/>
                    <a:pt x="31" y="10487"/>
                    <a:pt x="1" y="9879"/>
                  </a:cubicBezTo>
                  <a:lnTo>
                    <a:pt x="1" y="9819"/>
                  </a:lnTo>
                  <a:cubicBezTo>
                    <a:pt x="1" y="8694"/>
                    <a:pt x="1" y="7569"/>
                    <a:pt x="1" y="6414"/>
                  </a:cubicBezTo>
                  <a:cubicBezTo>
                    <a:pt x="1" y="5624"/>
                    <a:pt x="1" y="4803"/>
                    <a:pt x="1" y="4013"/>
                  </a:cubicBezTo>
                  <a:cubicBezTo>
                    <a:pt x="1" y="2706"/>
                    <a:pt x="1" y="1429"/>
                    <a:pt x="31" y="153"/>
                  </a:cubicBezTo>
                  <a:cubicBezTo>
                    <a:pt x="31" y="62"/>
                    <a:pt x="92" y="1"/>
                    <a:pt x="153"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907155" y="4098191"/>
              <a:ext cx="46780" cy="260378"/>
            </a:xfrm>
            <a:custGeom>
              <a:avLst/>
              <a:gdLst/>
              <a:ahLst/>
              <a:cxnLst/>
              <a:rect l="l" t="t" r="r" b="b"/>
              <a:pathLst>
                <a:path w="2403" h="13375" extrusionOk="0">
                  <a:moveTo>
                    <a:pt x="2250" y="1"/>
                  </a:moveTo>
                  <a:cubicBezTo>
                    <a:pt x="2341" y="1"/>
                    <a:pt x="2402" y="62"/>
                    <a:pt x="2402" y="122"/>
                  </a:cubicBezTo>
                  <a:cubicBezTo>
                    <a:pt x="2402" y="214"/>
                    <a:pt x="2402" y="305"/>
                    <a:pt x="2402" y="396"/>
                  </a:cubicBezTo>
                  <a:cubicBezTo>
                    <a:pt x="2372" y="1247"/>
                    <a:pt x="2372" y="3922"/>
                    <a:pt x="2372" y="5198"/>
                  </a:cubicBezTo>
                  <a:cubicBezTo>
                    <a:pt x="2372" y="7356"/>
                    <a:pt x="2372" y="9697"/>
                    <a:pt x="2372" y="10852"/>
                  </a:cubicBezTo>
                  <a:cubicBezTo>
                    <a:pt x="2372" y="11156"/>
                    <a:pt x="2372" y="11399"/>
                    <a:pt x="2372" y="11490"/>
                  </a:cubicBezTo>
                  <a:cubicBezTo>
                    <a:pt x="2372" y="12068"/>
                    <a:pt x="2341" y="12706"/>
                    <a:pt x="1946" y="13101"/>
                  </a:cubicBezTo>
                  <a:cubicBezTo>
                    <a:pt x="1733" y="13284"/>
                    <a:pt x="1460" y="13375"/>
                    <a:pt x="1186" y="13375"/>
                  </a:cubicBezTo>
                  <a:cubicBezTo>
                    <a:pt x="852" y="13375"/>
                    <a:pt x="487" y="13223"/>
                    <a:pt x="305" y="12949"/>
                  </a:cubicBezTo>
                  <a:cubicBezTo>
                    <a:pt x="153" y="12706"/>
                    <a:pt x="62" y="12433"/>
                    <a:pt x="31" y="12159"/>
                  </a:cubicBezTo>
                  <a:cubicBezTo>
                    <a:pt x="31" y="12007"/>
                    <a:pt x="31" y="11855"/>
                    <a:pt x="31" y="11673"/>
                  </a:cubicBezTo>
                  <a:cubicBezTo>
                    <a:pt x="1" y="11156"/>
                    <a:pt x="1" y="10609"/>
                    <a:pt x="1" y="10092"/>
                  </a:cubicBezTo>
                  <a:lnTo>
                    <a:pt x="1" y="10031"/>
                  </a:lnTo>
                  <a:cubicBezTo>
                    <a:pt x="1" y="9059"/>
                    <a:pt x="1" y="8056"/>
                    <a:pt x="1" y="7083"/>
                  </a:cubicBezTo>
                  <a:cubicBezTo>
                    <a:pt x="1" y="6353"/>
                    <a:pt x="1" y="5654"/>
                    <a:pt x="1" y="4955"/>
                  </a:cubicBezTo>
                  <a:cubicBezTo>
                    <a:pt x="1" y="3831"/>
                    <a:pt x="1" y="1247"/>
                    <a:pt x="1" y="122"/>
                  </a:cubicBezTo>
                  <a:cubicBezTo>
                    <a:pt x="1" y="62"/>
                    <a:pt x="62" y="1"/>
                    <a:pt x="123" y="1"/>
                  </a:cubicBezTo>
                  <a:cubicBezTo>
                    <a:pt x="548" y="1"/>
                    <a:pt x="1855" y="1"/>
                    <a:pt x="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904196" y="4221284"/>
              <a:ext cx="40259" cy="133158"/>
            </a:xfrm>
            <a:custGeom>
              <a:avLst/>
              <a:gdLst/>
              <a:ahLst/>
              <a:cxnLst/>
              <a:rect l="l" t="t" r="r" b="b"/>
              <a:pathLst>
                <a:path w="2068" h="6840" extrusionOk="0">
                  <a:moveTo>
                    <a:pt x="1" y="0"/>
                  </a:moveTo>
                  <a:cubicBezTo>
                    <a:pt x="1" y="2158"/>
                    <a:pt x="1" y="2827"/>
                    <a:pt x="1" y="3283"/>
                  </a:cubicBezTo>
                  <a:lnTo>
                    <a:pt x="1" y="3344"/>
                  </a:lnTo>
                  <a:cubicBezTo>
                    <a:pt x="1" y="3891"/>
                    <a:pt x="1" y="4468"/>
                    <a:pt x="31" y="5046"/>
                  </a:cubicBezTo>
                  <a:cubicBezTo>
                    <a:pt x="31" y="5228"/>
                    <a:pt x="31" y="5380"/>
                    <a:pt x="31" y="5562"/>
                  </a:cubicBezTo>
                  <a:cubicBezTo>
                    <a:pt x="62" y="5836"/>
                    <a:pt x="122" y="6140"/>
                    <a:pt x="274" y="6383"/>
                  </a:cubicBezTo>
                  <a:cubicBezTo>
                    <a:pt x="426" y="6687"/>
                    <a:pt x="730" y="6839"/>
                    <a:pt x="1034" y="6839"/>
                  </a:cubicBezTo>
                  <a:cubicBezTo>
                    <a:pt x="1278" y="6839"/>
                    <a:pt x="1521" y="6748"/>
                    <a:pt x="1673" y="6535"/>
                  </a:cubicBezTo>
                  <a:cubicBezTo>
                    <a:pt x="2037" y="6110"/>
                    <a:pt x="2068" y="5441"/>
                    <a:pt x="2068" y="4833"/>
                  </a:cubicBezTo>
                  <a:cubicBezTo>
                    <a:pt x="2068" y="4742"/>
                    <a:pt x="2068" y="4499"/>
                    <a:pt x="2068" y="4164"/>
                  </a:cubicBezTo>
                  <a:cubicBezTo>
                    <a:pt x="2068" y="3678"/>
                    <a:pt x="2068" y="2553"/>
                    <a:pt x="2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879920"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892360" y="4280445"/>
              <a:ext cx="8313" cy="8313"/>
            </a:xfrm>
            <a:custGeom>
              <a:avLst/>
              <a:gdLst/>
              <a:ahLst/>
              <a:cxnLst/>
              <a:rect l="l" t="t" r="r" b="b"/>
              <a:pathLst>
                <a:path w="427" h="427" extrusionOk="0">
                  <a:moveTo>
                    <a:pt x="214" y="1"/>
                  </a:moveTo>
                  <a:cubicBezTo>
                    <a:pt x="92" y="1"/>
                    <a:pt x="1" y="92"/>
                    <a:pt x="1" y="213"/>
                  </a:cubicBezTo>
                  <a:cubicBezTo>
                    <a:pt x="1" y="335"/>
                    <a:pt x="92" y="426"/>
                    <a:pt x="214" y="426"/>
                  </a:cubicBezTo>
                  <a:cubicBezTo>
                    <a:pt x="335" y="426"/>
                    <a:pt x="426" y="335"/>
                    <a:pt x="426" y="213"/>
                  </a:cubicBezTo>
                  <a:cubicBezTo>
                    <a:pt x="426" y="92"/>
                    <a:pt x="335" y="1"/>
                    <a:pt x="214" y="1"/>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892360" y="4112986"/>
              <a:ext cx="25463" cy="194694"/>
            </a:xfrm>
            <a:custGeom>
              <a:avLst/>
              <a:gdLst/>
              <a:ahLst/>
              <a:cxnLst/>
              <a:rect l="l" t="t" r="r" b="b"/>
              <a:pathLst>
                <a:path w="1308" h="10001" extrusionOk="0">
                  <a:moveTo>
                    <a:pt x="1277" y="10001"/>
                  </a:moveTo>
                  <a:cubicBezTo>
                    <a:pt x="1277" y="8846"/>
                    <a:pt x="1308" y="6536"/>
                    <a:pt x="1308" y="4438"/>
                  </a:cubicBezTo>
                  <a:cubicBezTo>
                    <a:pt x="1308" y="3283"/>
                    <a:pt x="1308" y="1095"/>
                    <a:pt x="1308" y="1"/>
                  </a:cubicBezTo>
                  <a:lnTo>
                    <a:pt x="1" y="1"/>
                  </a:lnTo>
                  <a:lnTo>
                    <a:pt x="1" y="10001"/>
                  </a:lnTo>
                  <a:lnTo>
                    <a:pt x="127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820759" y="4098191"/>
              <a:ext cx="53283" cy="265108"/>
            </a:xfrm>
            <a:custGeom>
              <a:avLst/>
              <a:gdLst/>
              <a:ahLst/>
              <a:cxnLst/>
              <a:rect l="l" t="t" r="r" b="b"/>
              <a:pathLst>
                <a:path w="2737" h="13618" extrusionOk="0">
                  <a:moveTo>
                    <a:pt x="2615" y="1"/>
                  </a:moveTo>
                  <a:cubicBezTo>
                    <a:pt x="2676"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36" y="11369"/>
                    <a:pt x="2736" y="11490"/>
                  </a:cubicBezTo>
                  <a:cubicBezTo>
                    <a:pt x="2736" y="12129"/>
                    <a:pt x="2706" y="12858"/>
                    <a:pt x="2220" y="13314"/>
                  </a:cubicBezTo>
                  <a:cubicBezTo>
                    <a:pt x="2007" y="13527"/>
                    <a:pt x="1703" y="13618"/>
                    <a:pt x="1369" y="13618"/>
                  </a:cubicBezTo>
                  <a:cubicBezTo>
                    <a:pt x="973" y="13618"/>
                    <a:pt x="578" y="13436"/>
                    <a:pt x="365" y="13132"/>
                  </a:cubicBezTo>
                  <a:cubicBezTo>
                    <a:pt x="183" y="12858"/>
                    <a:pt x="92" y="12554"/>
                    <a:pt x="61" y="12250"/>
                  </a:cubicBezTo>
                  <a:cubicBezTo>
                    <a:pt x="61" y="12068"/>
                    <a:pt x="31" y="11885"/>
                    <a:pt x="31" y="11703"/>
                  </a:cubicBezTo>
                  <a:cubicBezTo>
                    <a:pt x="31" y="11095"/>
                    <a:pt x="31" y="10487"/>
                    <a:pt x="31" y="9879"/>
                  </a:cubicBezTo>
                  <a:lnTo>
                    <a:pt x="31" y="9819"/>
                  </a:lnTo>
                  <a:cubicBezTo>
                    <a:pt x="1" y="8694"/>
                    <a:pt x="1" y="7569"/>
                    <a:pt x="1" y="6414"/>
                  </a:cubicBezTo>
                  <a:cubicBezTo>
                    <a:pt x="1" y="5624"/>
                    <a:pt x="31" y="4803"/>
                    <a:pt x="31" y="4013"/>
                  </a:cubicBezTo>
                  <a:cubicBezTo>
                    <a:pt x="31" y="2706"/>
                    <a:pt x="31" y="1429"/>
                    <a:pt x="31" y="153"/>
                  </a:cubicBezTo>
                  <a:cubicBezTo>
                    <a:pt x="31" y="62"/>
                    <a:pt x="92" y="1"/>
                    <a:pt x="183" y="1"/>
                  </a:cubicBezTo>
                  <a:cubicBezTo>
                    <a:pt x="639" y="1"/>
                    <a:pt x="2128" y="1"/>
                    <a:pt x="2615"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81719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371" y="7356"/>
                    <a:pt x="2371" y="9697"/>
                    <a:pt x="2371" y="10852"/>
                  </a:cubicBezTo>
                  <a:cubicBezTo>
                    <a:pt x="2371" y="11156"/>
                    <a:pt x="2371" y="11399"/>
                    <a:pt x="2371" y="11490"/>
                  </a:cubicBezTo>
                  <a:cubicBezTo>
                    <a:pt x="2371" y="12068"/>
                    <a:pt x="2341" y="12706"/>
                    <a:pt x="1945" y="13101"/>
                  </a:cubicBezTo>
                  <a:cubicBezTo>
                    <a:pt x="1733" y="13284"/>
                    <a:pt x="1459" y="13375"/>
                    <a:pt x="1186" y="13375"/>
                  </a:cubicBezTo>
                  <a:cubicBezTo>
                    <a:pt x="851" y="13375"/>
                    <a:pt x="517" y="13223"/>
                    <a:pt x="304" y="12949"/>
                  </a:cubicBezTo>
                  <a:cubicBezTo>
                    <a:pt x="152" y="12706"/>
                    <a:pt x="91" y="12433"/>
                    <a:pt x="61" y="12159"/>
                  </a:cubicBezTo>
                  <a:cubicBezTo>
                    <a:pt x="30" y="12007"/>
                    <a:pt x="30" y="11855"/>
                    <a:pt x="30" y="11673"/>
                  </a:cubicBezTo>
                  <a:cubicBezTo>
                    <a:pt x="30" y="11156"/>
                    <a:pt x="0" y="10609"/>
                    <a:pt x="0" y="10092"/>
                  </a:cubicBezTo>
                  <a:lnTo>
                    <a:pt x="0" y="10031"/>
                  </a:lnTo>
                  <a:cubicBezTo>
                    <a:pt x="0" y="9059"/>
                    <a:pt x="0" y="8056"/>
                    <a:pt x="0" y="7083"/>
                  </a:cubicBezTo>
                  <a:cubicBezTo>
                    <a:pt x="0" y="6353"/>
                    <a:pt x="0" y="5654"/>
                    <a:pt x="0" y="4955"/>
                  </a:cubicBezTo>
                  <a:cubicBezTo>
                    <a:pt x="0" y="3831"/>
                    <a:pt x="0" y="1247"/>
                    <a:pt x="0" y="122"/>
                  </a:cubicBezTo>
                  <a:cubicBezTo>
                    <a:pt x="0"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814237" y="4224593"/>
              <a:ext cx="40239" cy="129848"/>
            </a:xfrm>
            <a:custGeom>
              <a:avLst/>
              <a:gdLst/>
              <a:ahLst/>
              <a:cxnLst/>
              <a:rect l="l" t="t" r="r" b="b"/>
              <a:pathLst>
                <a:path w="2067" h="6670" extrusionOk="0">
                  <a:moveTo>
                    <a:pt x="509" y="0"/>
                  </a:moveTo>
                  <a:cubicBezTo>
                    <a:pt x="340" y="0"/>
                    <a:pt x="178" y="29"/>
                    <a:pt x="0" y="73"/>
                  </a:cubicBezTo>
                  <a:cubicBezTo>
                    <a:pt x="0" y="1076"/>
                    <a:pt x="0" y="2110"/>
                    <a:pt x="0" y="3113"/>
                  </a:cubicBezTo>
                  <a:lnTo>
                    <a:pt x="0" y="3174"/>
                  </a:lnTo>
                  <a:cubicBezTo>
                    <a:pt x="0" y="3751"/>
                    <a:pt x="30" y="4298"/>
                    <a:pt x="30" y="4876"/>
                  </a:cubicBezTo>
                  <a:cubicBezTo>
                    <a:pt x="30" y="5058"/>
                    <a:pt x="30" y="5210"/>
                    <a:pt x="61" y="5392"/>
                  </a:cubicBezTo>
                  <a:cubicBezTo>
                    <a:pt x="61" y="5666"/>
                    <a:pt x="122" y="5970"/>
                    <a:pt x="274" y="6213"/>
                  </a:cubicBezTo>
                  <a:cubicBezTo>
                    <a:pt x="456" y="6517"/>
                    <a:pt x="730" y="6669"/>
                    <a:pt x="1034" y="6669"/>
                  </a:cubicBezTo>
                  <a:cubicBezTo>
                    <a:pt x="1277" y="6669"/>
                    <a:pt x="1520" y="6578"/>
                    <a:pt x="1702" y="6365"/>
                  </a:cubicBezTo>
                  <a:cubicBezTo>
                    <a:pt x="2037" y="5940"/>
                    <a:pt x="2067" y="5271"/>
                    <a:pt x="2067" y="4663"/>
                  </a:cubicBezTo>
                  <a:cubicBezTo>
                    <a:pt x="2067" y="4572"/>
                    <a:pt x="2067" y="4329"/>
                    <a:pt x="2067" y="3994"/>
                  </a:cubicBezTo>
                  <a:cubicBezTo>
                    <a:pt x="2067" y="3234"/>
                    <a:pt x="2067" y="1988"/>
                    <a:pt x="2067" y="590"/>
                  </a:cubicBezTo>
                  <a:cubicBezTo>
                    <a:pt x="1945" y="590"/>
                    <a:pt x="1793" y="560"/>
                    <a:pt x="1641" y="499"/>
                  </a:cubicBezTo>
                  <a:cubicBezTo>
                    <a:pt x="1307" y="347"/>
                    <a:pt x="1064" y="73"/>
                    <a:pt x="699" y="12"/>
                  </a:cubicBezTo>
                  <a:cubicBezTo>
                    <a:pt x="634" y="4"/>
                    <a:pt x="571" y="0"/>
                    <a:pt x="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80123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69" y="851"/>
                    <a:pt x="852" y="669"/>
                    <a:pt x="852" y="426"/>
                  </a:cubicBezTo>
                  <a:cubicBezTo>
                    <a:pt x="852" y="183"/>
                    <a:pt x="669" y="0"/>
                    <a:pt x="42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789981"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802420" y="4280445"/>
              <a:ext cx="8313" cy="8313"/>
            </a:xfrm>
            <a:custGeom>
              <a:avLst/>
              <a:gdLst/>
              <a:ahLst/>
              <a:cxnLst/>
              <a:rect l="l" t="t" r="r" b="b"/>
              <a:pathLst>
                <a:path w="427" h="427" extrusionOk="0">
                  <a:moveTo>
                    <a:pt x="214" y="1"/>
                  </a:moveTo>
                  <a:cubicBezTo>
                    <a:pt x="123" y="1"/>
                    <a:pt x="1" y="92"/>
                    <a:pt x="1" y="213"/>
                  </a:cubicBezTo>
                  <a:cubicBezTo>
                    <a:pt x="1" y="335"/>
                    <a:pt x="123" y="426"/>
                    <a:pt x="214" y="426"/>
                  </a:cubicBezTo>
                  <a:cubicBezTo>
                    <a:pt x="335" y="426"/>
                    <a:pt x="427" y="335"/>
                    <a:pt x="427" y="213"/>
                  </a:cubicBezTo>
                  <a:cubicBezTo>
                    <a:pt x="427" y="92"/>
                    <a:pt x="335" y="1"/>
                    <a:pt x="214"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802420" y="4112986"/>
              <a:ext cx="25463" cy="194694"/>
            </a:xfrm>
            <a:custGeom>
              <a:avLst/>
              <a:gdLst/>
              <a:ahLst/>
              <a:cxnLst/>
              <a:rect l="l" t="t" r="r" b="b"/>
              <a:pathLst>
                <a:path w="1308" h="10001" extrusionOk="0">
                  <a:moveTo>
                    <a:pt x="1308" y="10001"/>
                  </a:moveTo>
                  <a:cubicBezTo>
                    <a:pt x="1308" y="8846"/>
                    <a:pt x="1308" y="6536"/>
                    <a:pt x="1308" y="4438"/>
                  </a:cubicBezTo>
                  <a:cubicBezTo>
                    <a:pt x="1308" y="3283"/>
                    <a:pt x="1308" y="1095"/>
                    <a:pt x="1308" y="1"/>
                  </a:cubicBezTo>
                  <a:lnTo>
                    <a:pt x="1" y="1"/>
                  </a:lnTo>
                  <a:lnTo>
                    <a:pt x="1" y="10001"/>
                  </a:lnTo>
                  <a:lnTo>
                    <a:pt x="1308"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73021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05" y="4287"/>
                  </a:cubicBezTo>
                  <a:cubicBezTo>
                    <a:pt x="2705" y="6749"/>
                    <a:pt x="2705" y="9423"/>
                    <a:pt x="2705" y="10730"/>
                  </a:cubicBezTo>
                  <a:cubicBezTo>
                    <a:pt x="2705" y="11095"/>
                    <a:pt x="2705" y="11369"/>
                    <a:pt x="2705" y="11490"/>
                  </a:cubicBezTo>
                  <a:cubicBezTo>
                    <a:pt x="2705" y="12129"/>
                    <a:pt x="2675" y="12858"/>
                    <a:pt x="2219" y="13314"/>
                  </a:cubicBezTo>
                  <a:cubicBezTo>
                    <a:pt x="1976" y="13527"/>
                    <a:pt x="1672" y="13618"/>
                    <a:pt x="1338" y="13618"/>
                  </a:cubicBezTo>
                  <a:cubicBezTo>
                    <a:pt x="973" y="13618"/>
                    <a:pt x="578" y="13436"/>
                    <a:pt x="335" y="13132"/>
                  </a:cubicBezTo>
                  <a:cubicBezTo>
                    <a:pt x="152" y="12858"/>
                    <a:pt x="91" y="12554"/>
                    <a:pt x="3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08" y="1"/>
                    <a:pt x="209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72725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401" y="7356"/>
                    <a:pt x="2401" y="9697"/>
                    <a:pt x="2371" y="10852"/>
                  </a:cubicBezTo>
                  <a:cubicBezTo>
                    <a:pt x="2371" y="11156"/>
                    <a:pt x="2371" y="11399"/>
                    <a:pt x="2371" y="11490"/>
                  </a:cubicBezTo>
                  <a:cubicBezTo>
                    <a:pt x="2371" y="12068"/>
                    <a:pt x="2371" y="12706"/>
                    <a:pt x="1946" y="13101"/>
                  </a:cubicBezTo>
                  <a:cubicBezTo>
                    <a:pt x="1763" y="13284"/>
                    <a:pt x="1490" y="13375"/>
                    <a:pt x="1216" y="13375"/>
                  </a:cubicBezTo>
                  <a:cubicBezTo>
                    <a:pt x="851" y="13375"/>
                    <a:pt x="517" y="13223"/>
                    <a:pt x="304" y="12949"/>
                  </a:cubicBezTo>
                  <a:cubicBezTo>
                    <a:pt x="152" y="12706"/>
                    <a:pt x="91" y="12433"/>
                    <a:pt x="61" y="12159"/>
                  </a:cubicBezTo>
                  <a:cubicBezTo>
                    <a:pt x="31" y="12007"/>
                    <a:pt x="31" y="11855"/>
                    <a:pt x="31" y="11673"/>
                  </a:cubicBezTo>
                  <a:cubicBezTo>
                    <a:pt x="31" y="11156"/>
                    <a:pt x="31" y="10609"/>
                    <a:pt x="0" y="10092"/>
                  </a:cubicBezTo>
                  <a:lnTo>
                    <a:pt x="0" y="10031"/>
                  </a:lnTo>
                  <a:cubicBezTo>
                    <a:pt x="0" y="9059"/>
                    <a:pt x="0" y="8056"/>
                    <a:pt x="0" y="7083"/>
                  </a:cubicBezTo>
                  <a:cubicBezTo>
                    <a:pt x="0" y="6353"/>
                    <a:pt x="0" y="5654"/>
                    <a:pt x="0" y="4955"/>
                  </a:cubicBezTo>
                  <a:cubicBezTo>
                    <a:pt x="31" y="3831"/>
                    <a:pt x="31" y="1247"/>
                    <a:pt x="31" y="122"/>
                  </a:cubicBezTo>
                  <a:cubicBezTo>
                    <a:pt x="31"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724297" y="4174289"/>
              <a:ext cx="40843" cy="180152"/>
            </a:xfrm>
            <a:custGeom>
              <a:avLst/>
              <a:gdLst/>
              <a:ahLst/>
              <a:cxnLst/>
              <a:rect l="l" t="t" r="r" b="b"/>
              <a:pathLst>
                <a:path w="2098" h="9254" extrusionOk="0">
                  <a:moveTo>
                    <a:pt x="522" y="1"/>
                  </a:moveTo>
                  <a:cubicBezTo>
                    <a:pt x="356" y="1"/>
                    <a:pt x="178" y="29"/>
                    <a:pt x="0" y="74"/>
                  </a:cubicBezTo>
                  <a:cubicBezTo>
                    <a:pt x="0" y="1077"/>
                    <a:pt x="0" y="4694"/>
                    <a:pt x="31" y="5697"/>
                  </a:cubicBezTo>
                  <a:lnTo>
                    <a:pt x="31" y="5758"/>
                  </a:lnTo>
                  <a:cubicBezTo>
                    <a:pt x="31" y="6305"/>
                    <a:pt x="31" y="6882"/>
                    <a:pt x="31" y="7460"/>
                  </a:cubicBezTo>
                  <a:cubicBezTo>
                    <a:pt x="31" y="7642"/>
                    <a:pt x="31" y="7794"/>
                    <a:pt x="61" y="7976"/>
                  </a:cubicBezTo>
                  <a:cubicBezTo>
                    <a:pt x="91" y="8250"/>
                    <a:pt x="152" y="8554"/>
                    <a:pt x="274" y="8797"/>
                  </a:cubicBezTo>
                  <a:cubicBezTo>
                    <a:pt x="456" y="9101"/>
                    <a:pt x="760" y="9253"/>
                    <a:pt x="1064" y="9253"/>
                  </a:cubicBezTo>
                  <a:cubicBezTo>
                    <a:pt x="1277" y="9253"/>
                    <a:pt x="1520" y="9162"/>
                    <a:pt x="1702" y="8949"/>
                  </a:cubicBezTo>
                  <a:cubicBezTo>
                    <a:pt x="2067" y="8524"/>
                    <a:pt x="2067" y="7855"/>
                    <a:pt x="2067" y="7247"/>
                  </a:cubicBezTo>
                  <a:cubicBezTo>
                    <a:pt x="2067" y="7156"/>
                    <a:pt x="2067" y="6913"/>
                    <a:pt x="2067" y="6578"/>
                  </a:cubicBezTo>
                  <a:cubicBezTo>
                    <a:pt x="2067" y="5818"/>
                    <a:pt x="2098" y="1988"/>
                    <a:pt x="2098" y="590"/>
                  </a:cubicBezTo>
                  <a:cubicBezTo>
                    <a:pt x="1946" y="590"/>
                    <a:pt x="1794" y="560"/>
                    <a:pt x="1642" y="499"/>
                  </a:cubicBezTo>
                  <a:cubicBezTo>
                    <a:pt x="1307" y="347"/>
                    <a:pt x="1064" y="74"/>
                    <a:pt x="699" y="13"/>
                  </a:cubicBezTo>
                  <a:cubicBezTo>
                    <a:pt x="642" y="5"/>
                    <a:pt x="583" y="1"/>
                    <a:pt x="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71129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70" y="851"/>
                    <a:pt x="852" y="669"/>
                    <a:pt x="852" y="426"/>
                  </a:cubicBezTo>
                  <a:cubicBezTo>
                    <a:pt x="852" y="183"/>
                    <a:pt x="670" y="0"/>
                    <a:pt x="426"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99457" y="4288738"/>
              <a:ext cx="10084" cy="10065"/>
            </a:xfrm>
            <a:custGeom>
              <a:avLst/>
              <a:gdLst/>
              <a:ahLst/>
              <a:cxnLst/>
              <a:rect l="l" t="t" r="r" b="b"/>
              <a:pathLst>
                <a:path w="518" h="517" extrusionOk="0">
                  <a:moveTo>
                    <a:pt x="244" y="0"/>
                  </a:moveTo>
                  <a:cubicBezTo>
                    <a:pt x="122" y="0"/>
                    <a:pt x="1" y="122"/>
                    <a:pt x="1" y="274"/>
                  </a:cubicBezTo>
                  <a:cubicBezTo>
                    <a:pt x="1" y="395"/>
                    <a:pt x="122" y="517"/>
                    <a:pt x="244" y="517"/>
                  </a:cubicBezTo>
                  <a:cubicBezTo>
                    <a:pt x="396" y="517"/>
                    <a:pt x="518" y="395"/>
                    <a:pt x="518" y="274"/>
                  </a:cubicBezTo>
                  <a:cubicBezTo>
                    <a:pt x="518" y="122"/>
                    <a:pt x="396" y="0"/>
                    <a:pt x="24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71187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712461" y="4112986"/>
              <a:ext cx="25463" cy="194694"/>
            </a:xfrm>
            <a:custGeom>
              <a:avLst/>
              <a:gdLst/>
              <a:ahLst/>
              <a:cxnLst/>
              <a:rect l="l" t="t" r="r" b="b"/>
              <a:pathLst>
                <a:path w="1308" h="10001" extrusionOk="0">
                  <a:moveTo>
                    <a:pt x="1307" y="10001"/>
                  </a:moveTo>
                  <a:cubicBezTo>
                    <a:pt x="1307" y="8846"/>
                    <a:pt x="1307" y="6536"/>
                    <a:pt x="1307" y="4438"/>
                  </a:cubicBezTo>
                  <a:cubicBezTo>
                    <a:pt x="1307" y="3283"/>
                    <a:pt x="1307" y="1095"/>
                    <a:pt x="1307"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4027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06" y="9423"/>
                    <a:pt x="2706" y="10730"/>
                  </a:cubicBezTo>
                  <a:cubicBezTo>
                    <a:pt x="2706" y="11095"/>
                    <a:pt x="2706" y="11369"/>
                    <a:pt x="2706" y="11490"/>
                  </a:cubicBezTo>
                  <a:cubicBezTo>
                    <a:pt x="2706" y="12129"/>
                    <a:pt x="2675" y="12858"/>
                    <a:pt x="2219" y="13314"/>
                  </a:cubicBezTo>
                  <a:cubicBezTo>
                    <a:pt x="1976" y="13527"/>
                    <a:pt x="1672" y="13618"/>
                    <a:pt x="1368" y="13618"/>
                  </a:cubicBezTo>
                  <a:cubicBezTo>
                    <a:pt x="973" y="13618"/>
                    <a:pt x="578" y="13436"/>
                    <a:pt x="335" y="13132"/>
                  </a:cubicBezTo>
                  <a:cubicBezTo>
                    <a:pt x="152" y="12858"/>
                    <a:pt x="92" y="12554"/>
                    <a:pt x="6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37316" y="4098191"/>
              <a:ext cx="46761" cy="260378"/>
            </a:xfrm>
            <a:custGeom>
              <a:avLst/>
              <a:gdLst/>
              <a:ahLst/>
              <a:cxnLst/>
              <a:rect l="l" t="t" r="r" b="b"/>
              <a:pathLst>
                <a:path w="2402" h="13375" extrusionOk="0">
                  <a:moveTo>
                    <a:pt x="2280" y="1"/>
                  </a:moveTo>
                  <a:cubicBezTo>
                    <a:pt x="2341" y="1"/>
                    <a:pt x="2402" y="62"/>
                    <a:pt x="2402" y="122"/>
                  </a:cubicBezTo>
                  <a:cubicBezTo>
                    <a:pt x="2402" y="214"/>
                    <a:pt x="2402" y="305"/>
                    <a:pt x="2402" y="396"/>
                  </a:cubicBezTo>
                  <a:cubicBezTo>
                    <a:pt x="2402" y="1247"/>
                    <a:pt x="2402" y="3922"/>
                    <a:pt x="2402" y="5198"/>
                  </a:cubicBezTo>
                  <a:cubicBezTo>
                    <a:pt x="2402" y="7356"/>
                    <a:pt x="2402" y="9697"/>
                    <a:pt x="2402" y="10852"/>
                  </a:cubicBezTo>
                  <a:cubicBezTo>
                    <a:pt x="2402" y="11156"/>
                    <a:pt x="2402" y="11399"/>
                    <a:pt x="2402" y="11490"/>
                  </a:cubicBezTo>
                  <a:cubicBezTo>
                    <a:pt x="2402" y="12068"/>
                    <a:pt x="2371" y="12706"/>
                    <a:pt x="1946" y="13101"/>
                  </a:cubicBezTo>
                  <a:cubicBezTo>
                    <a:pt x="1763" y="13284"/>
                    <a:pt x="1490" y="13375"/>
                    <a:pt x="1216" y="13375"/>
                  </a:cubicBezTo>
                  <a:cubicBezTo>
                    <a:pt x="851" y="13375"/>
                    <a:pt x="517" y="13223"/>
                    <a:pt x="335" y="12949"/>
                  </a:cubicBezTo>
                  <a:cubicBezTo>
                    <a:pt x="152" y="12706"/>
                    <a:pt x="92" y="12433"/>
                    <a:pt x="61" y="12159"/>
                  </a:cubicBezTo>
                  <a:cubicBezTo>
                    <a:pt x="61" y="12007"/>
                    <a:pt x="31" y="11855"/>
                    <a:pt x="31" y="11673"/>
                  </a:cubicBezTo>
                  <a:cubicBezTo>
                    <a:pt x="31" y="11156"/>
                    <a:pt x="31" y="10609"/>
                    <a:pt x="31" y="10092"/>
                  </a:cubicBezTo>
                  <a:lnTo>
                    <a:pt x="31" y="10031"/>
                  </a:lnTo>
                  <a:cubicBezTo>
                    <a:pt x="0" y="9059"/>
                    <a:pt x="31" y="8056"/>
                    <a:pt x="31" y="7083"/>
                  </a:cubicBezTo>
                  <a:cubicBezTo>
                    <a:pt x="31" y="6353"/>
                    <a:pt x="31" y="5654"/>
                    <a:pt x="31" y="4955"/>
                  </a:cubicBezTo>
                  <a:cubicBezTo>
                    <a:pt x="31" y="3831"/>
                    <a:pt x="31" y="1247"/>
                    <a:pt x="31" y="122"/>
                  </a:cubicBezTo>
                  <a:cubicBezTo>
                    <a:pt x="31" y="62"/>
                    <a:pt x="92" y="1"/>
                    <a:pt x="152" y="1"/>
                  </a:cubicBezTo>
                  <a:cubicBezTo>
                    <a:pt x="578" y="1"/>
                    <a:pt x="1885"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3773" y="4246124"/>
              <a:ext cx="40259" cy="108317"/>
            </a:xfrm>
            <a:custGeom>
              <a:avLst/>
              <a:gdLst/>
              <a:ahLst/>
              <a:cxnLst/>
              <a:rect l="l" t="t" r="r" b="b"/>
              <a:pathLst>
                <a:path w="2068" h="5564" extrusionOk="0">
                  <a:moveTo>
                    <a:pt x="1" y="1"/>
                  </a:moveTo>
                  <a:cubicBezTo>
                    <a:pt x="1" y="669"/>
                    <a:pt x="1" y="1338"/>
                    <a:pt x="1" y="2007"/>
                  </a:cubicBezTo>
                  <a:lnTo>
                    <a:pt x="1" y="2068"/>
                  </a:lnTo>
                  <a:cubicBezTo>
                    <a:pt x="1" y="2615"/>
                    <a:pt x="1" y="3192"/>
                    <a:pt x="1" y="3770"/>
                  </a:cubicBezTo>
                  <a:cubicBezTo>
                    <a:pt x="1" y="3952"/>
                    <a:pt x="31" y="4104"/>
                    <a:pt x="31" y="4286"/>
                  </a:cubicBezTo>
                  <a:cubicBezTo>
                    <a:pt x="62" y="4560"/>
                    <a:pt x="122" y="4864"/>
                    <a:pt x="244" y="5107"/>
                  </a:cubicBezTo>
                  <a:cubicBezTo>
                    <a:pt x="426" y="5411"/>
                    <a:pt x="730" y="5563"/>
                    <a:pt x="1034" y="5563"/>
                  </a:cubicBezTo>
                  <a:cubicBezTo>
                    <a:pt x="1277" y="5563"/>
                    <a:pt x="1490" y="5472"/>
                    <a:pt x="1673" y="5259"/>
                  </a:cubicBezTo>
                  <a:cubicBezTo>
                    <a:pt x="2037" y="4834"/>
                    <a:pt x="2068" y="4165"/>
                    <a:pt x="2068" y="3557"/>
                  </a:cubicBezTo>
                  <a:cubicBezTo>
                    <a:pt x="2068" y="3466"/>
                    <a:pt x="2068" y="3223"/>
                    <a:pt x="2068" y="2888"/>
                  </a:cubicBezTo>
                  <a:cubicBezTo>
                    <a:pt x="2068" y="2220"/>
                    <a:pt x="2068" y="1186"/>
                    <a:pt x="2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09517" y="4288738"/>
              <a:ext cx="10084" cy="10065"/>
            </a:xfrm>
            <a:custGeom>
              <a:avLst/>
              <a:gdLst/>
              <a:ahLst/>
              <a:cxnLst/>
              <a:rect l="l" t="t" r="r" b="b"/>
              <a:pathLst>
                <a:path w="518" h="517" extrusionOk="0">
                  <a:moveTo>
                    <a:pt x="275" y="0"/>
                  </a:moveTo>
                  <a:cubicBezTo>
                    <a:pt x="123" y="0"/>
                    <a:pt x="1" y="122"/>
                    <a:pt x="1" y="274"/>
                  </a:cubicBezTo>
                  <a:cubicBezTo>
                    <a:pt x="1" y="395"/>
                    <a:pt x="123" y="517"/>
                    <a:pt x="275" y="517"/>
                  </a:cubicBezTo>
                  <a:cubicBezTo>
                    <a:pt x="396" y="517"/>
                    <a:pt x="518" y="395"/>
                    <a:pt x="518" y="274"/>
                  </a:cubicBezTo>
                  <a:cubicBezTo>
                    <a:pt x="518" y="122"/>
                    <a:pt x="396" y="0"/>
                    <a:pt x="275"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2193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622521" y="4112986"/>
              <a:ext cx="26048" cy="194694"/>
            </a:xfrm>
            <a:custGeom>
              <a:avLst/>
              <a:gdLst/>
              <a:ahLst/>
              <a:cxnLst/>
              <a:rect l="l" t="t" r="r" b="b"/>
              <a:pathLst>
                <a:path w="1338" h="10001" extrusionOk="0">
                  <a:moveTo>
                    <a:pt x="1307" y="10001"/>
                  </a:moveTo>
                  <a:cubicBezTo>
                    <a:pt x="1307" y="8846"/>
                    <a:pt x="1307" y="6536"/>
                    <a:pt x="1307" y="4438"/>
                  </a:cubicBezTo>
                  <a:cubicBezTo>
                    <a:pt x="1338" y="3283"/>
                    <a:pt x="1338" y="1095"/>
                    <a:pt x="1338"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968089" y="4169792"/>
              <a:ext cx="452678" cy="31966"/>
            </a:xfrm>
            <a:custGeom>
              <a:avLst/>
              <a:gdLst/>
              <a:ahLst/>
              <a:cxnLst/>
              <a:rect l="l" t="t" r="r" b="b"/>
              <a:pathLst>
                <a:path w="23253" h="1642" extrusionOk="0">
                  <a:moveTo>
                    <a:pt x="23253" y="821"/>
                  </a:moveTo>
                  <a:cubicBezTo>
                    <a:pt x="23253" y="1064"/>
                    <a:pt x="23162" y="1247"/>
                    <a:pt x="23010" y="1399"/>
                  </a:cubicBezTo>
                  <a:cubicBezTo>
                    <a:pt x="22858" y="1551"/>
                    <a:pt x="22645" y="1642"/>
                    <a:pt x="22432" y="1642"/>
                  </a:cubicBezTo>
                  <a:lnTo>
                    <a:pt x="821" y="1642"/>
                  </a:lnTo>
                  <a:cubicBezTo>
                    <a:pt x="365" y="1642"/>
                    <a:pt x="0" y="1277"/>
                    <a:pt x="0" y="821"/>
                  </a:cubicBezTo>
                  <a:cubicBezTo>
                    <a:pt x="0" y="609"/>
                    <a:pt x="91" y="396"/>
                    <a:pt x="243" y="244"/>
                  </a:cubicBezTo>
                  <a:cubicBezTo>
                    <a:pt x="304" y="183"/>
                    <a:pt x="395" y="122"/>
                    <a:pt x="487" y="61"/>
                  </a:cubicBezTo>
                  <a:cubicBezTo>
                    <a:pt x="608" y="31"/>
                    <a:pt x="699" y="1"/>
                    <a:pt x="821" y="1"/>
                  </a:cubicBezTo>
                  <a:lnTo>
                    <a:pt x="22432" y="1"/>
                  </a:lnTo>
                  <a:cubicBezTo>
                    <a:pt x="22554" y="1"/>
                    <a:pt x="22645" y="31"/>
                    <a:pt x="22767" y="61"/>
                  </a:cubicBezTo>
                  <a:cubicBezTo>
                    <a:pt x="23040" y="213"/>
                    <a:pt x="23253" y="487"/>
                    <a:pt x="23253" y="8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978737" y="4378075"/>
              <a:ext cx="473975" cy="35528"/>
            </a:xfrm>
            <a:custGeom>
              <a:avLst/>
              <a:gdLst/>
              <a:ahLst/>
              <a:cxnLst/>
              <a:rect l="l" t="t" r="r" b="b"/>
              <a:pathLst>
                <a:path w="24347" h="1825" extrusionOk="0">
                  <a:moveTo>
                    <a:pt x="24347" y="1825"/>
                  </a:moveTo>
                  <a:lnTo>
                    <a:pt x="0" y="1825"/>
                  </a:lnTo>
                  <a:cubicBezTo>
                    <a:pt x="0" y="1308"/>
                    <a:pt x="213" y="852"/>
                    <a:pt x="547" y="518"/>
                  </a:cubicBezTo>
                  <a:cubicBezTo>
                    <a:pt x="882" y="183"/>
                    <a:pt x="1337" y="1"/>
                    <a:pt x="1824" y="1"/>
                  </a:cubicBezTo>
                  <a:lnTo>
                    <a:pt x="22523" y="1"/>
                  </a:lnTo>
                  <a:cubicBezTo>
                    <a:pt x="23526" y="1"/>
                    <a:pt x="24347" y="822"/>
                    <a:pt x="24347" y="18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791752" y="3802927"/>
              <a:ext cx="451490" cy="258606"/>
            </a:xfrm>
            <a:custGeom>
              <a:avLst/>
              <a:gdLst/>
              <a:ahLst/>
              <a:cxnLst/>
              <a:rect l="l" t="t" r="r" b="b"/>
              <a:pathLst>
                <a:path w="23192" h="13284" extrusionOk="0">
                  <a:moveTo>
                    <a:pt x="22766" y="5076"/>
                  </a:moveTo>
                  <a:cubicBezTo>
                    <a:pt x="22736" y="4803"/>
                    <a:pt x="22645" y="4560"/>
                    <a:pt x="22584" y="4317"/>
                  </a:cubicBezTo>
                  <a:cubicBezTo>
                    <a:pt x="22219" y="3161"/>
                    <a:pt x="21611" y="2098"/>
                    <a:pt x="20669" y="1368"/>
                  </a:cubicBezTo>
                  <a:cubicBezTo>
                    <a:pt x="20548" y="1247"/>
                    <a:pt x="20426" y="1155"/>
                    <a:pt x="20304" y="1064"/>
                  </a:cubicBezTo>
                  <a:cubicBezTo>
                    <a:pt x="18876" y="152"/>
                    <a:pt x="17082" y="0"/>
                    <a:pt x="15441" y="365"/>
                  </a:cubicBezTo>
                  <a:cubicBezTo>
                    <a:pt x="13557" y="791"/>
                    <a:pt x="11854" y="1763"/>
                    <a:pt x="10213" y="2736"/>
                  </a:cubicBezTo>
                  <a:cubicBezTo>
                    <a:pt x="8602" y="3709"/>
                    <a:pt x="6991" y="4772"/>
                    <a:pt x="5471" y="5897"/>
                  </a:cubicBezTo>
                  <a:cubicBezTo>
                    <a:pt x="3952" y="7022"/>
                    <a:pt x="2493" y="8238"/>
                    <a:pt x="1094" y="9514"/>
                  </a:cubicBezTo>
                  <a:cubicBezTo>
                    <a:pt x="760" y="9818"/>
                    <a:pt x="426" y="10152"/>
                    <a:pt x="91" y="10456"/>
                  </a:cubicBezTo>
                  <a:cubicBezTo>
                    <a:pt x="30" y="10517"/>
                    <a:pt x="30" y="10578"/>
                    <a:pt x="30" y="10608"/>
                  </a:cubicBezTo>
                  <a:cubicBezTo>
                    <a:pt x="0" y="10669"/>
                    <a:pt x="0" y="10730"/>
                    <a:pt x="61" y="10791"/>
                  </a:cubicBezTo>
                  <a:cubicBezTo>
                    <a:pt x="182" y="10973"/>
                    <a:pt x="304" y="11125"/>
                    <a:pt x="456" y="11307"/>
                  </a:cubicBezTo>
                  <a:cubicBezTo>
                    <a:pt x="486" y="11368"/>
                    <a:pt x="578" y="11368"/>
                    <a:pt x="638" y="11368"/>
                  </a:cubicBezTo>
                  <a:cubicBezTo>
                    <a:pt x="699" y="11399"/>
                    <a:pt x="760" y="11429"/>
                    <a:pt x="821" y="11368"/>
                  </a:cubicBezTo>
                  <a:cubicBezTo>
                    <a:pt x="2705" y="10061"/>
                    <a:pt x="4590" y="8754"/>
                    <a:pt x="6566" y="7569"/>
                  </a:cubicBezTo>
                  <a:cubicBezTo>
                    <a:pt x="8511" y="6383"/>
                    <a:pt x="10547" y="5320"/>
                    <a:pt x="12705" y="4499"/>
                  </a:cubicBezTo>
                  <a:cubicBezTo>
                    <a:pt x="13313" y="4256"/>
                    <a:pt x="13921" y="3982"/>
                    <a:pt x="14590" y="3952"/>
                  </a:cubicBezTo>
                  <a:cubicBezTo>
                    <a:pt x="14985" y="3921"/>
                    <a:pt x="15411" y="4013"/>
                    <a:pt x="15715" y="4225"/>
                  </a:cubicBezTo>
                  <a:cubicBezTo>
                    <a:pt x="14529" y="4955"/>
                    <a:pt x="13678" y="6201"/>
                    <a:pt x="13435" y="7569"/>
                  </a:cubicBezTo>
                  <a:cubicBezTo>
                    <a:pt x="13374" y="7964"/>
                    <a:pt x="13374" y="8359"/>
                    <a:pt x="13405" y="8754"/>
                  </a:cubicBezTo>
                  <a:cubicBezTo>
                    <a:pt x="13496" y="9788"/>
                    <a:pt x="13952" y="10760"/>
                    <a:pt x="14681" y="11551"/>
                  </a:cubicBezTo>
                  <a:cubicBezTo>
                    <a:pt x="14742" y="11611"/>
                    <a:pt x="14803" y="11672"/>
                    <a:pt x="14864" y="11733"/>
                  </a:cubicBezTo>
                  <a:cubicBezTo>
                    <a:pt x="16019" y="12827"/>
                    <a:pt x="17599" y="13283"/>
                    <a:pt x="19149" y="12918"/>
                  </a:cubicBezTo>
                  <a:cubicBezTo>
                    <a:pt x="20700" y="12554"/>
                    <a:pt x="21976" y="11490"/>
                    <a:pt x="22554" y="10000"/>
                  </a:cubicBezTo>
                  <a:cubicBezTo>
                    <a:pt x="23192" y="8450"/>
                    <a:pt x="23131" y="6687"/>
                    <a:pt x="22766" y="50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17786" y="3880447"/>
              <a:ext cx="169250" cy="162962"/>
            </a:xfrm>
            <a:custGeom>
              <a:avLst/>
              <a:gdLst/>
              <a:ahLst/>
              <a:cxnLst/>
              <a:rect l="l" t="t" r="r" b="b"/>
              <a:pathLst>
                <a:path w="8694" h="8371" extrusionOk="0">
                  <a:moveTo>
                    <a:pt x="7508" y="0"/>
                  </a:moveTo>
                  <a:cubicBezTo>
                    <a:pt x="7478" y="183"/>
                    <a:pt x="7386" y="335"/>
                    <a:pt x="7295" y="486"/>
                  </a:cubicBezTo>
                  <a:cubicBezTo>
                    <a:pt x="6779" y="1277"/>
                    <a:pt x="5715" y="1581"/>
                    <a:pt x="4833" y="1581"/>
                  </a:cubicBezTo>
                  <a:cubicBezTo>
                    <a:pt x="4590" y="1581"/>
                    <a:pt x="4347" y="1550"/>
                    <a:pt x="4104" y="1490"/>
                  </a:cubicBezTo>
                  <a:cubicBezTo>
                    <a:pt x="3861" y="1429"/>
                    <a:pt x="3648" y="1338"/>
                    <a:pt x="3405" y="1246"/>
                  </a:cubicBezTo>
                  <a:cubicBezTo>
                    <a:pt x="3037" y="1063"/>
                    <a:pt x="2656" y="920"/>
                    <a:pt x="2260" y="920"/>
                  </a:cubicBezTo>
                  <a:cubicBezTo>
                    <a:pt x="2068" y="920"/>
                    <a:pt x="1871" y="954"/>
                    <a:pt x="1672" y="1034"/>
                  </a:cubicBezTo>
                  <a:cubicBezTo>
                    <a:pt x="730" y="1885"/>
                    <a:pt x="91" y="3070"/>
                    <a:pt x="31" y="4347"/>
                  </a:cubicBezTo>
                  <a:cubicBezTo>
                    <a:pt x="0" y="5806"/>
                    <a:pt x="730" y="7234"/>
                    <a:pt x="2037" y="7933"/>
                  </a:cubicBezTo>
                  <a:cubicBezTo>
                    <a:pt x="2608" y="8226"/>
                    <a:pt x="3256" y="8371"/>
                    <a:pt x="3905" y="8371"/>
                  </a:cubicBezTo>
                  <a:cubicBezTo>
                    <a:pt x="4602" y="8371"/>
                    <a:pt x="5298" y="8203"/>
                    <a:pt x="5897" y="7873"/>
                  </a:cubicBezTo>
                  <a:cubicBezTo>
                    <a:pt x="7143" y="7204"/>
                    <a:pt x="7994" y="5958"/>
                    <a:pt x="8298" y="4620"/>
                  </a:cubicBezTo>
                  <a:cubicBezTo>
                    <a:pt x="8693" y="3040"/>
                    <a:pt x="8298" y="1398"/>
                    <a:pt x="75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11284" y="3905287"/>
              <a:ext cx="153287" cy="129478"/>
            </a:xfrm>
            <a:custGeom>
              <a:avLst/>
              <a:gdLst/>
              <a:ahLst/>
              <a:cxnLst/>
              <a:rect l="l" t="t" r="r" b="b"/>
              <a:pathLst>
                <a:path w="7874" h="6651" extrusionOk="0">
                  <a:moveTo>
                    <a:pt x="2103" y="0"/>
                  </a:moveTo>
                  <a:cubicBezTo>
                    <a:pt x="1961" y="0"/>
                    <a:pt x="1818" y="19"/>
                    <a:pt x="1672" y="62"/>
                  </a:cubicBezTo>
                  <a:cubicBezTo>
                    <a:pt x="1612" y="62"/>
                    <a:pt x="1520" y="122"/>
                    <a:pt x="1460" y="183"/>
                  </a:cubicBezTo>
                  <a:cubicBezTo>
                    <a:pt x="639" y="913"/>
                    <a:pt x="92" y="1946"/>
                    <a:pt x="61" y="3040"/>
                  </a:cubicBezTo>
                  <a:cubicBezTo>
                    <a:pt x="1" y="4347"/>
                    <a:pt x="669" y="5624"/>
                    <a:pt x="1885" y="6232"/>
                  </a:cubicBezTo>
                  <a:cubicBezTo>
                    <a:pt x="2418" y="6513"/>
                    <a:pt x="3023" y="6650"/>
                    <a:pt x="3626" y="6650"/>
                  </a:cubicBezTo>
                  <a:cubicBezTo>
                    <a:pt x="4262" y="6650"/>
                    <a:pt x="4896" y="6498"/>
                    <a:pt x="5441" y="6201"/>
                  </a:cubicBezTo>
                  <a:cubicBezTo>
                    <a:pt x="6566" y="5594"/>
                    <a:pt x="7356" y="4499"/>
                    <a:pt x="7660" y="3283"/>
                  </a:cubicBezTo>
                  <a:cubicBezTo>
                    <a:pt x="7873" y="2341"/>
                    <a:pt x="7812" y="1369"/>
                    <a:pt x="7508" y="487"/>
                  </a:cubicBezTo>
                  <a:cubicBezTo>
                    <a:pt x="7421" y="204"/>
                    <a:pt x="7194" y="46"/>
                    <a:pt x="6938" y="46"/>
                  </a:cubicBezTo>
                  <a:cubicBezTo>
                    <a:pt x="6836" y="46"/>
                    <a:pt x="6730" y="71"/>
                    <a:pt x="6627" y="122"/>
                  </a:cubicBezTo>
                  <a:cubicBezTo>
                    <a:pt x="6293" y="274"/>
                    <a:pt x="5928" y="366"/>
                    <a:pt x="5563" y="396"/>
                  </a:cubicBezTo>
                  <a:cubicBezTo>
                    <a:pt x="5198" y="517"/>
                    <a:pt x="4803" y="578"/>
                    <a:pt x="4469" y="578"/>
                  </a:cubicBezTo>
                  <a:cubicBezTo>
                    <a:pt x="4226" y="578"/>
                    <a:pt x="4013" y="548"/>
                    <a:pt x="3770" y="517"/>
                  </a:cubicBezTo>
                  <a:cubicBezTo>
                    <a:pt x="3557" y="457"/>
                    <a:pt x="3375" y="366"/>
                    <a:pt x="3162" y="274"/>
                  </a:cubicBezTo>
                  <a:cubicBezTo>
                    <a:pt x="2812" y="122"/>
                    <a:pt x="2463" y="0"/>
                    <a:pt x="210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439682" y="3822453"/>
              <a:ext cx="89959" cy="155059"/>
            </a:xfrm>
            <a:custGeom>
              <a:avLst/>
              <a:gdLst/>
              <a:ahLst/>
              <a:cxnLst/>
              <a:rect l="l" t="t" r="r" b="b"/>
              <a:pathLst>
                <a:path w="4621" h="7965" extrusionOk="0">
                  <a:moveTo>
                    <a:pt x="2067" y="426"/>
                  </a:moveTo>
                  <a:cubicBezTo>
                    <a:pt x="1794" y="244"/>
                    <a:pt x="1520" y="92"/>
                    <a:pt x="1247" y="0"/>
                  </a:cubicBezTo>
                  <a:cubicBezTo>
                    <a:pt x="1247" y="0"/>
                    <a:pt x="1" y="517"/>
                    <a:pt x="1" y="2128"/>
                  </a:cubicBezTo>
                  <a:cubicBezTo>
                    <a:pt x="1" y="2158"/>
                    <a:pt x="1" y="2189"/>
                    <a:pt x="1" y="2219"/>
                  </a:cubicBezTo>
                  <a:cubicBezTo>
                    <a:pt x="517" y="2432"/>
                    <a:pt x="973" y="2766"/>
                    <a:pt x="1368" y="3314"/>
                  </a:cubicBezTo>
                  <a:cubicBezTo>
                    <a:pt x="2311" y="4590"/>
                    <a:pt x="2098" y="6383"/>
                    <a:pt x="1703" y="7812"/>
                  </a:cubicBezTo>
                  <a:cubicBezTo>
                    <a:pt x="2736" y="7903"/>
                    <a:pt x="4043" y="7964"/>
                    <a:pt x="4621" y="7265"/>
                  </a:cubicBezTo>
                  <a:cubicBezTo>
                    <a:pt x="4560" y="5958"/>
                    <a:pt x="4590" y="2067"/>
                    <a:pt x="2067" y="4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313650" y="3733097"/>
              <a:ext cx="12459" cy="668670"/>
            </a:xfrm>
            <a:custGeom>
              <a:avLst/>
              <a:gdLst/>
              <a:ahLst/>
              <a:cxnLst/>
              <a:rect l="l" t="t" r="r" b="b"/>
              <a:pathLst>
                <a:path w="640" h="34348" extrusionOk="0">
                  <a:moveTo>
                    <a:pt x="639" y="305"/>
                  </a:moveTo>
                  <a:lnTo>
                    <a:pt x="639" y="34348"/>
                  </a:lnTo>
                  <a:lnTo>
                    <a:pt x="1" y="34348"/>
                  </a:lnTo>
                  <a:lnTo>
                    <a:pt x="1" y="305"/>
                  </a:lnTo>
                  <a:cubicBezTo>
                    <a:pt x="1" y="122"/>
                    <a:pt x="122" y="1"/>
                    <a:pt x="305" y="1"/>
                  </a:cubicBezTo>
                  <a:cubicBezTo>
                    <a:pt x="487" y="1"/>
                    <a:pt x="639" y="122"/>
                    <a:pt x="639" y="3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961" y="3914768"/>
              <a:ext cx="246770" cy="11252"/>
            </a:xfrm>
            <a:custGeom>
              <a:avLst/>
              <a:gdLst/>
              <a:ahLst/>
              <a:cxnLst/>
              <a:rect l="l" t="t" r="r" b="b"/>
              <a:pathLst>
                <a:path w="12676" h="578" extrusionOk="0">
                  <a:moveTo>
                    <a:pt x="12675" y="578"/>
                  </a:moveTo>
                  <a:lnTo>
                    <a:pt x="304" y="578"/>
                  </a:lnTo>
                  <a:cubicBezTo>
                    <a:pt x="152" y="578"/>
                    <a:pt x="0" y="456"/>
                    <a:pt x="0" y="304"/>
                  </a:cubicBezTo>
                  <a:lnTo>
                    <a:pt x="0" y="304"/>
                  </a:lnTo>
                  <a:cubicBezTo>
                    <a:pt x="0" y="122"/>
                    <a:pt x="152" y="0"/>
                    <a:pt x="304" y="0"/>
                  </a:cubicBezTo>
                  <a:lnTo>
                    <a:pt x="12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332572" y="3895242"/>
              <a:ext cx="51492" cy="51492"/>
            </a:xfrm>
            <a:custGeom>
              <a:avLst/>
              <a:gdLst/>
              <a:ahLst/>
              <a:cxnLst/>
              <a:rect l="l" t="t" r="r" b="b"/>
              <a:pathLst>
                <a:path w="2645" h="2645" extrusionOk="0">
                  <a:moveTo>
                    <a:pt x="2645" y="1307"/>
                  </a:moveTo>
                  <a:cubicBezTo>
                    <a:pt x="2645" y="2037"/>
                    <a:pt x="2067" y="2644"/>
                    <a:pt x="1338" y="2644"/>
                  </a:cubicBezTo>
                  <a:cubicBezTo>
                    <a:pt x="608" y="2644"/>
                    <a:pt x="0" y="2037"/>
                    <a:pt x="0" y="1307"/>
                  </a:cubicBezTo>
                  <a:cubicBezTo>
                    <a:pt x="0" y="578"/>
                    <a:pt x="608" y="0"/>
                    <a:pt x="1338" y="0"/>
                  </a:cubicBezTo>
                  <a:cubicBezTo>
                    <a:pt x="2067" y="0"/>
                    <a:pt x="2645" y="578"/>
                    <a:pt x="2645" y="13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90575" y="4358549"/>
              <a:ext cx="462158" cy="55054"/>
            </a:xfrm>
            <a:custGeom>
              <a:avLst/>
              <a:gdLst/>
              <a:ahLst/>
              <a:cxnLst/>
              <a:rect l="l" t="t" r="r" b="b"/>
              <a:pathLst>
                <a:path w="23740" h="2828" extrusionOk="0">
                  <a:moveTo>
                    <a:pt x="23740" y="2828"/>
                  </a:moveTo>
                  <a:lnTo>
                    <a:pt x="1" y="2828"/>
                  </a:lnTo>
                  <a:cubicBezTo>
                    <a:pt x="1" y="2037"/>
                    <a:pt x="335" y="1338"/>
                    <a:pt x="821" y="821"/>
                  </a:cubicBezTo>
                  <a:cubicBezTo>
                    <a:pt x="1338" y="305"/>
                    <a:pt x="2068" y="1"/>
                    <a:pt x="2827" y="1"/>
                  </a:cubicBezTo>
                  <a:lnTo>
                    <a:pt x="20943" y="1"/>
                  </a:lnTo>
                  <a:cubicBezTo>
                    <a:pt x="22493" y="1"/>
                    <a:pt x="23740" y="1277"/>
                    <a:pt x="23740" y="28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1346206" y="3536651"/>
              <a:ext cx="425462" cy="547952"/>
            </a:xfrm>
            <a:custGeom>
              <a:avLst/>
              <a:gdLst/>
              <a:ahLst/>
              <a:cxnLst/>
              <a:rect l="l" t="t" r="r" b="b"/>
              <a:pathLst>
                <a:path w="21855" h="28147" extrusionOk="0">
                  <a:moveTo>
                    <a:pt x="21855" y="26688"/>
                  </a:moveTo>
                  <a:cubicBezTo>
                    <a:pt x="21855" y="27903"/>
                    <a:pt x="20761" y="28147"/>
                    <a:pt x="19727" y="28147"/>
                  </a:cubicBezTo>
                  <a:cubicBezTo>
                    <a:pt x="16870" y="28147"/>
                    <a:pt x="14013" y="28116"/>
                    <a:pt x="11186" y="28116"/>
                  </a:cubicBezTo>
                  <a:lnTo>
                    <a:pt x="10669" y="28116"/>
                  </a:lnTo>
                  <a:cubicBezTo>
                    <a:pt x="7842" y="28116"/>
                    <a:pt x="4985" y="28147"/>
                    <a:pt x="2158" y="28147"/>
                  </a:cubicBezTo>
                  <a:cubicBezTo>
                    <a:pt x="1095" y="28147"/>
                    <a:pt x="31" y="27903"/>
                    <a:pt x="0" y="26688"/>
                  </a:cubicBezTo>
                  <a:cubicBezTo>
                    <a:pt x="0" y="26171"/>
                    <a:pt x="213" y="25654"/>
                    <a:pt x="365" y="25198"/>
                  </a:cubicBezTo>
                  <a:cubicBezTo>
                    <a:pt x="578" y="24651"/>
                    <a:pt x="760" y="24104"/>
                    <a:pt x="973" y="23557"/>
                  </a:cubicBezTo>
                  <a:cubicBezTo>
                    <a:pt x="973" y="23527"/>
                    <a:pt x="1003" y="23466"/>
                    <a:pt x="1034" y="23405"/>
                  </a:cubicBezTo>
                  <a:cubicBezTo>
                    <a:pt x="1338" y="22554"/>
                    <a:pt x="2219" y="20426"/>
                    <a:pt x="3283" y="17964"/>
                  </a:cubicBezTo>
                  <a:cubicBezTo>
                    <a:pt x="5593" y="12493"/>
                    <a:pt x="8602" y="5532"/>
                    <a:pt x="8633" y="5502"/>
                  </a:cubicBezTo>
                  <a:cubicBezTo>
                    <a:pt x="8420" y="3769"/>
                    <a:pt x="8238" y="2098"/>
                    <a:pt x="8025" y="487"/>
                  </a:cubicBezTo>
                  <a:cubicBezTo>
                    <a:pt x="8025" y="395"/>
                    <a:pt x="8086" y="304"/>
                    <a:pt x="8177" y="243"/>
                  </a:cubicBezTo>
                  <a:cubicBezTo>
                    <a:pt x="8207" y="92"/>
                    <a:pt x="8329" y="0"/>
                    <a:pt x="8572" y="0"/>
                  </a:cubicBezTo>
                  <a:lnTo>
                    <a:pt x="13283" y="0"/>
                  </a:lnTo>
                  <a:cubicBezTo>
                    <a:pt x="13526" y="0"/>
                    <a:pt x="13648" y="92"/>
                    <a:pt x="13678" y="243"/>
                  </a:cubicBezTo>
                  <a:cubicBezTo>
                    <a:pt x="13770" y="304"/>
                    <a:pt x="13830" y="395"/>
                    <a:pt x="13830" y="487"/>
                  </a:cubicBezTo>
                  <a:lnTo>
                    <a:pt x="13283" y="5624"/>
                  </a:lnTo>
                  <a:cubicBezTo>
                    <a:pt x="13283" y="5624"/>
                    <a:pt x="15624" y="11004"/>
                    <a:pt x="17113" y="14469"/>
                  </a:cubicBezTo>
                  <a:cubicBezTo>
                    <a:pt x="17782" y="16049"/>
                    <a:pt x="18451" y="17660"/>
                    <a:pt x="19058" y="19089"/>
                  </a:cubicBezTo>
                  <a:cubicBezTo>
                    <a:pt x="19970" y="21216"/>
                    <a:pt x="20669" y="22949"/>
                    <a:pt x="20882" y="23557"/>
                  </a:cubicBezTo>
                  <a:cubicBezTo>
                    <a:pt x="21095" y="24104"/>
                    <a:pt x="21277" y="24651"/>
                    <a:pt x="21490" y="25198"/>
                  </a:cubicBezTo>
                  <a:cubicBezTo>
                    <a:pt x="21672" y="25654"/>
                    <a:pt x="21855" y="26171"/>
                    <a:pt x="21855" y="266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1311301" y="3799248"/>
              <a:ext cx="355652" cy="261682"/>
            </a:xfrm>
            <a:custGeom>
              <a:avLst/>
              <a:gdLst/>
              <a:ahLst/>
              <a:cxnLst/>
              <a:rect l="l" t="t" r="r" b="b"/>
              <a:pathLst>
                <a:path w="18269" h="13442" extrusionOk="0">
                  <a:moveTo>
                    <a:pt x="12225" y="1"/>
                  </a:moveTo>
                  <a:cubicBezTo>
                    <a:pt x="11668" y="1"/>
                    <a:pt x="11113" y="55"/>
                    <a:pt x="10578" y="159"/>
                  </a:cubicBezTo>
                  <a:cubicBezTo>
                    <a:pt x="9423" y="402"/>
                    <a:pt x="8481" y="1071"/>
                    <a:pt x="7356" y="1405"/>
                  </a:cubicBezTo>
                  <a:cubicBezTo>
                    <a:pt x="6850" y="1563"/>
                    <a:pt x="6253" y="1664"/>
                    <a:pt x="5664" y="1664"/>
                  </a:cubicBezTo>
                  <a:cubicBezTo>
                    <a:pt x="5122" y="1664"/>
                    <a:pt x="4586" y="1579"/>
                    <a:pt x="4134" y="1375"/>
                  </a:cubicBezTo>
                  <a:cubicBezTo>
                    <a:pt x="2675" y="4931"/>
                    <a:pt x="1095" y="8730"/>
                    <a:pt x="761" y="9642"/>
                  </a:cubicBezTo>
                  <a:cubicBezTo>
                    <a:pt x="609" y="10068"/>
                    <a:pt x="457" y="10524"/>
                    <a:pt x="305" y="11010"/>
                  </a:cubicBezTo>
                  <a:cubicBezTo>
                    <a:pt x="153" y="11405"/>
                    <a:pt x="1" y="11800"/>
                    <a:pt x="1" y="12226"/>
                  </a:cubicBezTo>
                  <a:cubicBezTo>
                    <a:pt x="31" y="13259"/>
                    <a:pt x="943" y="13442"/>
                    <a:pt x="1794" y="13442"/>
                  </a:cubicBezTo>
                  <a:cubicBezTo>
                    <a:pt x="4165" y="13442"/>
                    <a:pt x="6536" y="13411"/>
                    <a:pt x="8937" y="13411"/>
                  </a:cubicBezTo>
                  <a:lnTo>
                    <a:pt x="9363" y="13411"/>
                  </a:lnTo>
                  <a:cubicBezTo>
                    <a:pt x="11733" y="13411"/>
                    <a:pt x="14104" y="13442"/>
                    <a:pt x="16475" y="13442"/>
                  </a:cubicBezTo>
                  <a:cubicBezTo>
                    <a:pt x="17326" y="13442"/>
                    <a:pt x="18238" y="13259"/>
                    <a:pt x="18268" y="12226"/>
                  </a:cubicBezTo>
                  <a:cubicBezTo>
                    <a:pt x="18268" y="11800"/>
                    <a:pt x="18117" y="11405"/>
                    <a:pt x="17995" y="11010"/>
                  </a:cubicBezTo>
                  <a:cubicBezTo>
                    <a:pt x="17813" y="10524"/>
                    <a:pt x="17661" y="10068"/>
                    <a:pt x="17509" y="9642"/>
                  </a:cubicBezTo>
                  <a:cubicBezTo>
                    <a:pt x="17144" y="8609"/>
                    <a:pt x="15229" y="3989"/>
                    <a:pt x="13618" y="129"/>
                  </a:cubicBezTo>
                  <a:cubicBezTo>
                    <a:pt x="13557" y="129"/>
                    <a:pt x="13527" y="98"/>
                    <a:pt x="13496" y="98"/>
                  </a:cubicBezTo>
                  <a:cubicBezTo>
                    <a:pt x="13076" y="32"/>
                    <a:pt x="12650" y="1"/>
                    <a:pt x="122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1074615" y="3908246"/>
              <a:ext cx="57429" cy="57429"/>
            </a:xfrm>
            <a:custGeom>
              <a:avLst/>
              <a:gdLst/>
              <a:ahLst/>
              <a:cxnLst/>
              <a:rect l="l" t="t" r="r" b="b"/>
              <a:pathLst>
                <a:path w="2950" h="2950" extrusionOk="0">
                  <a:moveTo>
                    <a:pt x="1460" y="1"/>
                  </a:moveTo>
                  <a:cubicBezTo>
                    <a:pt x="639" y="1"/>
                    <a:pt x="1" y="669"/>
                    <a:pt x="1" y="1490"/>
                  </a:cubicBezTo>
                  <a:cubicBezTo>
                    <a:pt x="1" y="2311"/>
                    <a:pt x="639" y="2949"/>
                    <a:pt x="1460" y="2949"/>
                  </a:cubicBezTo>
                  <a:cubicBezTo>
                    <a:pt x="2281" y="2949"/>
                    <a:pt x="2949" y="2311"/>
                    <a:pt x="2949" y="1490"/>
                  </a:cubicBezTo>
                  <a:cubicBezTo>
                    <a:pt x="2949" y="669"/>
                    <a:pt x="2281" y="1"/>
                    <a:pt x="1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1254495" y="3937253"/>
              <a:ext cx="56826" cy="57410"/>
            </a:xfrm>
            <a:custGeom>
              <a:avLst/>
              <a:gdLst/>
              <a:ahLst/>
              <a:cxnLst/>
              <a:rect l="l" t="t" r="r" b="b"/>
              <a:pathLst>
                <a:path w="2919" h="2949" extrusionOk="0">
                  <a:moveTo>
                    <a:pt x="1460" y="0"/>
                  </a:moveTo>
                  <a:cubicBezTo>
                    <a:pt x="639" y="0"/>
                    <a:pt x="1" y="669"/>
                    <a:pt x="1" y="1459"/>
                  </a:cubicBezTo>
                  <a:cubicBezTo>
                    <a:pt x="1" y="2280"/>
                    <a:pt x="639" y="2949"/>
                    <a:pt x="1460" y="2949"/>
                  </a:cubicBezTo>
                  <a:cubicBezTo>
                    <a:pt x="2280" y="2949"/>
                    <a:pt x="2919" y="2280"/>
                    <a:pt x="2919" y="1459"/>
                  </a:cubicBezTo>
                  <a:cubicBezTo>
                    <a:pt x="2919" y="669"/>
                    <a:pt x="2280" y="0"/>
                    <a:pt x="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1188227" y="3977492"/>
              <a:ext cx="34944" cy="35509"/>
            </a:xfrm>
            <a:custGeom>
              <a:avLst/>
              <a:gdLst/>
              <a:ahLst/>
              <a:cxnLst/>
              <a:rect l="l" t="t" r="r" b="b"/>
              <a:pathLst>
                <a:path w="1795" h="1824" extrusionOk="0">
                  <a:moveTo>
                    <a:pt x="913" y="0"/>
                  </a:moveTo>
                  <a:cubicBezTo>
                    <a:pt x="396" y="0"/>
                    <a:pt x="1" y="426"/>
                    <a:pt x="1" y="912"/>
                  </a:cubicBezTo>
                  <a:cubicBezTo>
                    <a:pt x="1" y="1398"/>
                    <a:pt x="396" y="1824"/>
                    <a:pt x="913" y="1824"/>
                  </a:cubicBezTo>
                  <a:cubicBezTo>
                    <a:pt x="1399" y="1824"/>
                    <a:pt x="1794" y="1398"/>
                    <a:pt x="1794" y="912"/>
                  </a:cubicBezTo>
                  <a:cubicBezTo>
                    <a:pt x="1794" y="426"/>
                    <a:pt x="1399"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1153302" y="3898201"/>
              <a:ext cx="27819" cy="28423"/>
            </a:xfrm>
            <a:custGeom>
              <a:avLst/>
              <a:gdLst/>
              <a:ahLst/>
              <a:cxnLst/>
              <a:rect l="l" t="t" r="r" b="b"/>
              <a:pathLst>
                <a:path w="1429" h="1460" extrusionOk="0">
                  <a:moveTo>
                    <a:pt x="699" y="0"/>
                  </a:moveTo>
                  <a:cubicBezTo>
                    <a:pt x="304" y="0"/>
                    <a:pt x="0" y="334"/>
                    <a:pt x="0" y="730"/>
                  </a:cubicBezTo>
                  <a:cubicBezTo>
                    <a:pt x="0" y="1125"/>
                    <a:pt x="304" y="1459"/>
                    <a:pt x="699" y="1459"/>
                  </a:cubicBezTo>
                  <a:cubicBezTo>
                    <a:pt x="1125" y="1459"/>
                    <a:pt x="1429" y="1125"/>
                    <a:pt x="1429" y="730"/>
                  </a:cubicBezTo>
                  <a:cubicBezTo>
                    <a:pt x="1429" y="334"/>
                    <a:pt x="1125" y="0"/>
                    <a:pt x="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134964" y="3949089"/>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1055673" y="3999977"/>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1218402" y="3890492"/>
              <a:ext cx="18961" cy="1896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3" y="761"/>
                    <a:pt x="973" y="487"/>
                  </a:cubicBezTo>
                  <a:cubicBezTo>
                    <a:pt x="973" y="214"/>
                    <a:pt x="76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1115438" y="3981035"/>
              <a:ext cx="28423" cy="28423"/>
            </a:xfrm>
            <a:custGeom>
              <a:avLst/>
              <a:gdLst/>
              <a:ahLst/>
              <a:cxnLst/>
              <a:rect l="l" t="t" r="r" b="b"/>
              <a:pathLst>
                <a:path w="1460" h="1460" extrusionOk="0">
                  <a:moveTo>
                    <a:pt x="730" y="0"/>
                  </a:moveTo>
                  <a:cubicBezTo>
                    <a:pt x="335" y="0"/>
                    <a:pt x="1" y="335"/>
                    <a:pt x="1" y="730"/>
                  </a:cubicBezTo>
                  <a:cubicBezTo>
                    <a:pt x="1" y="1125"/>
                    <a:pt x="335" y="1459"/>
                    <a:pt x="730" y="1459"/>
                  </a:cubicBezTo>
                  <a:cubicBezTo>
                    <a:pt x="1125" y="1459"/>
                    <a:pt x="1460" y="1125"/>
                    <a:pt x="1460" y="730"/>
                  </a:cubicBezTo>
                  <a:cubicBezTo>
                    <a:pt x="1460" y="335"/>
                    <a:pt x="1125"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1139695" y="3665642"/>
              <a:ext cx="179899" cy="330208"/>
            </a:xfrm>
            <a:custGeom>
              <a:avLst/>
              <a:gdLst/>
              <a:ahLst/>
              <a:cxnLst/>
              <a:rect l="l" t="t" r="r" b="b"/>
              <a:pathLst>
                <a:path w="9241" h="16962" extrusionOk="0">
                  <a:moveTo>
                    <a:pt x="9241" y="16749"/>
                  </a:moveTo>
                  <a:cubicBezTo>
                    <a:pt x="9241" y="16749"/>
                    <a:pt x="3253" y="2858"/>
                    <a:pt x="2037" y="1"/>
                  </a:cubicBezTo>
                  <a:lnTo>
                    <a:pt x="0" y="1"/>
                  </a:lnTo>
                  <a:lnTo>
                    <a:pt x="5836" y="1696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1148572" y="4160331"/>
              <a:ext cx="41446" cy="88772"/>
            </a:xfrm>
            <a:custGeom>
              <a:avLst/>
              <a:gdLst/>
              <a:ahLst/>
              <a:cxnLst/>
              <a:rect l="l" t="t" r="r" b="b"/>
              <a:pathLst>
                <a:path w="2129" h="4560" extrusionOk="0">
                  <a:moveTo>
                    <a:pt x="1064" y="0"/>
                  </a:moveTo>
                  <a:cubicBezTo>
                    <a:pt x="1064" y="0"/>
                    <a:pt x="0" y="2523"/>
                    <a:pt x="0" y="3253"/>
                  </a:cubicBezTo>
                  <a:cubicBezTo>
                    <a:pt x="0" y="3952"/>
                    <a:pt x="456" y="4560"/>
                    <a:pt x="1064" y="4560"/>
                  </a:cubicBezTo>
                  <a:cubicBezTo>
                    <a:pt x="1642" y="4560"/>
                    <a:pt x="2128" y="3952"/>
                    <a:pt x="2128" y="3253"/>
                  </a:cubicBezTo>
                  <a:cubicBezTo>
                    <a:pt x="2128" y="252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1140279" y="4196424"/>
              <a:ext cx="24860" cy="52679"/>
            </a:xfrm>
            <a:custGeom>
              <a:avLst/>
              <a:gdLst/>
              <a:ahLst/>
              <a:cxnLst/>
              <a:rect l="l" t="t" r="r" b="b"/>
              <a:pathLst>
                <a:path w="1277" h="2706" extrusionOk="0">
                  <a:moveTo>
                    <a:pt x="638" y="0"/>
                  </a:moveTo>
                  <a:cubicBezTo>
                    <a:pt x="638" y="0"/>
                    <a:pt x="0" y="1490"/>
                    <a:pt x="0" y="1915"/>
                  </a:cubicBezTo>
                  <a:cubicBezTo>
                    <a:pt x="0" y="2341"/>
                    <a:pt x="274" y="2706"/>
                    <a:pt x="638" y="2706"/>
                  </a:cubicBezTo>
                  <a:cubicBezTo>
                    <a:pt x="973" y="2706"/>
                    <a:pt x="1277" y="2341"/>
                    <a:pt x="1277" y="1915"/>
                  </a:cubicBezTo>
                  <a:cubicBezTo>
                    <a:pt x="1277" y="1490"/>
                    <a:pt x="638" y="0"/>
                    <a:pt x="6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1252120" y="4245540"/>
              <a:ext cx="249729" cy="91731"/>
            </a:xfrm>
            <a:custGeom>
              <a:avLst/>
              <a:gdLst/>
              <a:ahLst/>
              <a:cxnLst/>
              <a:rect l="l" t="t" r="r" b="b"/>
              <a:pathLst>
                <a:path w="12828" h="4712" extrusionOk="0">
                  <a:moveTo>
                    <a:pt x="12280" y="4590"/>
                  </a:moveTo>
                  <a:cubicBezTo>
                    <a:pt x="12250" y="4590"/>
                    <a:pt x="12250" y="4590"/>
                    <a:pt x="12250" y="4590"/>
                  </a:cubicBezTo>
                  <a:lnTo>
                    <a:pt x="578" y="4590"/>
                  </a:lnTo>
                  <a:cubicBezTo>
                    <a:pt x="578" y="4590"/>
                    <a:pt x="547" y="4590"/>
                    <a:pt x="547" y="4590"/>
                  </a:cubicBezTo>
                  <a:cubicBezTo>
                    <a:pt x="274" y="4712"/>
                    <a:pt x="0" y="4316"/>
                    <a:pt x="304" y="4164"/>
                  </a:cubicBezTo>
                  <a:lnTo>
                    <a:pt x="882" y="3800"/>
                  </a:lnTo>
                  <a:lnTo>
                    <a:pt x="4772" y="1581"/>
                  </a:lnTo>
                  <a:lnTo>
                    <a:pt x="4772" y="243"/>
                  </a:lnTo>
                  <a:cubicBezTo>
                    <a:pt x="4772" y="122"/>
                    <a:pt x="4894" y="0"/>
                    <a:pt x="5046" y="0"/>
                  </a:cubicBezTo>
                  <a:cubicBezTo>
                    <a:pt x="5076" y="0"/>
                    <a:pt x="5137" y="0"/>
                    <a:pt x="5168" y="31"/>
                  </a:cubicBezTo>
                  <a:lnTo>
                    <a:pt x="7660" y="31"/>
                  </a:lnTo>
                  <a:cubicBezTo>
                    <a:pt x="7690" y="0"/>
                    <a:pt x="7751" y="0"/>
                    <a:pt x="7782" y="0"/>
                  </a:cubicBezTo>
                  <a:cubicBezTo>
                    <a:pt x="7934" y="0"/>
                    <a:pt x="8055" y="122"/>
                    <a:pt x="8055" y="243"/>
                  </a:cubicBezTo>
                  <a:lnTo>
                    <a:pt x="8055" y="1581"/>
                  </a:lnTo>
                  <a:lnTo>
                    <a:pt x="8207" y="1672"/>
                  </a:lnTo>
                  <a:lnTo>
                    <a:pt x="10213" y="2827"/>
                  </a:lnTo>
                  <a:lnTo>
                    <a:pt x="12523" y="4164"/>
                  </a:lnTo>
                  <a:cubicBezTo>
                    <a:pt x="12827" y="4316"/>
                    <a:pt x="12554" y="4712"/>
                    <a:pt x="1228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1259225" y="4085770"/>
              <a:ext cx="263921" cy="256835"/>
            </a:xfrm>
            <a:custGeom>
              <a:avLst/>
              <a:gdLst/>
              <a:ahLst/>
              <a:cxnLst/>
              <a:rect l="l" t="t" r="r" b="b"/>
              <a:pathLst>
                <a:path w="13557" h="13193" extrusionOk="0">
                  <a:moveTo>
                    <a:pt x="13192" y="0"/>
                  </a:moveTo>
                  <a:lnTo>
                    <a:pt x="9727" y="0"/>
                  </a:lnTo>
                  <a:cubicBezTo>
                    <a:pt x="9332" y="0"/>
                    <a:pt x="9332" y="608"/>
                    <a:pt x="9727" y="608"/>
                  </a:cubicBezTo>
                  <a:lnTo>
                    <a:pt x="12797" y="608"/>
                  </a:lnTo>
                  <a:lnTo>
                    <a:pt x="12797" y="12432"/>
                  </a:lnTo>
                  <a:lnTo>
                    <a:pt x="6809" y="12432"/>
                  </a:lnTo>
                  <a:lnTo>
                    <a:pt x="6748" y="12432"/>
                  </a:lnTo>
                  <a:lnTo>
                    <a:pt x="760" y="12432"/>
                  </a:lnTo>
                  <a:lnTo>
                    <a:pt x="760" y="608"/>
                  </a:lnTo>
                  <a:lnTo>
                    <a:pt x="3830" y="608"/>
                  </a:lnTo>
                  <a:cubicBezTo>
                    <a:pt x="4225" y="608"/>
                    <a:pt x="4225" y="0"/>
                    <a:pt x="3830" y="0"/>
                  </a:cubicBezTo>
                  <a:lnTo>
                    <a:pt x="365" y="0"/>
                  </a:lnTo>
                  <a:cubicBezTo>
                    <a:pt x="61" y="0"/>
                    <a:pt x="0" y="365"/>
                    <a:pt x="152" y="548"/>
                  </a:cubicBezTo>
                  <a:lnTo>
                    <a:pt x="152" y="12827"/>
                  </a:lnTo>
                  <a:cubicBezTo>
                    <a:pt x="152" y="13101"/>
                    <a:pt x="487" y="13192"/>
                    <a:pt x="639" y="13071"/>
                  </a:cubicBezTo>
                  <a:lnTo>
                    <a:pt x="6748" y="13071"/>
                  </a:lnTo>
                  <a:lnTo>
                    <a:pt x="6809" y="13071"/>
                  </a:lnTo>
                  <a:lnTo>
                    <a:pt x="12919" y="13071"/>
                  </a:lnTo>
                  <a:cubicBezTo>
                    <a:pt x="13071" y="13192"/>
                    <a:pt x="13405" y="13101"/>
                    <a:pt x="13405" y="12827"/>
                  </a:cubicBezTo>
                  <a:lnTo>
                    <a:pt x="13405" y="548"/>
                  </a:lnTo>
                  <a:cubicBezTo>
                    <a:pt x="13557" y="365"/>
                    <a:pt x="13496" y="0"/>
                    <a:pt x="13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1811304" y="4058555"/>
              <a:ext cx="41427" cy="88772"/>
            </a:xfrm>
            <a:custGeom>
              <a:avLst/>
              <a:gdLst/>
              <a:ahLst/>
              <a:cxnLst/>
              <a:rect l="l" t="t" r="r" b="b"/>
              <a:pathLst>
                <a:path w="2128" h="4560" extrusionOk="0">
                  <a:moveTo>
                    <a:pt x="1064" y="0"/>
                  </a:moveTo>
                  <a:cubicBezTo>
                    <a:pt x="1064" y="0"/>
                    <a:pt x="0" y="2553"/>
                    <a:pt x="0" y="3253"/>
                  </a:cubicBezTo>
                  <a:cubicBezTo>
                    <a:pt x="0" y="3982"/>
                    <a:pt x="487" y="4560"/>
                    <a:pt x="1064" y="4560"/>
                  </a:cubicBezTo>
                  <a:cubicBezTo>
                    <a:pt x="1672" y="4560"/>
                    <a:pt x="2128" y="3982"/>
                    <a:pt x="2128" y="3253"/>
                  </a:cubicBezTo>
                  <a:cubicBezTo>
                    <a:pt x="2128" y="255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1803030" y="4094648"/>
              <a:ext cx="24879" cy="52679"/>
            </a:xfrm>
            <a:custGeom>
              <a:avLst/>
              <a:gdLst/>
              <a:ahLst/>
              <a:cxnLst/>
              <a:rect l="l" t="t" r="r" b="b"/>
              <a:pathLst>
                <a:path w="1278" h="2706" extrusionOk="0">
                  <a:moveTo>
                    <a:pt x="639" y="0"/>
                  </a:moveTo>
                  <a:cubicBezTo>
                    <a:pt x="639" y="0"/>
                    <a:pt x="1" y="1490"/>
                    <a:pt x="1" y="1915"/>
                  </a:cubicBezTo>
                  <a:cubicBezTo>
                    <a:pt x="1" y="2341"/>
                    <a:pt x="305" y="2706"/>
                    <a:pt x="639" y="2706"/>
                  </a:cubicBezTo>
                  <a:cubicBezTo>
                    <a:pt x="1004" y="2706"/>
                    <a:pt x="1277" y="2341"/>
                    <a:pt x="1277" y="1915"/>
                  </a:cubicBezTo>
                  <a:cubicBezTo>
                    <a:pt x="1277" y="1490"/>
                    <a:pt x="639" y="0"/>
                    <a:pt x="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1914268" y="4143764"/>
              <a:ext cx="249145" cy="91731"/>
            </a:xfrm>
            <a:custGeom>
              <a:avLst/>
              <a:gdLst/>
              <a:ahLst/>
              <a:cxnLst/>
              <a:rect l="l" t="t" r="r" b="b"/>
              <a:pathLst>
                <a:path w="12798" h="4712" extrusionOk="0">
                  <a:moveTo>
                    <a:pt x="12250" y="4590"/>
                  </a:moveTo>
                  <a:cubicBezTo>
                    <a:pt x="12250" y="4590"/>
                    <a:pt x="12250" y="4590"/>
                    <a:pt x="12220" y="4590"/>
                  </a:cubicBezTo>
                  <a:lnTo>
                    <a:pt x="578" y="4590"/>
                  </a:lnTo>
                  <a:cubicBezTo>
                    <a:pt x="548" y="4590"/>
                    <a:pt x="548" y="4590"/>
                    <a:pt x="517" y="4590"/>
                  </a:cubicBezTo>
                  <a:cubicBezTo>
                    <a:pt x="244" y="4712"/>
                    <a:pt x="0" y="4316"/>
                    <a:pt x="274" y="4164"/>
                  </a:cubicBezTo>
                  <a:lnTo>
                    <a:pt x="882" y="3830"/>
                  </a:lnTo>
                  <a:lnTo>
                    <a:pt x="4742" y="1611"/>
                  </a:lnTo>
                  <a:lnTo>
                    <a:pt x="4742" y="243"/>
                  </a:lnTo>
                  <a:cubicBezTo>
                    <a:pt x="4742" y="122"/>
                    <a:pt x="4864" y="0"/>
                    <a:pt x="5016" y="0"/>
                  </a:cubicBezTo>
                  <a:cubicBezTo>
                    <a:pt x="5077" y="0"/>
                    <a:pt x="5107" y="31"/>
                    <a:pt x="5168" y="31"/>
                  </a:cubicBezTo>
                  <a:lnTo>
                    <a:pt x="7630" y="31"/>
                  </a:lnTo>
                  <a:cubicBezTo>
                    <a:pt x="7660" y="31"/>
                    <a:pt x="7721" y="0"/>
                    <a:pt x="7782" y="0"/>
                  </a:cubicBezTo>
                  <a:cubicBezTo>
                    <a:pt x="7934" y="0"/>
                    <a:pt x="8055" y="122"/>
                    <a:pt x="8055" y="243"/>
                  </a:cubicBezTo>
                  <a:lnTo>
                    <a:pt x="8055" y="1611"/>
                  </a:lnTo>
                  <a:lnTo>
                    <a:pt x="8207" y="1672"/>
                  </a:lnTo>
                  <a:lnTo>
                    <a:pt x="10213" y="2827"/>
                  </a:lnTo>
                  <a:lnTo>
                    <a:pt x="12523" y="4164"/>
                  </a:lnTo>
                  <a:cubicBezTo>
                    <a:pt x="12797" y="4316"/>
                    <a:pt x="12554" y="4712"/>
                    <a:pt x="1225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1868714" y="3485763"/>
              <a:ext cx="207718" cy="333751"/>
            </a:xfrm>
            <a:custGeom>
              <a:avLst/>
              <a:gdLst/>
              <a:ahLst/>
              <a:cxnLst/>
              <a:rect l="l" t="t" r="r" b="b"/>
              <a:pathLst>
                <a:path w="10670" h="17144" extrusionOk="0">
                  <a:moveTo>
                    <a:pt x="10427" y="10912"/>
                  </a:moveTo>
                  <a:cubicBezTo>
                    <a:pt x="10396" y="10730"/>
                    <a:pt x="10335" y="10578"/>
                    <a:pt x="10275" y="10396"/>
                  </a:cubicBezTo>
                  <a:cubicBezTo>
                    <a:pt x="10001" y="9727"/>
                    <a:pt x="9576" y="9089"/>
                    <a:pt x="9059" y="8572"/>
                  </a:cubicBezTo>
                  <a:cubicBezTo>
                    <a:pt x="8421" y="7934"/>
                    <a:pt x="7661" y="7508"/>
                    <a:pt x="7053" y="6809"/>
                  </a:cubicBezTo>
                  <a:cubicBezTo>
                    <a:pt x="7022" y="6779"/>
                    <a:pt x="6992" y="6718"/>
                    <a:pt x="6931" y="6687"/>
                  </a:cubicBezTo>
                  <a:cubicBezTo>
                    <a:pt x="6658" y="6323"/>
                    <a:pt x="6506" y="5867"/>
                    <a:pt x="6506" y="5411"/>
                  </a:cubicBezTo>
                  <a:lnTo>
                    <a:pt x="6506" y="335"/>
                  </a:lnTo>
                  <a:cubicBezTo>
                    <a:pt x="6566" y="183"/>
                    <a:pt x="6475" y="0"/>
                    <a:pt x="6293" y="0"/>
                  </a:cubicBezTo>
                  <a:lnTo>
                    <a:pt x="4651" y="0"/>
                  </a:lnTo>
                  <a:cubicBezTo>
                    <a:pt x="4591" y="0"/>
                    <a:pt x="4530" y="31"/>
                    <a:pt x="4499" y="61"/>
                  </a:cubicBezTo>
                  <a:cubicBezTo>
                    <a:pt x="4439" y="91"/>
                    <a:pt x="4378" y="152"/>
                    <a:pt x="4378" y="274"/>
                  </a:cubicBezTo>
                  <a:lnTo>
                    <a:pt x="4378" y="5411"/>
                  </a:lnTo>
                  <a:cubicBezTo>
                    <a:pt x="4378" y="6779"/>
                    <a:pt x="3071" y="7295"/>
                    <a:pt x="2159" y="7994"/>
                  </a:cubicBezTo>
                  <a:cubicBezTo>
                    <a:pt x="791" y="9058"/>
                    <a:pt x="1" y="10760"/>
                    <a:pt x="31" y="12432"/>
                  </a:cubicBezTo>
                  <a:cubicBezTo>
                    <a:pt x="31" y="13800"/>
                    <a:pt x="578" y="15137"/>
                    <a:pt x="1733" y="16080"/>
                  </a:cubicBezTo>
                  <a:cubicBezTo>
                    <a:pt x="1764" y="16110"/>
                    <a:pt x="1794" y="16140"/>
                    <a:pt x="1794" y="16140"/>
                  </a:cubicBezTo>
                  <a:cubicBezTo>
                    <a:pt x="1977" y="16262"/>
                    <a:pt x="2129" y="16384"/>
                    <a:pt x="2311" y="16475"/>
                  </a:cubicBezTo>
                  <a:cubicBezTo>
                    <a:pt x="3101" y="16961"/>
                    <a:pt x="4044" y="17113"/>
                    <a:pt x="5016" y="17113"/>
                  </a:cubicBezTo>
                  <a:cubicBezTo>
                    <a:pt x="6171" y="17143"/>
                    <a:pt x="7448" y="17083"/>
                    <a:pt x="8451" y="16475"/>
                  </a:cubicBezTo>
                  <a:cubicBezTo>
                    <a:pt x="9758" y="15715"/>
                    <a:pt x="10487" y="14225"/>
                    <a:pt x="10609" y="12736"/>
                  </a:cubicBezTo>
                  <a:cubicBezTo>
                    <a:pt x="10670" y="12128"/>
                    <a:pt x="10609" y="11520"/>
                    <a:pt x="10427" y="10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1860420" y="3683825"/>
              <a:ext cx="190548" cy="126811"/>
            </a:xfrm>
            <a:custGeom>
              <a:avLst/>
              <a:gdLst/>
              <a:ahLst/>
              <a:cxnLst/>
              <a:rect l="l" t="t" r="r" b="b"/>
              <a:pathLst>
                <a:path w="9788" h="6514" extrusionOk="0">
                  <a:moveTo>
                    <a:pt x="4915" y="1"/>
                  </a:moveTo>
                  <a:cubicBezTo>
                    <a:pt x="4847" y="1"/>
                    <a:pt x="4779" y="3"/>
                    <a:pt x="4712" y="9"/>
                  </a:cubicBezTo>
                  <a:cubicBezTo>
                    <a:pt x="4317" y="39"/>
                    <a:pt x="3952" y="130"/>
                    <a:pt x="3557" y="252"/>
                  </a:cubicBezTo>
                  <a:cubicBezTo>
                    <a:pt x="3192" y="343"/>
                    <a:pt x="2827" y="434"/>
                    <a:pt x="2432" y="434"/>
                  </a:cubicBezTo>
                  <a:cubicBezTo>
                    <a:pt x="1763" y="434"/>
                    <a:pt x="1095" y="282"/>
                    <a:pt x="426" y="191"/>
                  </a:cubicBezTo>
                  <a:cubicBezTo>
                    <a:pt x="183" y="769"/>
                    <a:pt x="31" y="1437"/>
                    <a:pt x="31" y="2106"/>
                  </a:cubicBezTo>
                  <a:cubicBezTo>
                    <a:pt x="0" y="3504"/>
                    <a:pt x="578" y="4720"/>
                    <a:pt x="1581" y="5541"/>
                  </a:cubicBezTo>
                  <a:cubicBezTo>
                    <a:pt x="1611" y="5571"/>
                    <a:pt x="1642" y="5602"/>
                    <a:pt x="1672" y="5602"/>
                  </a:cubicBezTo>
                  <a:cubicBezTo>
                    <a:pt x="2402" y="6179"/>
                    <a:pt x="3374" y="6483"/>
                    <a:pt x="4590" y="6513"/>
                  </a:cubicBezTo>
                  <a:lnTo>
                    <a:pt x="4925" y="6513"/>
                  </a:lnTo>
                  <a:cubicBezTo>
                    <a:pt x="5806" y="6513"/>
                    <a:pt x="6931" y="6422"/>
                    <a:pt x="7812" y="5906"/>
                  </a:cubicBezTo>
                  <a:cubicBezTo>
                    <a:pt x="8906" y="5237"/>
                    <a:pt x="9636" y="3960"/>
                    <a:pt x="9757" y="2501"/>
                  </a:cubicBezTo>
                  <a:cubicBezTo>
                    <a:pt x="9788" y="1924"/>
                    <a:pt x="9757" y="1377"/>
                    <a:pt x="9605" y="830"/>
                  </a:cubicBezTo>
                  <a:cubicBezTo>
                    <a:pt x="9545" y="708"/>
                    <a:pt x="9514" y="586"/>
                    <a:pt x="9484" y="465"/>
                  </a:cubicBezTo>
                  <a:cubicBezTo>
                    <a:pt x="9393" y="495"/>
                    <a:pt x="9271" y="526"/>
                    <a:pt x="9180" y="556"/>
                  </a:cubicBezTo>
                  <a:cubicBezTo>
                    <a:pt x="8907" y="606"/>
                    <a:pt x="8614" y="655"/>
                    <a:pt x="8317" y="655"/>
                  </a:cubicBezTo>
                  <a:cubicBezTo>
                    <a:pt x="8250" y="655"/>
                    <a:pt x="8183" y="653"/>
                    <a:pt x="8116" y="647"/>
                  </a:cubicBezTo>
                  <a:cubicBezTo>
                    <a:pt x="7721" y="647"/>
                    <a:pt x="7356" y="556"/>
                    <a:pt x="6991" y="434"/>
                  </a:cubicBezTo>
                  <a:cubicBezTo>
                    <a:pt x="6627" y="313"/>
                    <a:pt x="6262" y="161"/>
                    <a:pt x="5867" y="100"/>
                  </a:cubicBezTo>
                  <a:cubicBezTo>
                    <a:pt x="5544" y="50"/>
                    <a:pt x="5222" y="1"/>
                    <a:pt x="4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1725511" y="3714175"/>
              <a:ext cx="37300" cy="37884"/>
            </a:xfrm>
            <a:custGeom>
              <a:avLst/>
              <a:gdLst/>
              <a:ahLst/>
              <a:cxnLst/>
              <a:rect l="l" t="t" r="r" b="b"/>
              <a:pathLst>
                <a:path w="1916" h="1946" extrusionOk="0">
                  <a:moveTo>
                    <a:pt x="943" y="0"/>
                  </a:moveTo>
                  <a:cubicBezTo>
                    <a:pt x="426" y="0"/>
                    <a:pt x="1" y="456"/>
                    <a:pt x="1" y="973"/>
                  </a:cubicBezTo>
                  <a:cubicBezTo>
                    <a:pt x="1" y="1520"/>
                    <a:pt x="426" y="1945"/>
                    <a:pt x="943" y="1945"/>
                  </a:cubicBezTo>
                  <a:cubicBezTo>
                    <a:pt x="1490" y="1945"/>
                    <a:pt x="1916" y="1520"/>
                    <a:pt x="1916" y="973"/>
                  </a:cubicBezTo>
                  <a:cubicBezTo>
                    <a:pt x="1916" y="456"/>
                    <a:pt x="1490" y="0"/>
                    <a:pt x="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1843270" y="3733097"/>
              <a:ext cx="37300" cy="37300"/>
            </a:xfrm>
            <a:custGeom>
              <a:avLst/>
              <a:gdLst/>
              <a:ahLst/>
              <a:cxnLst/>
              <a:rect l="l" t="t" r="r" b="b"/>
              <a:pathLst>
                <a:path w="1916" h="1916" extrusionOk="0">
                  <a:moveTo>
                    <a:pt x="974" y="1"/>
                  </a:moveTo>
                  <a:cubicBezTo>
                    <a:pt x="426" y="1"/>
                    <a:pt x="1" y="426"/>
                    <a:pt x="1" y="973"/>
                  </a:cubicBezTo>
                  <a:cubicBezTo>
                    <a:pt x="1" y="1490"/>
                    <a:pt x="426" y="1916"/>
                    <a:pt x="974" y="1916"/>
                  </a:cubicBezTo>
                  <a:cubicBezTo>
                    <a:pt x="1490" y="1916"/>
                    <a:pt x="1916" y="1490"/>
                    <a:pt x="1916" y="973"/>
                  </a:cubicBezTo>
                  <a:cubicBezTo>
                    <a:pt x="1916" y="426"/>
                    <a:pt x="1490" y="1"/>
                    <a:pt x="9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1799468" y="3759729"/>
              <a:ext cx="22504" cy="23088"/>
            </a:xfrm>
            <a:custGeom>
              <a:avLst/>
              <a:gdLst/>
              <a:ahLst/>
              <a:cxnLst/>
              <a:rect l="l" t="t" r="r" b="b"/>
              <a:pathLst>
                <a:path w="1156" h="1186" extrusionOk="0">
                  <a:moveTo>
                    <a:pt x="578" y="0"/>
                  </a:moveTo>
                  <a:cubicBezTo>
                    <a:pt x="243" y="0"/>
                    <a:pt x="0" y="274"/>
                    <a:pt x="0" y="578"/>
                  </a:cubicBezTo>
                  <a:cubicBezTo>
                    <a:pt x="0" y="912"/>
                    <a:pt x="243" y="1186"/>
                    <a:pt x="578" y="1186"/>
                  </a:cubicBezTo>
                  <a:cubicBezTo>
                    <a:pt x="912" y="1186"/>
                    <a:pt x="1155" y="912"/>
                    <a:pt x="1155" y="578"/>
                  </a:cubicBezTo>
                  <a:cubicBezTo>
                    <a:pt x="1155" y="274"/>
                    <a:pt x="912"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1776983" y="3707653"/>
              <a:ext cx="18358" cy="18358"/>
            </a:xfrm>
            <a:custGeom>
              <a:avLst/>
              <a:gdLst/>
              <a:ahLst/>
              <a:cxnLst/>
              <a:rect l="l" t="t" r="r" b="b"/>
              <a:pathLst>
                <a:path w="943" h="943" extrusionOk="0">
                  <a:moveTo>
                    <a:pt x="456" y="1"/>
                  </a:moveTo>
                  <a:cubicBezTo>
                    <a:pt x="213" y="1"/>
                    <a:pt x="0" y="213"/>
                    <a:pt x="0" y="487"/>
                  </a:cubicBezTo>
                  <a:cubicBezTo>
                    <a:pt x="0" y="730"/>
                    <a:pt x="213" y="943"/>
                    <a:pt x="456" y="943"/>
                  </a:cubicBezTo>
                  <a:cubicBezTo>
                    <a:pt x="730" y="943"/>
                    <a:pt x="943" y="730"/>
                    <a:pt x="943" y="487"/>
                  </a:cubicBezTo>
                  <a:cubicBezTo>
                    <a:pt x="943" y="213"/>
                    <a:pt x="730"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1765147" y="3740787"/>
              <a:ext cx="12440" cy="12459"/>
            </a:xfrm>
            <a:custGeom>
              <a:avLst/>
              <a:gdLst/>
              <a:ahLst/>
              <a:cxnLst/>
              <a:rect l="l" t="t" r="r" b="b"/>
              <a:pathLst>
                <a:path w="639" h="640" extrusionOk="0">
                  <a:moveTo>
                    <a:pt x="335" y="1"/>
                  </a:moveTo>
                  <a:cubicBezTo>
                    <a:pt x="152" y="1"/>
                    <a:pt x="0" y="153"/>
                    <a:pt x="0" y="335"/>
                  </a:cubicBezTo>
                  <a:cubicBezTo>
                    <a:pt x="0" y="518"/>
                    <a:pt x="152" y="639"/>
                    <a:pt x="335" y="639"/>
                  </a:cubicBezTo>
                  <a:cubicBezTo>
                    <a:pt x="517" y="639"/>
                    <a:pt x="638" y="518"/>
                    <a:pt x="638" y="335"/>
                  </a:cubicBezTo>
                  <a:cubicBezTo>
                    <a:pt x="638" y="153"/>
                    <a:pt x="517"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1713090" y="3773920"/>
              <a:ext cx="12459" cy="12459"/>
            </a:xfrm>
            <a:custGeom>
              <a:avLst/>
              <a:gdLst/>
              <a:ahLst/>
              <a:cxnLst/>
              <a:rect l="l" t="t" r="r" b="b"/>
              <a:pathLst>
                <a:path w="640" h="640" extrusionOk="0">
                  <a:moveTo>
                    <a:pt x="305" y="1"/>
                  </a:moveTo>
                  <a:cubicBezTo>
                    <a:pt x="153" y="1"/>
                    <a:pt x="1" y="153"/>
                    <a:pt x="1" y="335"/>
                  </a:cubicBezTo>
                  <a:cubicBezTo>
                    <a:pt x="1" y="518"/>
                    <a:pt x="153" y="639"/>
                    <a:pt x="305" y="639"/>
                  </a:cubicBezTo>
                  <a:cubicBezTo>
                    <a:pt x="487" y="639"/>
                    <a:pt x="639" y="518"/>
                    <a:pt x="639" y="335"/>
                  </a:cubicBezTo>
                  <a:cubicBezTo>
                    <a:pt x="639" y="153"/>
                    <a:pt x="487"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1819597" y="3702338"/>
              <a:ext cx="12459" cy="12440"/>
            </a:xfrm>
            <a:custGeom>
              <a:avLst/>
              <a:gdLst/>
              <a:ahLst/>
              <a:cxnLst/>
              <a:rect l="l" t="t" r="r" b="b"/>
              <a:pathLst>
                <a:path w="640" h="639" extrusionOk="0">
                  <a:moveTo>
                    <a:pt x="335" y="0"/>
                  </a:moveTo>
                  <a:cubicBezTo>
                    <a:pt x="153" y="0"/>
                    <a:pt x="1" y="152"/>
                    <a:pt x="1" y="334"/>
                  </a:cubicBezTo>
                  <a:cubicBezTo>
                    <a:pt x="1" y="517"/>
                    <a:pt x="153" y="638"/>
                    <a:pt x="335" y="638"/>
                  </a:cubicBezTo>
                  <a:cubicBezTo>
                    <a:pt x="517" y="638"/>
                    <a:pt x="639" y="517"/>
                    <a:pt x="639" y="334"/>
                  </a:cubicBezTo>
                  <a:cubicBezTo>
                    <a:pt x="639" y="152"/>
                    <a:pt x="517"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1752142" y="3762104"/>
              <a:ext cx="18377" cy="18358"/>
            </a:xfrm>
            <a:custGeom>
              <a:avLst/>
              <a:gdLst/>
              <a:ahLst/>
              <a:cxnLst/>
              <a:rect l="l" t="t" r="r" b="b"/>
              <a:pathLst>
                <a:path w="944" h="943" extrusionOk="0">
                  <a:moveTo>
                    <a:pt x="487" y="0"/>
                  </a:moveTo>
                  <a:cubicBezTo>
                    <a:pt x="214" y="0"/>
                    <a:pt x="1" y="213"/>
                    <a:pt x="1" y="456"/>
                  </a:cubicBezTo>
                  <a:cubicBezTo>
                    <a:pt x="1" y="730"/>
                    <a:pt x="214" y="942"/>
                    <a:pt x="487" y="942"/>
                  </a:cubicBezTo>
                  <a:cubicBezTo>
                    <a:pt x="730" y="942"/>
                    <a:pt x="943" y="730"/>
                    <a:pt x="943" y="456"/>
                  </a:cubicBezTo>
                  <a:cubicBezTo>
                    <a:pt x="943" y="213"/>
                    <a:pt x="730"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1738534" y="3647304"/>
              <a:ext cx="63931" cy="106526"/>
            </a:xfrm>
            <a:custGeom>
              <a:avLst/>
              <a:gdLst/>
              <a:ahLst/>
              <a:cxnLst/>
              <a:rect l="l" t="t" r="r" b="b"/>
              <a:pathLst>
                <a:path w="3284" h="5472" extrusionOk="0">
                  <a:moveTo>
                    <a:pt x="1734" y="395"/>
                  </a:moveTo>
                  <a:cubicBezTo>
                    <a:pt x="1582" y="183"/>
                    <a:pt x="1399" y="0"/>
                    <a:pt x="1308" y="0"/>
                  </a:cubicBezTo>
                  <a:lnTo>
                    <a:pt x="1" y="0"/>
                  </a:lnTo>
                  <a:cubicBezTo>
                    <a:pt x="427" y="639"/>
                    <a:pt x="700" y="1399"/>
                    <a:pt x="852" y="2189"/>
                  </a:cubicBezTo>
                  <a:cubicBezTo>
                    <a:pt x="1095" y="3253"/>
                    <a:pt x="1156" y="4377"/>
                    <a:pt x="974" y="5472"/>
                  </a:cubicBezTo>
                  <a:cubicBezTo>
                    <a:pt x="1430" y="5441"/>
                    <a:pt x="1885" y="5441"/>
                    <a:pt x="2341" y="5411"/>
                  </a:cubicBezTo>
                  <a:cubicBezTo>
                    <a:pt x="2524" y="5380"/>
                    <a:pt x="2737" y="5411"/>
                    <a:pt x="2919" y="5411"/>
                  </a:cubicBezTo>
                  <a:cubicBezTo>
                    <a:pt x="2919" y="5411"/>
                    <a:pt x="2980" y="5380"/>
                    <a:pt x="3010" y="5380"/>
                  </a:cubicBezTo>
                  <a:cubicBezTo>
                    <a:pt x="3010" y="5289"/>
                    <a:pt x="3132" y="4833"/>
                    <a:pt x="3162" y="4742"/>
                  </a:cubicBezTo>
                  <a:cubicBezTo>
                    <a:pt x="3284" y="3861"/>
                    <a:pt x="3132" y="2918"/>
                    <a:pt x="2767" y="2098"/>
                  </a:cubicBezTo>
                  <a:cubicBezTo>
                    <a:pt x="2585" y="1672"/>
                    <a:pt x="2372" y="1277"/>
                    <a:pt x="2098" y="912"/>
                  </a:cubicBezTo>
                  <a:cubicBezTo>
                    <a:pt x="2037" y="821"/>
                    <a:pt x="1885" y="608"/>
                    <a:pt x="1734"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1917227" y="3391092"/>
              <a:ext cx="12440" cy="1024283"/>
            </a:xfrm>
            <a:custGeom>
              <a:avLst/>
              <a:gdLst/>
              <a:ahLst/>
              <a:cxnLst/>
              <a:rect l="l" t="t" r="r" b="b"/>
              <a:pathLst>
                <a:path w="639" h="52615" extrusionOk="0">
                  <a:moveTo>
                    <a:pt x="0" y="334"/>
                  </a:moveTo>
                  <a:lnTo>
                    <a:pt x="0" y="52615"/>
                  </a:lnTo>
                  <a:lnTo>
                    <a:pt x="639" y="52615"/>
                  </a:lnTo>
                  <a:lnTo>
                    <a:pt x="639" y="334"/>
                  </a:lnTo>
                  <a:cubicBezTo>
                    <a:pt x="639" y="152"/>
                    <a:pt x="487" y="0"/>
                    <a:pt x="304" y="0"/>
                  </a:cubicBezTo>
                  <a:cubicBezTo>
                    <a:pt x="122" y="0"/>
                    <a:pt x="0" y="152"/>
                    <a:pt x="0"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1917227" y="3581620"/>
              <a:ext cx="246186" cy="11252"/>
            </a:xfrm>
            <a:custGeom>
              <a:avLst/>
              <a:gdLst/>
              <a:ahLst/>
              <a:cxnLst/>
              <a:rect l="l" t="t" r="r" b="b"/>
              <a:pathLst>
                <a:path w="12646" h="578" extrusionOk="0">
                  <a:moveTo>
                    <a:pt x="0" y="578"/>
                  </a:moveTo>
                  <a:lnTo>
                    <a:pt x="12341" y="578"/>
                  </a:lnTo>
                  <a:cubicBezTo>
                    <a:pt x="12523" y="578"/>
                    <a:pt x="12645" y="456"/>
                    <a:pt x="12645" y="274"/>
                  </a:cubicBezTo>
                  <a:lnTo>
                    <a:pt x="12645" y="274"/>
                  </a:lnTo>
                  <a:cubicBezTo>
                    <a:pt x="12645" y="122"/>
                    <a:pt x="12523" y="0"/>
                    <a:pt x="12341" y="0"/>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1937940" y="3561491"/>
              <a:ext cx="51511" cy="51511"/>
            </a:xfrm>
            <a:custGeom>
              <a:avLst/>
              <a:gdLst/>
              <a:ahLst/>
              <a:cxnLst/>
              <a:rect l="l" t="t" r="r" b="b"/>
              <a:pathLst>
                <a:path w="2646" h="2646" extrusionOk="0">
                  <a:moveTo>
                    <a:pt x="1" y="1338"/>
                  </a:moveTo>
                  <a:cubicBezTo>
                    <a:pt x="1" y="2068"/>
                    <a:pt x="609" y="2645"/>
                    <a:pt x="1338" y="2645"/>
                  </a:cubicBezTo>
                  <a:cubicBezTo>
                    <a:pt x="2068" y="2645"/>
                    <a:pt x="2645" y="2068"/>
                    <a:pt x="2645" y="1338"/>
                  </a:cubicBezTo>
                  <a:cubicBezTo>
                    <a:pt x="2645" y="609"/>
                    <a:pt x="2068" y="1"/>
                    <a:pt x="1338" y="1"/>
                  </a:cubicBezTo>
                  <a:cubicBezTo>
                    <a:pt x="609" y="1"/>
                    <a:pt x="1" y="609"/>
                    <a:pt x="1" y="13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1917227" y="4232516"/>
              <a:ext cx="246186" cy="11272"/>
            </a:xfrm>
            <a:custGeom>
              <a:avLst/>
              <a:gdLst/>
              <a:ahLst/>
              <a:cxnLst/>
              <a:rect l="l" t="t" r="r" b="b"/>
              <a:pathLst>
                <a:path w="12646" h="579" extrusionOk="0">
                  <a:moveTo>
                    <a:pt x="0" y="578"/>
                  </a:moveTo>
                  <a:lnTo>
                    <a:pt x="12341" y="578"/>
                  </a:lnTo>
                  <a:cubicBezTo>
                    <a:pt x="12523" y="578"/>
                    <a:pt x="12645" y="456"/>
                    <a:pt x="12645" y="274"/>
                  </a:cubicBezTo>
                  <a:lnTo>
                    <a:pt x="12645" y="274"/>
                  </a:lnTo>
                  <a:cubicBezTo>
                    <a:pt x="12645" y="122"/>
                    <a:pt x="12523" y="1"/>
                    <a:pt x="12341" y="1"/>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1937940" y="4212406"/>
              <a:ext cx="51511" cy="51492"/>
            </a:xfrm>
            <a:custGeom>
              <a:avLst/>
              <a:gdLst/>
              <a:ahLst/>
              <a:cxnLst/>
              <a:rect l="l" t="t" r="r" b="b"/>
              <a:pathLst>
                <a:path w="2646" h="2645" extrusionOk="0">
                  <a:moveTo>
                    <a:pt x="1" y="1337"/>
                  </a:moveTo>
                  <a:cubicBezTo>
                    <a:pt x="1" y="2067"/>
                    <a:pt x="609" y="2644"/>
                    <a:pt x="1338" y="2644"/>
                  </a:cubicBezTo>
                  <a:cubicBezTo>
                    <a:pt x="2068" y="2644"/>
                    <a:pt x="2645" y="2067"/>
                    <a:pt x="2645" y="1337"/>
                  </a:cubicBezTo>
                  <a:cubicBezTo>
                    <a:pt x="2645" y="608"/>
                    <a:pt x="2068" y="0"/>
                    <a:pt x="1338" y="0"/>
                  </a:cubicBezTo>
                  <a:cubicBezTo>
                    <a:pt x="609" y="0"/>
                    <a:pt x="1" y="608"/>
                    <a:pt x="1" y="13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2062785" y="4360320"/>
              <a:ext cx="462158" cy="55054"/>
            </a:xfrm>
            <a:custGeom>
              <a:avLst/>
              <a:gdLst/>
              <a:ahLst/>
              <a:cxnLst/>
              <a:rect l="l" t="t" r="r" b="b"/>
              <a:pathLst>
                <a:path w="23740" h="2828" extrusionOk="0">
                  <a:moveTo>
                    <a:pt x="23739" y="2828"/>
                  </a:moveTo>
                  <a:lnTo>
                    <a:pt x="0" y="2828"/>
                  </a:lnTo>
                  <a:cubicBezTo>
                    <a:pt x="0" y="2037"/>
                    <a:pt x="304" y="1338"/>
                    <a:pt x="821" y="822"/>
                  </a:cubicBezTo>
                  <a:cubicBezTo>
                    <a:pt x="1338" y="305"/>
                    <a:pt x="2037" y="1"/>
                    <a:pt x="2827" y="1"/>
                  </a:cubicBezTo>
                  <a:lnTo>
                    <a:pt x="20912" y="1"/>
                  </a:lnTo>
                  <a:cubicBezTo>
                    <a:pt x="22463" y="1"/>
                    <a:pt x="23739" y="1278"/>
                    <a:pt x="23739" y="28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2159247" y="4049074"/>
              <a:ext cx="259190" cy="366904"/>
            </a:xfrm>
            <a:custGeom>
              <a:avLst/>
              <a:gdLst/>
              <a:ahLst/>
              <a:cxnLst/>
              <a:rect l="l" t="t" r="r" b="b"/>
              <a:pathLst>
                <a:path w="13314" h="18847" extrusionOk="0">
                  <a:moveTo>
                    <a:pt x="13284" y="16566"/>
                  </a:moveTo>
                  <a:cubicBezTo>
                    <a:pt x="13253" y="17114"/>
                    <a:pt x="13132" y="17661"/>
                    <a:pt x="12767" y="18086"/>
                  </a:cubicBezTo>
                  <a:cubicBezTo>
                    <a:pt x="12402" y="18573"/>
                    <a:pt x="11825" y="18755"/>
                    <a:pt x="11247" y="18785"/>
                  </a:cubicBezTo>
                  <a:cubicBezTo>
                    <a:pt x="10487" y="18846"/>
                    <a:pt x="9697" y="18816"/>
                    <a:pt x="8907" y="18816"/>
                  </a:cubicBezTo>
                  <a:cubicBezTo>
                    <a:pt x="8147" y="18816"/>
                    <a:pt x="7387" y="18785"/>
                    <a:pt x="6627" y="18755"/>
                  </a:cubicBezTo>
                  <a:cubicBezTo>
                    <a:pt x="5867" y="18785"/>
                    <a:pt x="5107" y="18816"/>
                    <a:pt x="4347" y="18816"/>
                  </a:cubicBezTo>
                  <a:cubicBezTo>
                    <a:pt x="3587" y="18816"/>
                    <a:pt x="2797" y="18846"/>
                    <a:pt x="2007" y="18785"/>
                  </a:cubicBezTo>
                  <a:cubicBezTo>
                    <a:pt x="1429" y="18755"/>
                    <a:pt x="882" y="18573"/>
                    <a:pt x="487" y="18086"/>
                  </a:cubicBezTo>
                  <a:cubicBezTo>
                    <a:pt x="153" y="17661"/>
                    <a:pt x="1" y="17114"/>
                    <a:pt x="1" y="16566"/>
                  </a:cubicBezTo>
                  <a:lnTo>
                    <a:pt x="1" y="16475"/>
                  </a:lnTo>
                  <a:cubicBezTo>
                    <a:pt x="1" y="15138"/>
                    <a:pt x="578" y="13892"/>
                    <a:pt x="1125" y="12706"/>
                  </a:cubicBezTo>
                  <a:cubicBezTo>
                    <a:pt x="1247" y="12463"/>
                    <a:pt x="1368" y="12190"/>
                    <a:pt x="1490" y="11946"/>
                  </a:cubicBezTo>
                  <a:cubicBezTo>
                    <a:pt x="2280" y="10335"/>
                    <a:pt x="3162" y="8785"/>
                    <a:pt x="4104" y="7235"/>
                  </a:cubicBezTo>
                  <a:cubicBezTo>
                    <a:pt x="4651" y="6293"/>
                    <a:pt x="4925" y="5229"/>
                    <a:pt x="4925" y="4135"/>
                  </a:cubicBezTo>
                  <a:cubicBezTo>
                    <a:pt x="4925" y="2433"/>
                    <a:pt x="4925" y="31"/>
                    <a:pt x="4925" y="31"/>
                  </a:cubicBezTo>
                  <a:cubicBezTo>
                    <a:pt x="4925" y="31"/>
                    <a:pt x="4925" y="1"/>
                    <a:pt x="4925" y="1"/>
                  </a:cubicBezTo>
                  <a:lnTo>
                    <a:pt x="8329" y="1"/>
                  </a:lnTo>
                  <a:lnTo>
                    <a:pt x="8329" y="1"/>
                  </a:lnTo>
                  <a:lnTo>
                    <a:pt x="8329" y="4135"/>
                  </a:lnTo>
                  <a:cubicBezTo>
                    <a:pt x="8329" y="5229"/>
                    <a:pt x="8633" y="6293"/>
                    <a:pt x="9180" y="7235"/>
                  </a:cubicBezTo>
                  <a:cubicBezTo>
                    <a:pt x="9211" y="7265"/>
                    <a:pt x="9211" y="7265"/>
                    <a:pt x="9211" y="7265"/>
                  </a:cubicBezTo>
                  <a:cubicBezTo>
                    <a:pt x="10244" y="9028"/>
                    <a:pt x="11277" y="10822"/>
                    <a:pt x="12129" y="12706"/>
                  </a:cubicBezTo>
                  <a:cubicBezTo>
                    <a:pt x="12220" y="12889"/>
                    <a:pt x="12311" y="13071"/>
                    <a:pt x="12402" y="13253"/>
                  </a:cubicBezTo>
                  <a:cubicBezTo>
                    <a:pt x="12858" y="14287"/>
                    <a:pt x="13314" y="15411"/>
                    <a:pt x="13284" y="165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2150369" y="4246728"/>
              <a:ext cx="242623" cy="160957"/>
            </a:xfrm>
            <a:custGeom>
              <a:avLst/>
              <a:gdLst/>
              <a:ahLst/>
              <a:cxnLst/>
              <a:rect l="l" t="t" r="r" b="b"/>
              <a:pathLst>
                <a:path w="12463" h="8268" extrusionOk="0">
                  <a:moveTo>
                    <a:pt x="2493" y="0"/>
                  </a:moveTo>
                  <a:cubicBezTo>
                    <a:pt x="2128" y="638"/>
                    <a:pt x="1764" y="1307"/>
                    <a:pt x="1460" y="1976"/>
                  </a:cubicBezTo>
                  <a:cubicBezTo>
                    <a:pt x="1338" y="2219"/>
                    <a:pt x="1216" y="2462"/>
                    <a:pt x="1095" y="2736"/>
                  </a:cubicBezTo>
                  <a:lnTo>
                    <a:pt x="1064" y="2796"/>
                  </a:lnTo>
                  <a:cubicBezTo>
                    <a:pt x="548" y="3921"/>
                    <a:pt x="1" y="5106"/>
                    <a:pt x="1" y="6322"/>
                  </a:cubicBezTo>
                  <a:lnTo>
                    <a:pt x="1" y="6413"/>
                  </a:lnTo>
                  <a:cubicBezTo>
                    <a:pt x="1" y="6748"/>
                    <a:pt x="92" y="7295"/>
                    <a:pt x="396" y="7690"/>
                  </a:cubicBezTo>
                  <a:cubicBezTo>
                    <a:pt x="669" y="7994"/>
                    <a:pt x="1034" y="8176"/>
                    <a:pt x="1642" y="8207"/>
                  </a:cubicBezTo>
                  <a:cubicBezTo>
                    <a:pt x="1946" y="8237"/>
                    <a:pt x="2280" y="8268"/>
                    <a:pt x="2706" y="8268"/>
                  </a:cubicBezTo>
                  <a:cubicBezTo>
                    <a:pt x="2979" y="8268"/>
                    <a:pt x="3222" y="8268"/>
                    <a:pt x="3496" y="8237"/>
                  </a:cubicBezTo>
                  <a:lnTo>
                    <a:pt x="3922" y="8237"/>
                  </a:lnTo>
                  <a:cubicBezTo>
                    <a:pt x="4651" y="8237"/>
                    <a:pt x="5381" y="8207"/>
                    <a:pt x="6201" y="8176"/>
                  </a:cubicBezTo>
                  <a:lnTo>
                    <a:pt x="6232" y="8176"/>
                  </a:lnTo>
                  <a:cubicBezTo>
                    <a:pt x="7052" y="8207"/>
                    <a:pt x="7782" y="8237"/>
                    <a:pt x="8511" y="8237"/>
                  </a:cubicBezTo>
                  <a:lnTo>
                    <a:pt x="8967" y="8237"/>
                  </a:lnTo>
                  <a:cubicBezTo>
                    <a:pt x="9210" y="8268"/>
                    <a:pt x="9454" y="8268"/>
                    <a:pt x="9727" y="8268"/>
                  </a:cubicBezTo>
                  <a:cubicBezTo>
                    <a:pt x="10153" y="8268"/>
                    <a:pt x="10487" y="8237"/>
                    <a:pt x="10821" y="8207"/>
                  </a:cubicBezTo>
                  <a:cubicBezTo>
                    <a:pt x="11399" y="8176"/>
                    <a:pt x="11794" y="7994"/>
                    <a:pt x="12037" y="7690"/>
                  </a:cubicBezTo>
                  <a:cubicBezTo>
                    <a:pt x="12341" y="7295"/>
                    <a:pt x="12432" y="6748"/>
                    <a:pt x="12432" y="6383"/>
                  </a:cubicBezTo>
                  <a:cubicBezTo>
                    <a:pt x="12463" y="5289"/>
                    <a:pt x="12007" y="4195"/>
                    <a:pt x="11581" y="3283"/>
                  </a:cubicBezTo>
                  <a:cubicBezTo>
                    <a:pt x="11551" y="3161"/>
                    <a:pt x="11490" y="3040"/>
                    <a:pt x="11429" y="2948"/>
                  </a:cubicBezTo>
                  <a:cubicBezTo>
                    <a:pt x="11399" y="2857"/>
                    <a:pt x="11369" y="2796"/>
                    <a:pt x="11338" y="2736"/>
                  </a:cubicBezTo>
                  <a:cubicBezTo>
                    <a:pt x="11034" y="2097"/>
                    <a:pt x="10730" y="1459"/>
                    <a:pt x="10396" y="851"/>
                  </a:cubicBezTo>
                  <a:lnTo>
                    <a:pt x="10365" y="851"/>
                  </a:lnTo>
                  <a:cubicBezTo>
                    <a:pt x="10053" y="1014"/>
                    <a:pt x="9729" y="1086"/>
                    <a:pt x="9403" y="1086"/>
                  </a:cubicBezTo>
                  <a:cubicBezTo>
                    <a:pt x="9000" y="1086"/>
                    <a:pt x="8594" y="975"/>
                    <a:pt x="8207" y="790"/>
                  </a:cubicBezTo>
                  <a:cubicBezTo>
                    <a:pt x="7812" y="608"/>
                    <a:pt x="7447" y="304"/>
                    <a:pt x="6992" y="274"/>
                  </a:cubicBezTo>
                  <a:cubicBezTo>
                    <a:pt x="6941" y="266"/>
                    <a:pt x="6890" y="263"/>
                    <a:pt x="6839" y="263"/>
                  </a:cubicBezTo>
                  <a:cubicBezTo>
                    <a:pt x="6459" y="263"/>
                    <a:pt x="6067" y="447"/>
                    <a:pt x="5745" y="608"/>
                  </a:cubicBezTo>
                  <a:cubicBezTo>
                    <a:pt x="5289" y="821"/>
                    <a:pt x="4864" y="1033"/>
                    <a:pt x="4378" y="1094"/>
                  </a:cubicBezTo>
                  <a:cubicBezTo>
                    <a:pt x="4302" y="1103"/>
                    <a:pt x="4228" y="1107"/>
                    <a:pt x="4155" y="1107"/>
                  </a:cubicBezTo>
                  <a:cubicBezTo>
                    <a:pt x="3729" y="1107"/>
                    <a:pt x="3347" y="959"/>
                    <a:pt x="3010" y="699"/>
                  </a:cubicBezTo>
                  <a:cubicBezTo>
                    <a:pt x="2797" y="486"/>
                    <a:pt x="2615" y="243"/>
                    <a:pt x="249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2147410" y="4255001"/>
              <a:ext cx="237309" cy="147369"/>
            </a:xfrm>
            <a:custGeom>
              <a:avLst/>
              <a:gdLst/>
              <a:ahLst/>
              <a:cxnLst/>
              <a:rect l="l" t="t" r="r" b="b"/>
              <a:pathLst>
                <a:path w="12190" h="7570" extrusionOk="0">
                  <a:moveTo>
                    <a:pt x="2341" y="1"/>
                  </a:moveTo>
                  <a:cubicBezTo>
                    <a:pt x="2007" y="639"/>
                    <a:pt x="1672" y="1247"/>
                    <a:pt x="1338" y="1885"/>
                  </a:cubicBezTo>
                  <a:cubicBezTo>
                    <a:pt x="1247" y="2098"/>
                    <a:pt x="1125" y="2311"/>
                    <a:pt x="1004" y="2584"/>
                  </a:cubicBezTo>
                  <a:lnTo>
                    <a:pt x="1004" y="2615"/>
                  </a:lnTo>
                  <a:cubicBezTo>
                    <a:pt x="487" y="3678"/>
                    <a:pt x="1" y="4742"/>
                    <a:pt x="31" y="5837"/>
                  </a:cubicBezTo>
                  <a:lnTo>
                    <a:pt x="31" y="5928"/>
                  </a:lnTo>
                  <a:cubicBezTo>
                    <a:pt x="61" y="6232"/>
                    <a:pt x="153" y="6718"/>
                    <a:pt x="456" y="7052"/>
                  </a:cubicBezTo>
                  <a:cubicBezTo>
                    <a:pt x="730" y="7326"/>
                    <a:pt x="1095" y="7478"/>
                    <a:pt x="1672" y="7539"/>
                  </a:cubicBezTo>
                  <a:cubicBezTo>
                    <a:pt x="1976" y="7569"/>
                    <a:pt x="2311" y="7569"/>
                    <a:pt x="2706" y="7569"/>
                  </a:cubicBezTo>
                  <a:lnTo>
                    <a:pt x="3435" y="7569"/>
                  </a:lnTo>
                  <a:cubicBezTo>
                    <a:pt x="3587" y="7569"/>
                    <a:pt x="3739" y="7569"/>
                    <a:pt x="3891" y="7539"/>
                  </a:cubicBezTo>
                  <a:cubicBezTo>
                    <a:pt x="4590" y="7539"/>
                    <a:pt x="5289" y="7539"/>
                    <a:pt x="6080" y="7508"/>
                  </a:cubicBezTo>
                  <a:lnTo>
                    <a:pt x="6110" y="7508"/>
                  </a:lnTo>
                  <a:cubicBezTo>
                    <a:pt x="6870" y="7539"/>
                    <a:pt x="7599" y="7539"/>
                    <a:pt x="8299" y="7539"/>
                  </a:cubicBezTo>
                  <a:cubicBezTo>
                    <a:pt x="8451" y="7569"/>
                    <a:pt x="8572" y="7569"/>
                    <a:pt x="8724" y="7569"/>
                  </a:cubicBezTo>
                  <a:lnTo>
                    <a:pt x="9454" y="7569"/>
                  </a:lnTo>
                  <a:cubicBezTo>
                    <a:pt x="9879" y="7569"/>
                    <a:pt x="10213" y="7569"/>
                    <a:pt x="10517" y="7539"/>
                  </a:cubicBezTo>
                  <a:cubicBezTo>
                    <a:pt x="11095" y="7478"/>
                    <a:pt x="11460" y="7326"/>
                    <a:pt x="11703" y="7052"/>
                  </a:cubicBezTo>
                  <a:cubicBezTo>
                    <a:pt x="12037" y="6718"/>
                    <a:pt x="12128" y="6232"/>
                    <a:pt x="12128" y="5928"/>
                  </a:cubicBezTo>
                  <a:cubicBezTo>
                    <a:pt x="12189" y="4925"/>
                    <a:pt x="11794" y="3922"/>
                    <a:pt x="11399" y="3071"/>
                  </a:cubicBezTo>
                  <a:cubicBezTo>
                    <a:pt x="11338" y="2979"/>
                    <a:pt x="11308" y="2888"/>
                    <a:pt x="11247" y="2767"/>
                  </a:cubicBezTo>
                  <a:cubicBezTo>
                    <a:pt x="11217" y="2706"/>
                    <a:pt x="11186" y="2645"/>
                    <a:pt x="11156" y="2584"/>
                  </a:cubicBezTo>
                  <a:cubicBezTo>
                    <a:pt x="10882" y="1976"/>
                    <a:pt x="10578" y="1399"/>
                    <a:pt x="10274" y="821"/>
                  </a:cubicBezTo>
                  <a:lnTo>
                    <a:pt x="10244" y="821"/>
                  </a:lnTo>
                  <a:cubicBezTo>
                    <a:pt x="9919" y="977"/>
                    <a:pt x="9581" y="1047"/>
                    <a:pt x="9242" y="1047"/>
                  </a:cubicBezTo>
                  <a:cubicBezTo>
                    <a:pt x="8852" y="1047"/>
                    <a:pt x="8460" y="954"/>
                    <a:pt x="8086" y="791"/>
                  </a:cubicBezTo>
                  <a:cubicBezTo>
                    <a:pt x="7691" y="608"/>
                    <a:pt x="7326" y="305"/>
                    <a:pt x="6870" y="274"/>
                  </a:cubicBezTo>
                  <a:cubicBezTo>
                    <a:pt x="6833" y="271"/>
                    <a:pt x="6796" y="270"/>
                    <a:pt x="6759" y="270"/>
                  </a:cubicBezTo>
                  <a:cubicBezTo>
                    <a:pt x="6366" y="270"/>
                    <a:pt x="5957" y="411"/>
                    <a:pt x="5624" y="578"/>
                  </a:cubicBezTo>
                  <a:cubicBezTo>
                    <a:pt x="5168" y="791"/>
                    <a:pt x="4742" y="1004"/>
                    <a:pt x="4226" y="1064"/>
                  </a:cubicBezTo>
                  <a:cubicBezTo>
                    <a:pt x="4155" y="1073"/>
                    <a:pt x="4084" y="1078"/>
                    <a:pt x="4015" y="1078"/>
                  </a:cubicBezTo>
                  <a:cubicBezTo>
                    <a:pt x="3607" y="1078"/>
                    <a:pt x="3226" y="929"/>
                    <a:pt x="2888" y="669"/>
                  </a:cubicBezTo>
                  <a:cubicBezTo>
                    <a:pt x="2645" y="487"/>
                    <a:pt x="2463" y="274"/>
                    <a:pt x="2341"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2072266" y="4031339"/>
              <a:ext cx="85832" cy="17754"/>
            </a:xfrm>
            <a:custGeom>
              <a:avLst/>
              <a:gdLst/>
              <a:ahLst/>
              <a:cxnLst/>
              <a:rect l="l" t="t" r="r" b="b"/>
              <a:pathLst>
                <a:path w="4409" h="912" extrusionOk="0">
                  <a:moveTo>
                    <a:pt x="3952" y="912"/>
                  </a:moveTo>
                  <a:lnTo>
                    <a:pt x="457" y="912"/>
                  </a:lnTo>
                  <a:cubicBezTo>
                    <a:pt x="214" y="912"/>
                    <a:pt x="1" y="699"/>
                    <a:pt x="1" y="456"/>
                  </a:cubicBezTo>
                  <a:lnTo>
                    <a:pt x="1" y="456"/>
                  </a:lnTo>
                  <a:cubicBezTo>
                    <a:pt x="1" y="213"/>
                    <a:pt x="214" y="0"/>
                    <a:pt x="457" y="0"/>
                  </a:cubicBezTo>
                  <a:lnTo>
                    <a:pt x="3952" y="0"/>
                  </a:lnTo>
                  <a:cubicBezTo>
                    <a:pt x="4195" y="0"/>
                    <a:pt x="4408" y="213"/>
                    <a:pt x="4408" y="456"/>
                  </a:cubicBezTo>
                  <a:lnTo>
                    <a:pt x="4408" y="456"/>
                  </a:lnTo>
                  <a:cubicBezTo>
                    <a:pt x="4408" y="699"/>
                    <a:pt x="4195" y="912"/>
                    <a:pt x="3952" y="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1988828" y="4296428"/>
              <a:ext cx="38487" cy="37884"/>
            </a:xfrm>
            <a:custGeom>
              <a:avLst/>
              <a:gdLst/>
              <a:ahLst/>
              <a:cxnLst/>
              <a:rect l="l" t="t" r="r" b="b"/>
              <a:pathLst>
                <a:path w="1977" h="1946" extrusionOk="0">
                  <a:moveTo>
                    <a:pt x="1004" y="0"/>
                  </a:moveTo>
                  <a:cubicBezTo>
                    <a:pt x="457" y="0"/>
                    <a:pt x="1" y="426"/>
                    <a:pt x="1" y="973"/>
                  </a:cubicBezTo>
                  <a:cubicBezTo>
                    <a:pt x="1" y="1520"/>
                    <a:pt x="457" y="1946"/>
                    <a:pt x="1004" y="1946"/>
                  </a:cubicBezTo>
                  <a:cubicBezTo>
                    <a:pt x="1551" y="1946"/>
                    <a:pt x="1976" y="1520"/>
                    <a:pt x="1976" y="973"/>
                  </a:cubicBezTo>
                  <a:cubicBezTo>
                    <a:pt x="1976" y="426"/>
                    <a:pt x="1551" y="0"/>
                    <a:pt x="100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2108359" y="4315351"/>
              <a:ext cx="38487" cy="38487"/>
            </a:xfrm>
            <a:custGeom>
              <a:avLst/>
              <a:gdLst/>
              <a:ahLst/>
              <a:cxnLst/>
              <a:rect l="l" t="t" r="r" b="b"/>
              <a:pathLst>
                <a:path w="1977" h="1977" extrusionOk="0">
                  <a:moveTo>
                    <a:pt x="973" y="1"/>
                  </a:moveTo>
                  <a:cubicBezTo>
                    <a:pt x="426" y="1"/>
                    <a:pt x="1" y="457"/>
                    <a:pt x="1" y="974"/>
                  </a:cubicBezTo>
                  <a:cubicBezTo>
                    <a:pt x="1" y="1521"/>
                    <a:pt x="426" y="1977"/>
                    <a:pt x="973" y="1977"/>
                  </a:cubicBezTo>
                  <a:cubicBezTo>
                    <a:pt x="1520" y="1977"/>
                    <a:pt x="1976" y="1521"/>
                    <a:pt x="1976" y="974"/>
                  </a:cubicBezTo>
                  <a:cubicBezTo>
                    <a:pt x="1976" y="457"/>
                    <a:pt x="1520" y="1"/>
                    <a:pt x="97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2063973" y="4342586"/>
              <a:ext cx="23088" cy="23088"/>
            </a:xfrm>
            <a:custGeom>
              <a:avLst/>
              <a:gdLst/>
              <a:ahLst/>
              <a:cxnLst/>
              <a:rect l="l" t="t" r="r" b="b"/>
              <a:pathLst>
                <a:path w="1186" h="1186" extrusionOk="0">
                  <a:moveTo>
                    <a:pt x="608" y="0"/>
                  </a:moveTo>
                  <a:cubicBezTo>
                    <a:pt x="274" y="0"/>
                    <a:pt x="0" y="274"/>
                    <a:pt x="0" y="578"/>
                  </a:cubicBezTo>
                  <a:cubicBezTo>
                    <a:pt x="0" y="912"/>
                    <a:pt x="274" y="1186"/>
                    <a:pt x="608" y="1186"/>
                  </a:cubicBezTo>
                  <a:cubicBezTo>
                    <a:pt x="943" y="1186"/>
                    <a:pt x="1186" y="912"/>
                    <a:pt x="1186" y="578"/>
                  </a:cubicBezTo>
                  <a:cubicBezTo>
                    <a:pt x="1186" y="274"/>
                    <a:pt x="943" y="0"/>
                    <a:pt x="6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2040904" y="4289907"/>
              <a:ext cx="18961" cy="18377"/>
            </a:xfrm>
            <a:custGeom>
              <a:avLst/>
              <a:gdLst/>
              <a:ahLst/>
              <a:cxnLst/>
              <a:rect l="l" t="t" r="r" b="b"/>
              <a:pathLst>
                <a:path w="974" h="944" extrusionOk="0">
                  <a:moveTo>
                    <a:pt x="487" y="1"/>
                  </a:moveTo>
                  <a:cubicBezTo>
                    <a:pt x="214" y="1"/>
                    <a:pt x="1" y="214"/>
                    <a:pt x="1" y="457"/>
                  </a:cubicBezTo>
                  <a:cubicBezTo>
                    <a:pt x="1" y="730"/>
                    <a:pt x="214" y="943"/>
                    <a:pt x="487" y="943"/>
                  </a:cubicBezTo>
                  <a:cubicBezTo>
                    <a:pt x="761" y="943"/>
                    <a:pt x="973" y="730"/>
                    <a:pt x="973" y="457"/>
                  </a:cubicBezTo>
                  <a:cubicBezTo>
                    <a:pt x="973" y="214"/>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2028464" y="4323644"/>
              <a:ext cx="12440" cy="12440"/>
            </a:xfrm>
            <a:custGeom>
              <a:avLst/>
              <a:gdLst/>
              <a:ahLst/>
              <a:cxnLst/>
              <a:rect l="l" t="t" r="r" b="b"/>
              <a:pathLst>
                <a:path w="639" h="639" extrusionOk="0">
                  <a:moveTo>
                    <a:pt x="334" y="0"/>
                  </a:moveTo>
                  <a:cubicBezTo>
                    <a:pt x="152" y="0"/>
                    <a:pt x="0" y="122"/>
                    <a:pt x="0" y="304"/>
                  </a:cubicBezTo>
                  <a:cubicBezTo>
                    <a:pt x="0" y="487"/>
                    <a:pt x="152" y="639"/>
                    <a:pt x="334" y="639"/>
                  </a:cubicBezTo>
                  <a:cubicBezTo>
                    <a:pt x="517" y="639"/>
                    <a:pt x="638" y="487"/>
                    <a:pt x="638" y="304"/>
                  </a:cubicBezTo>
                  <a:cubicBezTo>
                    <a:pt x="638" y="122"/>
                    <a:pt x="517" y="0"/>
                    <a:pt x="33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1975804" y="4357361"/>
              <a:ext cx="12440" cy="12459"/>
            </a:xfrm>
            <a:custGeom>
              <a:avLst/>
              <a:gdLst/>
              <a:ahLst/>
              <a:cxnLst/>
              <a:rect l="l" t="t" r="r" b="b"/>
              <a:pathLst>
                <a:path w="639" h="640" extrusionOk="0">
                  <a:moveTo>
                    <a:pt x="335" y="1"/>
                  </a:moveTo>
                  <a:cubicBezTo>
                    <a:pt x="152" y="1"/>
                    <a:pt x="0" y="123"/>
                    <a:pt x="0" y="305"/>
                  </a:cubicBezTo>
                  <a:cubicBezTo>
                    <a:pt x="0" y="487"/>
                    <a:pt x="152" y="639"/>
                    <a:pt x="335" y="639"/>
                  </a:cubicBezTo>
                  <a:cubicBezTo>
                    <a:pt x="517" y="639"/>
                    <a:pt x="639" y="487"/>
                    <a:pt x="639" y="305"/>
                  </a:cubicBezTo>
                  <a:cubicBezTo>
                    <a:pt x="639" y="123"/>
                    <a:pt x="517" y="1"/>
                    <a:pt x="335"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2084102" y="4284592"/>
              <a:ext cx="13043" cy="12440"/>
            </a:xfrm>
            <a:custGeom>
              <a:avLst/>
              <a:gdLst/>
              <a:ahLst/>
              <a:cxnLst/>
              <a:rect l="l" t="t" r="r" b="b"/>
              <a:pathLst>
                <a:path w="670" h="639" extrusionOk="0">
                  <a:moveTo>
                    <a:pt x="335" y="0"/>
                  </a:moveTo>
                  <a:cubicBezTo>
                    <a:pt x="153" y="0"/>
                    <a:pt x="1" y="122"/>
                    <a:pt x="1" y="304"/>
                  </a:cubicBezTo>
                  <a:cubicBezTo>
                    <a:pt x="1" y="487"/>
                    <a:pt x="153" y="639"/>
                    <a:pt x="335" y="639"/>
                  </a:cubicBezTo>
                  <a:cubicBezTo>
                    <a:pt x="518" y="639"/>
                    <a:pt x="670" y="487"/>
                    <a:pt x="670" y="304"/>
                  </a:cubicBezTo>
                  <a:cubicBezTo>
                    <a:pt x="670" y="122"/>
                    <a:pt x="518" y="0"/>
                    <a:pt x="335"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2015460" y="4344941"/>
              <a:ext cx="18961" cy="18358"/>
            </a:xfrm>
            <a:custGeom>
              <a:avLst/>
              <a:gdLst/>
              <a:ahLst/>
              <a:cxnLst/>
              <a:rect l="l" t="t" r="r" b="b"/>
              <a:pathLst>
                <a:path w="974" h="943" extrusionOk="0">
                  <a:moveTo>
                    <a:pt x="487" y="1"/>
                  </a:moveTo>
                  <a:cubicBezTo>
                    <a:pt x="214" y="1"/>
                    <a:pt x="1" y="213"/>
                    <a:pt x="1" y="457"/>
                  </a:cubicBezTo>
                  <a:cubicBezTo>
                    <a:pt x="1" y="730"/>
                    <a:pt x="214" y="943"/>
                    <a:pt x="487" y="943"/>
                  </a:cubicBezTo>
                  <a:cubicBezTo>
                    <a:pt x="761" y="943"/>
                    <a:pt x="973" y="730"/>
                    <a:pt x="973" y="457"/>
                  </a:cubicBezTo>
                  <a:cubicBezTo>
                    <a:pt x="973" y="213"/>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2032611" y="4164477"/>
              <a:ext cx="94106" cy="138472"/>
            </a:xfrm>
            <a:custGeom>
              <a:avLst/>
              <a:gdLst/>
              <a:ahLst/>
              <a:cxnLst/>
              <a:rect l="l" t="t" r="r" b="b"/>
              <a:pathLst>
                <a:path w="4834" h="7113" extrusionOk="0">
                  <a:moveTo>
                    <a:pt x="2523" y="7052"/>
                  </a:moveTo>
                  <a:lnTo>
                    <a:pt x="4560" y="7113"/>
                  </a:lnTo>
                  <a:cubicBezTo>
                    <a:pt x="4712" y="7113"/>
                    <a:pt x="4833" y="6930"/>
                    <a:pt x="4772" y="6778"/>
                  </a:cubicBezTo>
                  <a:lnTo>
                    <a:pt x="1824" y="122"/>
                  </a:lnTo>
                  <a:cubicBezTo>
                    <a:pt x="1763" y="61"/>
                    <a:pt x="1702" y="0"/>
                    <a:pt x="1611" y="0"/>
                  </a:cubicBezTo>
                  <a:lnTo>
                    <a:pt x="274" y="0"/>
                  </a:lnTo>
                  <a:cubicBezTo>
                    <a:pt x="122" y="0"/>
                    <a:pt x="0" y="152"/>
                    <a:pt x="61" y="304"/>
                  </a:cubicBezTo>
                  <a:lnTo>
                    <a:pt x="2310" y="6900"/>
                  </a:lnTo>
                  <a:cubicBezTo>
                    <a:pt x="2341" y="6991"/>
                    <a:pt x="2432" y="7052"/>
                    <a:pt x="2523" y="70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1256850" y="4334876"/>
              <a:ext cx="258003" cy="80498"/>
            </a:xfrm>
            <a:custGeom>
              <a:avLst/>
              <a:gdLst/>
              <a:ahLst/>
              <a:cxnLst/>
              <a:rect l="l" t="t" r="r" b="b"/>
              <a:pathLst>
                <a:path w="13253" h="4135" extrusionOk="0">
                  <a:moveTo>
                    <a:pt x="0" y="1"/>
                  </a:moveTo>
                  <a:lnTo>
                    <a:pt x="0" y="366"/>
                  </a:lnTo>
                  <a:lnTo>
                    <a:pt x="2067" y="4135"/>
                  </a:lnTo>
                  <a:lnTo>
                    <a:pt x="10426" y="4135"/>
                  </a:lnTo>
                  <a:lnTo>
                    <a:pt x="13253" y="275"/>
                  </a:lnTo>
                  <a:lnTo>
                    <a:pt x="1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39"/>
          <p:cNvGrpSpPr/>
          <p:nvPr/>
        </p:nvGrpSpPr>
        <p:grpSpPr>
          <a:xfrm>
            <a:off x="7460588" y="2891925"/>
            <a:ext cx="1279275" cy="2176575"/>
            <a:chOff x="1538775" y="491625"/>
            <a:chExt cx="1279275" cy="2176575"/>
          </a:xfrm>
        </p:grpSpPr>
        <p:sp>
          <p:nvSpPr>
            <p:cNvPr id="1208" name="Google Shape;1208;p39"/>
            <p:cNvSpPr/>
            <p:nvPr/>
          </p:nvSpPr>
          <p:spPr>
            <a:xfrm>
              <a:off x="2110850" y="1223825"/>
              <a:ext cx="135125" cy="321075"/>
            </a:xfrm>
            <a:custGeom>
              <a:avLst/>
              <a:gdLst/>
              <a:ahLst/>
              <a:cxnLst/>
              <a:rect l="l" t="t" r="r" b="b"/>
              <a:pathLst>
                <a:path w="5405" h="12843" extrusionOk="0">
                  <a:moveTo>
                    <a:pt x="2702" y="0"/>
                  </a:moveTo>
                  <a:cubicBezTo>
                    <a:pt x="1201" y="0"/>
                    <a:pt x="0" y="1234"/>
                    <a:pt x="0" y="2702"/>
                  </a:cubicBezTo>
                  <a:lnTo>
                    <a:pt x="0" y="10141"/>
                  </a:lnTo>
                  <a:cubicBezTo>
                    <a:pt x="0" y="11642"/>
                    <a:pt x="1201" y="12843"/>
                    <a:pt x="2702" y="12843"/>
                  </a:cubicBezTo>
                  <a:cubicBezTo>
                    <a:pt x="4203" y="12843"/>
                    <a:pt x="5404" y="11642"/>
                    <a:pt x="5404" y="10141"/>
                  </a:cubicBezTo>
                  <a:lnTo>
                    <a:pt x="5404" y="2702"/>
                  </a:lnTo>
                  <a:cubicBezTo>
                    <a:pt x="5404" y="1234"/>
                    <a:pt x="4203" y="0"/>
                    <a:pt x="27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1967400"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1916550" y="2064425"/>
              <a:ext cx="190150" cy="185975"/>
            </a:xfrm>
            <a:custGeom>
              <a:avLst/>
              <a:gdLst/>
              <a:ahLst/>
              <a:cxnLst/>
              <a:rect l="l" t="t" r="r" b="b"/>
              <a:pathLst>
                <a:path w="7606" h="7439" extrusionOk="0">
                  <a:moveTo>
                    <a:pt x="3403" y="0"/>
                  </a:moveTo>
                  <a:cubicBezTo>
                    <a:pt x="1535" y="0"/>
                    <a:pt x="0" y="1501"/>
                    <a:pt x="0" y="3369"/>
                  </a:cubicBezTo>
                  <a:lnTo>
                    <a:pt x="0" y="4037"/>
                  </a:lnTo>
                  <a:cubicBezTo>
                    <a:pt x="0" y="5905"/>
                    <a:pt x="1535" y="7439"/>
                    <a:pt x="3403" y="7439"/>
                  </a:cubicBezTo>
                  <a:lnTo>
                    <a:pt x="4236" y="7439"/>
                  </a:lnTo>
                  <a:cubicBezTo>
                    <a:pt x="6104" y="7439"/>
                    <a:pt x="7606" y="5905"/>
                    <a:pt x="7606" y="4037"/>
                  </a:cubicBezTo>
                  <a:lnTo>
                    <a:pt x="7606" y="3369"/>
                  </a:lnTo>
                  <a:cubicBezTo>
                    <a:pt x="7606" y="1501"/>
                    <a:pt x="6104" y="0"/>
                    <a:pt x="423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1893200" y="2587300"/>
              <a:ext cx="236850" cy="80900"/>
            </a:xfrm>
            <a:custGeom>
              <a:avLst/>
              <a:gdLst/>
              <a:ahLst/>
              <a:cxnLst/>
              <a:rect l="l" t="t" r="r" b="b"/>
              <a:pathLst>
                <a:path w="9474" h="3236" extrusionOk="0">
                  <a:moveTo>
                    <a:pt x="1635" y="0"/>
                  </a:moveTo>
                  <a:cubicBezTo>
                    <a:pt x="734" y="0"/>
                    <a:pt x="0" y="734"/>
                    <a:pt x="0" y="1635"/>
                  </a:cubicBezTo>
                  <a:cubicBezTo>
                    <a:pt x="0" y="2502"/>
                    <a:pt x="734" y="3236"/>
                    <a:pt x="1635" y="3236"/>
                  </a:cubicBezTo>
                  <a:lnTo>
                    <a:pt x="7872" y="3236"/>
                  </a:lnTo>
                  <a:cubicBezTo>
                    <a:pt x="8740" y="3236"/>
                    <a:pt x="9474" y="2502"/>
                    <a:pt x="9474" y="1635"/>
                  </a:cubicBezTo>
                  <a:cubicBezTo>
                    <a:pt x="9474" y="734"/>
                    <a:pt x="8740" y="34"/>
                    <a:pt x="7872"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1953225"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2300975"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2250100" y="2064425"/>
              <a:ext cx="190175" cy="185975"/>
            </a:xfrm>
            <a:custGeom>
              <a:avLst/>
              <a:gdLst/>
              <a:ahLst/>
              <a:cxnLst/>
              <a:rect l="l" t="t" r="r" b="b"/>
              <a:pathLst>
                <a:path w="7607" h="7439" extrusionOk="0">
                  <a:moveTo>
                    <a:pt x="3403" y="0"/>
                  </a:moveTo>
                  <a:cubicBezTo>
                    <a:pt x="1535" y="0"/>
                    <a:pt x="1" y="1501"/>
                    <a:pt x="1" y="3369"/>
                  </a:cubicBezTo>
                  <a:lnTo>
                    <a:pt x="1" y="4037"/>
                  </a:lnTo>
                  <a:cubicBezTo>
                    <a:pt x="1" y="5905"/>
                    <a:pt x="1535" y="7439"/>
                    <a:pt x="3403" y="7439"/>
                  </a:cubicBezTo>
                  <a:lnTo>
                    <a:pt x="4237" y="7439"/>
                  </a:lnTo>
                  <a:cubicBezTo>
                    <a:pt x="6105" y="7439"/>
                    <a:pt x="7606" y="5905"/>
                    <a:pt x="7606" y="4037"/>
                  </a:cubicBezTo>
                  <a:lnTo>
                    <a:pt x="7606" y="3369"/>
                  </a:lnTo>
                  <a:cubicBezTo>
                    <a:pt x="7606" y="1501"/>
                    <a:pt x="6105" y="0"/>
                    <a:pt x="423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2226750" y="2587300"/>
              <a:ext cx="236875" cy="80900"/>
            </a:xfrm>
            <a:custGeom>
              <a:avLst/>
              <a:gdLst/>
              <a:ahLst/>
              <a:cxnLst/>
              <a:rect l="l" t="t" r="r" b="b"/>
              <a:pathLst>
                <a:path w="9475" h="3236" extrusionOk="0">
                  <a:moveTo>
                    <a:pt x="1635" y="0"/>
                  </a:moveTo>
                  <a:cubicBezTo>
                    <a:pt x="735" y="0"/>
                    <a:pt x="1" y="734"/>
                    <a:pt x="1" y="1635"/>
                  </a:cubicBezTo>
                  <a:cubicBezTo>
                    <a:pt x="1" y="2502"/>
                    <a:pt x="735" y="3236"/>
                    <a:pt x="1635" y="3236"/>
                  </a:cubicBezTo>
                  <a:lnTo>
                    <a:pt x="7873" y="3236"/>
                  </a:lnTo>
                  <a:cubicBezTo>
                    <a:pt x="8741" y="3236"/>
                    <a:pt x="9474" y="2502"/>
                    <a:pt x="9474" y="1635"/>
                  </a:cubicBezTo>
                  <a:cubicBezTo>
                    <a:pt x="9474" y="734"/>
                    <a:pt x="8741" y="34"/>
                    <a:pt x="7873"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2286800"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1538775" y="2027725"/>
              <a:ext cx="156800" cy="77575"/>
            </a:xfrm>
            <a:custGeom>
              <a:avLst/>
              <a:gdLst/>
              <a:ahLst/>
              <a:cxnLst/>
              <a:rect l="l" t="t" r="r" b="b"/>
              <a:pathLst>
                <a:path w="6272" h="3103" fill="none" extrusionOk="0">
                  <a:moveTo>
                    <a:pt x="0" y="3103"/>
                  </a:moveTo>
                  <a:cubicBezTo>
                    <a:pt x="0" y="1402"/>
                    <a:pt x="1401" y="1"/>
                    <a:pt x="3136" y="1"/>
                  </a:cubicBezTo>
                  <a:cubicBezTo>
                    <a:pt x="4870" y="1"/>
                    <a:pt x="6271" y="1402"/>
                    <a:pt x="6271"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1571300" y="1510400"/>
              <a:ext cx="231825" cy="516550"/>
            </a:xfrm>
            <a:custGeom>
              <a:avLst/>
              <a:gdLst/>
              <a:ahLst/>
              <a:cxnLst/>
              <a:rect l="l" t="t" r="r" b="b"/>
              <a:pathLst>
                <a:path w="9273" h="20662" extrusionOk="0">
                  <a:moveTo>
                    <a:pt x="7192" y="0"/>
                  </a:moveTo>
                  <a:cubicBezTo>
                    <a:pt x="5730" y="0"/>
                    <a:pt x="4344" y="531"/>
                    <a:pt x="3269" y="1513"/>
                  </a:cubicBezTo>
                  <a:cubicBezTo>
                    <a:pt x="2135" y="2514"/>
                    <a:pt x="1468" y="3982"/>
                    <a:pt x="1034" y="5383"/>
                  </a:cubicBezTo>
                  <a:cubicBezTo>
                    <a:pt x="67" y="8385"/>
                    <a:pt x="0" y="11687"/>
                    <a:pt x="34" y="14823"/>
                  </a:cubicBezTo>
                  <a:cubicBezTo>
                    <a:pt x="34" y="16224"/>
                    <a:pt x="100" y="17591"/>
                    <a:pt x="100" y="18992"/>
                  </a:cubicBezTo>
                  <a:cubicBezTo>
                    <a:pt x="100" y="19843"/>
                    <a:pt x="838" y="20661"/>
                    <a:pt x="1716" y="20661"/>
                  </a:cubicBezTo>
                  <a:cubicBezTo>
                    <a:pt x="1733" y="20661"/>
                    <a:pt x="1751" y="20661"/>
                    <a:pt x="1768" y="20660"/>
                  </a:cubicBezTo>
                  <a:cubicBezTo>
                    <a:pt x="2669" y="20627"/>
                    <a:pt x="3436" y="19926"/>
                    <a:pt x="3436" y="18992"/>
                  </a:cubicBezTo>
                  <a:cubicBezTo>
                    <a:pt x="3436" y="16424"/>
                    <a:pt x="3303" y="13855"/>
                    <a:pt x="3436" y="11253"/>
                  </a:cubicBezTo>
                  <a:cubicBezTo>
                    <a:pt x="3468" y="10561"/>
                    <a:pt x="3558" y="9868"/>
                    <a:pt x="3625" y="9147"/>
                  </a:cubicBezTo>
                  <a:lnTo>
                    <a:pt x="3625" y="9147"/>
                  </a:lnTo>
                  <a:cubicBezTo>
                    <a:pt x="3628" y="9131"/>
                    <a:pt x="3632" y="9110"/>
                    <a:pt x="3636" y="9085"/>
                  </a:cubicBezTo>
                  <a:cubicBezTo>
                    <a:pt x="3636" y="9057"/>
                    <a:pt x="3636" y="9029"/>
                    <a:pt x="3639" y="9001"/>
                  </a:cubicBezTo>
                  <a:lnTo>
                    <a:pt x="3639" y="9001"/>
                  </a:lnTo>
                  <a:cubicBezTo>
                    <a:pt x="3642" y="8977"/>
                    <a:pt x="3643" y="8968"/>
                    <a:pt x="3643" y="8968"/>
                  </a:cubicBezTo>
                  <a:lnTo>
                    <a:pt x="3643" y="8968"/>
                  </a:lnTo>
                  <a:cubicBezTo>
                    <a:pt x="3643" y="8968"/>
                    <a:pt x="3642" y="8975"/>
                    <a:pt x="3640" y="8987"/>
                  </a:cubicBezTo>
                  <a:lnTo>
                    <a:pt x="3640" y="8987"/>
                  </a:lnTo>
                  <a:cubicBezTo>
                    <a:pt x="3644" y="8953"/>
                    <a:pt x="3653" y="8919"/>
                    <a:pt x="3670" y="8885"/>
                  </a:cubicBezTo>
                  <a:cubicBezTo>
                    <a:pt x="3703" y="8718"/>
                    <a:pt x="3703" y="8518"/>
                    <a:pt x="3736" y="8351"/>
                  </a:cubicBezTo>
                  <a:cubicBezTo>
                    <a:pt x="3803" y="7984"/>
                    <a:pt x="3903" y="7584"/>
                    <a:pt x="3970" y="7217"/>
                  </a:cubicBezTo>
                  <a:cubicBezTo>
                    <a:pt x="4070" y="6917"/>
                    <a:pt x="4137" y="6583"/>
                    <a:pt x="4237" y="6250"/>
                  </a:cubicBezTo>
                  <a:cubicBezTo>
                    <a:pt x="4303" y="6116"/>
                    <a:pt x="4337" y="5950"/>
                    <a:pt x="4403" y="5816"/>
                  </a:cubicBezTo>
                  <a:cubicBezTo>
                    <a:pt x="4437" y="5750"/>
                    <a:pt x="4437" y="5683"/>
                    <a:pt x="4470" y="5616"/>
                  </a:cubicBezTo>
                  <a:cubicBezTo>
                    <a:pt x="4508" y="5515"/>
                    <a:pt x="4517" y="5476"/>
                    <a:pt x="4512" y="5476"/>
                  </a:cubicBezTo>
                  <a:cubicBezTo>
                    <a:pt x="4504" y="5476"/>
                    <a:pt x="4457" y="5579"/>
                    <a:pt x="4437" y="5683"/>
                  </a:cubicBezTo>
                  <a:cubicBezTo>
                    <a:pt x="4470" y="5416"/>
                    <a:pt x="4704" y="5116"/>
                    <a:pt x="4837" y="4882"/>
                  </a:cubicBezTo>
                  <a:cubicBezTo>
                    <a:pt x="4904" y="4749"/>
                    <a:pt x="4970" y="4615"/>
                    <a:pt x="5071" y="4515"/>
                  </a:cubicBezTo>
                  <a:cubicBezTo>
                    <a:pt x="5104" y="4449"/>
                    <a:pt x="5137" y="4382"/>
                    <a:pt x="5171" y="4349"/>
                  </a:cubicBezTo>
                  <a:cubicBezTo>
                    <a:pt x="5176" y="4341"/>
                    <a:pt x="5181" y="4333"/>
                    <a:pt x="5186" y="4326"/>
                  </a:cubicBezTo>
                  <a:lnTo>
                    <a:pt x="5186" y="4326"/>
                  </a:lnTo>
                  <a:cubicBezTo>
                    <a:pt x="5375" y="4116"/>
                    <a:pt x="5587" y="3932"/>
                    <a:pt x="5771" y="3748"/>
                  </a:cubicBezTo>
                  <a:lnTo>
                    <a:pt x="5771" y="3748"/>
                  </a:lnTo>
                  <a:cubicBezTo>
                    <a:pt x="5804" y="3723"/>
                    <a:pt x="5838" y="3698"/>
                    <a:pt x="5871" y="3681"/>
                  </a:cubicBezTo>
                  <a:cubicBezTo>
                    <a:pt x="5961" y="3621"/>
                    <a:pt x="6186" y="3561"/>
                    <a:pt x="6279" y="3477"/>
                  </a:cubicBezTo>
                  <a:lnTo>
                    <a:pt x="6279" y="3477"/>
                  </a:lnTo>
                  <a:cubicBezTo>
                    <a:pt x="6299" y="3467"/>
                    <a:pt x="6319" y="3458"/>
                    <a:pt x="6338" y="3448"/>
                  </a:cubicBezTo>
                  <a:cubicBezTo>
                    <a:pt x="6505" y="3415"/>
                    <a:pt x="6672" y="3381"/>
                    <a:pt x="6838" y="3348"/>
                  </a:cubicBezTo>
                  <a:lnTo>
                    <a:pt x="7572" y="3348"/>
                  </a:lnTo>
                  <a:cubicBezTo>
                    <a:pt x="7604" y="3350"/>
                    <a:pt x="7635" y="3351"/>
                    <a:pt x="7667" y="3351"/>
                  </a:cubicBezTo>
                  <a:cubicBezTo>
                    <a:pt x="8499" y="3351"/>
                    <a:pt x="9272" y="2516"/>
                    <a:pt x="9240" y="1680"/>
                  </a:cubicBezTo>
                  <a:cubicBezTo>
                    <a:pt x="9173" y="746"/>
                    <a:pt x="8506" y="79"/>
                    <a:pt x="7572" y="12"/>
                  </a:cubicBezTo>
                  <a:cubicBezTo>
                    <a:pt x="7445" y="4"/>
                    <a:pt x="7318" y="0"/>
                    <a:pt x="719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1547100" y="1968525"/>
              <a:ext cx="140125" cy="60050"/>
            </a:xfrm>
            <a:custGeom>
              <a:avLst/>
              <a:gdLst/>
              <a:ahLst/>
              <a:cxnLst/>
              <a:rect l="l" t="t" r="r" b="b"/>
              <a:pathLst>
                <a:path w="5605" h="2402" extrusionOk="0">
                  <a:moveTo>
                    <a:pt x="1202" y="0"/>
                  </a:moveTo>
                  <a:cubicBezTo>
                    <a:pt x="535" y="0"/>
                    <a:pt x="1" y="534"/>
                    <a:pt x="1" y="1201"/>
                  </a:cubicBezTo>
                  <a:cubicBezTo>
                    <a:pt x="1" y="1868"/>
                    <a:pt x="535" y="2402"/>
                    <a:pt x="1202" y="2402"/>
                  </a:cubicBezTo>
                  <a:lnTo>
                    <a:pt x="4404" y="2402"/>
                  </a:lnTo>
                  <a:cubicBezTo>
                    <a:pt x="5038" y="2402"/>
                    <a:pt x="5605" y="1868"/>
                    <a:pt x="5605" y="1201"/>
                  </a:cubicBezTo>
                  <a:cubicBezTo>
                    <a:pt x="5605" y="534"/>
                    <a:pt x="5038" y="0"/>
                    <a:pt x="4404"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1717225" y="1448150"/>
              <a:ext cx="215175" cy="215175"/>
            </a:xfrm>
            <a:custGeom>
              <a:avLst/>
              <a:gdLst/>
              <a:ahLst/>
              <a:cxnLst/>
              <a:rect l="l" t="t" r="r" b="b"/>
              <a:pathLst>
                <a:path w="8607"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2662075" y="2027725"/>
              <a:ext cx="155975" cy="77575"/>
            </a:xfrm>
            <a:custGeom>
              <a:avLst/>
              <a:gdLst/>
              <a:ahLst/>
              <a:cxnLst/>
              <a:rect l="l" t="t" r="r" b="b"/>
              <a:pathLst>
                <a:path w="6239" h="3103" fill="none" extrusionOk="0">
                  <a:moveTo>
                    <a:pt x="6238" y="3103"/>
                  </a:moveTo>
                  <a:cubicBezTo>
                    <a:pt x="6238" y="1402"/>
                    <a:pt x="4837" y="1"/>
                    <a:pt x="3136" y="1"/>
                  </a:cubicBezTo>
                  <a:cubicBezTo>
                    <a:pt x="1401" y="1"/>
                    <a:pt x="0" y="1402"/>
                    <a:pt x="0"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2554500" y="1510425"/>
              <a:ext cx="232675" cy="516525"/>
            </a:xfrm>
            <a:custGeom>
              <a:avLst/>
              <a:gdLst/>
              <a:ahLst/>
              <a:cxnLst/>
              <a:rect l="l" t="t" r="r" b="b"/>
              <a:pathLst>
                <a:path w="9307" h="20661" extrusionOk="0">
                  <a:moveTo>
                    <a:pt x="2439" y="3373"/>
                  </a:moveTo>
                  <a:cubicBezTo>
                    <a:pt x="2479" y="3386"/>
                    <a:pt x="2524" y="3396"/>
                    <a:pt x="2558" y="3396"/>
                  </a:cubicBezTo>
                  <a:cubicBezTo>
                    <a:pt x="2580" y="3396"/>
                    <a:pt x="2596" y="3392"/>
                    <a:pt x="2602" y="3380"/>
                  </a:cubicBezTo>
                  <a:cubicBezTo>
                    <a:pt x="2602" y="3380"/>
                    <a:pt x="2536" y="3377"/>
                    <a:pt x="2439" y="3373"/>
                  </a:cubicBezTo>
                  <a:close/>
                  <a:moveTo>
                    <a:pt x="3024" y="3510"/>
                  </a:moveTo>
                  <a:lnTo>
                    <a:pt x="3024" y="3510"/>
                  </a:lnTo>
                  <a:cubicBezTo>
                    <a:pt x="3068" y="3545"/>
                    <a:pt x="3119" y="3563"/>
                    <a:pt x="3156" y="3570"/>
                  </a:cubicBezTo>
                  <a:lnTo>
                    <a:pt x="3156" y="3570"/>
                  </a:lnTo>
                  <a:cubicBezTo>
                    <a:pt x="3126" y="3553"/>
                    <a:pt x="3068" y="3534"/>
                    <a:pt x="3024" y="3510"/>
                  </a:cubicBezTo>
                  <a:close/>
                  <a:moveTo>
                    <a:pt x="2051" y="1"/>
                  </a:moveTo>
                  <a:cubicBezTo>
                    <a:pt x="1935" y="1"/>
                    <a:pt x="1818" y="4"/>
                    <a:pt x="1702" y="11"/>
                  </a:cubicBezTo>
                  <a:cubicBezTo>
                    <a:pt x="834" y="78"/>
                    <a:pt x="0" y="745"/>
                    <a:pt x="34" y="1679"/>
                  </a:cubicBezTo>
                  <a:cubicBezTo>
                    <a:pt x="66" y="2515"/>
                    <a:pt x="717" y="3350"/>
                    <a:pt x="1601" y="3350"/>
                  </a:cubicBezTo>
                  <a:cubicBezTo>
                    <a:pt x="1634" y="3350"/>
                    <a:pt x="1668" y="3349"/>
                    <a:pt x="1702" y="3347"/>
                  </a:cubicBezTo>
                  <a:cubicBezTo>
                    <a:pt x="1773" y="3347"/>
                    <a:pt x="2200" y="3364"/>
                    <a:pt x="2439" y="3373"/>
                  </a:cubicBezTo>
                  <a:lnTo>
                    <a:pt x="2439" y="3373"/>
                  </a:lnTo>
                  <a:cubicBezTo>
                    <a:pt x="2380" y="3355"/>
                    <a:pt x="2335" y="3331"/>
                    <a:pt x="2370" y="3331"/>
                  </a:cubicBezTo>
                  <a:cubicBezTo>
                    <a:pt x="2386" y="3331"/>
                    <a:pt x="2417" y="3335"/>
                    <a:pt x="2469" y="3347"/>
                  </a:cubicBezTo>
                  <a:cubicBezTo>
                    <a:pt x="2535" y="3380"/>
                    <a:pt x="2602" y="3380"/>
                    <a:pt x="2669" y="3380"/>
                  </a:cubicBezTo>
                  <a:cubicBezTo>
                    <a:pt x="2790" y="3429"/>
                    <a:pt x="2894" y="3460"/>
                    <a:pt x="3005" y="3498"/>
                  </a:cubicBezTo>
                  <a:lnTo>
                    <a:pt x="3005" y="3498"/>
                  </a:lnTo>
                  <a:cubicBezTo>
                    <a:pt x="3011" y="3502"/>
                    <a:pt x="3018" y="3506"/>
                    <a:pt x="3024" y="3510"/>
                  </a:cubicBezTo>
                  <a:lnTo>
                    <a:pt x="3024" y="3510"/>
                  </a:lnTo>
                  <a:cubicBezTo>
                    <a:pt x="3021" y="3507"/>
                    <a:pt x="3018" y="3505"/>
                    <a:pt x="3014" y="3502"/>
                  </a:cubicBezTo>
                  <a:lnTo>
                    <a:pt x="3014" y="3502"/>
                  </a:lnTo>
                  <a:cubicBezTo>
                    <a:pt x="3054" y="3515"/>
                    <a:pt x="3094" y="3530"/>
                    <a:pt x="3136" y="3547"/>
                  </a:cubicBezTo>
                  <a:cubicBezTo>
                    <a:pt x="3218" y="3561"/>
                    <a:pt x="3221" y="3574"/>
                    <a:pt x="3191" y="3574"/>
                  </a:cubicBezTo>
                  <a:cubicBezTo>
                    <a:pt x="3182" y="3574"/>
                    <a:pt x="3170" y="3573"/>
                    <a:pt x="3156" y="3570"/>
                  </a:cubicBezTo>
                  <a:lnTo>
                    <a:pt x="3156" y="3570"/>
                  </a:lnTo>
                  <a:cubicBezTo>
                    <a:pt x="3161" y="3574"/>
                    <a:pt x="3166" y="3577"/>
                    <a:pt x="3169" y="3580"/>
                  </a:cubicBezTo>
                  <a:cubicBezTo>
                    <a:pt x="3269" y="3614"/>
                    <a:pt x="3369" y="3680"/>
                    <a:pt x="3469" y="3747"/>
                  </a:cubicBezTo>
                  <a:cubicBezTo>
                    <a:pt x="3471" y="3748"/>
                    <a:pt x="3472" y="3748"/>
                    <a:pt x="3473" y="3749"/>
                  </a:cubicBezTo>
                  <a:lnTo>
                    <a:pt x="3473" y="3749"/>
                  </a:lnTo>
                  <a:cubicBezTo>
                    <a:pt x="3481" y="3758"/>
                    <a:pt x="3491" y="3768"/>
                    <a:pt x="3503" y="3780"/>
                  </a:cubicBezTo>
                  <a:cubicBezTo>
                    <a:pt x="3603" y="3881"/>
                    <a:pt x="3736" y="3947"/>
                    <a:pt x="3836" y="4081"/>
                  </a:cubicBezTo>
                  <a:cubicBezTo>
                    <a:pt x="3936" y="4180"/>
                    <a:pt x="4002" y="4279"/>
                    <a:pt x="4100" y="4378"/>
                  </a:cubicBezTo>
                  <a:lnTo>
                    <a:pt x="4100" y="4378"/>
                  </a:lnTo>
                  <a:cubicBezTo>
                    <a:pt x="4113" y="4401"/>
                    <a:pt x="4125" y="4424"/>
                    <a:pt x="4137" y="4448"/>
                  </a:cubicBezTo>
                  <a:cubicBezTo>
                    <a:pt x="4337" y="4714"/>
                    <a:pt x="4470" y="4981"/>
                    <a:pt x="4604" y="5282"/>
                  </a:cubicBezTo>
                  <a:cubicBezTo>
                    <a:pt x="4642" y="5339"/>
                    <a:pt x="4680" y="5407"/>
                    <a:pt x="4718" y="5480"/>
                  </a:cubicBezTo>
                  <a:lnTo>
                    <a:pt x="4718" y="5480"/>
                  </a:lnTo>
                  <a:cubicBezTo>
                    <a:pt x="4722" y="5496"/>
                    <a:pt x="4728" y="5518"/>
                    <a:pt x="4737" y="5548"/>
                  </a:cubicBezTo>
                  <a:cubicBezTo>
                    <a:pt x="4770" y="5615"/>
                    <a:pt x="4804" y="5648"/>
                    <a:pt x="4804" y="5715"/>
                  </a:cubicBezTo>
                  <a:cubicBezTo>
                    <a:pt x="4937" y="6049"/>
                    <a:pt x="5037" y="6382"/>
                    <a:pt x="5137" y="6749"/>
                  </a:cubicBezTo>
                  <a:cubicBezTo>
                    <a:pt x="5337" y="7416"/>
                    <a:pt x="5471" y="8117"/>
                    <a:pt x="5571" y="8817"/>
                  </a:cubicBezTo>
                  <a:cubicBezTo>
                    <a:pt x="5604" y="8917"/>
                    <a:pt x="5604" y="9018"/>
                    <a:pt x="5638" y="9084"/>
                  </a:cubicBezTo>
                  <a:cubicBezTo>
                    <a:pt x="5647" y="9166"/>
                    <a:pt x="5648" y="9196"/>
                    <a:pt x="5646" y="9196"/>
                  </a:cubicBezTo>
                  <a:cubicBezTo>
                    <a:pt x="5640" y="9196"/>
                    <a:pt x="5604" y="8984"/>
                    <a:pt x="5604" y="8984"/>
                  </a:cubicBezTo>
                  <a:lnTo>
                    <a:pt x="5604" y="8984"/>
                  </a:lnTo>
                  <a:cubicBezTo>
                    <a:pt x="5571" y="9118"/>
                    <a:pt x="5638" y="9351"/>
                    <a:pt x="5671" y="9518"/>
                  </a:cubicBezTo>
                  <a:cubicBezTo>
                    <a:pt x="5704" y="9918"/>
                    <a:pt x="5738" y="10318"/>
                    <a:pt x="5771" y="10719"/>
                  </a:cubicBezTo>
                  <a:cubicBezTo>
                    <a:pt x="5871" y="12186"/>
                    <a:pt x="5905" y="13654"/>
                    <a:pt x="5905" y="15122"/>
                  </a:cubicBezTo>
                  <a:cubicBezTo>
                    <a:pt x="5871" y="16423"/>
                    <a:pt x="5838" y="17690"/>
                    <a:pt x="5838" y="18991"/>
                  </a:cubicBezTo>
                  <a:cubicBezTo>
                    <a:pt x="5838" y="19842"/>
                    <a:pt x="6576" y="20660"/>
                    <a:pt x="7453" y="20660"/>
                  </a:cubicBezTo>
                  <a:cubicBezTo>
                    <a:pt x="7471" y="20660"/>
                    <a:pt x="7488" y="20660"/>
                    <a:pt x="7506" y="20659"/>
                  </a:cubicBezTo>
                  <a:cubicBezTo>
                    <a:pt x="8406" y="20626"/>
                    <a:pt x="9174" y="19925"/>
                    <a:pt x="9174" y="18991"/>
                  </a:cubicBezTo>
                  <a:cubicBezTo>
                    <a:pt x="9174" y="16223"/>
                    <a:pt x="9307" y="13487"/>
                    <a:pt x="9107" y="10719"/>
                  </a:cubicBezTo>
                  <a:cubicBezTo>
                    <a:pt x="8907" y="7683"/>
                    <a:pt x="8440" y="4181"/>
                    <a:pt x="6305" y="1812"/>
                  </a:cubicBezTo>
                  <a:cubicBezTo>
                    <a:pt x="5217" y="632"/>
                    <a:pt x="3638" y="1"/>
                    <a:pt x="2051"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2670400" y="1968525"/>
              <a:ext cx="139300" cy="60050"/>
            </a:xfrm>
            <a:custGeom>
              <a:avLst/>
              <a:gdLst/>
              <a:ahLst/>
              <a:cxnLst/>
              <a:rect l="l" t="t" r="r" b="b"/>
              <a:pathLst>
                <a:path w="5572" h="2402" extrusionOk="0">
                  <a:moveTo>
                    <a:pt x="1202" y="0"/>
                  </a:moveTo>
                  <a:cubicBezTo>
                    <a:pt x="535" y="0"/>
                    <a:pt x="1" y="534"/>
                    <a:pt x="1" y="1201"/>
                  </a:cubicBezTo>
                  <a:cubicBezTo>
                    <a:pt x="1" y="1868"/>
                    <a:pt x="535" y="2402"/>
                    <a:pt x="1202" y="2402"/>
                  </a:cubicBezTo>
                  <a:lnTo>
                    <a:pt x="4371" y="2402"/>
                  </a:lnTo>
                  <a:cubicBezTo>
                    <a:pt x="5038" y="2402"/>
                    <a:pt x="5572" y="1868"/>
                    <a:pt x="5572" y="1201"/>
                  </a:cubicBezTo>
                  <a:cubicBezTo>
                    <a:pt x="5572" y="534"/>
                    <a:pt x="5038" y="0"/>
                    <a:pt x="4371"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2425225" y="1448150"/>
              <a:ext cx="215200" cy="215175"/>
            </a:xfrm>
            <a:custGeom>
              <a:avLst/>
              <a:gdLst/>
              <a:ahLst/>
              <a:cxnLst/>
              <a:rect l="l" t="t" r="r" b="b"/>
              <a:pathLst>
                <a:path w="8608"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1774775" y="1033675"/>
              <a:ext cx="78400" cy="45900"/>
            </a:xfrm>
            <a:custGeom>
              <a:avLst/>
              <a:gdLst/>
              <a:ahLst/>
              <a:cxnLst/>
              <a:rect l="l" t="t" r="r" b="b"/>
              <a:pathLst>
                <a:path w="3136" h="1836" extrusionOk="0">
                  <a:moveTo>
                    <a:pt x="901" y="1"/>
                  </a:moveTo>
                  <a:cubicBezTo>
                    <a:pt x="401" y="1"/>
                    <a:pt x="0" y="401"/>
                    <a:pt x="0" y="935"/>
                  </a:cubicBezTo>
                  <a:cubicBezTo>
                    <a:pt x="0" y="1435"/>
                    <a:pt x="401" y="1835"/>
                    <a:pt x="901" y="1835"/>
                  </a:cubicBezTo>
                  <a:lnTo>
                    <a:pt x="2202" y="1835"/>
                  </a:lnTo>
                  <a:cubicBezTo>
                    <a:pt x="2702" y="1835"/>
                    <a:pt x="3136" y="1435"/>
                    <a:pt x="3136" y="935"/>
                  </a:cubicBezTo>
                  <a:cubicBezTo>
                    <a:pt x="3136" y="401"/>
                    <a:pt x="2702"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1816475" y="903600"/>
              <a:ext cx="67575" cy="306075"/>
            </a:xfrm>
            <a:custGeom>
              <a:avLst/>
              <a:gdLst/>
              <a:ahLst/>
              <a:cxnLst/>
              <a:rect l="l" t="t" r="r" b="b"/>
              <a:pathLst>
                <a:path w="2703" h="12243" extrusionOk="0">
                  <a:moveTo>
                    <a:pt x="1335" y="0"/>
                  </a:moveTo>
                  <a:cubicBezTo>
                    <a:pt x="601" y="0"/>
                    <a:pt x="0" y="600"/>
                    <a:pt x="0" y="1368"/>
                  </a:cubicBezTo>
                  <a:lnTo>
                    <a:pt x="0" y="10908"/>
                  </a:lnTo>
                  <a:cubicBezTo>
                    <a:pt x="0" y="11642"/>
                    <a:pt x="601" y="12242"/>
                    <a:pt x="1335" y="12242"/>
                  </a:cubicBezTo>
                  <a:cubicBezTo>
                    <a:pt x="2102" y="12242"/>
                    <a:pt x="2702" y="11642"/>
                    <a:pt x="2702" y="10908"/>
                  </a:cubicBezTo>
                  <a:lnTo>
                    <a:pt x="2702" y="1368"/>
                  </a:lnTo>
                  <a:cubicBezTo>
                    <a:pt x="2702" y="600"/>
                    <a:pt x="2102"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2504450" y="1033675"/>
              <a:ext cx="78425" cy="45900"/>
            </a:xfrm>
            <a:custGeom>
              <a:avLst/>
              <a:gdLst/>
              <a:ahLst/>
              <a:cxnLst/>
              <a:rect l="l" t="t" r="r" b="b"/>
              <a:pathLst>
                <a:path w="3137" h="1836" extrusionOk="0">
                  <a:moveTo>
                    <a:pt x="902" y="1"/>
                  </a:moveTo>
                  <a:cubicBezTo>
                    <a:pt x="401" y="1"/>
                    <a:pt x="1" y="401"/>
                    <a:pt x="1" y="935"/>
                  </a:cubicBezTo>
                  <a:cubicBezTo>
                    <a:pt x="1" y="1435"/>
                    <a:pt x="401" y="1835"/>
                    <a:pt x="902" y="1835"/>
                  </a:cubicBezTo>
                  <a:lnTo>
                    <a:pt x="2202" y="1835"/>
                  </a:lnTo>
                  <a:cubicBezTo>
                    <a:pt x="2703" y="1835"/>
                    <a:pt x="3136" y="1435"/>
                    <a:pt x="3136" y="935"/>
                  </a:cubicBezTo>
                  <a:cubicBezTo>
                    <a:pt x="3136" y="401"/>
                    <a:pt x="2703"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2472775" y="903600"/>
              <a:ext cx="68400" cy="306075"/>
            </a:xfrm>
            <a:custGeom>
              <a:avLst/>
              <a:gdLst/>
              <a:ahLst/>
              <a:cxnLst/>
              <a:rect l="l" t="t" r="r" b="b"/>
              <a:pathLst>
                <a:path w="2736" h="12243" extrusionOk="0">
                  <a:moveTo>
                    <a:pt x="1368" y="0"/>
                  </a:moveTo>
                  <a:cubicBezTo>
                    <a:pt x="601" y="0"/>
                    <a:pt x="0" y="600"/>
                    <a:pt x="0" y="1368"/>
                  </a:cubicBezTo>
                  <a:lnTo>
                    <a:pt x="0" y="10908"/>
                  </a:lnTo>
                  <a:cubicBezTo>
                    <a:pt x="0" y="11642"/>
                    <a:pt x="601" y="12242"/>
                    <a:pt x="1368" y="12242"/>
                  </a:cubicBezTo>
                  <a:cubicBezTo>
                    <a:pt x="2135" y="12242"/>
                    <a:pt x="2736" y="11642"/>
                    <a:pt x="2736" y="10908"/>
                  </a:cubicBezTo>
                  <a:lnTo>
                    <a:pt x="2736" y="1368"/>
                  </a:lnTo>
                  <a:cubicBezTo>
                    <a:pt x="2736" y="600"/>
                    <a:pt x="2135" y="0"/>
                    <a:pt x="1368"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2161725" y="535825"/>
              <a:ext cx="33375" cy="266050"/>
            </a:xfrm>
            <a:custGeom>
              <a:avLst/>
              <a:gdLst/>
              <a:ahLst/>
              <a:cxnLst/>
              <a:rect l="l" t="t" r="r" b="b"/>
              <a:pathLst>
                <a:path w="1335" h="10642" extrusionOk="0">
                  <a:moveTo>
                    <a:pt x="667" y="1"/>
                  </a:moveTo>
                  <a:cubicBezTo>
                    <a:pt x="300" y="1"/>
                    <a:pt x="0" y="301"/>
                    <a:pt x="0" y="668"/>
                  </a:cubicBezTo>
                  <a:lnTo>
                    <a:pt x="0" y="9974"/>
                  </a:lnTo>
                  <a:cubicBezTo>
                    <a:pt x="0" y="10341"/>
                    <a:pt x="300" y="10641"/>
                    <a:pt x="667" y="10641"/>
                  </a:cubicBezTo>
                  <a:cubicBezTo>
                    <a:pt x="1034" y="10641"/>
                    <a:pt x="1334" y="10341"/>
                    <a:pt x="1334" y="9974"/>
                  </a:cubicBezTo>
                  <a:lnTo>
                    <a:pt x="1334" y="668"/>
                  </a:lnTo>
                  <a:cubicBezTo>
                    <a:pt x="1334" y="301"/>
                    <a:pt x="1034" y="1"/>
                    <a:pt x="667"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2136700" y="491625"/>
              <a:ext cx="83425" cy="83425"/>
            </a:xfrm>
            <a:custGeom>
              <a:avLst/>
              <a:gdLst/>
              <a:ahLst/>
              <a:cxnLst/>
              <a:rect l="l" t="t" r="r" b="b"/>
              <a:pathLst>
                <a:path w="3337" h="3337" extrusionOk="0">
                  <a:moveTo>
                    <a:pt x="1668" y="1"/>
                  </a:moveTo>
                  <a:cubicBezTo>
                    <a:pt x="768" y="1"/>
                    <a:pt x="0" y="734"/>
                    <a:pt x="0" y="1668"/>
                  </a:cubicBezTo>
                  <a:cubicBezTo>
                    <a:pt x="0" y="2602"/>
                    <a:pt x="768" y="3336"/>
                    <a:pt x="1668" y="3336"/>
                  </a:cubicBezTo>
                  <a:cubicBezTo>
                    <a:pt x="2602" y="3336"/>
                    <a:pt x="3336" y="2602"/>
                    <a:pt x="3336" y="1668"/>
                  </a:cubicBezTo>
                  <a:cubicBezTo>
                    <a:pt x="3336" y="734"/>
                    <a:pt x="2602" y="1"/>
                    <a:pt x="1668"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2055800" y="705125"/>
              <a:ext cx="245200" cy="244350"/>
            </a:xfrm>
            <a:custGeom>
              <a:avLst/>
              <a:gdLst/>
              <a:ahLst/>
              <a:cxnLst/>
              <a:rect l="l" t="t" r="r" b="b"/>
              <a:pathLst>
                <a:path w="9808" h="9774" extrusionOk="0">
                  <a:moveTo>
                    <a:pt x="4904" y="0"/>
                  </a:moveTo>
                  <a:cubicBezTo>
                    <a:pt x="2202" y="0"/>
                    <a:pt x="1" y="2168"/>
                    <a:pt x="1" y="4870"/>
                  </a:cubicBezTo>
                  <a:cubicBezTo>
                    <a:pt x="1" y="7605"/>
                    <a:pt x="2202" y="9774"/>
                    <a:pt x="4904" y="9774"/>
                  </a:cubicBezTo>
                  <a:cubicBezTo>
                    <a:pt x="7606" y="9774"/>
                    <a:pt x="9808" y="7605"/>
                    <a:pt x="9808" y="4870"/>
                  </a:cubicBezTo>
                  <a:cubicBezTo>
                    <a:pt x="9808" y="2168"/>
                    <a:pt x="7606" y="0"/>
                    <a:pt x="49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1855675" y="809350"/>
              <a:ext cx="645475" cy="494550"/>
            </a:xfrm>
            <a:custGeom>
              <a:avLst/>
              <a:gdLst/>
              <a:ahLst/>
              <a:cxnLst/>
              <a:rect l="l" t="t" r="r" b="b"/>
              <a:pathLst>
                <a:path w="25819" h="19782" extrusionOk="0">
                  <a:moveTo>
                    <a:pt x="4737" y="1"/>
                  </a:moveTo>
                  <a:cubicBezTo>
                    <a:pt x="2102" y="1"/>
                    <a:pt x="0" y="2136"/>
                    <a:pt x="0" y="4737"/>
                  </a:cubicBezTo>
                  <a:lnTo>
                    <a:pt x="0" y="15045"/>
                  </a:lnTo>
                  <a:cubicBezTo>
                    <a:pt x="0" y="17647"/>
                    <a:pt x="2102" y="19782"/>
                    <a:pt x="4737" y="19782"/>
                  </a:cubicBezTo>
                  <a:lnTo>
                    <a:pt x="21115" y="19782"/>
                  </a:lnTo>
                  <a:cubicBezTo>
                    <a:pt x="23717" y="19782"/>
                    <a:pt x="25818" y="17647"/>
                    <a:pt x="25818" y="15045"/>
                  </a:cubicBezTo>
                  <a:lnTo>
                    <a:pt x="25818" y="4737"/>
                  </a:lnTo>
                  <a:cubicBezTo>
                    <a:pt x="25818" y="2136"/>
                    <a:pt x="23717" y="1"/>
                    <a:pt x="21115"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1992425" y="1132925"/>
              <a:ext cx="371950" cy="80900"/>
            </a:xfrm>
            <a:custGeom>
              <a:avLst/>
              <a:gdLst/>
              <a:ahLst/>
              <a:cxnLst/>
              <a:rect l="l" t="t" r="r" b="b"/>
              <a:pathLst>
                <a:path w="14878" h="3236" extrusionOk="0">
                  <a:moveTo>
                    <a:pt x="1635" y="0"/>
                  </a:moveTo>
                  <a:cubicBezTo>
                    <a:pt x="734" y="0"/>
                    <a:pt x="1" y="734"/>
                    <a:pt x="1" y="1601"/>
                  </a:cubicBezTo>
                  <a:cubicBezTo>
                    <a:pt x="1" y="2502"/>
                    <a:pt x="734" y="3236"/>
                    <a:pt x="1635" y="3236"/>
                  </a:cubicBezTo>
                  <a:lnTo>
                    <a:pt x="13277" y="3236"/>
                  </a:lnTo>
                  <a:cubicBezTo>
                    <a:pt x="14144" y="3236"/>
                    <a:pt x="14878" y="2502"/>
                    <a:pt x="14878" y="1601"/>
                  </a:cubicBezTo>
                  <a:cubicBezTo>
                    <a:pt x="14878" y="734"/>
                    <a:pt x="14144" y="0"/>
                    <a:pt x="1327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1975750" y="949450"/>
              <a:ext cx="135125" cy="135125"/>
            </a:xfrm>
            <a:custGeom>
              <a:avLst/>
              <a:gdLst/>
              <a:ahLst/>
              <a:cxnLst/>
              <a:rect l="l" t="t" r="r" b="b"/>
              <a:pathLst>
                <a:path w="5405" h="5405" extrusionOk="0">
                  <a:moveTo>
                    <a:pt x="2702" y="1"/>
                  </a:moveTo>
                  <a:cubicBezTo>
                    <a:pt x="1201" y="1"/>
                    <a:pt x="0" y="1235"/>
                    <a:pt x="0" y="2703"/>
                  </a:cubicBezTo>
                  <a:cubicBezTo>
                    <a:pt x="0"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2013275"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2246775" y="949450"/>
              <a:ext cx="135125" cy="135125"/>
            </a:xfrm>
            <a:custGeom>
              <a:avLst/>
              <a:gdLst/>
              <a:ahLst/>
              <a:cxnLst/>
              <a:rect l="l" t="t" r="r" b="b"/>
              <a:pathLst>
                <a:path w="5405" h="5405" extrusionOk="0">
                  <a:moveTo>
                    <a:pt x="2702" y="1"/>
                  </a:moveTo>
                  <a:cubicBezTo>
                    <a:pt x="1201" y="1"/>
                    <a:pt x="1" y="1235"/>
                    <a:pt x="1" y="2703"/>
                  </a:cubicBezTo>
                  <a:cubicBezTo>
                    <a:pt x="1"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2284300"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1984925" y="881075"/>
              <a:ext cx="389475" cy="40050"/>
            </a:xfrm>
            <a:custGeom>
              <a:avLst/>
              <a:gdLst/>
              <a:ahLst/>
              <a:cxnLst/>
              <a:rect l="l" t="t" r="r" b="b"/>
              <a:pathLst>
                <a:path w="15579" h="1602" extrusionOk="0">
                  <a:moveTo>
                    <a:pt x="801" y="0"/>
                  </a:moveTo>
                  <a:cubicBezTo>
                    <a:pt x="334" y="0"/>
                    <a:pt x="0" y="334"/>
                    <a:pt x="0" y="801"/>
                  </a:cubicBezTo>
                  <a:cubicBezTo>
                    <a:pt x="0" y="1235"/>
                    <a:pt x="334" y="1602"/>
                    <a:pt x="801" y="1602"/>
                  </a:cubicBezTo>
                  <a:lnTo>
                    <a:pt x="14778" y="1602"/>
                  </a:lnTo>
                  <a:cubicBezTo>
                    <a:pt x="15245" y="1602"/>
                    <a:pt x="15578" y="1235"/>
                    <a:pt x="15578" y="801"/>
                  </a:cubicBezTo>
                  <a:cubicBezTo>
                    <a:pt x="15578" y="334"/>
                    <a:pt x="15245" y="0"/>
                    <a:pt x="14778"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1820650" y="1393100"/>
              <a:ext cx="705525" cy="793925"/>
            </a:xfrm>
            <a:custGeom>
              <a:avLst/>
              <a:gdLst/>
              <a:ahLst/>
              <a:cxnLst/>
              <a:rect l="l" t="t" r="r" b="b"/>
              <a:pathLst>
                <a:path w="28221" h="31757" extrusionOk="0">
                  <a:moveTo>
                    <a:pt x="3402" y="1"/>
                  </a:moveTo>
                  <a:cubicBezTo>
                    <a:pt x="1534" y="1"/>
                    <a:pt x="0" y="1502"/>
                    <a:pt x="0" y="3370"/>
                  </a:cubicBezTo>
                  <a:lnTo>
                    <a:pt x="0" y="28354"/>
                  </a:lnTo>
                  <a:cubicBezTo>
                    <a:pt x="0" y="30222"/>
                    <a:pt x="1534" y="31757"/>
                    <a:pt x="3402" y="31757"/>
                  </a:cubicBezTo>
                  <a:lnTo>
                    <a:pt x="24851" y="31757"/>
                  </a:lnTo>
                  <a:cubicBezTo>
                    <a:pt x="26719" y="31757"/>
                    <a:pt x="28220" y="30222"/>
                    <a:pt x="28220" y="28354"/>
                  </a:cubicBezTo>
                  <a:lnTo>
                    <a:pt x="28220" y="3370"/>
                  </a:lnTo>
                  <a:cubicBezTo>
                    <a:pt x="28220" y="1502"/>
                    <a:pt x="26719" y="1"/>
                    <a:pt x="24851"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1926550" y="1512350"/>
              <a:ext cx="493700" cy="555425"/>
            </a:xfrm>
            <a:custGeom>
              <a:avLst/>
              <a:gdLst/>
              <a:ahLst/>
              <a:cxnLst/>
              <a:rect l="l" t="t" r="r" b="b"/>
              <a:pathLst>
                <a:path w="19748" h="22217" extrusionOk="0">
                  <a:moveTo>
                    <a:pt x="2369" y="1"/>
                  </a:moveTo>
                  <a:cubicBezTo>
                    <a:pt x="1068" y="1"/>
                    <a:pt x="0" y="1035"/>
                    <a:pt x="0" y="2336"/>
                  </a:cubicBezTo>
                  <a:lnTo>
                    <a:pt x="0" y="19848"/>
                  </a:lnTo>
                  <a:cubicBezTo>
                    <a:pt x="0" y="21149"/>
                    <a:pt x="1068" y="22217"/>
                    <a:pt x="2369" y="22217"/>
                  </a:cubicBezTo>
                  <a:lnTo>
                    <a:pt x="17379" y="22217"/>
                  </a:lnTo>
                  <a:cubicBezTo>
                    <a:pt x="18680" y="22217"/>
                    <a:pt x="19748" y="21149"/>
                    <a:pt x="19748" y="19848"/>
                  </a:cubicBezTo>
                  <a:lnTo>
                    <a:pt x="19748" y="2336"/>
                  </a:lnTo>
                  <a:cubicBezTo>
                    <a:pt x="19748" y="1035"/>
                    <a:pt x="18680" y="1"/>
                    <a:pt x="17379"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2021625" y="1575725"/>
              <a:ext cx="315250" cy="220200"/>
            </a:xfrm>
            <a:custGeom>
              <a:avLst/>
              <a:gdLst/>
              <a:ahLst/>
              <a:cxnLst/>
              <a:rect l="l" t="t" r="r" b="b"/>
              <a:pathLst>
                <a:path w="12610" h="8808" extrusionOk="0">
                  <a:moveTo>
                    <a:pt x="6305" y="1"/>
                  </a:moveTo>
                  <a:cubicBezTo>
                    <a:pt x="2835" y="1"/>
                    <a:pt x="0" y="1969"/>
                    <a:pt x="0" y="4404"/>
                  </a:cubicBezTo>
                  <a:cubicBezTo>
                    <a:pt x="0" y="6839"/>
                    <a:pt x="2835" y="8807"/>
                    <a:pt x="6305" y="8807"/>
                  </a:cubicBezTo>
                  <a:cubicBezTo>
                    <a:pt x="9807" y="8807"/>
                    <a:pt x="12609" y="6839"/>
                    <a:pt x="12609" y="4404"/>
                  </a:cubicBezTo>
                  <a:cubicBezTo>
                    <a:pt x="12609" y="1969"/>
                    <a:pt x="9807" y="1"/>
                    <a:pt x="6305"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2100850" y="1630775"/>
              <a:ext cx="157625" cy="110100"/>
            </a:xfrm>
            <a:custGeom>
              <a:avLst/>
              <a:gdLst/>
              <a:ahLst/>
              <a:cxnLst/>
              <a:rect l="l" t="t" r="r" b="b"/>
              <a:pathLst>
                <a:path w="6305" h="4404" extrusionOk="0">
                  <a:moveTo>
                    <a:pt x="3136" y="1"/>
                  </a:moveTo>
                  <a:cubicBezTo>
                    <a:pt x="1401" y="1"/>
                    <a:pt x="0" y="968"/>
                    <a:pt x="0" y="2202"/>
                  </a:cubicBezTo>
                  <a:cubicBezTo>
                    <a:pt x="0" y="3436"/>
                    <a:pt x="1401" y="4404"/>
                    <a:pt x="3136" y="4404"/>
                  </a:cubicBezTo>
                  <a:cubicBezTo>
                    <a:pt x="4870" y="4404"/>
                    <a:pt x="6305" y="3436"/>
                    <a:pt x="6305" y="2202"/>
                  </a:cubicBezTo>
                  <a:cubicBezTo>
                    <a:pt x="6305" y="968"/>
                    <a:pt x="4870" y="1"/>
                    <a:pt x="3136"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2001600" y="1831750"/>
              <a:ext cx="354450" cy="19200"/>
            </a:xfrm>
            <a:custGeom>
              <a:avLst/>
              <a:gdLst/>
              <a:ahLst/>
              <a:cxnLst/>
              <a:rect l="l" t="t" r="r" b="b"/>
              <a:pathLst>
                <a:path w="14178" h="768" extrusionOk="0">
                  <a:moveTo>
                    <a:pt x="301" y="1"/>
                  </a:moveTo>
                  <a:cubicBezTo>
                    <a:pt x="134" y="1"/>
                    <a:pt x="1" y="167"/>
                    <a:pt x="1" y="368"/>
                  </a:cubicBezTo>
                  <a:cubicBezTo>
                    <a:pt x="1" y="601"/>
                    <a:pt x="134" y="768"/>
                    <a:pt x="301" y="768"/>
                  </a:cubicBezTo>
                  <a:lnTo>
                    <a:pt x="13877" y="768"/>
                  </a:lnTo>
                  <a:cubicBezTo>
                    <a:pt x="14044" y="768"/>
                    <a:pt x="14177" y="601"/>
                    <a:pt x="14177" y="368"/>
                  </a:cubicBezTo>
                  <a:cubicBezTo>
                    <a:pt x="14177" y="167"/>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2001600" y="1883450"/>
              <a:ext cx="354450" cy="19200"/>
            </a:xfrm>
            <a:custGeom>
              <a:avLst/>
              <a:gdLst/>
              <a:ahLst/>
              <a:cxnLst/>
              <a:rect l="l" t="t" r="r" b="b"/>
              <a:pathLst>
                <a:path w="14178" h="768" extrusionOk="0">
                  <a:moveTo>
                    <a:pt x="301" y="1"/>
                  </a:moveTo>
                  <a:cubicBezTo>
                    <a:pt x="134" y="1"/>
                    <a:pt x="1" y="201"/>
                    <a:pt x="1" y="401"/>
                  </a:cubicBezTo>
                  <a:cubicBezTo>
                    <a:pt x="1" y="601"/>
                    <a:pt x="134" y="768"/>
                    <a:pt x="301" y="768"/>
                  </a:cubicBezTo>
                  <a:lnTo>
                    <a:pt x="13877" y="768"/>
                  </a:lnTo>
                  <a:cubicBezTo>
                    <a:pt x="14044" y="768"/>
                    <a:pt x="14177" y="601"/>
                    <a:pt x="14177" y="401"/>
                  </a:cubicBezTo>
                  <a:cubicBezTo>
                    <a:pt x="14177" y="201"/>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2001600" y="1936000"/>
              <a:ext cx="354450" cy="19200"/>
            </a:xfrm>
            <a:custGeom>
              <a:avLst/>
              <a:gdLst/>
              <a:ahLst/>
              <a:cxnLst/>
              <a:rect l="l" t="t" r="r" b="b"/>
              <a:pathLst>
                <a:path w="14178" h="768" extrusionOk="0">
                  <a:moveTo>
                    <a:pt x="301" y="0"/>
                  </a:moveTo>
                  <a:cubicBezTo>
                    <a:pt x="134" y="0"/>
                    <a:pt x="1" y="167"/>
                    <a:pt x="1" y="367"/>
                  </a:cubicBezTo>
                  <a:cubicBezTo>
                    <a:pt x="1" y="601"/>
                    <a:pt x="134" y="768"/>
                    <a:pt x="301" y="768"/>
                  </a:cubicBezTo>
                  <a:lnTo>
                    <a:pt x="13877" y="768"/>
                  </a:lnTo>
                  <a:cubicBezTo>
                    <a:pt x="14044" y="768"/>
                    <a:pt x="14177" y="601"/>
                    <a:pt x="14177" y="367"/>
                  </a:cubicBezTo>
                  <a:cubicBezTo>
                    <a:pt x="14177" y="167"/>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2001600" y="1987700"/>
              <a:ext cx="354450" cy="19200"/>
            </a:xfrm>
            <a:custGeom>
              <a:avLst/>
              <a:gdLst/>
              <a:ahLst/>
              <a:cxnLst/>
              <a:rect l="l" t="t" r="r" b="b"/>
              <a:pathLst>
                <a:path w="14178" h="768" extrusionOk="0">
                  <a:moveTo>
                    <a:pt x="301" y="0"/>
                  </a:moveTo>
                  <a:cubicBezTo>
                    <a:pt x="134" y="0"/>
                    <a:pt x="1" y="201"/>
                    <a:pt x="1" y="401"/>
                  </a:cubicBezTo>
                  <a:cubicBezTo>
                    <a:pt x="1" y="601"/>
                    <a:pt x="134" y="768"/>
                    <a:pt x="301" y="768"/>
                  </a:cubicBezTo>
                  <a:lnTo>
                    <a:pt x="13877" y="768"/>
                  </a:lnTo>
                  <a:cubicBezTo>
                    <a:pt x="14044" y="768"/>
                    <a:pt x="14177" y="601"/>
                    <a:pt x="14177" y="401"/>
                  </a:cubicBezTo>
                  <a:cubicBezTo>
                    <a:pt x="14177" y="201"/>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1864825" y="144565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2406050" y="207360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2168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042"/>
        <p:cNvGrpSpPr/>
        <p:nvPr/>
      </p:nvGrpSpPr>
      <p:grpSpPr>
        <a:xfrm>
          <a:off x="0" y="0"/>
          <a:ext cx="0" cy="0"/>
          <a:chOff x="0" y="0"/>
          <a:chExt cx="0" cy="0"/>
        </a:xfrm>
      </p:grpSpPr>
      <p:sp>
        <p:nvSpPr>
          <p:cNvPr id="1043" name="Google Shape;1043;p39"/>
          <p:cNvSpPr txBox="1">
            <a:spLocks noGrp="1"/>
          </p:cNvSpPr>
          <p:nvPr>
            <p:ph type="subTitle" idx="1"/>
          </p:nvPr>
        </p:nvSpPr>
        <p:spPr>
          <a:xfrm>
            <a:off x="2074861" y="2160577"/>
            <a:ext cx="5177564" cy="15716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User can see pop Credit Card method and user can input text </a:t>
            </a:r>
            <a:r>
              <a:rPr lang="en-US" dirty="0" err="1"/>
              <a:t>creditcard</a:t>
            </a:r>
            <a:r>
              <a:rPr lang="en-US" dirty="0"/>
              <a:t> Number, but if user put wrong credit card number, on credit card pop up showing text invalid card number</a:t>
            </a:r>
            <a:endParaRPr dirty="0"/>
          </a:p>
        </p:txBody>
      </p:sp>
      <p:sp>
        <p:nvSpPr>
          <p:cNvPr id="1044" name="Google Shape;1044;p39"/>
          <p:cNvSpPr txBox="1">
            <a:spLocks noGrp="1"/>
          </p:cNvSpPr>
          <p:nvPr>
            <p:ph type="title"/>
          </p:nvPr>
        </p:nvSpPr>
        <p:spPr>
          <a:xfrm>
            <a:off x="1891724" y="1111200"/>
            <a:ext cx="5883264" cy="8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Payment Credit card with Wrong Number</a:t>
            </a:r>
            <a:endParaRPr sz="2400" dirty="0"/>
          </a:p>
        </p:txBody>
      </p:sp>
      <p:grpSp>
        <p:nvGrpSpPr>
          <p:cNvPr id="1045" name="Google Shape;1045;p39"/>
          <p:cNvGrpSpPr/>
          <p:nvPr/>
        </p:nvGrpSpPr>
        <p:grpSpPr>
          <a:xfrm>
            <a:off x="2651606" y="4864898"/>
            <a:ext cx="3840799" cy="1251646"/>
            <a:chOff x="-2548612" y="3297971"/>
            <a:chExt cx="2416053" cy="1090569"/>
          </a:xfrm>
        </p:grpSpPr>
        <p:sp>
          <p:nvSpPr>
            <p:cNvPr id="1046" name="Google Shape;1046;p39"/>
            <p:cNvSpPr/>
            <p:nvPr/>
          </p:nvSpPr>
          <p:spPr>
            <a:xfrm>
              <a:off x="-2548612" y="3297971"/>
              <a:ext cx="2416053" cy="81082"/>
            </a:xfrm>
            <a:custGeom>
              <a:avLst/>
              <a:gdLst/>
              <a:ahLst/>
              <a:cxnLst/>
              <a:rect l="l" t="t" r="r" b="b"/>
              <a:pathLst>
                <a:path w="124107" h="4165" extrusionOk="0">
                  <a:moveTo>
                    <a:pt x="123985" y="973"/>
                  </a:moveTo>
                  <a:lnTo>
                    <a:pt x="123347" y="3587"/>
                  </a:lnTo>
                  <a:cubicBezTo>
                    <a:pt x="123255" y="3922"/>
                    <a:pt x="122952" y="4165"/>
                    <a:pt x="122587" y="4165"/>
                  </a:cubicBezTo>
                  <a:lnTo>
                    <a:pt x="1490" y="4165"/>
                  </a:lnTo>
                  <a:cubicBezTo>
                    <a:pt x="1126" y="4165"/>
                    <a:pt x="822" y="3922"/>
                    <a:pt x="730" y="3587"/>
                  </a:cubicBezTo>
                  <a:lnTo>
                    <a:pt x="92" y="973"/>
                  </a:lnTo>
                  <a:cubicBezTo>
                    <a:pt x="1" y="487"/>
                    <a:pt x="366" y="1"/>
                    <a:pt x="852" y="1"/>
                  </a:cubicBezTo>
                  <a:lnTo>
                    <a:pt x="123225" y="1"/>
                  </a:lnTo>
                  <a:cubicBezTo>
                    <a:pt x="123742" y="1"/>
                    <a:pt x="124107" y="487"/>
                    <a:pt x="123985" y="9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2497120" y="3379034"/>
              <a:ext cx="2250365" cy="1009507"/>
            </a:xfrm>
            <a:custGeom>
              <a:avLst/>
              <a:gdLst/>
              <a:ahLst/>
              <a:cxnLst/>
              <a:rect l="l" t="t" r="r" b="b"/>
              <a:pathLst>
                <a:path w="115596" h="51856" extrusionOk="0">
                  <a:moveTo>
                    <a:pt x="0" y="1"/>
                  </a:moveTo>
                  <a:lnTo>
                    <a:pt x="115595" y="1"/>
                  </a:lnTo>
                  <a:lnTo>
                    <a:pt x="115595" y="51856"/>
                  </a:lnTo>
                  <a:lnTo>
                    <a:pt x="0" y="518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2397116" y="3448864"/>
              <a:ext cx="2050940" cy="939677"/>
            </a:xfrm>
            <a:custGeom>
              <a:avLst/>
              <a:gdLst/>
              <a:ahLst/>
              <a:cxnLst/>
              <a:rect l="l" t="t" r="r" b="b"/>
              <a:pathLst>
                <a:path w="105352" h="48269" extrusionOk="0">
                  <a:moveTo>
                    <a:pt x="0" y="1"/>
                  </a:moveTo>
                  <a:lnTo>
                    <a:pt x="105352" y="1"/>
                  </a:lnTo>
                  <a:lnTo>
                    <a:pt x="105352" y="48269"/>
                  </a:lnTo>
                  <a:lnTo>
                    <a:pt x="0" y="482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9"/>
          <p:cNvGrpSpPr/>
          <p:nvPr/>
        </p:nvGrpSpPr>
        <p:grpSpPr>
          <a:xfrm>
            <a:off x="-45447" y="4097170"/>
            <a:ext cx="2169507" cy="3006218"/>
            <a:chOff x="1525" y="2797150"/>
            <a:chExt cx="1519050" cy="2104900"/>
          </a:xfrm>
        </p:grpSpPr>
        <p:sp>
          <p:nvSpPr>
            <p:cNvPr id="1050" name="Google Shape;1050;p39"/>
            <p:cNvSpPr/>
            <p:nvPr/>
          </p:nvSpPr>
          <p:spPr>
            <a:xfrm>
              <a:off x="1525" y="3373150"/>
              <a:ext cx="978000" cy="1528900"/>
            </a:xfrm>
            <a:custGeom>
              <a:avLst/>
              <a:gdLst/>
              <a:ahLst/>
              <a:cxnLst/>
              <a:rect l="l" t="t" r="r" b="b"/>
              <a:pathLst>
                <a:path w="39120" h="61156" extrusionOk="0">
                  <a:moveTo>
                    <a:pt x="0" y="0"/>
                  </a:moveTo>
                  <a:lnTo>
                    <a:pt x="39119" y="0"/>
                  </a:lnTo>
                  <a:lnTo>
                    <a:pt x="39119" y="61156"/>
                  </a:lnTo>
                  <a:lnTo>
                    <a:pt x="0" y="6115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62300" y="3573750"/>
              <a:ext cx="852625" cy="1328300"/>
            </a:xfrm>
            <a:custGeom>
              <a:avLst/>
              <a:gdLst/>
              <a:ahLst/>
              <a:cxnLst/>
              <a:rect l="l" t="t" r="r" b="b"/>
              <a:pathLst>
                <a:path w="34105" h="53132" extrusionOk="0">
                  <a:moveTo>
                    <a:pt x="1" y="1"/>
                  </a:moveTo>
                  <a:lnTo>
                    <a:pt x="34105" y="1"/>
                  </a:lnTo>
                  <a:lnTo>
                    <a:pt x="34105" y="53132"/>
                  </a:lnTo>
                  <a:lnTo>
                    <a:pt x="1" y="5313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979500" y="3324500"/>
              <a:ext cx="522075" cy="1577550"/>
            </a:xfrm>
            <a:custGeom>
              <a:avLst/>
              <a:gdLst/>
              <a:ahLst/>
              <a:cxnLst/>
              <a:rect l="l" t="t" r="r" b="b"/>
              <a:pathLst>
                <a:path w="20883" h="63102" extrusionOk="0">
                  <a:moveTo>
                    <a:pt x="0" y="1946"/>
                  </a:moveTo>
                  <a:lnTo>
                    <a:pt x="0" y="63102"/>
                  </a:lnTo>
                  <a:lnTo>
                    <a:pt x="20882" y="56020"/>
                  </a:lnTo>
                  <a:lnTo>
                    <a:pt x="20882" y="1"/>
                  </a:ln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979500" y="3324500"/>
              <a:ext cx="522075" cy="1577550"/>
            </a:xfrm>
            <a:custGeom>
              <a:avLst/>
              <a:gdLst/>
              <a:ahLst/>
              <a:cxnLst/>
              <a:rect l="l" t="t" r="r" b="b"/>
              <a:pathLst>
                <a:path w="20883" h="63102" extrusionOk="0">
                  <a:moveTo>
                    <a:pt x="20882" y="1"/>
                  </a:moveTo>
                  <a:lnTo>
                    <a:pt x="20882" y="56020"/>
                  </a:lnTo>
                  <a:lnTo>
                    <a:pt x="18390" y="56871"/>
                  </a:lnTo>
                  <a:lnTo>
                    <a:pt x="3709" y="61856"/>
                  </a:lnTo>
                  <a:lnTo>
                    <a:pt x="0" y="63102"/>
                  </a:lnTo>
                  <a:lnTo>
                    <a:pt x="0" y="194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1072200" y="3528925"/>
              <a:ext cx="367050" cy="1341975"/>
            </a:xfrm>
            <a:custGeom>
              <a:avLst/>
              <a:gdLst/>
              <a:ahLst/>
              <a:cxnLst/>
              <a:rect l="l" t="t" r="r" b="b"/>
              <a:pathLst>
                <a:path w="14682" h="53679" extrusionOk="0">
                  <a:moveTo>
                    <a:pt x="14682" y="0"/>
                  </a:moveTo>
                  <a:lnTo>
                    <a:pt x="14682" y="48694"/>
                  </a:lnTo>
                  <a:lnTo>
                    <a:pt x="1" y="53679"/>
                  </a:lnTo>
                  <a:lnTo>
                    <a:pt x="1" y="161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1525" y="3329825"/>
              <a:ext cx="1515250" cy="38775"/>
            </a:xfrm>
            <a:custGeom>
              <a:avLst/>
              <a:gdLst/>
              <a:ahLst/>
              <a:cxnLst/>
              <a:rect l="l" t="t" r="r" b="b"/>
              <a:pathLst>
                <a:path w="60610" h="1551" extrusionOk="0">
                  <a:moveTo>
                    <a:pt x="60609" y="1"/>
                  </a:moveTo>
                  <a:lnTo>
                    <a:pt x="60457" y="1"/>
                  </a:lnTo>
                  <a:lnTo>
                    <a:pt x="40062" y="1551"/>
                  </a:lnTo>
                  <a:lnTo>
                    <a:pt x="0" y="1551"/>
                  </a:lnTo>
                  <a:lnTo>
                    <a:pt x="0" y="1460"/>
                  </a:lnTo>
                  <a:lnTo>
                    <a:pt x="18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990900" y="3329075"/>
              <a:ext cx="529675" cy="144400"/>
            </a:xfrm>
            <a:custGeom>
              <a:avLst/>
              <a:gdLst/>
              <a:ahLst/>
              <a:cxnLst/>
              <a:rect l="l" t="t" r="r" b="b"/>
              <a:pathLst>
                <a:path w="21187" h="5776" extrusionOk="0">
                  <a:moveTo>
                    <a:pt x="21156" y="973"/>
                  </a:moveTo>
                  <a:lnTo>
                    <a:pt x="21064" y="3587"/>
                  </a:lnTo>
                  <a:cubicBezTo>
                    <a:pt x="21034" y="3952"/>
                    <a:pt x="20973" y="4195"/>
                    <a:pt x="20912" y="4195"/>
                  </a:cubicBezTo>
                  <a:lnTo>
                    <a:pt x="274" y="5775"/>
                  </a:lnTo>
                  <a:cubicBezTo>
                    <a:pt x="213" y="5775"/>
                    <a:pt x="152" y="5532"/>
                    <a:pt x="152" y="5198"/>
                  </a:cubicBezTo>
                  <a:lnTo>
                    <a:pt x="31" y="2584"/>
                  </a:lnTo>
                  <a:cubicBezTo>
                    <a:pt x="0" y="2097"/>
                    <a:pt x="61" y="1611"/>
                    <a:pt x="152" y="1611"/>
                  </a:cubicBezTo>
                  <a:lnTo>
                    <a:pt x="21034" y="31"/>
                  </a:lnTo>
                  <a:cubicBezTo>
                    <a:pt x="21125" y="0"/>
                    <a:pt x="21186" y="486"/>
                    <a:pt x="21156" y="97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1525" y="3368575"/>
              <a:ext cx="1023600" cy="104125"/>
            </a:xfrm>
            <a:custGeom>
              <a:avLst/>
              <a:gdLst/>
              <a:ahLst/>
              <a:cxnLst/>
              <a:rect l="l" t="t" r="r" b="b"/>
              <a:pathLst>
                <a:path w="40944" h="4165" extrusionOk="0">
                  <a:moveTo>
                    <a:pt x="40821" y="943"/>
                  </a:moveTo>
                  <a:lnTo>
                    <a:pt x="40183" y="3557"/>
                  </a:lnTo>
                  <a:cubicBezTo>
                    <a:pt x="40092" y="3922"/>
                    <a:pt x="39788" y="4165"/>
                    <a:pt x="39423" y="4165"/>
                  </a:cubicBezTo>
                  <a:lnTo>
                    <a:pt x="0" y="4165"/>
                  </a:lnTo>
                  <a:lnTo>
                    <a:pt x="0" y="1"/>
                  </a:lnTo>
                  <a:lnTo>
                    <a:pt x="40062" y="1"/>
                  </a:lnTo>
                  <a:cubicBezTo>
                    <a:pt x="40548" y="1"/>
                    <a:pt x="40943" y="457"/>
                    <a:pt x="40821" y="94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266725" y="2797150"/>
              <a:ext cx="851100" cy="493175"/>
            </a:xfrm>
            <a:custGeom>
              <a:avLst/>
              <a:gdLst/>
              <a:ahLst/>
              <a:cxnLst/>
              <a:rect l="l" t="t" r="r" b="b"/>
              <a:pathLst>
                <a:path w="34044" h="19727" extrusionOk="0">
                  <a:moveTo>
                    <a:pt x="33648" y="19727"/>
                  </a:moveTo>
                  <a:lnTo>
                    <a:pt x="4225" y="19727"/>
                  </a:lnTo>
                  <a:cubicBezTo>
                    <a:pt x="4043" y="19727"/>
                    <a:pt x="3921" y="19605"/>
                    <a:pt x="3860" y="19423"/>
                  </a:cubicBezTo>
                  <a:lnTo>
                    <a:pt x="61" y="426"/>
                  </a:lnTo>
                  <a:cubicBezTo>
                    <a:pt x="0" y="213"/>
                    <a:pt x="182" y="0"/>
                    <a:pt x="395" y="0"/>
                  </a:cubicBezTo>
                  <a:lnTo>
                    <a:pt x="29818" y="0"/>
                  </a:lnTo>
                  <a:cubicBezTo>
                    <a:pt x="29970" y="0"/>
                    <a:pt x="30122" y="122"/>
                    <a:pt x="30153" y="274"/>
                  </a:cubicBezTo>
                  <a:lnTo>
                    <a:pt x="33982" y="19271"/>
                  </a:lnTo>
                  <a:cubicBezTo>
                    <a:pt x="34043" y="19514"/>
                    <a:pt x="33861" y="19727"/>
                    <a:pt x="33648" y="197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294075" y="2822975"/>
              <a:ext cx="796400" cy="440775"/>
            </a:xfrm>
            <a:custGeom>
              <a:avLst/>
              <a:gdLst/>
              <a:ahLst/>
              <a:cxnLst/>
              <a:rect l="l" t="t" r="r" b="b"/>
              <a:pathLst>
                <a:path w="31856" h="17631" extrusionOk="0">
                  <a:moveTo>
                    <a:pt x="31855" y="17630"/>
                  </a:moveTo>
                  <a:lnTo>
                    <a:pt x="3709" y="17630"/>
                  </a:lnTo>
                  <a:lnTo>
                    <a:pt x="0" y="1"/>
                  </a:lnTo>
                  <a:lnTo>
                    <a:pt x="28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314600" y="2834375"/>
              <a:ext cx="756100" cy="418725"/>
            </a:xfrm>
            <a:custGeom>
              <a:avLst/>
              <a:gdLst/>
              <a:ahLst/>
              <a:cxnLst/>
              <a:rect l="l" t="t" r="r" b="b"/>
              <a:pathLst>
                <a:path w="30244" h="16749" extrusionOk="0">
                  <a:moveTo>
                    <a:pt x="30244" y="16749"/>
                  </a:moveTo>
                  <a:lnTo>
                    <a:pt x="3526" y="16749"/>
                  </a:lnTo>
                  <a:lnTo>
                    <a:pt x="0" y="1"/>
                  </a:lnTo>
                  <a:lnTo>
                    <a:pt x="2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425525" y="3290300"/>
              <a:ext cx="679375" cy="43350"/>
            </a:xfrm>
            <a:custGeom>
              <a:avLst/>
              <a:gdLst/>
              <a:ahLst/>
              <a:cxnLst/>
              <a:rect l="l" t="t" r="r" b="b"/>
              <a:pathLst>
                <a:path w="27175" h="1734" extrusionOk="0">
                  <a:moveTo>
                    <a:pt x="1" y="1"/>
                  </a:moveTo>
                  <a:lnTo>
                    <a:pt x="27175" y="1"/>
                  </a:lnTo>
                  <a:lnTo>
                    <a:pt x="2717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1104875" y="3290300"/>
              <a:ext cx="354125" cy="43350"/>
            </a:xfrm>
            <a:custGeom>
              <a:avLst/>
              <a:gdLst/>
              <a:ahLst/>
              <a:cxnLst/>
              <a:rect l="l" t="t" r="r" b="b"/>
              <a:pathLst>
                <a:path w="14165" h="1734" extrusionOk="0">
                  <a:moveTo>
                    <a:pt x="1" y="1"/>
                  </a:moveTo>
                  <a:lnTo>
                    <a:pt x="14165" y="1"/>
                  </a:lnTo>
                  <a:lnTo>
                    <a:pt x="1416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845000" y="2873900"/>
              <a:ext cx="199875" cy="338925"/>
            </a:xfrm>
            <a:custGeom>
              <a:avLst/>
              <a:gdLst/>
              <a:ahLst/>
              <a:cxnLst/>
              <a:rect l="l" t="t" r="r" b="b"/>
              <a:pathLst>
                <a:path w="7995" h="13557" extrusionOk="0">
                  <a:moveTo>
                    <a:pt x="0" y="0"/>
                  </a:moveTo>
                  <a:lnTo>
                    <a:pt x="3101" y="13557"/>
                  </a:lnTo>
                  <a:lnTo>
                    <a:pt x="7994" y="13557"/>
                  </a:lnTo>
                  <a:lnTo>
                    <a:pt x="48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919475" y="3124650"/>
              <a:ext cx="51675" cy="88175"/>
            </a:xfrm>
            <a:custGeom>
              <a:avLst/>
              <a:gdLst/>
              <a:ahLst/>
              <a:cxnLst/>
              <a:rect l="l" t="t" r="r" b="b"/>
              <a:pathLst>
                <a:path w="2067" h="3527" extrusionOk="0">
                  <a:moveTo>
                    <a:pt x="2067" y="3527"/>
                  </a:moveTo>
                  <a:lnTo>
                    <a:pt x="790" y="3527"/>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929350" y="2930875"/>
              <a:ext cx="91200" cy="281950"/>
            </a:xfrm>
            <a:custGeom>
              <a:avLst/>
              <a:gdLst/>
              <a:ahLst/>
              <a:cxnLst/>
              <a:rect l="l" t="t" r="r" b="b"/>
              <a:pathLst>
                <a:path w="3648" h="11278" extrusionOk="0">
                  <a:moveTo>
                    <a:pt x="3648" y="11278"/>
                  </a:moveTo>
                  <a:lnTo>
                    <a:pt x="2401" y="11278"/>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653500" y="2887575"/>
              <a:ext cx="84375" cy="25"/>
            </a:xfrm>
            <a:custGeom>
              <a:avLst/>
              <a:gdLst/>
              <a:ahLst/>
              <a:cxnLst/>
              <a:rect l="l" t="t" r="r" b="b"/>
              <a:pathLst>
                <a:path w="3375" h="1" fill="none" extrusionOk="0">
                  <a:moveTo>
                    <a:pt x="1"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655775" y="28982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658050" y="290885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660350" y="2920250"/>
              <a:ext cx="84350" cy="25"/>
            </a:xfrm>
            <a:custGeom>
              <a:avLst/>
              <a:gdLst/>
              <a:ahLst/>
              <a:cxnLst/>
              <a:rect l="l" t="t" r="r" b="b"/>
              <a:pathLst>
                <a:path w="3374"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662625" y="29308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655025" y="3176325"/>
              <a:ext cx="84375" cy="25"/>
            </a:xfrm>
            <a:custGeom>
              <a:avLst/>
              <a:gdLst/>
              <a:ahLst/>
              <a:cxnLst/>
              <a:rect l="l" t="t" r="r" b="b"/>
              <a:pathLst>
                <a:path w="3375"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657300" y="3186975"/>
              <a:ext cx="84375" cy="25"/>
            </a:xfrm>
            <a:custGeom>
              <a:avLst/>
              <a:gdLst/>
              <a:ahLst/>
              <a:cxnLst/>
              <a:rect l="l" t="t" r="r" b="b"/>
              <a:pathLst>
                <a:path w="3375" h="1" fill="none" extrusionOk="0">
                  <a:moveTo>
                    <a:pt x="0" y="0"/>
                  </a:moveTo>
                  <a:lnTo>
                    <a:pt x="3374"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659575" y="3197600"/>
              <a:ext cx="84375" cy="25"/>
            </a:xfrm>
            <a:custGeom>
              <a:avLst/>
              <a:gdLst/>
              <a:ahLst/>
              <a:cxnLst/>
              <a:rect l="l" t="t" r="r" b="b"/>
              <a:pathLst>
                <a:path w="3375" h="1" fill="none" extrusionOk="0">
                  <a:moveTo>
                    <a:pt x="1" y="1"/>
                  </a:moveTo>
                  <a:lnTo>
                    <a:pt x="3375"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661850" y="3208250"/>
              <a:ext cx="84375" cy="25"/>
            </a:xfrm>
            <a:custGeom>
              <a:avLst/>
              <a:gdLst/>
              <a:ahLst/>
              <a:cxnLst/>
              <a:rect l="l" t="t" r="r" b="b"/>
              <a:pathLst>
                <a:path w="3375" h="1" fill="none" extrusionOk="0">
                  <a:moveTo>
                    <a:pt x="1" y="0"/>
                  </a:moveTo>
                  <a:lnTo>
                    <a:pt x="3375"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664150" y="3218875"/>
              <a:ext cx="84350" cy="25"/>
            </a:xfrm>
            <a:custGeom>
              <a:avLst/>
              <a:gdLst/>
              <a:ahLst/>
              <a:cxnLst/>
              <a:rect l="l" t="t" r="r" b="b"/>
              <a:pathLst>
                <a:path w="3374"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455175" y="29088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457450" y="29194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459725" y="293012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462000" y="2940775"/>
              <a:ext cx="83625" cy="25"/>
            </a:xfrm>
            <a:custGeom>
              <a:avLst/>
              <a:gdLst/>
              <a:ahLst/>
              <a:cxnLst/>
              <a:rect l="l" t="t" r="r" b="b"/>
              <a:pathLst>
                <a:path w="3345" h="1" fill="none" extrusionOk="0">
                  <a:moveTo>
                    <a:pt x="1"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464275" y="2951400"/>
              <a:ext cx="83625" cy="25"/>
            </a:xfrm>
            <a:custGeom>
              <a:avLst/>
              <a:gdLst/>
              <a:ahLst/>
              <a:cxnLst/>
              <a:rect l="l" t="t" r="r" b="b"/>
              <a:pathLst>
                <a:path w="3345" h="1" fill="none" extrusionOk="0">
                  <a:moveTo>
                    <a:pt x="1" y="1"/>
                  </a:moveTo>
                  <a:lnTo>
                    <a:pt x="334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752275" y="302360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754575" y="3034225"/>
              <a:ext cx="83600" cy="25"/>
            </a:xfrm>
            <a:custGeom>
              <a:avLst/>
              <a:gdLst/>
              <a:ahLst/>
              <a:cxnLst/>
              <a:rect l="l" t="t" r="r" b="b"/>
              <a:pathLst>
                <a:path w="3344" h="1" fill="none" extrusionOk="0">
                  <a:moveTo>
                    <a:pt x="0" y="1"/>
                  </a:moveTo>
                  <a:lnTo>
                    <a:pt x="334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756850" y="3044875"/>
              <a:ext cx="83600" cy="25"/>
            </a:xfrm>
            <a:custGeom>
              <a:avLst/>
              <a:gdLst/>
              <a:ahLst/>
              <a:cxnLst/>
              <a:rect l="l" t="t" r="r" b="b"/>
              <a:pathLst>
                <a:path w="3344" h="1" fill="none" extrusionOk="0">
                  <a:moveTo>
                    <a:pt x="0"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758375" y="3055500"/>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760650"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388300" y="302360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390575" y="3034225"/>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392850" y="304487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395125" y="30555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397425"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599550" y="2876175"/>
              <a:ext cx="138325" cy="58525"/>
            </a:xfrm>
            <a:custGeom>
              <a:avLst/>
              <a:gdLst/>
              <a:ahLst/>
              <a:cxnLst/>
              <a:rect l="l" t="t" r="r" b="b"/>
              <a:pathLst>
                <a:path w="5533" h="2341" fill="none" extrusionOk="0">
                  <a:moveTo>
                    <a:pt x="0" y="2341"/>
                  </a:moveTo>
                  <a:lnTo>
                    <a:pt x="1915" y="0"/>
                  </a:lnTo>
                  <a:lnTo>
                    <a:pt x="5532"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709725" y="3050175"/>
              <a:ext cx="140600" cy="33475"/>
            </a:xfrm>
            <a:custGeom>
              <a:avLst/>
              <a:gdLst/>
              <a:ahLst/>
              <a:cxnLst/>
              <a:rect l="l" t="t" r="r" b="b"/>
              <a:pathLst>
                <a:path w="5624" h="1339" fill="none" extrusionOk="0">
                  <a:moveTo>
                    <a:pt x="1" y="1"/>
                  </a:moveTo>
                  <a:lnTo>
                    <a:pt x="2098" y="1338"/>
                  </a:lnTo>
                  <a:lnTo>
                    <a:pt x="5624" y="1338"/>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716575" y="3124650"/>
              <a:ext cx="146675" cy="38025"/>
            </a:xfrm>
            <a:custGeom>
              <a:avLst/>
              <a:gdLst/>
              <a:ahLst/>
              <a:cxnLst/>
              <a:rect l="l" t="t" r="r" b="b"/>
              <a:pathLst>
                <a:path w="5867" h="1521" fill="none" extrusionOk="0">
                  <a:moveTo>
                    <a:pt x="0" y="1"/>
                  </a:moveTo>
                  <a:lnTo>
                    <a:pt x="2219" y="1521"/>
                  </a:lnTo>
                  <a:lnTo>
                    <a:pt x="5867" y="152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639050" y="3160375"/>
              <a:ext cx="112500" cy="75250"/>
            </a:xfrm>
            <a:custGeom>
              <a:avLst/>
              <a:gdLst/>
              <a:ahLst/>
              <a:cxnLst/>
              <a:rect l="l" t="t" r="r" b="b"/>
              <a:pathLst>
                <a:path w="4500" h="3010" fill="none" extrusionOk="0">
                  <a:moveTo>
                    <a:pt x="1" y="0"/>
                  </a:moveTo>
                  <a:lnTo>
                    <a:pt x="609" y="3010"/>
                  </a:lnTo>
                  <a:lnTo>
                    <a:pt x="4500" y="301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470375" y="2891375"/>
              <a:ext cx="96525" cy="36500"/>
            </a:xfrm>
            <a:custGeom>
              <a:avLst/>
              <a:gdLst/>
              <a:ahLst/>
              <a:cxnLst/>
              <a:rect l="l" t="t" r="r" b="b"/>
              <a:pathLst>
                <a:path w="3861" h="1460" fill="none" extrusionOk="0">
                  <a:moveTo>
                    <a:pt x="3860" y="1459"/>
                  </a:moveTo>
                  <a:lnTo>
                    <a:pt x="3556" y="0"/>
                  </a:lnTo>
                  <a:lnTo>
                    <a:pt x="0"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400450" y="3036500"/>
              <a:ext cx="116300" cy="44100"/>
            </a:xfrm>
            <a:custGeom>
              <a:avLst/>
              <a:gdLst/>
              <a:ahLst/>
              <a:cxnLst/>
              <a:rect l="l" t="t" r="r" b="b"/>
              <a:pathLst>
                <a:path w="4652" h="1764" fill="none" extrusionOk="0">
                  <a:moveTo>
                    <a:pt x="1" y="1764"/>
                  </a:moveTo>
                  <a:lnTo>
                    <a:pt x="3466" y="1764"/>
                  </a:lnTo>
                  <a:lnTo>
                    <a:pt x="4651"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572950" y="2940775"/>
              <a:ext cx="20550" cy="31175"/>
            </a:xfrm>
            <a:custGeom>
              <a:avLst/>
              <a:gdLst/>
              <a:ahLst/>
              <a:cxnLst/>
              <a:rect l="l" t="t" r="r" b="b"/>
              <a:pathLst>
                <a:path w="822" h="1247" fill="none" extrusionOk="0">
                  <a:moveTo>
                    <a:pt x="791" y="365"/>
                  </a:moveTo>
                  <a:cubicBezTo>
                    <a:pt x="821" y="517"/>
                    <a:pt x="760" y="638"/>
                    <a:pt x="669" y="699"/>
                  </a:cubicBezTo>
                  <a:lnTo>
                    <a:pt x="760" y="1246"/>
                  </a:lnTo>
                  <a:cubicBezTo>
                    <a:pt x="730" y="1246"/>
                    <a:pt x="669" y="1216"/>
                    <a:pt x="608" y="1216"/>
                  </a:cubicBezTo>
                  <a:cubicBezTo>
                    <a:pt x="548" y="1216"/>
                    <a:pt x="487" y="1246"/>
                    <a:pt x="426" y="1246"/>
                  </a:cubicBezTo>
                  <a:lnTo>
                    <a:pt x="305" y="699"/>
                  </a:lnTo>
                  <a:cubicBezTo>
                    <a:pt x="183" y="638"/>
                    <a:pt x="61" y="517"/>
                    <a:pt x="31" y="365"/>
                  </a:cubicBezTo>
                  <a:cubicBezTo>
                    <a:pt x="1" y="152"/>
                    <a:pt x="122" y="0"/>
                    <a:pt x="335" y="0"/>
                  </a:cubicBezTo>
                  <a:cubicBezTo>
                    <a:pt x="548" y="0"/>
                    <a:pt x="760" y="152"/>
                    <a:pt x="791" y="36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563075" y="3018275"/>
              <a:ext cx="69925" cy="25"/>
            </a:xfrm>
            <a:custGeom>
              <a:avLst/>
              <a:gdLst/>
              <a:ahLst/>
              <a:cxnLst/>
              <a:rect l="l" t="t" r="r" b="b"/>
              <a:pathLst>
                <a:path w="2797" h="1" fill="none" extrusionOk="0">
                  <a:moveTo>
                    <a:pt x="0" y="0"/>
                  </a:moveTo>
                  <a:lnTo>
                    <a:pt x="2797" y="0"/>
                  </a:lnTo>
                  <a:cubicBezTo>
                    <a:pt x="2797" y="0"/>
                    <a:pt x="2797" y="0"/>
                    <a:pt x="2797" y="0"/>
                  </a:cubicBezTo>
                  <a:lnTo>
                    <a:pt x="31" y="0"/>
                  </a:lnTo>
                  <a:cubicBezTo>
                    <a:pt x="31" y="0"/>
                    <a:pt x="3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556225" y="2971150"/>
              <a:ext cx="76025" cy="35750"/>
            </a:xfrm>
            <a:custGeom>
              <a:avLst/>
              <a:gdLst/>
              <a:ahLst/>
              <a:cxnLst/>
              <a:rect l="l" t="t" r="r" b="b"/>
              <a:pathLst>
                <a:path w="3041" h="1430" fill="none" extrusionOk="0">
                  <a:moveTo>
                    <a:pt x="1429" y="31"/>
                  </a:moveTo>
                  <a:cubicBezTo>
                    <a:pt x="1399" y="31"/>
                    <a:pt x="1338" y="1"/>
                    <a:pt x="1277" y="1"/>
                  </a:cubicBezTo>
                  <a:cubicBezTo>
                    <a:pt x="1217" y="1"/>
                    <a:pt x="1156" y="31"/>
                    <a:pt x="1095" y="31"/>
                  </a:cubicBezTo>
                  <a:cubicBezTo>
                    <a:pt x="426" y="122"/>
                    <a:pt x="1" y="730"/>
                    <a:pt x="122" y="1429"/>
                  </a:cubicBezTo>
                  <a:lnTo>
                    <a:pt x="3040" y="1429"/>
                  </a:lnTo>
                  <a:cubicBezTo>
                    <a:pt x="2858" y="700"/>
                    <a:pt x="2189" y="92"/>
                    <a:pt x="1429" y="31"/>
                  </a:cubicBezTo>
                  <a:close/>
                  <a:moveTo>
                    <a:pt x="974" y="1095"/>
                  </a:moveTo>
                  <a:cubicBezTo>
                    <a:pt x="791" y="1095"/>
                    <a:pt x="609" y="943"/>
                    <a:pt x="548" y="761"/>
                  </a:cubicBezTo>
                  <a:cubicBezTo>
                    <a:pt x="518" y="578"/>
                    <a:pt x="639" y="426"/>
                    <a:pt x="822" y="426"/>
                  </a:cubicBezTo>
                  <a:cubicBezTo>
                    <a:pt x="1004" y="426"/>
                    <a:pt x="1186" y="578"/>
                    <a:pt x="1247" y="761"/>
                  </a:cubicBezTo>
                  <a:cubicBezTo>
                    <a:pt x="1277" y="943"/>
                    <a:pt x="1156" y="1095"/>
                    <a:pt x="974" y="1095"/>
                  </a:cubicBezTo>
                  <a:close/>
                  <a:moveTo>
                    <a:pt x="2098" y="1095"/>
                  </a:moveTo>
                  <a:cubicBezTo>
                    <a:pt x="1916" y="1095"/>
                    <a:pt x="1733" y="943"/>
                    <a:pt x="1703" y="761"/>
                  </a:cubicBezTo>
                  <a:cubicBezTo>
                    <a:pt x="1642" y="578"/>
                    <a:pt x="1764" y="426"/>
                    <a:pt x="1946" y="426"/>
                  </a:cubicBezTo>
                  <a:cubicBezTo>
                    <a:pt x="2159" y="426"/>
                    <a:pt x="2341" y="578"/>
                    <a:pt x="2372" y="761"/>
                  </a:cubicBezTo>
                  <a:cubicBezTo>
                    <a:pt x="2402" y="943"/>
                    <a:pt x="2281" y="1095"/>
                    <a:pt x="2098" y="109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524325" y="3018275"/>
              <a:ext cx="171000" cy="89700"/>
            </a:xfrm>
            <a:custGeom>
              <a:avLst/>
              <a:gdLst/>
              <a:ahLst/>
              <a:cxnLst/>
              <a:rect l="l" t="t" r="r" b="b"/>
              <a:pathLst>
                <a:path w="6840" h="3588" fill="none" extrusionOk="0">
                  <a:moveTo>
                    <a:pt x="6079" y="0"/>
                  </a:moveTo>
                  <a:lnTo>
                    <a:pt x="6839" y="3587"/>
                  </a:lnTo>
                  <a:lnTo>
                    <a:pt x="730" y="3587"/>
                  </a:lnTo>
                  <a:lnTo>
                    <a:pt x="0" y="0"/>
                  </a:ln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541025" y="3006875"/>
              <a:ext cx="115550" cy="11425"/>
            </a:xfrm>
            <a:custGeom>
              <a:avLst/>
              <a:gdLst/>
              <a:ahLst/>
              <a:cxnLst/>
              <a:rect l="l" t="t" r="r" b="b"/>
              <a:pathLst>
                <a:path w="4622" h="457" fill="none" extrusionOk="0">
                  <a:moveTo>
                    <a:pt x="4591" y="244"/>
                  </a:moveTo>
                  <a:cubicBezTo>
                    <a:pt x="4621" y="335"/>
                    <a:pt x="4560" y="396"/>
                    <a:pt x="4500" y="456"/>
                  </a:cubicBezTo>
                  <a:lnTo>
                    <a:pt x="183" y="456"/>
                  </a:lnTo>
                  <a:cubicBezTo>
                    <a:pt x="183" y="426"/>
                    <a:pt x="153" y="426"/>
                    <a:pt x="123" y="396"/>
                  </a:cubicBezTo>
                  <a:cubicBezTo>
                    <a:pt x="62" y="365"/>
                    <a:pt x="31" y="304"/>
                    <a:pt x="31" y="244"/>
                  </a:cubicBezTo>
                  <a:cubicBezTo>
                    <a:pt x="1" y="122"/>
                    <a:pt x="92" y="0"/>
                    <a:pt x="214" y="0"/>
                  </a:cubicBezTo>
                  <a:lnTo>
                    <a:pt x="4317" y="0"/>
                  </a:lnTo>
                  <a:cubicBezTo>
                    <a:pt x="4378" y="0"/>
                    <a:pt x="4439" y="31"/>
                    <a:pt x="4500" y="92"/>
                  </a:cubicBezTo>
                  <a:cubicBezTo>
                    <a:pt x="4530" y="122"/>
                    <a:pt x="4560" y="183"/>
                    <a:pt x="4591" y="244"/>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545600" y="3018275"/>
              <a:ext cx="107925" cy="25"/>
            </a:xfrm>
            <a:custGeom>
              <a:avLst/>
              <a:gdLst/>
              <a:ahLst/>
              <a:cxnLst/>
              <a:rect l="l" t="t" r="r" b="b"/>
              <a:pathLst>
                <a:path w="4317" h="1" fill="none" extrusionOk="0">
                  <a:moveTo>
                    <a:pt x="4317" y="0"/>
                  </a:moveTo>
                  <a:cubicBezTo>
                    <a:pt x="4286" y="0"/>
                    <a:pt x="4256" y="0"/>
                    <a:pt x="4225" y="0"/>
                  </a:cubicBezTo>
                  <a:lnTo>
                    <a:pt x="122" y="0"/>
                  </a:lnTo>
                  <a:cubicBezTo>
                    <a:pt x="92" y="0"/>
                    <a:pt x="6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39"/>
          <p:cNvGrpSpPr/>
          <p:nvPr/>
        </p:nvGrpSpPr>
        <p:grpSpPr>
          <a:xfrm>
            <a:off x="7362578" y="5014818"/>
            <a:ext cx="1475329" cy="818525"/>
            <a:chOff x="7362578" y="5014818"/>
            <a:chExt cx="1475329" cy="818525"/>
          </a:xfrm>
        </p:grpSpPr>
        <p:sp>
          <p:nvSpPr>
            <p:cNvPr id="1108" name="Google Shape;1108;p39"/>
            <p:cNvSpPr/>
            <p:nvPr/>
          </p:nvSpPr>
          <p:spPr>
            <a:xfrm>
              <a:off x="7367233" y="5123629"/>
              <a:ext cx="1469115" cy="709714"/>
            </a:xfrm>
            <a:custGeom>
              <a:avLst/>
              <a:gdLst/>
              <a:ahLst/>
              <a:cxnLst/>
              <a:rect l="l" t="t" r="r" b="b"/>
              <a:pathLst>
                <a:path w="57449" h="27753" extrusionOk="0">
                  <a:moveTo>
                    <a:pt x="57449" y="1"/>
                  </a:moveTo>
                  <a:lnTo>
                    <a:pt x="54713" y="26840"/>
                  </a:lnTo>
                  <a:cubicBezTo>
                    <a:pt x="54652" y="27357"/>
                    <a:pt x="54105" y="27752"/>
                    <a:pt x="53406" y="27752"/>
                  </a:cubicBezTo>
                  <a:lnTo>
                    <a:pt x="4013" y="27752"/>
                  </a:lnTo>
                  <a:cubicBezTo>
                    <a:pt x="3344" y="27752"/>
                    <a:pt x="2797" y="27357"/>
                    <a:pt x="2736" y="26840"/>
                  </a:cubicBezTo>
                  <a:lnTo>
                    <a:pt x="1" y="31"/>
                  </a:lnTo>
                  <a:cubicBezTo>
                    <a:pt x="214" y="396"/>
                    <a:pt x="761" y="670"/>
                    <a:pt x="1429" y="670"/>
                  </a:cubicBezTo>
                  <a:lnTo>
                    <a:pt x="55898" y="670"/>
                  </a:lnTo>
                  <a:cubicBezTo>
                    <a:pt x="56567" y="670"/>
                    <a:pt x="57084" y="396"/>
                    <a:pt x="57327" y="1"/>
                  </a:cubicBezTo>
                  <a:lnTo>
                    <a:pt x="57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7460521" y="5189708"/>
              <a:ext cx="1293431" cy="592310"/>
            </a:xfrm>
            <a:custGeom>
              <a:avLst/>
              <a:gdLst/>
              <a:ahLst/>
              <a:cxnLst/>
              <a:rect l="l" t="t" r="r" b="b"/>
              <a:pathLst>
                <a:path w="50579" h="23162" extrusionOk="0">
                  <a:moveTo>
                    <a:pt x="50427" y="1672"/>
                  </a:moveTo>
                  <a:lnTo>
                    <a:pt x="47387" y="21703"/>
                  </a:lnTo>
                  <a:cubicBezTo>
                    <a:pt x="47296" y="22524"/>
                    <a:pt x="46384" y="23162"/>
                    <a:pt x="45290" y="23162"/>
                  </a:cubicBezTo>
                  <a:lnTo>
                    <a:pt x="4864" y="23162"/>
                  </a:lnTo>
                  <a:cubicBezTo>
                    <a:pt x="3769" y="23162"/>
                    <a:pt x="2857" y="22524"/>
                    <a:pt x="2766" y="21703"/>
                  </a:cubicBezTo>
                  <a:cubicBezTo>
                    <a:pt x="2766" y="21703"/>
                    <a:pt x="487" y="6931"/>
                    <a:pt x="91" y="2007"/>
                  </a:cubicBezTo>
                  <a:cubicBezTo>
                    <a:pt x="0" y="1156"/>
                    <a:pt x="882" y="426"/>
                    <a:pt x="2006" y="426"/>
                  </a:cubicBezTo>
                  <a:cubicBezTo>
                    <a:pt x="2523" y="426"/>
                    <a:pt x="3131" y="426"/>
                    <a:pt x="3800" y="426"/>
                  </a:cubicBezTo>
                  <a:cubicBezTo>
                    <a:pt x="13040" y="335"/>
                    <a:pt x="37083" y="122"/>
                    <a:pt x="46688" y="31"/>
                  </a:cubicBezTo>
                  <a:cubicBezTo>
                    <a:pt x="47357" y="31"/>
                    <a:pt x="47965" y="31"/>
                    <a:pt x="48481" y="1"/>
                  </a:cubicBezTo>
                  <a:cubicBezTo>
                    <a:pt x="49667" y="1"/>
                    <a:pt x="50579" y="791"/>
                    <a:pt x="50427" y="1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7557671" y="5190475"/>
              <a:ext cx="1096805" cy="441535"/>
            </a:xfrm>
            <a:custGeom>
              <a:avLst/>
              <a:gdLst/>
              <a:ahLst/>
              <a:cxnLst/>
              <a:rect l="l" t="t" r="r" b="b"/>
              <a:pathLst>
                <a:path w="42890" h="17266" extrusionOk="0">
                  <a:moveTo>
                    <a:pt x="42889" y="1"/>
                  </a:moveTo>
                  <a:lnTo>
                    <a:pt x="40427" y="15989"/>
                  </a:lnTo>
                  <a:cubicBezTo>
                    <a:pt x="40336" y="16718"/>
                    <a:pt x="39576" y="17266"/>
                    <a:pt x="38634" y="17266"/>
                  </a:cubicBezTo>
                  <a:lnTo>
                    <a:pt x="3983" y="17266"/>
                  </a:lnTo>
                  <a:cubicBezTo>
                    <a:pt x="3040" y="17266"/>
                    <a:pt x="2250" y="16718"/>
                    <a:pt x="2189" y="15989"/>
                  </a:cubicBezTo>
                  <a:cubicBezTo>
                    <a:pt x="2189" y="15989"/>
                    <a:pt x="548" y="5411"/>
                    <a:pt x="1" y="396"/>
                  </a:cubicBezTo>
                  <a:cubicBezTo>
                    <a:pt x="9241" y="305"/>
                    <a:pt x="33284" y="92"/>
                    <a:pt x="42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61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58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7410757" y="5024919"/>
              <a:ext cx="1357976" cy="93314"/>
            </a:xfrm>
            <a:custGeom>
              <a:avLst/>
              <a:gdLst/>
              <a:ahLst/>
              <a:cxnLst/>
              <a:rect l="l" t="t" r="r" b="b"/>
              <a:pathLst>
                <a:path w="53103" h="3649" extrusionOk="0">
                  <a:moveTo>
                    <a:pt x="52920" y="3040"/>
                  </a:moveTo>
                  <a:cubicBezTo>
                    <a:pt x="52707" y="3405"/>
                    <a:pt x="52221" y="3648"/>
                    <a:pt x="51613" y="3648"/>
                  </a:cubicBezTo>
                  <a:lnTo>
                    <a:pt x="1490" y="3648"/>
                  </a:lnTo>
                  <a:cubicBezTo>
                    <a:pt x="882" y="3648"/>
                    <a:pt x="396" y="3405"/>
                    <a:pt x="153" y="3071"/>
                  </a:cubicBezTo>
                  <a:cubicBezTo>
                    <a:pt x="1" y="2797"/>
                    <a:pt x="1" y="2493"/>
                    <a:pt x="214" y="2220"/>
                  </a:cubicBezTo>
                  <a:lnTo>
                    <a:pt x="1612" y="426"/>
                  </a:lnTo>
                  <a:cubicBezTo>
                    <a:pt x="1794" y="153"/>
                    <a:pt x="2159" y="1"/>
                    <a:pt x="2585" y="1"/>
                  </a:cubicBezTo>
                  <a:lnTo>
                    <a:pt x="50519" y="1"/>
                  </a:lnTo>
                  <a:cubicBezTo>
                    <a:pt x="50914" y="1"/>
                    <a:pt x="51278" y="153"/>
                    <a:pt x="51491" y="426"/>
                  </a:cubicBezTo>
                  <a:lnTo>
                    <a:pt x="52889" y="2220"/>
                  </a:lnTo>
                  <a:cubicBezTo>
                    <a:pt x="53102" y="2493"/>
                    <a:pt x="53102" y="2797"/>
                    <a:pt x="52920" y="30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9"/>
          <p:cNvGrpSpPr/>
          <p:nvPr/>
        </p:nvGrpSpPr>
        <p:grpSpPr>
          <a:xfrm>
            <a:off x="2948872" y="3272811"/>
            <a:ext cx="3246282" cy="1639214"/>
            <a:chOff x="-2159247" y="3391092"/>
            <a:chExt cx="2030830" cy="1025470"/>
          </a:xfrm>
        </p:grpSpPr>
        <p:sp>
          <p:nvSpPr>
            <p:cNvPr id="1115" name="Google Shape;1115;p39"/>
            <p:cNvSpPr/>
            <p:nvPr/>
          </p:nvSpPr>
          <p:spPr>
            <a:xfrm>
              <a:off x="-1755685" y="3957363"/>
              <a:ext cx="430796" cy="348546"/>
            </a:xfrm>
            <a:custGeom>
              <a:avLst/>
              <a:gdLst/>
              <a:ahLst/>
              <a:cxnLst/>
              <a:rect l="l" t="t" r="r" b="b"/>
              <a:pathLst>
                <a:path w="22129" h="17904" extrusionOk="0">
                  <a:moveTo>
                    <a:pt x="11551" y="16657"/>
                  </a:moveTo>
                  <a:cubicBezTo>
                    <a:pt x="13344" y="17630"/>
                    <a:pt x="15593" y="17904"/>
                    <a:pt x="17478" y="16992"/>
                  </a:cubicBezTo>
                  <a:cubicBezTo>
                    <a:pt x="18937" y="16262"/>
                    <a:pt x="19970" y="14834"/>
                    <a:pt x="20822" y="13496"/>
                  </a:cubicBezTo>
                  <a:cubicBezTo>
                    <a:pt x="21521" y="12372"/>
                    <a:pt x="22037" y="11186"/>
                    <a:pt x="22098" y="9879"/>
                  </a:cubicBezTo>
                  <a:cubicBezTo>
                    <a:pt x="22129" y="9636"/>
                    <a:pt x="22129" y="9362"/>
                    <a:pt x="22098" y="9089"/>
                  </a:cubicBezTo>
                  <a:cubicBezTo>
                    <a:pt x="22098" y="9028"/>
                    <a:pt x="22098" y="8998"/>
                    <a:pt x="22068" y="8937"/>
                  </a:cubicBezTo>
                  <a:cubicBezTo>
                    <a:pt x="21855" y="6900"/>
                    <a:pt x="20730" y="5259"/>
                    <a:pt x="19150" y="4226"/>
                  </a:cubicBezTo>
                  <a:cubicBezTo>
                    <a:pt x="17235" y="2949"/>
                    <a:pt x="14712" y="2554"/>
                    <a:pt x="12463" y="3344"/>
                  </a:cubicBezTo>
                  <a:cubicBezTo>
                    <a:pt x="10943" y="3891"/>
                    <a:pt x="9393" y="4985"/>
                    <a:pt x="7812" y="3952"/>
                  </a:cubicBezTo>
                  <a:lnTo>
                    <a:pt x="1885" y="92"/>
                  </a:lnTo>
                  <a:cubicBezTo>
                    <a:pt x="1763" y="1"/>
                    <a:pt x="1642" y="31"/>
                    <a:pt x="1551" y="92"/>
                  </a:cubicBezTo>
                  <a:cubicBezTo>
                    <a:pt x="1490" y="122"/>
                    <a:pt x="1429" y="153"/>
                    <a:pt x="1399" y="213"/>
                  </a:cubicBezTo>
                  <a:lnTo>
                    <a:pt x="152" y="2128"/>
                  </a:lnTo>
                  <a:cubicBezTo>
                    <a:pt x="0" y="2341"/>
                    <a:pt x="183" y="2554"/>
                    <a:pt x="365" y="2584"/>
                  </a:cubicBezTo>
                  <a:lnTo>
                    <a:pt x="6201" y="6414"/>
                  </a:lnTo>
                  <a:cubicBezTo>
                    <a:pt x="6718" y="6748"/>
                    <a:pt x="7143" y="7265"/>
                    <a:pt x="7356" y="7873"/>
                  </a:cubicBezTo>
                  <a:cubicBezTo>
                    <a:pt x="7356" y="7934"/>
                    <a:pt x="7387" y="8025"/>
                    <a:pt x="7417" y="8086"/>
                  </a:cubicBezTo>
                  <a:cubicBezTo>
                    <a:pt x="7751" y="9302"/>
                    <a:pt x="7660" y="10517"/>
                    <a:pt x="7934" y="11733"/>
                  </a:cubicBezTo>
                  <a:cubicBezTo>
                    <a:pt x="8147" y="12736"/>
                    <a:pt x="8542" y="13648"/>
                    <a:pt x="9119" y="14469"/>
                  </a:cubicBezTo>
                  <a:cubicBezTo>
                    <a:pt x="9271" y="14682"/>
                    <a:pt x="9423" y="14894"/>
                    <a:pt x="9606" y="15077"/>
                  </a:cubicBezTo>
                  <a:cubicBezTo>
                    <a:pt x="10153" y="15715"/>
                    <a:pt x="10791" y="16232"/>
                    <a:pt x="11551" y="166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1573431" y="4126594"/>
              <a:ext cx="233746" cy="159750"/>
            </a:xfrm>
            <a:custGeom>
              <a:avLst/>
              <a:gdLst/>
              <a:ahLst/>
              <a:cxnLst/>
              <a:rect l="l" t="t" r="r" b="b"/>
              <a:pathLst>
                <a:path w="12007" h="8206" extrusionOk="0">
                  <a:moveTo>
                    <a:pt x="11915" y="1"/>
                  </a:moveTo>
                  <a:cubicBezTo>
                    <a:pt x="11794" y="213"/>
                    <a:pt x="11824" y="244"/>
                    <a:pt x="11672" y="396"/>
                  </a:cubicBezTo>
                  <a:cubicBezTo>
                    <a:pt x="11277" y="821"/>
                    <a:pt x="10578" y="1247"/>
                    <a:pt x="10001" y="1338"/>
                  </a:cubicBezTo>
                  <a:cubicBezTo>
                    <a:pt x="9849" y="1361"/>
                    <a:pt x="9695" y="1370"/>
                    <a:pt x="9539" y="1370"/>
                  </a:cubicBezTo>
                  <a:cubicBezTo>
                    <a:pt x="9073" y="1370"/>
                    <a:pt x="8595" y="1285"/>
                    <a:pt x="8116" y="1217"/>
                  </a:cubicBezTo>
                  <a:cubicBezTo>
                    <a:pt x="7698" y="1157"/>
                    <a:pt x="7280" y="1097"/>
                    <a:pt x="6862" y="1097"/>
                  </a:cubicBezTo>
                  <a:cubicBezTo>
                    <a:pt x="6642" y="1097"/>
                    <a:pt x="6422" y="1114"/>
                    <a:pt x="6201" y="1156"/>
                  </a:cubicBezTo>
                  <a:cubicBezTo>
                    <a:pt x="5624" y="1277"/>
                    <a:pt x="5107" y="1612"/>
                    <a:pt x="4621" y="2007"/>
                  </a:cubicBezTo>
                  <a:cubicBezTo>
                    <a:pt x="4195" y="2372"/>
                    <a:pt x="3769" y="2797"/>
                    <a:pt x="3344" y="3192"/>
                  </a:cubicBezTo>
                  <a:cubicBezTo>
                    <a:pt x="2918" y="3587"/>
                    <a:pt x="2493" y="3922"/>
                    <a:pt x="1976" y="4165"/>
                  </a:cubicBezTo>
                  <a:cubicBezTo>
                    <a:pt x="1490" y="4378"/>
                    <a:pt x="912" y="4530"/>
                    <a:pt x="365" y="4530"/>
                  </a:cubicBezTo>
                  <a:cubicBezTo>
                    <a:pt x="365" y="4530"/>
                    <a:pt x="365" y="4530"/>
                    <a:pt x="335" y="4560"/>
                  </a:cubicBezTo>
                  <a:cubicBezTo>
                    <a:pt x="244" y="4621"/>
                    <a:pt x="122" y="4712"/>
                    <a:pt x="0" y="4773"/>
                  </a:cubicBezTo>
                  <a:cubicBezTo>
                    <a:pt x="92" y="4925"/>
                    <a:pt x="183" y="5077"/>
                    <a:pt x="274" y="5229"/>
                  </a:cubicBezTo>
                  <a:cubicBezTo>
                    <a:pt x="669" y="5867"/>
                    <a:pt x="1186" y="6445"/>
                    <a:pt x="1794" y="6901"/>
                  </a:cubicBezTo>
                  <a:cubicBezTo>
                    <a:pt x="2928" y="7756"/>
                    <a:pt x="4213" y="8206"/>
                    <a:pt x="5447" y="8206"/>
                  </a:cubicBezTo>
                  <a:cubicBezTo>
                    <a:pt x="5965" y="8206"/>
                    <a:pt x="6475" y="8126"/>
                    <a:pt x="6961" y="7964"/>
                  </a:cubicBezTo>
                  <a:cubicBezTo>
                    <a:pt x="8238" y="7539"/>
                    <a:pt x="9301" y="6445"/>
                    <a:pt x="10061" y="5533"/>
                  </a:cubicBezTo>
                  <a:cubicBezTo>
                    <a:pt x="10153" y="5411"/>
                    <a:pt x="10244" y="5290"/>
                    <a:pt x="10335" y="5198"/>
                  </a:cubicBezTo>
                  <a:cubicBezTo>
                    <a:pt x="11399" y="3891"/>
                    <a:pt x="11946" y="2645"/>
                    <a:pt x="12007" y="1338"/>
                  </a:cubicBezTo>
                  <a:cubicBezTo>
                    <a:pt x="12007" y="1308"/>
                    <a:pt x="12007" y="1277"/>
                    <a:pt x="12007" y="1217"/>
                  </a:cubicBezTo>
                  <a:cubicBezTo>
                    <a:pt x="12007" y="821"/>
                    <a:pt x="11976" y="396"/>
                    <a:pt x="119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1563969" y="4146120"/>
              <a:ext cx="217179" cy="131600"/>
            </a:xfrm>
            <a:custGeom>
              <a:avLst/>
              <a:gdLst/>
              <a:ahLst/>
              <a:cxnLst/>
              <a:rect l="l" t="t" r="r" b="b"/>
              <a:pathLst>
                <a:path w="11156" h="6760" extrusionOk="0">
                  <a:moveTo>
                    <a:pt x="11156" y="1"/>
                  </a:moveTo>
                  <a:cubicBezTo>
                    <a:pt x="10670" y="305"/>
                    <a:pt x="10092" y="517"/>
                    <a:pt x="9515" y="609"/>
                  </a:cubicBezTo>
                  <a:cubicBezTo>
                    <a:pt x="9251" y="661"/>
                    <a:pt x="8985" y="680"/>
                    <a:pt x="8717" y="680"/>
                  </a:cubicBezTo>
                  <a:cubicBezTo>
                    <a:pt x="8088" y="680"/>
                    <a:pt x="7448" y="578"/>
                    <a:pt x="6810" y="578"/>
                  </a:cubicBezTo>
                  <a:cubicBezTo>
                    <a:pt x="6464" y="578"/>
                    <a:pt x="6119" y="608"/>
                    <a:pt x="5776" y="700"/>
                  </a:cubicBezTo>
                  <a:cubicBezTo>
                    <a:pt x="4621" y="1034"/>
                    <a:pt x="3952" y="2159"/>
                    <a:pt x="3010" y="2828"/>
                  </a:cubicBezTo>
                  <a:cubicBezTo>
                    <a:pt x="2098" y="3435"/>
                    <a:pt x="1095" y="3861"/>
                    <a:pt x="1" y="3983"/>
                  </a:cubicBezTo>
                  <a:cubicBezTo>
                    <a:pt x="396" y="4560"/>
                    <a:pt x="882" y="5077"/>
                    <a:pt x="1429" y="5502"/>
                  </a:cubicBezTo>
                  <a:cubicBezTo>
                    <a:pt x="2508" y="6322"/>
                    <a:pt x="3755" y="6759"/>
                    <a:pt x="4931" y="6759"/>
                  </a:cubicBezTo>
                  <a:cubicBezTo>
                    <a:pt x="5412" y="6759"/>
                    <a:pt x="5882" y="6686"/>
                    <a:pt x="6323" y="6536"/>
                  </a:cubicBezTo>
                  <a:cubicBezTo>
                    <a:pt x="7569" y="6110"/>
                    <a:pt x="8572" y="5077"/>
                    <a:pt x="9302" y="4195"/>
                  </a:cubicBezTo>
                  <a:cubicBezTo>
                    <a:pt x="9393" y="4104"/>
                    <a:pt x="9484" y="3983"/>
                    <a:pt x="9575" y="3891"/>
                  </a:cubicBezTo>
                  <a:cubicBezTo>
                    <a:pt x="10578" y="2645"/>
                    <a:pt x="11095" y="1460"/>
                    <a:pt x="11156" y="214"/>
                  </a:cubicBezTo>
                  <a:cubicBezTo>
                    <a:pt x="11156" y="183"/>
                    <a:pt x="11156" y="153"/>
                    <a:pt x="11156" y="92"/>
                  </a:cubicBezTo>
                  <a:cubicBezTo>
                    <a:pt x="11156" y="62"/>
                    <a:pt x="11156" y="31"/>
                    <a:pt x="11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1501829" y="4039029"/>
              <a:ext cx="145578" cy="105923"/>
            </a:xfrm>
            <a:custGeom>
              <a:avLst/>
              <a:gdLst/>
              <a:ahLst/>
              <a:cxnLst/>
              <a:rect l="l" t="t" r="r" b="b"/>
              <a:pathLst>
                <a:path w="7478" h="5441" extrusionOk="0">
                  <a:moveTo>
                    <a:pt x="243" y="821"/>
                  </a:moveTo>
                  <a:cubicBezTo>
                    <a:pt x="0" y="1003"/>
                    <a:pt x="61" y="1398"/>
                    <a:pt x="335" y="1490"/>
                  </a:cubicBezTo>
                  <a:cubicBezTo>
                    <a:pt x="973" y="1672"/>
                    <a:pt x="1581" y="1945"/>
                    <a:pt x="2158" y="2280"/>
                  </a:cubicBezTo>
                  <a:cubicBezTo>
                    <a:pt x="3435" y="3040"/>
                    <a:pt x="4651" y="4043"/>
                    <a:pt x="5593" y="5228"/>
                  </a:cubicBezTo>
                  <a:cubicBezTo>
                    <a:pt x="5715" y="5380"/>
                    <a:pt x="5927" y="5441"/>
                    <a:pt x="6079" y="5319"/>
                  </a:cubicBezTo>
                  <a:cubicBezTo>
                    <a:pt x="6505" y="5015"/>
                    <a:pt x="6930" y="4742"/>
                    <a:pt x="7326" y="4408"/>
                  </a:cubicBezTo>
                  <a:cubicBezTo>
                    <a:pt x="7447" y="4316"/>
                    <a:pt x="7478" y="4134"/>
                    <a:pt x="7417" y="3982"/>
                  </a:cubicBezTo>
                  <a:cubicBezTo>
                    <a:pt x="6900" y="2857"/>
                    <a:pt x="6079" y="1915"/>
                    <a:pt x="5046" y="1246"/>
                  </a:cubicBezTo>
                  <a:cubicBezTo>
                    <a:pt x="4043" y="547"/>
                    <a:pt x="2827" y="122"/>
                    <a:pt x="1611" y="0"/>
                  </a:cubicBezTo>
                  <a:cubicBezTo>
                    <a:pt x="1520" y="0"/>
                    <a:pt x="1429" y="31"/>
                    <a:pt x="1338" y="61"/>
                  </a:cubicBezTo>
                  <a:cubicBezTo>
                    <a:pt x="1003" y="335"/>
                    <a:pt x="608" y="578"/>
                    <a:pt x="243" y="8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1717821" y="4207656"/>
              <a:ext cx="474598" cy="208906"/>
            </a:xfrm>
            <a:custGeom>
              <a:avLst/>
              <a:gdLst/>
              <a:ahLst/>
              <a:cxnLst/>
              <a:rect l="l" t="t" r="r" b="b"/>
              <a:pathLst>
                <a:path w="24379" h="10731" extrusionOk="0">
                  <a:moveTo>
                    <a:pt x="153" y="10275"/>
                  </a:moveTo>
                  <a:cubicBezTo>
                    <a:pt x="670" y="9545"/>
                    <a:pt x="1156" y="8785"/>
                    <a:pt x="1612" y="8056"/>
                  </a:cubicBezTo>
                  <a:cubicBezTo>
                    <a:pt x="3253" y="5563"/>
                    <a:pt x="4803" y="3010"/>
                    <a:pt x="6293" y="457"/>
                  </a:cubicBezTo>
                  <a:lnTo>
                    <a:pt x="4712" y="457"/>
                  </a:lnTo>
                  <a:cubicBezTo>
                    <a:pt x="4439" y="457"/>
                    <a:pt x="4439" y="1"/>
                    <a:pt x="4712" y="1"/>
                  </a:cubicBezTo>
                  <a:lnTo>
                    <a:pt x="6597" y="1"/>
                  </a:lnTo>
                  <a:cubicBezTo>
                    <a:pt x="6657" y="1"/>
                    <a:pt x="6688" y="1"/>
                    <a:pt x="6718" y="1"/>
                  </a:cubicBezTo>
                  <a:lnTo>
                    <a:pt x="12068" y="1"/>
                  </a:lnTo>
                  <a:lnTo>
                    <a:pt x="12493" y="1"/>
                  </a:lnTo>
                  <a:lnTo>
                    <a:pt x="17661" y="1"/>
                  </a:lnTo>
                  <a:cubicBezTo>
                    <a:pt x="17691" y="1"/>
                    <a:pt x="17752" y="1"/>
                    <a:pt x="17782" y="1"/>
                  </a:cubicBezTo>
                  <a:lnTo>
                    <a:pt x="19910" y="1"/>
                  </a:lnTo>
                  <a:cubicBezTo>
                    <a:pt x="20184" y="1"/>
                    <a:pt x="20184" y="457"/>
                    <a:pt x="19910" y="457"/>
                  </a:cubicBezTo>
                  <a:lnTo>
                    <a:pt x="18086" y="457"/>
                  </a:lnTo>
                  <a:cubicBezTo>
                    <a:pt x="19576" y="3010"/>
                    <a:pt x="21126" y="5563"/>
                    <a:pt x="22767" y="8056"/>
                  </a:cubicBezTo>
                  <a:cubicBezTo>
                    <a:pt x="23223" y="8785"/>
                    <a:pt x="23709" y="9545"/>
                    <a:pt x="24226" y="10275"/>
                  </a:cubicBezTo>
                  <a:cubicBezTo>
                    <a:pt x="24378" y="10487"/>
                    <a:pt x="23983" y="10731"/>
                    <a:pt x="23831" y="10487"/>
                  </a:cubicBezTo>
                  <a:cubicBezTo>
                    <a:pt x="22129" y="7904"/>
                    <a:pt x="20457" y="5290"/>
                    <a:pt x="18877" y="2615"/>
                  </a:cubicBezTo>
                  <a:cubicBezTo>
                    <a:pt x="18451" y="1885"/>
                    <a:pt x="18025" y="1156"/>
                    <a:pt x="17600" y="457"/>
                  </a:cubicBezTo>
                  <a:lnTo>
                    <a:pt x="12493" y="457"/>
                  </a:lnTo>
                  <a:cubicBezTo>
                    <a:pt x="12493" y="639"/>
                    <a:pt x="12493" y="852"/>
                    <a:pt x="12493" y="1065"/>
                  </a:cubicBezTo>
                  <a:cubicBezTo>
                    <a:pt x="12433" y="4165"/>
                    <a:pt x="12311" y="7296"/>
                    <a:pt x="12098" y="10366"/>
                  </a:cubicBezTo>
                  <a:cubicBezTo>
                    <a:pt x="12098" y="10670"/>
                    <a:pt x="11642" y="10639"/>
                    <a:pt x="11673" y="10366"/>
                  </a:cubicBezTo>
                  <a:cubicBezTo>
                    <a:pt x="11734" y="9484"/>
                    <a:pt x="11794" y="8603"/>
                    <a:pt x="11825" y="7721"/>
                  </a:cubicBezTo>
                  <a:cubicBezTo>
                    <a:pt x="11946" y="5290"/>
                    <a:pt x="12038" y="2858"/>
                    <a:pt x="12068" y="457"/>
                  </a:cubicBezTo>
                  <a:lnTo>
                    <a:pt x="6779" y="457"/>
                  </a:lnTo>
                  <a:cubicBezTo>
                    <a:pt x="6384" y="1156"/>
                    <a:pt x="5958" y="1885"/>
                    <a:pt x="5502" y="2615"/>
                  </a:cubicBezTo>
                  <a:cubicBezTo>
                    <a:pt x="3922" y="5290"/>
                    <a:pt x="2250" y="7904"/>
                    <a:pt x="548" y="10487"/>
                  </a:cubicBezTo>
                  <a:cubicBezTo>
                    <a:pt x="396" y="10731"/>
                    <a:pt x="1" y="10487"/>
                    <a:pt x="153" y="102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941477" y="4185171"/>
              <a:ext cx="16606" cy="207718"/>
            </a:xfrm>
            <a:custGeom>
              <a:avLst/>
              <a:gdLst/>
              <a:ahLst/>
              <a:cxnLst/>
              <a:rect l="l" t="t" r="r" b="b"/>
              <a:pathLst>
                <a:path w="853" h="10670" extrusionOk="0">
                  <a:moveTo>
                    <a:pt x="1" y="1"/>
                  </a:moveTo>
                  <a:lnTo>
                    <a:pt x="852" y="1"/>
                  </a:lnTo>
                  <a:lnTo>
                    <a:pt x="852" y="10670"/>
                  </a:lnTo>
                  <a:lnTo>
                    <a:pt x="1"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560984" y="4185171"/>
              <a:ext cx="16586" cy="207718"/>
            </a:xfrm>
            <a:custGeom>
              <a:avLst/>
              <a:gdLst/>
              <a:ahLst/>
              <a:cxnLst/>
              <a:rect l="l" t="t" r="r" b="b"/>
              <a:pathLst>
                <a:path w="852" h="10670" extrusionOk="0">
                  <a:moveTo>
                    <a:pt x="0" y="1"/>
                  </a:moveTo>
                  <a:lnTo>
                    <a:pt x="851" y="1"/>
                  </a:lnTo>
                  <a:lnTo>
                    <a:pt x="851" y="10670"/>
                  </a:lnTo>
                  <a:lnTo>
                    <a:pt x="0"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910698" y="4098191"/>
              <a:ext cx="53283" cy="265108"/>
            </a:xfrm>
            <a:custGeom>
              <a:avLst/>
              <a:gdLst/>
              <a:ahLst/>
              <a:cxnLst/>
              <a:rect l="l" t="t" r="r" b="b"/>
              <a:pathLst>
                <a:path w="2737"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06" y="11369"/>
                    <a:pt x="2706" y="11490"/>
                  </a:cubicBezTo>
                  <a:cubicBezTo>
                    <a:pt x="2706" y="12129"/>
                    <a:pt x="2675" y="12858"/>
                    <a:pt x="2219" y="13314"/>
                  </a:cubicBezTo>
                  <a:cubicBezTo>
                    <a:pt x="2007" y="13527"/>
                    <a:pt x="1672" y="13618"/>
                    <a:pt x="1368" y="13618"/>
                  </a:cubicBezTo>
                  <a:cubicBezTo>
                    <a:pt x="973" y="13618"/>
                    <a:pt x="578" y="13436"/>
                    <a:pt x="365" y="13132"/>
                  </a:cubicBezTo>
                  <a:cubicBezTo>
                    <a:pt x="183" y="12858"/>
                    <a:pt x="92" y="12554"/>
                    <a:pt x="61" y="12250"/>
                  </a:cubicBezTo>
                  <a:cubicBezTo>
                    <a:pt x="31" y="12068"/>
                    <a:pt x="31" y="11885"/>
                    <a:pt x="31" y="11703"/>
                  </a:cubicBezTo>
                  <a:cubicBezTo>
                    <a:pt x="31" y="11095"/>
                    <a:pt x="31" y="10487"/>
                    <a:pt x="1" y="9879"/>
                  </a:cubicBezTo>
                  <a:lnTo>
                    <a:pt x="1" y="9819"/>
                  </a:lnTo>
                  <a:cubicBezTo>
                    <a:pt x="1" y="8694"/>
                    <a:pt x="1" y="7569"/>
                    <a:pt x="1" y="6414"/>
                  </a:cubicBezTo>
                  <a:cubicBezTo>
                    <a:pt x="1" y="5624"/>
                    <a:pt x="1" y="4803"/>
                    <a:pt x="1" y="4013"/>
                  </a:cubicBezTo>
                  <a:cubicBezTo>
                    <a:pt x="1" y="2706"/>
                    <a:pt x="1" y="1429"/>
                    <a:pt x="31" y="153"/>
                  </a:cubicBezTo>
                  <a:cubicBezTo>
                    <a:pt x="31" y="62"/>
                    <a:pt x="92" y="1"/>
                    <a:pt x="153"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907155" y="4098191"/>
              <a:ext cx="46780" cy="260378"/>
            </a:xfrm>
            <a:custGeom>
              <a:avLst/>
              <a:gdLst/>
              <a:ahLst/>
              <a:cxnLst/>
              <a:rect l="l" t="t" r="r" b="b"/>
              <a:pathLst>
                <a:path w="2403" h="13375" extrusionOk="0">
                  <a:moveTo>
                    <a:pt x="2250" y="1"/>
                  </a:moveTo>
                  <a:cubicBezTo>
                    <a:pt x="2341" y="1"/>
                    <a:pt x="2402" y="62"/>
                    <a:pt x="2402" y="122"/>
                  </a:cubicBezTo>
                  <a:cubicBezTo>
                    <a:pt x="2402" y="214"/>
                    <a:pt x="2402" y="305"/>
                    <a:pt x="2402" y="396"/>
                  </a:cubicBezTo>
                  <a:cubicBezTo>
                    <a:pt x="2372" y="1247"/>
                    <a:pt x="2372" y="3922"/>
                    <a:pt x="2372" y="5198"/>
                  </a:cubicBezTo>
                  <a:cubicBezTo>
                    <a:pt x="2372" y="7356"/>
                    <a:pt x="2372" y="9697"/>
                    <a:pt x="2372" y="10852"/>
                  </a:cubicBezTo>
                  <a:cubicBezTo>
                    <a:pt x="2372" y="11156"/>
                    <a:pt x="2372" y="11399"/>
                    <a:pt x="2372" y="11490"/>
                  </a:cubicBezTo>
                  <a:cubicBezTo>
                    <a:pt x="2372" y="12068"/>
                    <a:pt x="2341" y="12706"/>
                    <a:pt x="1946" y="13101"/>
                  </a:cubicBezTo>
                  <a:cubicBezTo>
                    <a:pt x="1733" y="13284"/>
                    <a:pt x="1460" y="13375"/>
                    <a:pt x="1186" y="13375"/>
                  </a:cubicBezTo>
                  <a:cubicBezTo>
                    <a:pt x="852" y="13375"/>
                    <a:pt x="487" y="13223"/>
                    <a:pt x="305" y="12949"/>
                  </a:cubicBezTo>
                  <a:cubicBezTo>
                    <a:pt x="153" y="12706"/>
                    <a:pt x="62" y="12433"/>
                    <a:pt x="31" y="12159"/>
                  </a:cubicBezTo>
                  <a:cubicBezTo>
                    <a:pt x="31" y="12007"/>
                    <a:pt x="31" y="11855"/>
                    <a:pt x="31" y="11673"/>
                  </a:cubicBezTo>
                  <a:cubicBezTo>
                    <a:pt x="1" y="11156"/>
                    <a:pt x="1" y="10609"/>
                    <a:pt x="1" y="10092"/>
                  </a:cubicBezTo>
                  <a:lnTo>
                    <a:pt x="1" y="10031"/>
                  </a:lnTo>
                  <a:cubicBezTo>
                    <a:pt x="1" y="9059"/>
                    <a:pt x="1" y="8056"/>
                    <a:pt x="1" y="7083"/>
                  </a:cubicBezTo>
                  <a:cubicBezTo>
                    <a:pt x="1" y="6353"/>
                    <a:pt x="1" y="5654"/>
                    <a:pt x="1" y="4955"/>
                  </a:cubicBezTo>
                  <a:cubicBezTo>
                    <a:pt x="1" y="3831"/>
                    <a:pt x="1" y="1247"/>
                    <a:pt x="1" y="122"/>
                  </a:cubicBezTo>
                  <a:cubicBezTo>
                    <a:pt x="1" y="62"/>
                    <a:pt x="62" y="1"/>
                    <a:pt x="123" y="1"/>
                  </a:cubicBezTo>
                  <a:cubicBezTo>
                    <a:pt x="548" y="1"/>
                    <a:pt x="1855" y="1"/>
                    <a:pt x="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904196" y="4221284"/>
              <a:ext cx="40259" cy="133158"/>
            </a:xfrm>
            <a:custGeom>
              <a:avLst/>
              <a:gdLst/>
              <a:ahLst/>
              <a:cxnLst/>
              <a:rect l="l" t="t" r="r" b="b"/>
              <a:pathLst>
                <a:path w="2068" h="6840" extrusionOk="0">
                  <a:moveTo>
                    <a:pt x="1" y="0"/>
                  </a:moveTo>
                  <a:cubicBezTo>
                    <a:pt x="1" y="2158"/>
                    <a:pt x="1" y="2827"/>
                    <a:pt x="1" y="3283"/>
                  </a:cubicBezTo>
                  <a:lnTo>
                    <a:pt x="1" y="3344"/>
                  </a:lnTo>
                  <a:cubicBezTo>
                    <a:pt x="1" y="3891"/>
                    <a:pt x="1" y="4468"/>
                    <a:pt x="31" y="5046"/>
                  </a:cubicBezTo>
                  <a:cubicBezTo>
                    <a:pt x="31" y="5228"/>
                    <a:pt x="31" y="5380"/>
                    <a:pt x="31" y="5562"/>
                  </a:cubicBezTo>
                  <a:cubicBezTo>
                    <a:pt x="62" y="5836"/>
                    <a:pt x="122" y="6140"/>
                    <a:pt x="274" y="6383"/>
                  </a:cubicBezTo>
                  <a:cubicBezTo>
                    <a:pt x="426" y="6687"/>
                    <a:pt x="730" y="6839"/>
                    <a:pt x="1034" y="6839"/>
                  </a:cubicBezTo>
                  <a:cubicBezTo>
                    <a:pt x="1278" y="6839"/>
                    <a:pt x="1521" y="6748"/>
                    <a:pt x="1673" y="6535"/>
                  </a:cubicBezTo>
                  <a:cubicBezTo>
                    <a:pt x="2037" y="6110"/>
                    <a:pt x="2068" y="5441"/>
                    <a:pt x="2068" y="4833"/>
                  </a:cubicBezTo>
                  <a:cubicBezTo>
                    <a:pt x="2068" y="4742"/>
                    <a:pt x="2068" y="4499"/>
                    <a:pt x="2068" y="4164"/>
                  </a:cubicBezTo>
                  <a:cubicBezTo>
                    <a:pt x="2068" y="3678"/>
                    <a:pt x="2068" y="2553"/>
                    <a:pt x="2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879920"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892360" y="4280445"/>
              <a:ext cx="8313" cy="8313"/>
            </a:xfrm>
            <a:custGeom>
              <a:avLst/>
              <a:gdLst/>
              <a:ahLst/>
              <a:cxnLst/>
              <a:rect l="l" t="t" r="r" b="b"/>
              <a:pathLst>
                <a:path w="427" h="427" extrusionOk="0">
                  <a:moveTo>
                    <a:pt x="214" y="1"/>
                  </a:moveTo>
                  <a:cubicBezTo>
                    <a:pt x="92" y="1"/>
                    <a:pt x="1" y="92"/>
                    <a:pt x="1" y="213"/>
                  </a:cubicBezTo>
                  <a:cubicBezTo>
                    <a:pt x="1" y="335"/>
                    <a:pt x="92" y="426"/>
                    <a:pt x="214" y="426"/>
                  </a:cubicBezTo>
                  <a:cubicBezTo>
                    <a:pt x="335" y="426"/>
                    <a:pt x="426" y="335"/>
                    <a:pt x="426" y="213"/>
                  </a:cubicBezTo>
                  <a:cubicBezTo>
                    <a:pt x="426" y="92"/>
                    <a:pt x="335" y="1"/>
                    <a:pt x="214" y="1"/>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892360" y="4112986"/>
              <a:ext cx="25463" cy="194694"/>
            </a:xfrm>
            <a:custGeom>
              <a:avLst/>
              <a:gdLst/>
              <a:ahLst/>
              <a:cxnLst/>
              <a:rect l="l" t="t" r="r" b="b"/>
              <a:pathLst>
                <a:path w="1308" h="10001" extrusionOk="0">
                  <a:moveTo>
                    <a:pt x="1277" y="10001"/>
                  </a:moveTo>
                  <a:cubicBezTo>
                    <a:pt x="1277" y="8846"/>
                    <a:pt x="1308" y="6536"/>
                    <a:pt x="1308" y="4438"/>
                  </a:cubicBezTo>
                  <a:cubicBezTo>
                    <a:pt x="1308" y="3283"/>
                    <a:pt x="1308" y="1095"/>
                    <a:pt x="1308" y="1"/>
                  </a:cubicBezTo>
                  <a:lnTo>
                    <a:pt x="1" y="1"/>
                  </a:lnTo>
                  <a:lnTo>
                    <a:pt x="1" y="10001"/>
                  </a:lnTo>
                  <a:lnTo>
                    <a:pt x="127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820759" y="4098191"/>
              <a:ext cx="53283" cy="265108"/>
            </a:xfrm>
            <a:custGeom>
              <a:avLst/>
              <a:gdLst/>
              <a:ahLst/>
              <a:cxnLst/>
              <a:rect l="l" t="t" r="r" b="b"/>
              <a:pathLst>
                <a:path w="2737" h="13618" extrusionOk="0">
                  <a:moveTo>
                    <a:pt x="2615" y="1"/>
                  </a:moveTo>
                  <a:cubicBezTo>
                    <a:pt x="2676"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36" y="11369"/>
                    <a:pt x="2736" y="11490"/>
                  </a:cubicBezTo>
                  <a:cubicBezTo>
                    <a:pt x="2736" y="12129"/>
                    <a:pt x="2706" y="12858"/>
                    <a:pt x="2220" y="13314"/>
                  </a:cubicBezTo>
                  <a:cubicBezTo>
                    <a:pt x="2007" y="13527"/>
                    <a:pt x="1703" y="13618"/>
                    <a:pt x="1369" y="13618"/>
                  </a:cubicBezTo>
                  <a:cubicBezTo>
                    <a:pt x="973" y="13618"/>
                    <a:pt x="578" y="13436"/>
                    <a:pt x="365" y="13132"/>
                  </a:cubicBezTo>
                  <a:cubicBezTo>
                    <a:pt x="183" y="12858"/>
                    <a:pt x="92" y="12554"/>
                    <a:pt x="61" y="12250"/>
                  </a:cubicBezTo>
                  <a:cubicBezTo>
                    <a:pt x="61" y="12068"/>
                    <a:pt x="31" y="11885"/>
                    <a:pt x="31" y="11703"/>
                  </a:cubicBezTo>
                  <a:cubicBezTo>
                    <a:pt x="31" y="11095"/>
                    <a:pt x="31" y="10487"/>
                    <a:pt x="31" y="9879"/>
                  </a:cubicBezTo>
                  <a:lnTo>
                    <a:pt x="31" y="9819"/>
                  </a:lnTo>
                  <a:cubicBezTo>
                    <a:pt x="1" y="8694"/>
                    <a:pt x="1" y="7569"/>
                    <a:pt x="1" y="6414"/>
                  </a:cubicBezTo>
                  <a:cubicBezTo>
                    <a:pt x="1" y="5624"/>
                    <a:pt x="31" y="4803"/>
                    <a:pt x="31" y="4013"/>
                  </a:cubicBezTo>
                  <a:cubicBezTo>
                    <a:pt x="31" y="2706"/>
                    <a:pt x="31" y="1429"/>
                    <a:pt x="31" y="153"/>
                  </a:cubicBezTo>
                  <a:cubicBezTo>
                    <a:pt x="31" y="62"/>
                    <a:pt x="92" y="1"/>
                    <a:pt x="183" y="1"/>
                  </a:cubicBezTo>
                  <a:cubicBezTo>
                    <a:pt x="639" y="1"/>
                    <a:pt x="2128" y="1"/>
                    <a:pt x="2615"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81719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371" y="7356"/>
                    <a:pt x="2371" y="9697"/>
                    <a:pt x="2371" y="10852"/>
                  </a:cubicBezTo>
                  <a:cubicBezTo>
                    <a:pt x="2371" y="11156"/>
                    <a:pt x="2371" y="11399"/>
                    <a:pt x="2371" y="11490"/>
                  </a:cubicBezTo>
                  <a:cubicBezTo>
                    <a:pt x="2371" y="12068"/>
                    <a:pt x="2341" y="12706"/>
                    <a:pt x="1945" y="13101"/>
                  </a:cubicBezTo>
                  <a:cubicBezTo>
                    <a:pt x="1733" y="13284"/>
                    <a:pt x="1459" y="13375"/>
                    <a:pt x="1186" y="13375"/>
                  </a:cubicBezTo>
                  <a:cubicBezTo>
                    <a:pt x="851" y="13375"/>
                    <a:pt x="517" y="13223"/>
                    <a:pt x="304" y="12949"/>
                  </a:cubicBezTo>
                  <a:cubicBezTo>
                    <a:pt x="152" y="12706"/>
                    <a:pt x="91" y="12433"/>
                    <a:pt x="61" y="12159"/>
                  </a:cubicBezTo>
                  <a:cubicBezTo>
                    <a:pt x="30" y="12007"/>
                    <a:pt x="30" y="11855"/>
                    <a:pt x="30" y="11673"/>
                  </a:cubicBezTo>
                  <a:cubicBezTo>
                    <a:pt x="30" y="11156"/>
                    <a:pt x="0" y="10609"/>
                    <a:pt x="0" y="10092"/>
                  </a:cubicBezTo>
                  <a:lnTo>
                    <a:pt x="0" y="10031"/>
                  </a:lnTo>
                  <a:cubicBezTo>
                    <a:pt x="0" y="9059"/>
                    <a:pt x="0" y="8056"/>
                    <a:pt x="0" y="7083"/>
                  </a:cubicBezTo>
                  <a:cubicBezTo>
                    <a:pt x="0" y="6353"/>
                    <a:pt x="0" y="5654"/>
                    <a:pt x="0" y="4955"/>
                  </a:cubicBezTo>
                  <a:cubicBezTo>
                    <a:pt x="0" y="3831"/>
                    <a:pt x="0" y="1247"/>
                    <a:pt x="0" y="122"/>
                  </a:cubicBezTo>
                  <a:cubicBezTo>
                    <a:pt x="0"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814237" y="4224593"/>
              <a:ext cx="40239" cy="129848"/>
            </a:xfrm>
            <a:custGeom>
              <a:avLst/>
              <a:gdLst/>
              <a:ahLst/>
              <a:cxnLst/>
              <a:rect l="l" t="t" r="r" b="b"/>
              <a:pathLst>
                <a:path w="2067" h="6670" extrusionOk="0">
                  <a:moveTo>
                    <a:pt x="509" y="0"/>
                  </a:moveTo>
                  <a:cubicBezTo>
                    <a:pt x="340" y="0"/>
                    <a:pt x="178" y="29"/>
                    <a:pt x="0" y="73"/>
                  </a:cubicBezTo>
                  <a:cubicBezTo>
                    <a:pt x="0" y="1076"/>
                    <a:pt x="0" y="2110"/>
                    <a:pt x="0" y="3113"/>
                  </a:cubicBezTo>
                  <a:lnTo>
                    <a:pt x="0" y="3174"/>
                  </a:lnTo>
                  <a:cubicBezTo>
                    <a:pt x="0" y="3751"/>
                    <a:pt x="30" y="4298"/>
                    <a:pt x="30" y="4876"/>
                  </a:cubicBezTo>
                  <a:cubicBezTo>
                    <a:pt x="30" y="5058"/>
                    <a:pt x="30" y="5210"/>
                    <a:pt x="61" y="5392"/>
                  </a:cubicBezTo>
                  <a:cubicBezTo>
                    <a:pt x="61" y="5666"/>
                    <a:pt x="122" y="5970"/>
                    <a:pt x="274" y="6213"/>
                  </a:cubicBezTo>
                  <a:cubicBezTo>
                    <a:pt x="456" y="6517"/>
                    <a:pt x="730" y="6669"/>
                    <a:pt x="1034" y="6669"/>
                  </a:cubicBezTo>
                  <a:cubicBezTo>
                    <a:pt x="1277" y="6669"/>
                    <a:pt x="1520" y="6578"/>
                    <a:pt x="1702" y="6365"/>
                  </a:cubicBezTo>
                  <a:cubicBezTo>
                    <a:pt x="2037" y="5940"/>
                    <a:pt x="2067" y="5271"/>
                    <a:pt x="2067" y="4663"/>
                  </a:cubicBezTo>
                  <a:cubicBezTo>
                    <a:pt x="2067" y="4572"/>
                    <a:pt x="2067" y="4329"/>
                    <a:pt x="2067" y="3994"/>
                  </a:cubicBezTo>
                  <a:cubicBezTo>
                    <a:pt x="2067" y="3234"/>
                    <a:pt x="2067" y="1988"/>
                    <a:pt x="2067" y="590"/>
                  </a:cubicBezTo>
                  <a:cubicBezTo>
                    <a:pt x="1945" y="590"/>
                    <a:pt x="1793" y="560"/>
                    <a:pt x="1641" y="499"/>
                  </a:cubicBezTo>
                  <a:cubicBezTo>
                    <a:pt x="1307" y="347"/>
                    <a:pt x="1064" y="73"/>
                    <a:pt x="699" y="12"/>
                  </a:cubicBezTo>
                  <a:cubicBezTo>
                    <a:pt x="634" y="4"/>
                    <a:pt x="571" y="0"/>
                    <a:pt x="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80123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69" y="851"/>
                    <a:pt x="852" y="669"/>
                    <a:pt x="852" y="426"/>
                  </a:cubicBezTo>
                  <a:cubicBezTo>
                    <a:pt x="852" y="183"/>
                    <a:pt x="669" y="0"/>
                    <a:pt x="42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789981"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802420" y="4280445"/>
              <a:ext cx="8313" cy="8313"/>
            </a:xfrm>
            <a:custGeom>
              <a:avLst/>
              <a:gdLst/>
              <a:ahLst/>
              <a:cxnLst/>
              <a:rect l="l" t="t" r="r" b="b"/>
              <a:pathLst>
                <a:path w="427" h="427" extrusionOk="0">
                  <a:moveTo>
                    <a:pt x="214" y="1"/>
                  </a:moveTo>
                  <a:cubicBezTo>
                    <a:pt x="123" y="1"/>
                    <a:pt x="1" y="92"/>
                    <a:pt x="1" y="213"/>
                  </a:cubicBezTo>
                  <a:cubicBezTo>
                    <a:pt x="1" y="335"/>
                    <a:pt x="123" y="426"/>
                    <a:pt x="214" y="426"/>
                  </a:cubicBezTo>
                  <a:cubicBezTo>
                    <a:pt x="335" y="426"/>
                    <a:pt x="427" y="335"/>
                    <a:pt x="427" y="213"/>
                  </a:cubicBezTo>
                  <a:cubicBezTo>
                    <a:pt x="427" y="92"/>
                    <a:pt x="335" y="1"/>
                    <a:pt x="214"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802420" y="4112986"/>
              <a:ext cx="25463" cy="194694"/>
            </a:xfrm>
            <a:custGeom>
              <a:avLst/>
              <a:gdLst/>
              <a:ahLst/>
              <a:cxnLst/>
              <a:rect l="l" t="t" r="r" b="b"/>
              <a:pathLst>
                <a:path w="1308" h="10001" extrusionOk="0">
                  <a:moveTo>
                    <a:pt x="1308" y="10001"/>
                  </a:moveTo>
                  <a:cubicBezTo>
                    <a:pt x="1308" y="8846"/>
                    <a:pt x="1308" y="6536"/>
                    <a:pt x="1308" y="4438"/>
                  </a:cubicBezTo>
                  <a:cubicBezTo>
                    <a:pt x="1308" y="3283"/>
                    <a:pt x="1308" y="1095"/>
                    <a:pt x="1308" y="1"/>
                  </a:cubicBezTo>
                  <a:lnTo>
                    <a:pt x="1" y="1"/>
                  </a:lnTo>
                  <a:lnTo>
                    <a:pt x="1" y="10001"/>
                  </a:lnTo>
                  <a:lnTo>
                    <a:pt x="1308"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73021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05" y="4287"/>
                  </a:cubicBezTo>
                  <a:cubicBezTo>
                    <a:pt x="2705" y="6749"/>
                    <a:pt x="2705" y="9423"/>
                    <a:pt x="2705" y="10730"/>
                  </a:cubicBezTo>
                  <a:cubicBezTo>
                    <a:pt x="2705" y="11095"/>
                    <a:pt x="2705" y="11369"/>
                    <a:pt x="2705" y="11490"/>
                  </a:cubicBezTo>
                  <a:cubicBezTo>
                    <a:pt x="2705" y="12129"/>
                    <a:pt x="2675" y="12858"/>
                    <a:pt x="2219" y="13314"/>
                  </a:cubicBezTo>
                  <a:cubicBezTo>
                    <a:pt x="1976" y="13527"/>
                    <a:pt x="1672" y="13618"/>
                    <a:pt x="1338" y="13618"/>
                  </a:cubicBezTo>
                  <a:cubicBezTo>
                    <a:pt x="973" y="13618"/>
                    <a:pt x="578" y="13436"/>
                    <a:pt x="335" y="13132"/>
                  </a:cubicBezTo>
                  <a:cubicBezTo>
                    <a:pt x="152" y="12858"/>
                    <a:pt x="91" y="12554"/>
                    <a:pt x="3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08" y="1"/>
                    <a:pt x="209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72725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401" y="7356"/>
                    <a:pt x="2401" y="9697"/>
                    <a:pt x="2371" y="10852"/>
                  </a:cubicBezTo>
                  <a:cubicBezTo>
                    <a:pt x="2371" y="11156"/>
                    <a:pt x="2371" y="11399"/>
                    <a:pt x="2371" y="11490"/>
                  </a:cubicBezTo>
                  <a:cubicBezTo>
                    <a:pt x="2371" y="12068"/>
                    <a:pt x="2371" y="12706"/>
                    <a:pt x="1946" y="13101"/>
                  </a:cubicBezTo>
                  <a:cubicBezTo>
                    <a:pt x="1763" y="13284"/>
                    <a:pt x="1490" y="13375"/>
                    <a:pt x="1216" y="13375"/>
                  </a:cubicBezTo>
                  <a:cubicBezTo>
                    <a:pt x="851" y="13375"/>
                    <a:pt x="517" y="13223"/>
                    <a:pt x="304" y="12949"/>
                  </a:cubicBezTo>
                  <a:cubicBezTo>
                    <a:pt x="152" y="12706"/>
                    <a:pt x="91" y="12433"/>
                    <a:pt x="61" y="12159"/>
                  </a:cubicBezTo>
                  <a:cubicBezTo>
                    <a:pt x="31" y="12007"/>
                    <a:pt x="31" y="11855"/>
                    <a:pt x="31" y="11673"/>
                  </a:cubicBezTo>
                  <a:cubicBezTo>
                    <a:pt x="31" y="11156"/>
                    <a:pt x="31" y="10609"/>
                    <a:pt x="0" y="10092"/>
                  </a:cubicBezTo>
                  <a:lnTo>
                    <a:pt x="0" y="10031"/>
                  </a:lnTo>
                  <a:cubicBezTo>
                    <a:pt x="0" y="9059"/>
                    <a:pt x="0" y="8056"/>
                    <a:pt x="0" y="7083"/>
                  </a:cubicBezTo>
                  <a:cubicBezTo>
                    <a:pt x="0" y="6353"/>
                    <a:pt x="0" y="5654"/>
                    <a:pt x="0" y="4955"/>
                  </a:cubicBezTo>
                  <a:cubicBezTo>
                    <a:pt x="31" y="3831"/>
                    <a:pt x="31" y="1247"/>
                    <a:pt x="31" y="122"/>
                  </a:cubicBezTo>
                  <a:cubicBezTo>
                    <a:pt x="31"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724297" y="4174289"/>
              <a:ext cx="40843" cy="180152"/>
            </a:xfrm>
            <a:custGeom>
              <a:avLst/>
              <a:gdLst/>
              <a:ahLst/>
              <a:cxnLst/>
              <a:rect l="l" t="t" r="r" b="b"/>
              <a:pathLst>
                <a:path w="2098" h="9254" extrusionOk="0">
                  <a:moveTo>
                    <a:pt x="522" y="1"/>
                  </a:moveTo>
                  <a:cubicBezTo>
                    <a:pt x="356" y="1"/>
                    <a:pt x="178" y="29"/>
                    <a:pt x="0" y="74"/>
                  </a:cubicBezTo>
                  <a:cubicBezTo>
                    <a:pt x="0" y="1077"/>
                    <a:pt x="0" y="4694"/>
                    <a:pt x="31" y="5697"/>
                  </a:cubicBezTo>
                  <a:lnTo>
                    <a:pt x="31" y="5758"/>
                  </a:lnTo>
                  <a:cubicBezTo>
                    <a:pt x="31" y="6305"/>
                    <a:pt x="31" y="6882"/>
                    <a:pt x="31" y="7460"/>
                  </a:cubicBezTo>
                  <a:cubicBezTo>
                    <a:pt x="31" y="7642"/>
                    <a:pt x="31" y="7794"/>
                    <a:pt x="61" y="7976"/>
                  </a:cubicBezTo>
                  <a:cubicBezTo>
                    <a:pt x="91" y="8250"/>
                    <a:pt x="152" y="8554"/>
                    <a:pt x="274" y="8797"/>
                  </a:cubicBezTo>
                  <a:cubicBezTo>
                    <a:pt x="456" y="9101"/>
                    <a:pt x="760" y="9253"/>
                    <a:pt x="1064" y="9253"/>
                  </a:cubicBezTo>
                  <a:cubicBezTo>
                    <a:pt x="1277" y="9253"/>
                    <a:pt x="1520" y="9162"/>
                    <a:pt x="1702" y="8949"/>
                  </a:cubicBezTo>
                  <a:cubicBezTo>
                    <a:pt x="2067" y="8524"/>
                    <a:pt x="2067" y="7855"/>
                    <a:pt x="2067" y="7247"/>
                  </a:cubicBezTo>
                  <a:cubicBezTo>
                    <a:pt x="2067" y="7156"/>
                    <a:pt x="2067" y="6913"/>
                    <a:pt x="2067" y="6578"/>
                  </a:cubicBezTo>
                  <a:cubicBezTo>
                    <a:pt x="2067" y="5818"/>
                    <a:pt x="2098" y="1988"/>
                    <a:pt x="2098" y="590"/>
                  </a:cubicBezTo>
                  <a:cubicBezTo>
                    <a:pt x="1946" y="590"/>
                    <a:pt x="1794" y="560"/>
                    <a:pt x="1642" y="499"/>
                  </a:cubicBezTo>
                  <a:cubicBezTo>
                    <a:pt x="1307" y="347"/>
                    <a:pt x="1064" y="74"/>
                    <a:pt x="699" y="13"/>
                  </a:cubicBezTo>
                  <a:cubicBezTo>
                    <a:pt x="642" y="5"/>
                    <a:pt x="583" y="1"/>
                    <a:pt x="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71129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70" y="851"/>
                    <a:pt x="852" y="669"/>
                    <a:pt x="852" y="426"/>
                  </a:cubicBezTo>
                  <a:cubicBezTo>
                    <a:pt x="852" y="183"/>
                    <a:pt x="670" y="0"/>
                    <a:pt x="426"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99457" y="4288738"/>
              <a:ext cx="10084" cy="10065"/>
            </a:xfrm>
            <a:custGeom>
              <a:avLst/>
              <a:gdLst/>
              <a:ahLst/>
              <a:cxnLst/>
              <a:rect l="l" t="t" r="r" b="b"/>
              <a:pathLst>
                <a:path w="518" h="517" extrusionOk="0">
                  <a:moveTo>
                    <a:pt x="244" y="0"/>
                  </a:moveTo>
                  <a:cubicBezTo>
                    <a:pt x="122" y="0"/>
                    <a:pt x="1" y="122"/>
                    <a:pt x="1" y="274"/>
                  </a:cubicBezTo>
                  <a:cubicBezTo>
                    <a:pt x="1" y="395"/>
                    <a:pt x="122" y="517"/>
                    <a:pt x="244" y="517"/>
                  </a:cubicBezTo>
                  <a:cubicBezTo>
                    <a:pt x="396" y="517"/>
                    <a:pt x="518" y="395"/>
                    <a:pt x="518" y="274"/>
                  </a:cubicBezTo>
                  <a:cubicBezTo>
                    <a:pt x="518" y="122"/>
                    <a:pt x="396" y="0"/>
                    <a:pt x="24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71187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712461" y="4112986"/>
              <a:ext cx="25463" cy="194694"/>
            </a:xfrm>
            <a:custGeom>
              <a:avLst/>
              <a:gdLst/>
              <a:ahLst/>
              <a:cxnLst/>
              <a:rect l="l" t="t" r="r" b="b"/>
              <a:pathLst>
                <a:path w="1308" h="10001" extrusionOk="0">
                  <a:moveTo>
                    <a:pt x="1307" y="10001"/>
                  </a:moveTo>
                  <a:cubicBezTo>
                    <a:pt x="1307" y="8846"/>
                    <a:pt x="1307" y="6536"/>
                    <a:pt x="1307" y="4438"/>
                  </a:cubicBezTo>
                  <a:cubicBezTo>
                    <a:pt x="1307" y="3283"/>
                    <a:pt x="1307" y="1095"/>
                    <a:pt x="1307"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4027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06" y="9423"/>
                    <a:pt x="2706" y="10730"/>
                  </a:cubicBezTo>
                  <a:cubicBezTo>
                    <a:pt x="2706" y="11095"/>
                    <a:pt x="2706" y="11369"/>
                    <a:pt x="2706" y="11490"/>
                  </a:cubicBezTo>
                  <a:cubicBezTo>
                    <a:pt x="2706" y="12129"/>
                    <a:pt x="2675" y="12858"/>
                    <a:pt x="2219" y="13314"/>
                  </a:cubicBezTo>
                  <a:cubicBezTo>
                    <a:pt x="1976" y="13527"/>
                    <a:pt x="1672" y="13618"/>
                    <a:pt x="1368" y="13618"/>
                  </a:cubicBezTo>
                  <a:cubicBezTo>
                    <a:pt x="973" y="13618"/>
                    <a:pt x="578" y="13436"/>
                    <a:pt x="335" y="13132"/>
                  </a:cubicBezTo>
                  <a:cubicBezTo>
                    <a:pt x="152" y="12858"/>
                    <a:pt x="92" y="12554"/>
                    <a:pt x="6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37316" y="4098191"/>
              <a:ext cx="46761" cy="260378"/>
            </a:xfrm>
            <a:custGeom>
              <a:avLst/>
              <a:gdLst/>
              <a:ahLst/>
              <a:cxnLst/>
              <a:rect l="l" t="t" r="r" b="b"/>
              <a:pathLst>
                <a:path w="2402" h="13375" extrusionOk="0">
                  <a:moveTo>
                    <a:pt x="2280" y="1"/>
                  </a:moveTo>
                  <a:cubicBezTo>
                    <a:pt x="2341" y="1"/>
                    <a:pt x="2402" y="62"/>
                    <a:pt x="2402" y="122"/>
                  </a:cubicBezTo>
                  <a:cubicBezTo>
                    <a:pt x="2402" y="214"/>
                    <a:pt x="2402" y="305"/>
                    <a:pt x="2402" y="396"/>
                  </a:cubicBezTo>
                  <a:cubicBezTo>
                    <a:pt x="2402" y="1247"/>
                    <a:pt x="2402" y="3922"/>
                    <a:pt x="2402" y="5198"/>
                  </a:cubicBezTo>
                  <a:cubicBezTo>
                    <a:pt x="2402" y="7356"/>
                    <a:pt x="2402" y="9697"/>
                    <a:pt x="2402" y="10852"/>
                  </a:cubicBezTo>
                  <a:cubicBezTo>
                    <a:pt x="2402" y="11156"/>
                    <a:pt x="2402" y="11399"/>
                    <a:pt x="2402" y="11490"/>
                  </a:cubicBezTo>
                  <a:cubicBezTo>
                    <a:pt x="2402" y="12068"/>
                    <a:pt x="2371" y="12706"/>
                    <a:pt x="1946" y="13101"/>
                  </a:cubicBezTo>
                  <a:cubicBezTo>
                    <a:pt x="1763" y="13284"/>
                    <a:pt x="1490" y="13375"/>
                    <a:pt x="1216" y="13375"/>
                  </a:cubicBezTo>
                  <a:cubicBezTo>
                    <a:pt x="851" y="13375"/>
                    <a:pt x="517" y="13223"/>
                    <a:pt x="335" y="12949"/>
                  </a:cubicBezTo>
                  <a:cubicBezTo>
                    <a:pt x="152" y="12706"/>
                    <a:pt x="92" y="12433"/>
                    <a:pt x="61" y="12159"/>
                  </a:cubicBezTo>
                  <a:cubicBezTo>
                    <a:pt x="61" y="12007"/>
                    <a:pt x="31" y="11855"/>
                    <a:pt x="31" y="11673"/>
                  </a:cubicBezTo>
                  <a:cubicBezTo>
                    <a:pt x="31" y="11156"/>
                    <a:pt x="31" y="10609"/>
                    <a:pt x="31" y="10092"/>
                  </a:cubicBezTo>
                  <a:lnTo>
                    <a:pt x="31" y="10031"/>
                  </a:lnTo>
                  <a:cubicBezTo>
                    <a:pt x="0" y="9059"/>
                    <a:pt x="31" y="8056"/>
                    <a:pt x="31" y="7083"/>
                  </a:cubicBezTo>
                  <a:cubicBezTo>
                    <a:pt x="31" y="6353"/>
                    <a:pt x="31" y="5654"/>
                    <a:pt x="31" y="4955"/>
                  </a:cubicBezTo>
                  <a:cubicBezTo>
                    <a:pt x="31" y="3831"/>
                    <a:pt x="31" y="1247"/>
                    <a:pt x="31" y="122"/>
                  </a:cubicBezTo>
                  <a:cubicBezTo>
                    <a:pt x="31" y="62"/>
                    <a:pt x="92" y="1"/>
                    <a:pt x="152" y="1"/>
                  </a:cubicBezTo>
                  <a:cubicBezTo>
                    <a:pt x="578" y="1"/>
                    <a:pt x="1885"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3773" y="4246124"/>
              <a:ext cx="40259" cy="108317"/>
            </a:xfrm>
            <a:custGeom>
              <a:avLst/>
              <a:gdLst/>
              <a:ahLst/>
              <a:cxnLst/>
              <a:rect l="l" t="t" r="r" b="b"/>
              <a:pathLst>
                <a:path w="2068" h="5564" extrusionOk="0">
                  <a:moveTo>
                    <a:pt x="1" y="1"/>
                  </a:moveTo>
                  <a:cubicBezTo>
                    <a:pt x="1" y="669"/>
                    <a:pt x="1" y="1338"/>
                    <a:pt x="1" y="2007"/>
                  </a:cubicBezTo>
                  <a:lnTo>
                    <a:pt x="1" y="2068"/>
                  </a:lnTo>
                  <a:cubicBezTo>
                    <a:pt x="1" y="2615"/>
                    <a:pt x="1" y="3192"/>
                    <a:pt x="1" y="3770"/>
                  </a:cubicBezTo>
                  <a:cubicBezTo>
                    <a:pt x="1" y="3952"/>
                    <a:pt x="31" y="4104"/>
                    <a:pt x="31" y="4286"/>
                  </a:cubicBezTo>
                  <a:cubicBezTo>
                    <a:pt x="62" y="4560"/>
                    <a:pt x="122" y="4864"/>
                    <a:pt x="244" y="5107"/>
                  </a:cubicBezTo>
                  <a:cubicBezTo>
                    <a:pt x="426" y="5411"/>
                    <a:pt x="730" y="5563"/>
                    <a:pt x="1034" y="5563"/>
                  </a:cubicBezTo>
                  <a:cubicBezTo>
                    <a:pt x="1277" y="5563"/>
                    <a:pt x="1490" y="5472"/>
                    <a:pt x="1673" y="5259"/>
                  </a:cubicBezTo>
                  <a:cubicBezTo>
                    <a:pt x="2037" y="4834"/>
                    <a:pt x="2068" y="4165"/>
                    <a:pt x="2068" y="3557"/>
                  </a:cubicBezTo>
                  <a:cubicBezTo>
                    <a:pt x="2068" y="3466"/>
                    <a:pt x="2068" y="3223"/>
                    <a:pt x="2068" y="2888"/>
                  </a:cubicBezTo>
                  <a:cubicBezTo>
                    <a:pt x="2068" y="2220"/>
                    <a:pt x="2068" y="1186"/>
                    <a:pt x="2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09517" y="4288738"/>
              <a:ext cx="10084" cy="10065"/>
            </a:xfrm>
            <a:custGeom>
              <a:avLst/>
              <a:gdLst/>
              <a:ahLst/>
              <a:cxnLst/>
              <a:rect l="l" t="t" r="r" b="b"/>
              <a:pathLst>
                <a:path w="518" h="517" extrusionOk="0">
                  <a:moveTo>
                    <a:pt x="275" y="0"/>
                  </a:moveTo>
                  <a:cubicBezTo>
                    <a:pt x="123" y="0"/>
                    <a:pt x="1" y="122"/>
                    <a:pt x="1" y="274"/>
                  </a:cubicBezTo>
                  <a:cubicBezTo>
                    <a:pt x="1" y="395"/>
                    <a:pt x="123" y="517"/>
                    <a:pt x="275" y="517"/>
                  </a:cubicBezTo>
                  <a:cubicBezTo>
                    <a:pt x="396" y="517"/>
                    <a:pt x="518" y="395"/>
                    <a:pt x="518" y="274"/>
                  </a:cubicBezTo>
                  <a:cubicBezTo>
                    <a:pt x="518" y="122"/>
                    <a:pt x="396" y="0"/>
                    <a:pt x="275"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2193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622521" y="4112986"/>
              <a:ext cx="26048" cy="194694"/>
            </a:xfrm>
            <a:custGeom>
              <a:avLst/>
              <a:gdLst/>
              <a:ahLst/>
              <a:cxnLst/>
              <a:rect l="l" t="t" r="r" b="b"/>
              <a:pathLst>
                <a:path w="1338" h="10001" extrusionOk="0">
                  <a:moveTo>
                    <a:pt x="1307" y="10001"/>
                  </a:moveTo>
                  <a:cubicBezTo>
                    <a:pt x="1307" y="8846"/>
                    <a:pt x="1307" y="6536"/>
                    <a:pt x="1307" y="4438"/>
                  </a:cubicBezTo>
                  <a:cubicBezTo>
                    <a:pt x="1338" y="3283"/>
                    <a:pt x="1338" y="1095"/>
                    <a:pt x="1338"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968089" y="4169792"/>
              <a:ext cx="452678" cy="31966"/>
            </a:xfrm>
            <a:custGeom>
              <a:avLst/>
              <a:gdLst/>
              <a:ahLst/>
              <a:cxnLst/>
              <a:rect l="l" t="t" r="r" b="b"/>
              <a:pathLst>
                <a:path w="23253" h="1642" extrusionOk="0">
                  <a:moveTo>
                    <a:pt x="23253" y="821"/>
                  </a:moveTo>
                  <a:cubicBezTo>
                    <a:pt x="23253" y="1064"/>
                    <a:pt x="23162" y="1247"/>
                    <a:pt x="23010" y="1399"/>
                  </a:cubicBezTo>
                  <a:cubicBezTo>
                    <a:pt x="22858" y="1551"/>
                    <a:pt x="22645" y="1642"/>
                    <a:pt x="22432" y="1642"/>
                  </a:cubicBezTo>
                  <a:lnTo>
                    <a:pt x="821" y="1642"/>
                  </a:lnTo>
                  <a:cubicBezTo>
                    <a:pt x="365" y="1642"/>
                    <a:pt x="0" y="1277"/>
                    <a:pt x="0" y="821"/>
                  </a:cubicBezTo>
                  <a:cubicBezTo>
                    <a:pt x="0" y="609"/>
                    <a:pt x="91" y="396"/>
                    <a:pt x="243" y="244"/>
                  </a:cubicBezTo>
                  <a:cubicBezTo>
                    <a:pt x="304" y="183"/>
                    <a:pt x="395" y="122"/>
                    <a:pt x="487" y="61"/>
                  </a:cubicBezTo>
                  <a:cubicBezTo>
                    <a:pt x="608" y="31"/>
                    <a:pt x="699" y="1"/>
                    <a:pt x="821" y="1"/>
                  </a:cubicBezTo>
                  <a:lnTo>
                    <a:pt x="22432" y="1"/>
                  </a:lnTo>
                  <a:cubicBezTo>
                    <a:pt x="22554" y="1"/>
                    <a:pt x="22645" y="31"/>
                    <a:pt x="22767" y="61"/>
                  </a:cubicBezTo>
                  <a:cubicBezTo>
                    <a:pt x="23040" y="213"/>
                    <a:pt x="23253" y="487"/>
                    <a:pt x="23253" y="8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978737" y="4378075"/>
              <a:ext cx="473975" cy="35528"/>
            </a:xfrm>
            <a:custGeom>
              <a:avLst/>
              <a:gdLst/>
              <a:ahLst/>
              <a:cxnLst/>
              <a:rect l="l" t="t" r="r" b="b"/>
              <a:pathLst>
                <a:path w="24347" h="1825" extrusionOk="0">
                  <a:moveTo>
                    <a:pt x="24347" y="1825"/>
                  </a:moveTo>
                  <a:lnTo>
                    <a:pt x="0" y="1825"/>
                  </a:lnTo>
                  <a:cubicBezTo>
                    <a:pt x="0" y="1308"/>
                    <a:pt x="213" y="852"/>
                    <a:pt x="547" y="518"/>
                  </a:cubicBezTo>
                  <a:cubicBezTo>
                    <a:pt x="882" y="183"/>
                    <a:pt x="1337" y="1"/>
                    <a:pt x="1824" y="1"/>
                  </a:cubicBezTo>
                  <a:lnTo>
                    <a:pt x="22523" y="1"/>
                  </a:lnTo>
                  <a:cubicBezTo>
                    <a:pt x="23526" y="1"/>
                    <a:pt x="24347" y="822"/>
                    <a:pt x="24347" y="18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791752" y="3802927"/>
              <a:ext cx="451490" cy="258606"/>
            </a:xfrm>
            <a:custGeom>
              <a:avLst/>
              <a:gdLst/>
              <a:ahLst/>
              <a:cxnLst/>
              <a:rect l="l" t="t" r="r" b="b"/>
              <a:pathLst>
                <a:path w="23192" h="13284" extrusionOk="0">
                  <a:moveTo>
                    <a:pt x="22766" y="5076"/>
                  </a:moveTo>
                  <a:cubicBezTo>
                    <a:pt x="22736" y="4803"/>
                    <a:pt x="22645" y="4560"/>
                    <a:pt x="22584" y="4317"/>
                  </a:cubicBezTo>
                  <a:cubicBezTo>
                    <a:pt x="22219" y="3161"/>
                    <a:pt x="21611" y="2098"/>
                    <a:pt x="20669" y="1368"/>
                  </a:cubicBezTo>
                  <a:cubicBezTo>
                    <a:pt x="20548" y="1247"/>
                    <a:pt x="20426" y="1155"/>
                    <a:pt x="20304" y="1064"/>
                  </a:cubicBezTo>
                  <a:cubicBezTo>
                    <a:pt x="18876" y="152"/>
                    <a:pt x="17082" y="0"/>
                    <a:pt x="15441" y="365"/>
                  </a:cubicBezTo>
                  <a:cubicBezTo>
                    <a:pt x="13557" y="791"/>
                    <a:pt x="11854" y="1763"/>
                    <a:pt x="10213" y="2736"/>
                  </a:cubicBezTo>
                  <a:cubicBezTo>
                    <a:pt x="8602" y="3709"/>
                    <a:pt x="6991" y="4772"/>
                    <a:pt x="5471" y="5897"/>
                  </a:cubicBezTo>
                  <a:cubicBezTo>
                    <a:pt x="3952" y="7022"/>
                    <a:pt x="2493" y="8238"/>
                    <a:pt x="1094" y="9514"/>
                  </a:cubicBezTo>
                  <a:cubicBezTo>
                    <a:pt x="760" y="9818"/>
                    <a:pt x="426" y="10152"/>
                    <a:pt x="91" y="10456"/>
                  </a:cubicBezTo>
                  <a:cubicBezTo>
                    <a:pt x="30" y="10517"/>
                    <a:pt x="30" y="10578"/>
                    <a:pt x="30" y="10608"/>
                  </a:cubicBezTo>
                  <a:cubicBezTo>
                    <a:pt x="0" y="10669"/>
                    <a:pt x="0" y="10730"/>
                    <a:pt x="61" y="10791"/>
                  </a:cubicBezTo>
                  <a:cubicBezTo>
                    <a:pt x="182" y="10973"/>
                    <a:pt x="304" y="11125"/>
                    <a:pt x="456" y="11307"/>
                  </a:cubicBezTo>
                  <a:cubicBezTo>
                    <a:pt x="486" y="11368"/>
                    <a:pt x="578" y="11368"/>
                    <a:pt x="638" y="11368"/>
                  </a:cubicBezTo>
                  <a:cubicBezTo>
                    <a:pt x="699" y="11399"/>
                    <a:pt x="760" y="11429"/>
                    <a:pt x="821" y="11368"/>
                  </a:cubicBezTo>
                  <a:cubicBezTo>
                    <a:pt x="2705" y="10061"/>
                    <a:pt x="4590" y="8754"/>
                    <a:pt x="6566" y="7569"/>
                  </a:cubicBezTo>
                  <a:cubicBezTo>
                    <a:pt x="8511" y="6383"/>
                    <a:pt x="10547" y="5320"/>
                    <a:pt x="12705" y="4499"/>
                  </a:cubicBezTo>
                  <a:cubicBezTo>
                    <a:pt x="13313" y="4256"/>
                    <a:pt x="13921" y="3982"/>
                    <a:pt x="14590" y="3952"/>
                  </a:cubicBezTo>
                  <a:cubicBezTo>
                    <a:pt x="14985" y="3921"/>
                    <a:pt x="15411" y="4013"/>
                    <a:pt x="15715" y="4225"/>
                  </a:cubicBezTo>
                  <a:cubicBezTo>
                    <a:pt x="14529" y="4955"/>
                    <a:pt x="13678" y="6201"/>
                    <a:pt x="13435" y="7569"/>
                  </a:cubicBezTo>
                  <a:cubicBezTo>
                    <a:pt x="13374" y="7964"/>
                    <a:pt x="13374" y="8359"/>
                    <a:pt x="13405" y="8754"/>
                  </a:cubicBezTo>
                  <a:cubicBezTo>
                    <a:pt x="13496" y="9788"/>
                    <a:pt x="13952" y="10760"/>
                    <a:pt x="14681" y="11551"/>
                  </a:cubicBezTo>
                  <a:cubicBezTo>
                    <a:pt x="14742" y="11611"/>
                    <a:pt x="14803" y="11672"/>
                    <a:pt x="14864" y="11733"/>
                  </a:cubicBezTo>
                  <a:cubicBezTo>
                    <a:pt x="16019" y="12827"/>
                    <a:pt x="17599" y="13283"/>
                    <a:pt x="19149" y="12918"/>
                  </a:cubicBezTo>
                  <a:cubicBezTo>
                    <a:pt x="20700" y="12554"/>
                    <a:pt x="21976" y="11490"/>
                    <a:pt x="22554" y="10000"/>
                  </a:cubicBezTo>
                  <a:cubicBezTo>
                    <a:pt x="23192" y="8450"/>
                    <a:pt x="23131" y="6687"/>
                    <a:pt x="22766" y="50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17786" y="3880447"/>
              <a:ext cx="169250" cy="162962"/>
            </a:xfrm>
            <a:custGeom>
              <a:avLst/>
              <a:gdLst/>
              <a:ahLst/>
              <a:cxnLst/>
              <a:rect l="l" t="t" r="r" b="b"/>
              <a:pathLst>
                <a:path w="8694" h="8371" extrusionOk="0">
                  <a:moveTo>
                    <a:pt x="7508" y="0"/>
                  </a:moveTo>
                  <a:cubicBezTo>
                    <a:pt x="7478" y="183"/>
                    <a:pt x="7386" y="335"/>
                    <a:pt x="7295" y="486"/>
                  </a:cubicBezTo>
                  <a:cubicBezTo>
                    <a:pt x="6779" y="1277"/>
                    <a:pt x="5715" y="1581"/>
                    <a:pt x="4833" y="1581"/>
                  </a:cubicBezTo>
                  <a:cubicBezTo>
                    <a:pt x="4590" y="1581"/>
                    <a:pt x="4347" y="1550"/>
                    <a:pt x="4104" y="1490"/>
                  </a:cubicBezTo>
                  <a:cubicBezTo>
                    <a:pt x="3861" y="1429"/>
                    <a:pt x="3648" y="1338"/>
                    <a:pt x="3405" y="1246"/>
                  </a:cubicBezTo>
                  <a:cubicBezTo>
                    <a:pt x="3037" y="1063"/>
                    <a:pt x="2656" y="920"/>
                    <a:pt x="2260" y="920"/>
                  </a:cubicBezTo>
                  <a:cubicBezTo>
                    <a:pt x="2068" y="920"/>
                    <a:pt x="1871" y="954"/>
                    <a:pt x="1672" y="1034"/>
                  </a:cubicBezTo>
                  <a:cubicBezTo>
                    <a:pt x="730" y="1885"/>
                    <a:pt x="91" y="3070"/>
                    <a:pt x="31" y="4347"/>
                  </a:cubicBezTo>
                  <a:cubicBezTo>
                    <a:pt x="0" y="5806"/>
                    <a:pt x="730" y="7234"/>
                    <a:pt x="2037" y="7933"/>
                  </a:cubicBezTo>
                  <a:cubicBezTo>
                    <a:pt x="2608" y="8226"/>
                    <a:pt x="3256" y="8371"/>
                    <a:pt x="3905" y="8371"/>
                  </a:cubicBezTo>
                  <a:cubicBezTo>
                    <a:pt x="4602" y="8371"/>
                    <a:pt x="5298" y="8203"/>
                    <a:pt x="5897" y="7873"/>
                  </a:cubicBezTo>
                  <a:cubicBezTo>
                    <a:pt x="7143" y="7204"/>
                    <a:pt x="7994" y="5958"/>
                    <a:pt x="8298" y="4620"/>
                  </a:cubicBezTo>
                  <a:cubicBezTo>
                    <a:pt x="8693" y="3040"/>
                    <a:pt x="8298" y="1398"/>
                    <a:pt x="75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11284" y="3905287"/>
              <a:ext cx="153287" cy="129478"/>
            </a:xfrm>
            <a:custGeom>
              <a:avLst/>
              <a:gdLst/>
              <a:ahLst/>
              <a:cxnLst/>
              <a:rect l="l" t="t" r="r" b="b"/>
              <a:pathLst>
                <a:path w="7874" h="6651" extrusionOk="0">
                  <a:moveTo>
                    <a:pt x="2103" y="0"/>
                  </a:moveTo>
                  <a:cubicBezTo>
                    <a:pt x="1961" y="0"/>
                    <a:pt x="1818" y="19"/>
                    <a:pt x="1672" y="62"/>
                  </a:cubicBezTo>
                  <a:cubicBezTo>
                    <a:pt x="1612" y="62"/>
                    <a:pt x="1520" y="122"/>
                    <a:pt x="1460" y="183"/>
                  </a:cubicBezTo>
                  <a:cubicBezTo>
                    <a:pt x="639" y="913"/>
                    <a:pt x="92" y="1946"/>
                    <a:pt x="61" y="3040"/>
                  </a:cubicBezTo>
                  <a:cubicBezTo>
                    <a:pt x="1" y="4347"/>
                    <a:pt x="669" y="5624"/>
                    <a:pt x="1885" y="6232"/>
                  </a:cubicBezTo>
                  <a:cubicBezTo>
                    <a:pt x="2418" y="6513"/>
                    <a:pt x="3023" y="6650"/>
                    <a:pt x="3626" y="6650"/>
                  </a:cubicBezTo>
                  <a:cubicBezTo>
                    <a:pt x="4262" y="6650"/>
                    <a:pt x="4896" y="6498"/>
                    <a:pt x="5441" y="6201"/>
                  </a:cubicBezTo>
                  <a:cubicBezTo>
                    <a:pt x="6566" y="5594"/>
                    <a:pt x="7356" y="4499"/>
                    <a:pt x="7660" y="3283"/>
                  </a:cubicBezTo>
                  <a:cubicBezTo>
                    <a:pt x="7873" y="2341"/>
                    <a:pt x="7812" y="1369"/>
                    <a:pt x="7508" y="487"/>
                  </a:cubicBezTo>
                  <a:cubicBezTo>
                    <a:pt x="7421" y="204"/>
                    <a:pt x="7194" y="46"/>
                    <a:pt x="6938" y="46"/>
                  </a:cubicBezTo>
                  <a:cubicBezTo>
                    <a:pt x="6836" y="46"/>
                    <a:pt x="6730" y="71"/>
                    <a:pt x="6627" y="122"/>
                  </a:cubicBezTo>
                  <a:cubicBezTo>
                    <a:pt x="6293" y="274"/>
                    <a:pt x="5928" y="366"/>
                    <a:pt x="5563" y="396"/>
                  </a:cubicBezTo>
                  <a:cubicBezTo>
                    <a:pt x="5198" y="517"/>
                    <a:pt x="4803" y="578"/>
                    <a:pt x="4469" y="578"/>
                  </a:cubicBezTo>
                  <a:cubicBezTo>
                    <a:pt x="4226" y="578"/>
                    <a:pt x="4013" y="548"/>
                    <a:pt x="3770" y="517"/>
                  </a:cubicBezTo>
                  <a:cubicBezTo>
                    <a:pt x="3557" y="457"/>
                    <a:pt x="3375" y="366"/>
                    <a:pt x="3162" y="274"/>
                  </a:cubicBezTo>
                  <a:cubicBezTo>
                    <a:pt x="2812" y="122"/>
                    <a:pt x="2463" y="0"/>
                    <a:pt x="210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439682" y="3822453"/>
              <a:ext cx="89959" cy="155059"/>
            </a:xfrm>
            <a:custGeom>
              <a:avLst/>
              <a:gdLst/>
              <a:ahLst/>
              <a:cxnLst/>
              <a:rect l="l" t="t" r="r" b="b"/>
              <a:pathLst>
                <a:path w="4621" h="7965" extrusionOk="0">
                  <a:moveTo>
                    <a:pt x="2067" y="426"/>
                  </a:moveTo>
                  <a:cubicBezTo>
                    <a:pt x="1794" y="244"/>
                    <a:pt x="1520" y="92"/>
                    <a:pt x="1247" y="0"/>
                  </a:cubicBezTo>
                  <a:cubicBezTo>
                    <a:pt x="1247" y="0"/>
                    <a:pt x="1" y="517"/>
                    <a:pt x="1" y="2128"/>
                  </a:cubicBezTo>
                  <a:cubicBezTo>
                    <a:pt x="1" y="2158"/>
                    <a:pt x="1" y="2189"/>
                    <a:pt x="1" y="2219"/>
                  </a:cubicBezTo>
                  <a:cubicBezTo>
                    <a:pt x="517" y="2432"/>
                    <a:pt x="973" y="2766"/>
                    <a:pt x="1368" y="3314"/>
                  </a:cubicBezTo>
                  <a:cubicBezTo>
                    <a:pt x="2311" y="4590"/>
                    <a:pt x="2098" y="6383"/>
                    <a:pt x="1703" y="7812"/>
                  </a:cubicBezTo>
                  <a:cubicBezTo>
                    <a:pt x="2736" y="7903"/>
                    <a:pt x="4043" y="7964"/>
                    <a:pt x="4621" y="7265"/>
                  </a:cubicBezTo>
                  <a:cubicBezTo>
                    <a:pt x="4560" y="5958"/>
                    <a:pt x="4590" y="2067"/>
                    <a:pt x="2067" y="4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313650" y="3733097"/>
              <a:ext cx="12459" cy="668670"/>
            </a:xfrm>
            <a:custGeom>
              <a:avLst/>
              <a:gdLst/>
              <a:ahLst/>
              <a:cxnLst/>
              <a:rect l="l" t="t" r="r" b="b"/>
              <a:pathLst>
                <a:path w="640" h="34348" extrusionOk="0">
                  <a:moveTo>
                    <a:pt x="639" y="305"/>
                  </a:moveTo>
                  <a:lnTo>
                    <a:pt x="639" y="34348"/>
                  </a:lnTo>
                  <a:lnTo>
                    <a:pt x="1" y="34348"/>
                  </a:lnTo>
                  <a:lnTo>
                    <a:pt x="1" y="305"/>
                  </a:lnTo>
                  <a:cubicBezTo>
                    <a:pt x="1" y="122"/>
                    <a:pt x="122" y="1"/>
                    <a:pt x="305" y="1"/>
                  </a:cubicBezTo>
                  <a:cubicBezTo>
                    <a:pt x="487" y="1"/>
                    <a:pt x="639" y="122"/>
                    <a:pt x="639" y="3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961" y="3914768"/>
              <a:ext cx="246770" cy="11252"/>
            </a:xfrm>
            <a:custGeom>
              <a:avLst/>
              <a:gdLst/>
              <a:ahLst/>
              <a:cxnLst/>
              <a:rect l="l" t="t" r="r" b="b"/>
              <a:pathLst>
                <a:path w="12676" h="578" extrusionOk="0">
                  <a:moveTo>
                    <a:pt x="12675" y="578"/>
                  </a:moveTo>
                  <a:lnTo>
                    <a:pt x="304" y="578"/>
                  </a:lnTo>
                  <a:cubicBezTo>
                    <a:pt x="152" y="578"/>
                    <a:pt x="0" y="456"/>
                    <a:pt x="0" y="304"/>
                  </a:cubicBezTo>
                  <a:lnTo>
                    <a:pt x="0" y="304"/>
                  </a:lnTo>
                  <a:cubicBezTo>
                    <a:pt x="0" y="122"/>
                    <a:pt x="152" y="0"/>
                    <a:pt x="304" y="0"/>
                  </a:cubicBezTo>
                  <a:lnTo>
                    <a:pt x="12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332572" y="3895242"/>
              <a:ext cx="51492" cy="51492"/>
            </a:xfrm>
            <a:custGeom>
              <a:avLst/>
              <a:gdLst/>
              <a:ahLst/>
              <a:cxnLst/>
              <a:rect l="l" t="t" r="r" b="b"/>
              <a:pathLst>
                <a:path w="2645" h="2645" extrusionOk="0">
                  <a:moveTo>
                    <a:pt x="2645" y="1307"/>
                  </a:moveTo>
                  <a:cubicBezTo>
                    <a:pt x="2645" y="2037"/>
                    <a:pt x="2067" y="2644"/>
                    <a:pt x="1338" y="2644"/>
                  </a:cubicBezTo>
                  <a:cubicBezTo>
                    <a:pt x="608" y="2644"/>
                    <a:pt x="0" y="2037"/>
                    <a:pt x="0" y="1307"/>
                  </a:cubicBezTo>
                  <a:cubicBezTo>
                    <a:pt x="0" y="578"/>
                    <a:pt x="608" y="0"/>
                    <a:pt x="1338" y="0"/>
                  </a:cubicBezTo>
                  <a:cubicBezTo>
                    <a:pt x="2067" y="0"/>
                    <a:pt x="2645" y="578"/>
                    <a:pt x="2645" y="13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90575" y="4358549"/>
              <a:ext cx="462158" cy="55054"/>
            </a:xfrm>
            <a:custGeom>
              <a:avLst/>
              <a:gdLst/>
              <a:ahLst/>
              <a:cxnLst/>
              <a:rect l="l" t="t" r="r" b="b"/>
              <a:pathLst>
                <a:path w="23740" h="2828" extrusionOk="0">
                  <a:moveTo>
                    <a:pt x="23740" y="2828"/>
                  </a:moveTo>
                  <a:lnTo>
                    <a:pt x="1" y="2828"/>
                  </a:lnTo>
                  <a:cubicBezTo>
                    <a:pt x="1" y="2037"/>
                    <a:pt x="335" y="1338"/>
                    <a:pt x="821" y="821"/>
                  </a:cubicBezTo>
                  <a:cubicBezTo>
                    <a:pt x="1338" y="305"/>
                    <a:pt x="2068" y="1"/>
                    <a:pt x="2827" y="1"/>
                  </a:cubicBezTo>
                  <a:lnTo>
                    <a:pt x="20943" y="1"/>
                  </a:lnTo>
                  <a:cubicBezTo>
                    <a:pt x="22493" y="1"/>
                    <a:pt x="23740" y="1277"/>
                    <a:pt x="23740" y="28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1346206" y="3536651"/>
              <a:ext cx="425462" cy="547952"/>
            </a:xfrm>
            <a:custGeom>
              <a:avLst/>
              <a:gdLst/>
              <a:ahLst/>
              <a:cxnLst/>
              <a:rect l="l" t="t" r="r" b="b"/>
              <a:pathLst>
                <a:path w="21855" h="28147" extrusionOk="0">
                  <a:moveTo>
                    <a:pt x="21855" y="26688"/>
                  </a:moveTo>
                  <a:cubicBezTo>
                    <a:pt x="21855" y="27903"/>
                    <a:pt x="20761" y="28147"/>
                    <a:pt x="19727" y="28147"/>
                  </a:cubicBezTo>
                  <a:cubicBezTo>
                    <a:pt x="16870" y="28147"/>
                    <a:pt x="14013" y="28116"/>
                    <a:pt x="11186" y="28116"/>
                  </a:cubicBezTo>
                  <a:lnTo>
                    <a:pt x="10669" y="28116"/>
                  </a:lnTo>
                  <a:cubicBezTo>
                    <a:pt x="7842" y="28116"/>
                    <a:pt x="4985" y="28147"/>
                    <a:pt x="2158" y="28147"/>
                  </a:cubicBezTo>
                  <a:cubicBezTo>
                    <a:pt x="1095" y="28147"/>
                    <a:pt x="31" y="27903"/>
                    <a:pt x="0" y="26688"/>
                  </a:cubicBezTo>
                  <a:cubicBezTo>
                    <a:pt x="0" y="26171"/>
                    <a:pt x="213" y="25654"/>
                    <a:pt x="365" y="25198"/>
                  </a:cubicBezTo>
                  <a:cubicBezTo>
                    <a:pt x="578" y="24651"/>
                    <a:pt x="760" y="24104"/>
                    <a:pt x="973" y="23557"/>
                  </a:cubicBezTo>
                  <a:cubicBezTo>
                    <a:pt x="973" y="23527"/>
                    <a:pt x="1003" y="23466"/>
                    <a:pt x="1034" y="23405"/>
                  </a:cubicBezTo>
                  <a:cubicBezTo>
                    <a:pt x="1338" y="22554"/>
                    <a:pt x="2219" y="20426"/>
                    <a:pt x="3283" y="17964"/>
                  </a:cubicBezTo>
                  <a:cubicBezTo>
                    <a:pt x="5593" y="12493"/>
                    <a:pt x="8602" y="5532"/>
                    <a:pt x="8633" y="5502"/>
                  </a:cubicBezTo>
                  <a:cubicBezTo>
                    <a:pt x="8420" y="3769"/>
                    <a:pt x="8238" y="2098"/>
                    <a:pt x="8025" y="487"/>
                  </a:cubicBezTo>
                  <a:cubicBezTo>
                    <a:pt x="8025" y="395"/>
                    <a:pt x="8086" y="304"/>
                    <a:pt x="8177" y="243"/>
                  </a:cubicBezTo>
                  <a:cubicBezTo>
                    <a:pt x="8207" y="92"/>
                    <a:pt x="8329" y="0"/>
                    <a:pt x="8572" y="0"/>
                  </a:cubicBezTo>
                  <a:lnTo>
                    <a:pt x="13283" y="0"/>
                  </a:lnTo>
                  <a:cubicBezTo>
                    <a:pt x="13526" y="0"/>
                    <a:pt x="13648" y="92"/>
                    <a:pt x="13678" y="243"/>
                  </a:cubicBezTo>
                  <a:cubicBezTo>
                    <a:pt x="13770" y="304"/>
                    <a:pt x="13830" y="395"/>
                    <a:pt x="13830" y="487"/>
                  </a:cubicBezTo>
                  <a:lnTo>
                    <a:pt x="13283" y="5624"/>
                  </a:lnTo>
                  <a:cubicBezTo>
                    <a:pt x="13283" y="5624"/>
                    <a:pt x="15624" y="11004"/>
                    <a:pt x="17113" y="14469"/>
                  </a:cubicBezTo>
                  <a:cubicBezTo>
                    <a:pt x="17782" y="16049"/>
                    <a:pt x="18451" y="17660"/>
                    <a:pt x="19058" y="19089"/>
                  </a:cubicBezTo>
                  <a:cubicBezTo>
                    <a:pt x="19970" y="21216"/>
                    <a:pt x="20669" y="22949"/>
                    <a:pt x="20882" y="23557"/>
                  </a:cubicBezTo>
                  <a:cubicBezTo>
                    <a:pt x="21095" y="24104"/>
                    <a:pt x="21277" y="24651"/>
                    <a:pt x="21490" y="25198"/>
                  </a:cubicBezTo>
                  <a:cubicBezTo>
                    <a:pt x="21672" y="25654"/>
                    <a:pt x="21855" y="26171"/>
                    <a:pt x="21855" y="266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1311301" y="3799248"/>
              <a:ext cx="355652" cy="261682"/>
            </a:xfrm>
            <a:custGeom>
              <a:avLst/>
              <a:gdLst/>
              <a:ahLst/>
              <a:cxnLst/>
              <a:rect l="l" t="t" r="r" b="b"/>
              <a:pathLst>
                <a:path w="18269" h="13442" extrusionOk="0">
                  <a:moveTo>
                    <a:pt x="12225" y="1"/>
                  </a:moveTo>
                  <a:cubicBezTo>
                    <a:pt x="11668" y="1"/>
                    <a:pt x="11113" y="55"/>
                    <a:pt x="10578" y="159"/>
                  </a:cubicBezTo>
                  <a:cubicBezTo>
                    <a:pt x="9423" y="402"/>
                    <a:pt x="8481" y="1071"/>
                    <a:pt x="7356" y="1405"/>
                  </a:cubicBezTo>
                  <a:cubicBezTo>
                    <a:pt x="6850" y="1563"/>
                    <a:pt x="6253" y="1664"/>
                    <a:pt x="5664" y="1664"/>
                  </a:cubicBezTo>
                  <a:cubicBezTo>
                    <a:pt x="5122" y="1664"/>
                    <a:pt x="4586" y="1579"/>
                    <a:pt x="4134" y="1375"/>
                  </a:cubicBezTo>
                  <a:cubicBezTo>
                    <a:pt x="2675" y="4931"/>
                    <a:pt x="1095" y="8730"/>
                    <a:pt x="761" y="9642"/>
                  </a:cubicBezTo>
                  <a:cubicBezTo>
                    <a:pt x="609" y="10068"/>
                    <a:pt x="457" y="10524"/>
                    <a:pt x="305" y="11010"/>
                  </a:cubicBezTo>
                  <a:cubicBezTo>
                    <a:pt x="153" y="11405"/>
                    <a:pt x="1" y="11800"/>
                    <a:pt x="1" y="12226"/>
                  </a:cubicBezTo>
                  <a:cubicBezTo>
                    <a:pt x="31" y="13259"/>
                    <a:pt x="943" y="13442"/>
                    <a:pt x="1794" y="13442"/>
                  </a:cubicBezTo>
                  <a:cubicBezTo>
                    <a:pt x="4165" y="13442"/>
                    <a:pt x="6536" y="13411"/>
                    <a:pt x="8937" y="13411"/>
                  </a:cubicBezTo>
                  <a:lnTo>
                    <a:pt x="9363" y="13411"/>
                  </a:lnTo>
                  <a:cubicBezTo>
                    <a:pt x="11733" y="13411"/>
                    <a:pt x="14104" y="13442"/>
                    <a:pt x="16475" y="13442"/>
                  </a:cubicBezTo>
                  <a:cubicBezTo>
                    <a:pt x="17326" y="13442"/>
                    <a:pt x="18238" y="13259"/>
                    <a:pt x="18268" y="12226"/>
                  </a:cubicBezTo>
                  <a:cubicBezTo>
                    <a:pt x="18268" y="11800"/>
                    <a:pt x="18117" y="11405"/>
                    <a:pt x="17995" y="11010"/>
                  </a:cubicBezTo>
                  <a:cubicBezTo>
                    <a:pt x="17813" y="10524"/>
                    <a:pt x="17661" y="10068"/>
                    <a:pt x="17509" y="9642"/>
                  </a:cubicBezTo>
                  <a:cubicBezTo>
                    <a:pt x="17144" y="8609"/>
                    <a:pt x="15229" y="3989"/>
                    <a:pt x="13618" y="129"/>
                  </a:cubicBezTo>
                  <a:cubicBezTo>
                    <a:pt x="13557" y="129"/>
                    <a:pt x="13527" y="98"/>
                    <a:pt x="13496" y="98"/>
                  </a:cubicBezTo>
                  <a:cubicBezTo>
                    <a:pt x="13076" y="32"/>
                    <a:pt x="12650" y="1"/>
                    <a:pt x="122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1074615" y="3908246"/>
              <a:ext cx="57429" cy="57429"/>
            </a:xfrm>
            <a:custGeom>
              <a:avLst/>
              <a:gdLst/>
              <a:ahLst/>
              <a:cxnLst/>
              <a:rect l="l" t="t" r="r" b="b"/>
              <a:pathLst>
                <a:path w="2950" h="2950" extrusionOk="0">
                  <a:moveTo>
                    <a:pt x="1460" y="1"/>
                  </a:moveTo>
                  <a:cubicBezTo>
                    <a:pt x="639" y="1"/>
                    <a:pt x="1" y="669"/>
                    <a:pt x="1" y="1490"/>
                  </a:cubicBezTo>
                  <a:cubicBezTo>
                    <a:pt x="1" y="2311"/>
                    <a:pt x="639" y="2949"/>
                    <a:pt x="1460" y="2949"/>
                  </a:cubicBezTo>
                  <a:cubicBezTo>
                    <a:pt x="2281" y="2949"/>
                    <a:pt x="2949" y="2311"/>
                    <a:pt x="2949" y="1490"/>
                  </a:cubicBezTo>
                  <a:cubicBezTo>
                    <a:pt x="2949" y="669"/>
                    <a:pt x="2281" y="1"/>
                    <a:pt x="1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1254495" y="3937253"/>
              <a:ext cx="56826" cy="57410"/>
            </a:xfrm>
            <a:custGeom>
              <a:avLst/>
              <a:gdLst/>
              <a:ahLst/>
              <a:cxnLst/>
              <a:rect l="l" t="t" r="r" b="b"/>
              <a:pathLst>
                <a:path w="2919" h="2949" extrusionOk="0">
                  <a:moveTo>
                    <a:pt x="1460" y="0"/>
                  </a:moveTo>
                  <a:cubicBezTo>
                    <a:pt x="639" y="0"/>
                    <a:pt x="1" y="669"/>
                    <a:pt x="1" y="1459"/>
                  </a:cubicBezTo>
                  <a:cubicBezTo>
                    <a:pt x="1" y="2280"/>
                    <a:pt x="639" y="2949"/>
                    <a:pt x="1460" y="2949"/>
                  </a:cubicBezTo>
                  <a:cubicBezTo>
                    <a:pt x="2280" y="2949"/>
                    <a:pt x="2919" y="2280"/>
                    <a:pt x="2919" y="1459"/>
                  </a:cubicBezTo>
                  <a:cubicBezTo>
                    <a:pt x="2919" y="669"/>
                    <a:pt x="2280" y="0"/>
                    <a:pt x="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1188227" y="3977492"/>
              <a:ext cx="34944" cy="35509"/>
            </a:xfrm>
            <a:custGeom>
              <a:avLst/>
              <a:gdLst/>
              <a:ahLst/>
              <a:cxnLst/>
              <a:rect l="l" t="t" r="r" b="b"/>
              <a:pathLst>
                <a:path w="1795" h="1824" extrusionOk="0">
                  <a:moveTo>
                    <a:pt x="913" y="0"/>
                  </a:moveTo>
                  <a:cubicBezTo>
                    <a:pt x="396" y="0"/>
                    <a:pt x="1" y="426"/>
                    <a:pt x="1" y="912"/>
                  </a:cubicBezTo>
                  <a:cubicBezTo>
                    <a:pt x="1" y="1398"/>
                    <a:pt x="396" y="1824"/>
                    <a:pt x="913" y="1824"/>
                  </a:cubicBezTo>
                  <a:cubicBezTo>
                    <a:pt x="1399" y="1824"/>
                    <a:pt x="1794" y="1398"/>
                    <a:pt x="1794" y="912"/>
                  </a:cubicBezTo>
                  <a:cubicBezTo>
                    <a:pt x="1794" y="426"/>
                    <a:pt x="1399"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1153302" y="3898201"/>
              <a:ext cx="27819" cy="28423"/>
            </a:xfrm>
            <a:custGeom>
              <a:avLst/>
              <a:gdLst/>
              <a:ahLst/>
              <a:cxnLst/>
              <a:rect l="l" t="t" r="r" b="b"/>
              <a:pathLst>
                <a:path w="1429" h="1460" extrusionOk="0">
                  <a:moveTo>
                    <a:pt x="699" y="0"/>
                  </a:moveTo>
                  <a:cubicBezTo>
                    <a:pt x="304" y="0"/>
                    <a:pt x="0" y="334"/>
                    <a:pt x="0" y="730"/>
                  </a:cubicBezTo>
                  <a:cubicBezTo>
                    <a:pt x="0" y="1125"/>
                    <a:pt x="304" y="1459"/>
                    <a:pt x="699" y="1459"/>
                  </a:cubicBezTo>
                  <a:cubicBezTo>
                    <a:pt x="1125" y="1459"/>
                    <a:pt x="1429" y="1125"/>
                    <a:pt x="1429" y="730"/>
                  </a:cubicBezTo>
                  <a:cubicBezTo>
                    <a:pt x="1429" y="334"/>
                    <a:pt x="1125" y="0"/>
                    <a:pt x="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134964" y="3949089"/>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1055673" y="3999977"/>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1218402" y="3890492"/>
              <a:ext cx="18961" cy="1896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3" y="761"/>
                    <a:pt x="973" y="487"/>
                  </a:cubicBezTo>
                  <a:cubicBezTo>
                    <a:pt x="973" y="214"/>
                    <a:pt x="76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1115438" y="3981035"/>
              <a:ext cx="28423" cy="28423"/>
            </a:xfrm>
            <a:custGeom>
              <a:avLst/>
              <a:gdLst/>
              <a:ahLst/>
              <a:cxnLst/>
              <a:rect l="l" t="t" r="r" b="b"/>
              <a:pathLst>
                <a:path w="1460" h="1460" extrusionOk="0">
                  <a:moveTo>
                    <a:pt x="730" y="0"/>
                  </a:moveTo>
                  <a:cubicBezTo>
                    <a:pt x="335" y="0"/>
                    <a:pt x="1" y="335"/>
                    <a:pt x="1" y="730"/>
                  </a:cubicBezTo>
                  <a:cubicBezTo>
                    <a:pt x="1" y="1125"/>
                    <a:pt x="335" y="1459"/>
                    <a:pt x="730" y="1459"/>
                  </a:cubicBezTo>
                  <a:cubicBezTo>
                    <a:pt x="1125" y="1459"/>
                    <a:pt x="1460" y="1125"/>
                    <a:pt x="1460" y="730"/>
                  </a:cubicBezTo>
                  <a:cubicBezTo>
                    <a:pt x="1460" y="335"/>
                    <a:pt x="1125"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1139695" y="3665642"/>
              <a:ext cx="179899" cy="330208"/>
            </a:xfrm>
            <a:custGeom>
              <a:avLst/>
              <a:gdLst/>
              <a:ahLst/>
              <a:cxnLst/>
              <a:rect l="l" t="t" r="r" b="b"/>
              <a:pathLst>
                <a:path w="9241" h="16962" extrusionOk="0">
                  <a:moveTo>
                    <a:pt x="9241" y="16749"/>
                  </a:moveTo>
                  <a:cubicBezTo>
                    <a:pt x="9241" y="16749"/>
                    <a:pt x="3253" y="2858"/>
                    <a:pt x="2037" y="1"/>
                  </a:cubicBezTo>
                  <a:lnTo>
                    <a:pt x="0" y="1"/>
                  </a:lnTo>
                  <a:lnTo>
                    <a:pt x="5836" y="1696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1148572" y="4160331"/>
              <a:ext cx="41446" cy="88772"/>
            </a:xfrm>
            <a:custGeom>
              <a:avLst/>
              <a:gdLst/>
              <a:ahLst/>
              <a:cxnLst/>
              <a:rect l="l" t="t" r="r" b="b"/>
              <a:pathLst>
                <a:path w="2129" h="4560" extrusionOk="0">
                  <a:moveTo>
                    <a:pt x="1064" y="0"/>
                  </a:moveTo>
                  <a:cubicBezTo>
                    <a:pt x="1064" y="0"/>
                    <a:pt x="0" y="2523"/>
                    <a:pt x="0" y="3253"/>
                  </a:cubicBezTo>
                  <a:cubicBezTo>
                    <a:pt x="0" y="3952"/>
                    <a:pt x="456" y="4560"/>
                    <a:pt x="1064" y="4560"/>
                  </a:cubicBezTo>
                  <a:cubicBezTo>
                    <a:pt x="1642" y="4560"/>
                    <a:pt x="2128" y="3952"/>
                    <a:pt x="2128" y="3253"/>
                  </a:cubicBezTo>
                  <a:cubicBezTo>
                    <a:pt x="2128" y="252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1140279" y="4196424"/>
              <a:ext cx="24860" cy="52679"/>
            </a:xfrm>
            <a:custGeom>
              <a:avLst/>
              <a:gdLst/>
              <a:ahLst/>
              <a:cxnLst/>
              <a:rect l="l" t="t" r="r" b="b"/>
              <a:pathLst>
                <a:path w="1277" h="2706" extrusionOk="0">
                  <a:moveTo>
                    <a:pt x="638" y="0"/>
                  </a:moveTo>
                  <a:cubicBezTo>
                    <a:pt x="638" y="0"/>
                    <a:pt x="0" y="1490"/>
                    <a:pt x="0" y="1915"/>
                  </a:cubicBezTo>
                  <a:cubicBezTo>
                    <a:pt x="0" y="2341"/>
                    <a:pt x="274" y="2706"/>
                    <a:pt x="638" y="2706"/>
                  </a:cubicBezTo>
                  <a:cubicBezTo>
                    <a:pt x="973" y="2706"/>
                    <a:pt x="1277" y="2341"/>
                    <a:pt x="1277" y="1915"/>
                  </a:cubicBezTo>
                  <a:cubicBezTo>
                    <a:pt x="1277" y="1490"/>
                    <a:pt x="638" y="0"/>
                    <a:pt x="6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1252120" y="4245540"/>
              <a:ext cx="249729" cy="91731"/>
            </a:xfrm>
            <a:custGeom>
              <a:avLst/>
              <a:gdLst/>
              <a:ahLst/>
              <a:cxnLst/>
              <a:rect l="l" t="t" r="r" b="b"/>
              <a:pathLst>
                <a:path w="12828" h="4712" extrusionOk="0">
                  <a:moveTo>
                    <a:pt x="12280" y="4590"/>
                  </a:moveTo>
                  <a:cubicBezTo>
                    <a:pt x="12250" y="4590"/>
                    <a:pt x="12250" y="4590"/>
                    <a:pt x="12250" y="4590"/>
                  </a:cubicBezTo>
                  <a:lnTo>
                    <a:pt x="578" y="4590"/>
                  </a:lnTo>
                  <a:cubicBezTo>
                    <a:pt x="578" y="4590"/>
                    <a:pt x="547" y="4590"/>
                    <a:pt x="547" y="4590"/>
                  </a:cubicBezTo>
                  <a:cubicBezTo>
                    <a:pt x="274" y="4712"/>
                    <a:pt x="0" y="4316"/>
                    <a:pt x="304" y="4164"/>
                  </a:cubicBezTo>
                  <a:lnTo>
                    <a:pt x="882" y="3800"/>
                  </a:lnTo>
                  <a:lnTo>
                    <a:pt x="4772" y="1581"/>
                  </a:lnTo>
                  <a:lnTo>
                    <a:pt x="4772" y="243"/>
                  </a:lnTo>
                  <a:cubicBezTo>
                    <a:pt x="4772" y="122"/>
                    <a:pt x="4894" y="0"/>
                    <a:pt x="5046" y="0"/>
                  </a:cubicBezTo>
                  <a:cubicBezTo>
                    <a:pt x="5076" y="0"/>
                    <a:pt x="5137" y="0"/>
                    <a:pt x="5168" y="31"/>
                  </a:cubicBezTo>
                  <a:lnTo>
                    <a:pt x="7660" y="31"/>
                  </a:lnTo>
                  <a:cubicBezTo>
                    <a:pt x="7690" y="0"/>
                    <a:pt x="7751" y="0"/>
                    <a:pt x="7782" y="0"/>
                  </a:cubicBezTo>
                  <a:cubicBezTo>
                    <a:pt x="7934" y="0"/>
                    <a:pt x="8055" y="122"/>
                    <a:pt x="8055" y="243"/>
                  </a:cubicBezTo>
                  <a:lnTo>
                    <a:pt x="8055" y="1581"/>
                  </a:lnTo>
                  <a:lnTo>
                    <a:pt x="8207" y="1672"/>
                  </a:lnTo>
                  <a:lnTo>
                    <a:pt x="10213" y="2827"/>
                  </a:lnTo>
                  <a:lnTo>
                    <a:pt x="12523" y="4164"/>
                  </a:lnTo>
                  <a:cubicBezTo>
                    <a:pt x="12827" y="4316"/>
                    <a:pt x="12554" y="4712"/>
                    <a:pt x="1228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1259225" y="4085770"/>
              <a:ext cx="263921" cy="256835"/>
            </a:xfrm>
            <a:custGeom>
              <a:avLst/>
              <a:gdLst/>
              <a:ahLst/>
              <a:cxnLst/>
              <a:rect l="l" t="t" r="r" b="b"/>
              <a:pathLst>
                <a:path w="13557" h="13193" extrusionOk="0">
                  <a:moveTo>
                    <a:pt x="13192" y="0"/>
                  </a:moveTo>
                  <a:lnTo>
                    <a:pt x="9727" y="0"/>
                  </a:lnTo>
                  <a:cubicBezTo>
                    <a:pt x="9332" y="0"/>
                    <a:pt x="9332" y="608"/>
                    <a:pt x="9727" y="608"/>
                  </a:cubicBezTo>
                  <a:lnTo>
                    <a:pt x="12797" y="608"/>
                  </a:lnTo>
                  <a:lnTo>
                    <a:pt x="12797" y="12432"/>
                  </a:lnTo>
                  <a:lnTo>
                    <a:pt x="6809" y="12432"/>
                  </a:lnTo>
                  <a:lnTo>
                    <a:pt x="6748" y="12432"/>
                  </a:lnTo>
                  <a:lnTo>
                    <a:pt x="760" y="12432"/>
                  </a:lnTo>
                  <a:lnTo>
                    <a:pt x="760" y="608"/>
                  </a:lnTo>
                  <a:lnTo>
                    <a:pt x="3830" y="608"/>
                  </a:lnTo>
                  <a:cubicBezTo>
                    <a:pt x="4225" y="608"/>
                    <a:pt x="4225" y="0"/>
                    <a:pt x="3830" y="0"/>
                  </a:cubicBezTo>
                  <a:lnTo>
                    <a:pt x="365" y="0"/>
                  </a:lnTo>
                  <a:cubicBezTo>
                    <a:pt x="61" y="0"/>
                    <a:pt x="0" y="365"/>
                    <a:pt x="152" y="548"/>
                  </a:cubicBezTo>
                  <a:lnTo>
                    <a:pt x="152" y="12827"/>
                  </a:lnTo>
                  <a:cubicBezTo>
                    <a:pt x="152" y="13101"/>
                    <a:pt x="487" y="13192"/>
                    <a:pt x="639" y="13071"/>
                  </a:cubicBezTo>
                  <a:lnTo>
                    <a:pt x="6748" y="13071"/>
                  </a:lnTo>
                  <a:lnTo>
                    <a:pt x="6809" y="13071"/>
                  </a:lnTo>
                  <a:lnTo>
                    <a:pt x="12919" y="13071"/>
                  </a:lnTo>
                  <a:cubicBezTo>
                    <a:pt x="13071" y="13192"/>
                    <a:pt x="13405" y="13101"/>
                    <a:pt x="13405" y="12827"/>
                  </a:cubicBezTo>
                  <a:lnTo>
                    <a:pt x="13405" y="548"/>
                  </a:lnTo>
                  <a:cubicBezTo>
                    <a:pt x="13557" y="365"/>
                    <a:pt x="13496" y="0"/>
                    <a:pt x="13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1811304" y="4058555"/>
              <a:ext cx="41427" cy="88772"/>
            </a:xfrm>
            <a:custGeom>
              <a:avLst/>
              <a:gdLst/>
              <a:ahLst/>
              <a:cxnLst/>
              <a:rect l="l" t="t" r="r" b="b"/>
              <a:pathLst>
                <a:path w="2128" h="4560" extrusionOk="0">
                  <a:moveTo>
                    <a:pt x="1064" y="0"/>
                  </a:moveTo>
                  <a:cubicBezTo>
                    <a:pt x="1064" y="0"/>
                    <a:pt x="0" y="2553"/>
                    <a:pt x="0" y="3253"/>
                  </a:cubicBezTo>
                  <a:cubicBezTo>
                    <a:pt x="0" y="3982"/>
                    <a:pt x="487" y="4560"/>
                    <a:pt x="1064" y="4560"/>
                  </a:cubicBezTo>
                  <a:cubicBezTo>
                    <a:pt x="1672" y="4560"/>
                    <a:pt x="2128" y="3982"/>
                    <a:pt x="2128" y="3253"/>
                  </a:cubicBezTo>
                  <a:cubicBezTo>
                    <a:pt x="2128" y="255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1803030" y="4094648"/>
              <a:ext cx="24879" cy="52679"/>
            </a:xfrm>
            <a:custGeom>
              <a:avLst/>
              <a:gdLst/>
              <a:ahLst/>
              <a:cxnLst/>
              <a:rect l="l" t="t" r="r" b="b"/>
              <a:pathLst>
                <a:path w="1278" h="2706" extrusionOk="0">
                  <a:moveTo>
                    <a:pt x="639" y="0"/>
                  </a:moveTo>
                  <a:cubicBezTo>
                    <a:pt x="639" y="0"/>
                    <a:pt x="1" y="1490"/>
                    <a:pt x="1" y="1915"/>
                  </a:cubicBezTo>
                  <a:cubicBezTo>
                    <a:pt x="1" y="2341"/>
                    <a:pt x="305" y="2706"/>
                    <a:pt x="639" y="2706"/>
                  </a:cubicBezTo>
                  <a:cubicBezTo>
                    <a:pt x="1004" y="2706"/>
                    <a:pt x="1277" y="2341"/>
                    <a:pt x="1277" y="1915"/>
                  </a:cubicBezTo>
                  <a:cubicBezTo>
                    <a:pt x="1277" y="1490"/>
                    <a:pt x="639" y="0"/>
                    <a:pt x="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1914268" y="4143764"/>
              <a:ext cx="249145" cy="91731"/>
            </a:xfrm>
            <a:custGeom>
              <a:avLst/>
              <a:gdLst/>
              <a:ahLst/>
              <a:cxnLst/>
              <a:rect l="l" t="t" r="r" b="b"/>
              <a:pathLst>
                <a:path w="12798" h="4712" extrusionOk="0">
                  <a:moveTo>
                    <a:pt x="12250" y="4590"/>
                  </a:moveTo>
                  <a:cubicBezTo>
                    <a:pt x="12250" y="4590"/>
                    <a:pt x="12250" y="4590"/>
                    <a:pt x="12220" y="4590"/>
                  </a:cubicBezTo>
                  <a:lnTo>
                    <a:pt x="578" y="4590"/>
                  </a:lnTo>
                  <a:cubicBezTo>
                    <a:pt x="548" y="4590"/>
                    <a:pt x="548" y="4590"/>
                    <a:pt x="517" y="4590"/>
                  </a:cubicBezTo>
                  <a:cubicBezTo>
                    <a:pt x="244" y="4712"/>
                    <a:pt x="0" y="4316"/>
                    <a:pt x="274" y="4164"/>
                  </a:cubicBezTo>
                  <a:lnTo>
                    <a:pt x="882" y="3830"/>
                  </a:lnTo>
                  <a:lnTo>
                    <a:pt x="4742" y="1611"/>
                  </a:lnTo>
                  <a:lnTo>
                    <a:pt x="4742" y="243"/>
                  </a:lnTo>
                  <a:cubicBezTo>
                    <a:pt x="4742" y="122"/>
                    <a:pt x="4864" y="0"/>
                    <a:pt x="5016" y="0"/>
                  </a:cubicBezTo>
                  <a:cubicBezTo>
                    <a:pt x="5077" y="0"/>
                    <a:pt x="5107" y="31"/>
                    <a:pt x="5168" y="31"/>
                  </a:cubicBezTo>
                  <a:lnTo>
                    <a:pt x="7630" y="31"/>
                  </a:lnTo>
                  <a:cubicBezTo>
                    <a:pt x="7660" y="31"/>
                    <a:pt x="7721" y="0"/>
                    <a:pt x="7782" y="0"/>
                  </a:cubicBezTo>
                  <a:cubicBezTo>
                    <a:pt x="7934" y="0"/>
                    <a:pt x="8055" y="122"/>
                    <a:pt x="8055" y="243"/>
                  </a:cubicBezTo>
                  <a:lnTo>
                    <a:pt x="8055" y="1611"/>
                  </a:lnTo>
                  <a:lnTo>
                    <a:pt x="8207" y="1672"/>
                  </a:lnTo>
                  <a:lnTo>
                    <a:pt x="10213" y="2827"/>
                  </a:lnTo>
                  <a:lnTo>
                    <a:pt x="12523" y="4164"/>
                  </a:lnTo>
                  <a:cubicBezTo>
                    <a:pt x="12797" y="4316"/>
                    <a:pt x="12554" y="4712"/>
                    <a:pt x="1225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1868714" y="3485763"/>
              <a:ext cx="207718" cy="333751"/>
            </a:xfrm>
            <a:custGeom>
              <a:avLst/>
              <a:gdLst/>
              <a:ahLst/>
              <a:cxnLst/>
              <a:rect l="l" t="t" r="r" b="b"/>
              <a:pathLst>
                <a:path w="10670" h="17144" extrusionOk="0">
                  <a:moveTo>
                    <a:pt x="10427" y="10912"/>
                  </a:moveTo>
                  <a:cubicBezTo>
                    <a:pt x="10396" y="10730"/>
                    <a:pt x="10335" y="10578"/>
                    <a:pt x="10275" y="10396"/>
                  </a:cubicBezTo>
                  <a:cubicBezTo>
                    <a:pt x="10001" y="9727"/>
                    <a:pt x="9576" y="9089"/>
                    <a:pt x="9059" y="8572"/>
                  </a:cubicBezTo>
                  <a:cubicBezTo>
                    <a:pt x="8421" y="7934"/>
                    <a:pt x="7661" y="7508"/>
                    <a:pt x="7053" y="6809"/>
                  </a:cubicBezTo>
                  <a:cubicBezTo>
                    <a:pt x="7022" y="6779"/>
                    <a:pt x="6992" y="6718"/>
                    <a:pt x="6931" y="6687"/>
                  </a:cubicBezTo>
                  <a:cubicBezTo>
                    <a:pt x="6658" y="6323"/>
                    <a:pt x="6506" y="5867"/>
                    <a:pt x="6506" y="5411"/>
                  </a:cubicBezTo>
                  <a:lnTo>
                    <a:pt x="6506" y="335"/>
                  </a:lnTo>
                  <a:cubicBezTo>
                    <a:pt x="6566" y="183"/>
                    <a:pt x="6475" y="0"/>
                    <a:pt x="6293" y="0"/>
                  </a:cubicBezTo>
                  <a:lnTo>
                    <a:pt x="4651" y="0"/>
                  </a:lnTo>
                  <a:cubicBezTo>
                    <a:pt x="4591" y="0"/>
                    <a:pt x="4530" y="31"/>
                    <a:pt x="4499" y="61"/>
                  </a:cubicBezTo>
                  <a:cubicBezTo>
                    <a:pt x="4439" y="91"/>
                    <a:pt x="4378" y="152"/>
                    <a:pt x="4378" y="274"/>
                  </a:cubicBezTo>
                  <a:lnTo>
                    <a:pt x="4378" y="5411"/>
                  </a:lnTo>
                  <a:cubicBezTo>
                    <a:pt x="4378" y="6779"/>
                    <a:pt x="3071" y="7295"/>
                    <a:pt x="2159" y="7994"/>
                  </a:cubicBezTo>
                  <a:cubicBezTo>
                    <a:pt x="791" y="9058"/>
                    <a:pt x="1" y="10760"/>
                    <a:pt x="31" y="12432"/>
                  </a:cubicBezTo>
                  <a:cubicBezTo>
                    <a:pt x="31" y="13800"/>
                    <a:pt x="578" y="15137"/>
                    <a:pt x="1733" y="16080"/>
                  </a:cubicBezTo>
                  <a:cubicBezTo>
                    <a:pt x="1764" y="16110"/>
                    <a:pt x="1794" y="16140"/>
                    <a:pt x="1794" y="16140"/>
                  </a:cubicBezTo>
                  <a:cubicBezTo>
                    <a:pt x="1977" y="16262"/>
                    <a:pt x="2129" y="16384"/>
                    <a:pt x="2311" y="16475"/>
                  </a:cubicBezTo>
                  <a:cubicBezTo>
                    <a:pt x="3101" y="16961"/>
                    <a:pt x="4044" y="17113"/>
                    <a:pt x="5016" y="17113"/>
                  </a:cubicBezTo>
                  <a:cubicBezTo>
                    <a:pt x="6171" y="17143"/>
                    <a:pt x="7448" y="17083"/>
                    <a:pt x="8451" y="16475"/>
                  </a:cubicBezTo>
                  <a:cubicBezTo>
                    <a:pt x="9758" y="15715"/>
                    <a:pt x="10487" y="14225"/>
                    <a:pt x="10609" y="12736"/>
                  </a:cubicBezTo>
                  <a:cubicBezTo>
                    <a:pt x="10670" y="12128"/>
                    <a:pt x="10609" y="11520"/>
                    <a:pt x="10427" y="10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1860420" y="3683825"/>
              <a:ext cx="190548" cy="126811"/>
            </a:xfrm>
            <a:custGeom>
              <a:avLst/>
              <a:gdLst/>
              <a:ahLst/>
              <a:cxnLst/>
              <a:rect l="l" t="t" r="r" b="b"/>
              <a:pathLst>
                <a:path w="9788" h="6514" extrusionOk="0">
                  <a:moveTo>
                    <a:pt x="4915" y="1"/>
                  </a:moveTo>
                  <a:cubicBezTo>
                    <a:pt x="4847" y="1"/>
                    <a:pt x="4779" y="3"/>
                    <a:pt x="4712" y="9"/>
                  </a:cubicBezTo>
                  <a:cubicBezTo>
                    <a:pt x="4317" y="39"/>
                    <a:pt x="3952" y="130"/>
                    <a:pt x="3557" y="252"/>
                  </a:cubicBezTo>
                  <a:cubicBezTo>
                    <a:pt x="3192" y="343"/>
                    <a:pt x="2827" y="434"/>
                    <a:pt x="2432" y="434"/>
                  </a:cubicBezTo>
                  <a:cubicBezTo>
                    <a:pt x="1763" y="434"/>
                    <a:pt x="1095" y="282"/>
                    <a:pt x="426" y="191"/>
                  </a:cubicBezTo>
                  <a:cubicBezTo>
                    <a:pt x="183" y="769"/>
                    <a:pt x="31" y="1437"/>
                    <a:pt x="31" y="2106"/>
                  </a:cubicBezTo>
                  <a:cubicBezTo>
                    <a:pt x="0" y="3504"/>
                    <a:pt x="578" y="4720"/>
                    <a:pt x="1581" y="5541"/>
                  </a:cubicBezTo>
                  <a:cubicBezTo>
                    <a:pt x="1611" y="5571"/>
                    <a:pt x="1642" y="5602"/>
                    <a:pt x="1672" y="5602"/>
                  </a:cubicBezTo>
                  <a:cubicBezTo>
                    <a:pt x="2402" y="6179"/>
                    <a:pt x="3374" y="6483"/>
                    <a:pt x="4590" y="6513"/>
                  </a:cubicBezTo>
                  <a:lnTo>
                    <a:pt x="4925" y="6513"/>
                  </a:lnTo>
                  <a:cubicBezTo>
                    <a:pt x="5806" y="6513"/>
                    <a:pt x="6931" y="6422"/>
                    <a:pt x="7812" y="5906"/>
                  </a:cubicBezTo>
                  <a:cubicBezTo>
                    <a:pt x="8906" y="5237"/>
                    <a:pt x="9636" y="3960"/>
                    <a:pt x="9757" y="2501"/>
                  </a:cubicBezTo>
                  <a:cubicBezTo>
                    <a:pt x="9788" y="1924"/>
                    <a:pt x="9757" y="1377"/>
                    <a:pt x="9605" y="830"/>
                  </a:cubicBezTo>
                  <a:cubicBezTo>
                    <a:pt x="9545" y="708"/>
                    <a:pt x="9514" y="586"/>
                    <a:pt x="9484" y="465"/>
                  </a:cubicBezTo>
                  <a:cubicBezTo>
                    <a:pt x="9393" y="495"/>
                    <a:pt x="9271" y="526"/>
                    <a:pt x="9180" y="556"/>
                  </a:cubicBezTo>
                  <a:cubicBezTo>
                    <a:pt x="8907" y="606"/>
                    <a:pt x="8614" y="655"/>
                    <a:pt x="8317" y="655"/>
                  </a:cubicBezTo>
                  <a:cubicBezTo>
                    <a:pt x="8250" y="655"/>
                    <a:pt x="8183" y="653"/>
                    <a:pt x="8116" y="647"/>
                  </a:cubicBezTo>
                  <a:cubicBezTo>
                    <a:pt x="7721" y="647"/>
                    <a:pt x="7356" y="556"/>
                    <a:pt x="6991" y="434"/>
                  </a:cubicBezTo>
                  <a:cubicBezTo>
                    <a:pt x="6627" y="313"/>
                    <a:pt x="6262" y="161"/>
                    <a:pt x="5867" y="100"/>
                  </a:cubicBezTo>
                  <a:cubicBezTo>
                    <a:pt x="5544" y="50"/>
                    <a:pt x="5222" y="1"/>
                    <a:pt x="4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1725511" y="3714175"/>
              <a:ext cx="37300" cy="37884"/>
            </a:xfrm>
            <a:custGeom>
              <a:avLst/>
              <a:gdLst/>
              <a:ahLst/>
              <a:cxnLst/>
              <a:rect l="l" t="t" r="r" b="b"/>
              <a:pathLst>
                <a:path w="1916" h="1946" extrusionOk="0">
                  <a:moveTo>
                    <a:pt x="943" y="0"/>
                  </a:moveTo>
                  <a:cubicBezTo>
                    <a:pt x="426" y="0"/>
                    <a:pt x="1" y="456"/>
                    <a:pt x="1" y="973"/>
                  </a:cubicBezTo>
                  <a:cubicBezTo>
                    <a:pt x="1" y="1520"/>
                    <a:pt x="426" y="1945"/>
                    <a:pt x="943" y="1945"/>
                  </a:cubicBezTo>
                  <a:cubicBezTo>
                    <a:pt x="1490" y="1945"/>
                    <a:pt x="1916" y="1520"/>
                    <a:pt x="1916" y="973"/>
                  </a:cubicBezTo>
                  <a:cubicBezTo>
                    <a:pt x="1916" y="456"/>
                    <a:pt x="1490" y="0"/>
                    <a:pt x="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1843270" y="3733097"/>
              <a:ext cx="37300" cy="37300"/>
            </a:xfrm>
            <a:custGeom>
              <a:avLst/>
              <a:gdLst/>
              <a:ahLst/>
              <a:cxnLst/>
              <a:rect l="l" t="t" r="r" b="b"/>
              <a:pathLst>
                <a:path w="1916" h="1916" extrusionOk="0">
                  <a:moveTo>
                    <a:pt x="974" y="1"/>
                  </a:moveTo>
                  <a:cubicBezTo>
                    <a:pt x="426" y="1"/>
                    <a:pt x="1" y="426"/>
                    <a:pt x="1" y="973"/>
                  </a:cubicBezTo>
                  <a:cubicBezTo>
                    <a:pt x="1" y="1490"/>
                    <a:pt x="426" y="1916"/>
                    <a:pt x="974" y="1916"/>
                  </a:cubicBezTo>
                  <a:cubicBezTo>
                    <a:pt x="1490" y="1916"/>
                    <a:pt x="1916" y="1490"/>
                    <a:pt x="1916" y="973"/>
                  </a:cubicBezTo>
                  <a:cubicBezTo>
                    <a:pt x="1916" y="426"/>
                    <a:pt x="1490" y="1"/>
                    <a:pt x="9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1799468" y="3759729"/>
              <a:ext cx="22504" cy="23088"/>
            </a:xfrm>
            <a:custGeom>
              <a:avLst/>
              <a:gdLst/>
              <a:ahLst/>
              <a:cxnLst/>
              <a:rect l="l" t="t" r="r" b="b"/>
              <a:pathLst>
                <a:path w="1156" h="1186" extrusionOk="0">
                  <a:moveTo>
                    <a:pt x="578" y="0"/>
                  </a:moveTo>
                  <a:cubicBezTo>
                    <a:pt x="243" y="0"/>
                    <a:pt x="0" y="274"/>
                    <a:pt x="0" y="578"/>
                  </a:cubicBezTo>
                  <a:cubicBezTo>
                    <a:pt x="0" y="912"/>
                    <a:pt x="243" y="1186"/>
                    <a:pt x="578" y="1186"/>
                  </a:cubicBezTo>
                  <a:cubicBezTo>
                    <a:pt x="912" y="1186"/>
                    <a:pt x="1155" y="912"/>
                    <a:pt x="1155" y="578"/>
                  </a:cubicBezTo>
                  <a:cubicBezTo>
                    <a:pt x="1155" y="274"/>
                    <a:pt x="912"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1776983" y="3707653"/>
              <a:ext cx="18358" cy="18358"/>
            </a:xfrm>
            <a:custGeom>
              <a:avLst/>
              <a:gdLst/>
              <a:ahLst/>
              <a:cxnLst/>
              <a:rect l="l" t="t" r="r" b="b"/>
              <a:pathLst>
                <a:path w="943" h="943" extrusionOk="0">
                  <a:moveTo>
                    <a:pt x="456" y="1"/>
                  </a:moveTo>
                  <a:cubicBezTo>
                    <a:pt x="213" y="1"/>
                    <a:pt x="0" y="213"/>
                    <a:pt x="0" y="487"/>
                  </a:cubicBezTo>
                  <a:cubicBezTo>
                    <a:pt x="0" y="730"/>
                    <a:pt x="213" y="943"/>
                    <a:pt x="456" y="943"/>
                  </a:cubicBezTo>
                  <a:cubicBezTo>
                    <a:pt x="730" y="943"/>
                    <a:pt x="943" y="730"/>
                    <a:pt x="943" y="487"/>
                  </a:cubicBezTo>
                  <a:cubicBezTo>
                    <a:pt x="943" y="213"/>
                    <a:pt x="730"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1765147" y="3740787"/>
              <a:ext cx="12440" cy="12459"/>
            </a:xfrm>
            <a:custGeom>
              <a:avLst/>
              <a:gdLst/>
              <a:ahLst/>
              <a:cxnLst/>
              <a:rect l="l" t="t" r="r" b="b"/>
              <a:pathLst>
                <a:path w="639" h="640" extrusionOk="0">
                  <a:moveTo>
                    <a:pt x="335" y="1"/>
                  </a:moveTo>
                  <a:cubicBezTo>
                    <a:pt x="152" y="1"/>
                    <a:pt x="0" y="153"/>
                    <a:pt x="0" y="335"/>
                  </a:cubicBezTo>
                  <a:cubicBezTo>
                    <a:pt x="0" y="518"/>
                    <a:pt x="152" y="639"/>
                    <a:pt x="335" y="639"/>
                  </a:cubicBezTo>
                  <a:cubicBezTo>
                    <a:pt x="517" y="639"/>
                    <a:pt x="638" y="518"/>
                    <a:pt x="638" y="335"/>
                  </a:cubicBezTo>
                  <a:cubicBezTo>
                    <a:pt x="638" y="153"/>
                    <a:pt x="517"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1713090" y="3773920"/>
              <a:ext cx="12459" cy="12459"/>
            </a:xfrm>
            <a:custGeom>
              <a:avLst/>
              <a:gdLst/>
              <a:ahLst/>
              <a:cxnLst/>
              <a:rect l="l" t="t" r="r" b="b"/>
              <a:pathLst>
                <a:path w="640" h="640" extrusionOk="0">
                  <a:moveTo>
                    <a:pt x="305" y="1"/>
                  </a:moveTo>
                  <a:cubicBezTo>
                    <a:pt x="153" y="1"/>
                    <a:pt x="1" y="153"/>
                    <a:pt x="1" y="335"/>
                  </a:cubicBezTo>
                  <a:cubicBezTo>
                    <a:pt x="1" y="518"/>
                    <a:pt x="153" y="639"/>
                    <a:pt x="305" y="639"/>
                  </a:cubicBezTo>
                  <a:cubicBezTo>
                    <a:pt x="487" y="639"/>
                    <a:pt x="639" y="518"/>
                    <a:pt x="639" y="335"/>
                  </a:cubicBezTo>
                  <a:cubicBezTo>
                    <a:pt x="639" y="153"/>
                    <a:pt x="487"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1819597" y="3702338"/>
              <a:ext cx="12459" cy="12440"/>
            </a:xfrm>
            <a:custGeom>
              <a:avLst/>
              <a:gdLst/>
              <a:ahLst/>
              <a:cxnLst/>
              <a:rect l="l" t="t" r="r" b="b"/>
              <a:pathLst>
                <a:path w="640" h="639" extrusionOk="0">
                  <a:moveTo>
                    <a:pt x="335" y="0"/>
                  </a:moveTo>
                  <a:cubicBezTo>
                    <a:pt x="153" y="0"/>
                    <a:pt x="1" y="152"/>
                    <a:pt x="1" y="334"/>
                  </a:cubicBezTo>
                  <a:cubicBezTo>
                    <a:pt x="1" y="517"/>
                    <a:pt x="153" y="638"/>
                    <a:pt x="335" y="638"/>
                  </a:cubicBezTo>
                  <a:cubicBezTo>
                    <a:pt x="517" y="638"/>
                    <a:pt x="639" y="517"/>
                    <a:pt x="639" y="334"/>
                  </a:cubicBezTo>
                  <a:cubicBezTo>
                    <a:pt x="639" y="152"/>
                    <a:pt x="517"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1752142" y="3762104"/>
              <a:ext cx="18377" cy="18358"/>
            </a:xfrm>
            <a:custGeom>
              <a:avLst/>
              <a:gdLst/>
              <a:ahLst/>
              <a:cxnLst/>
              <a:rect l="l" t="t" r="r" b="b"/>
              <a:pathLst>
                <a:path w="944" h="943" extrusionOk="0">
                  <a:moveTo>
                    <a:pt x="487" y="0"/>
                  </a:moveTo>
                  <a:cubicBezTo>
                    <a:pt x="214" y="0"/>
                    <a:pt x="1" y="213"/>
                    <a:pt x="1" y="456"/>
                  </a:cubicBezTo>
                  <a:cubicBezTo>
                    <a:pt x="1" y="730"/>
                    <a:pt x="214" y="942"/>
                    <a:pt x="487" y="942"/>
                  </a:cubicBezTo>
                  <a:cubicBezTo>
                    <a:pt x="730" y="942"/>
                    <a:pt x="943" y="730"/>
                    <a:pt x="943" y="456"/>
                  </a:cubicBezTo>
                  <a:cubicBezTo>
                    <a:pt x="943" y="213"/>
                    <a:pt x="730"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1738534" y="3647304"/>
              <a:ext cx="63931" cy="106526"/>
            </a:xfrm>
            <a:custGeom>
              <a:avLst/>
              <a:gdLst/>
              <a:ahLst/>
              <a:cxnLst/>
              <a:rect l="l" t="t" r="r" b="b"/>
              <a:pathLst>
                <a:path w="3284" h="5472" extrusionOk="0">
                  <a:moveTo>
                    <a:pt x="1734" y="395"/>
                  </a:moveTo>
                  <a:cubicBezTo>
                    <a:pt x="1582" y="183"/>
                    <a:pt x="1399" y="0"/>
                    <a:pt x="1308" y="0"/>
                  </a:cubicBezTo>
                  <a:lnTo>
                    <a:pt x="1" y="0"/>
                  </a:lnTo>
                  <a:cubicBezTo>
                    <a:pt x="427" y="639"/>
                    <a:pt x="700" y="1399"/>
                    <a:pt x="852" y="2189"/>
                  </a:cubicBezTo>
                  <a:cubicBezTo>
                    <a:pt x="1095" y="3253"/>
                    <a:pt x="1156" y="4377"/>
                    <a:pt x="974" y="5472"/>
                  </a:cubicBezTo>
                  <a:cubicBezTo>
                    <a:pt x="1430" y="5441"/>
                    <a:pt x="1885" y="5441"/>
                    <a:pt x="2341" y="5411"/>
                  </a:cubicBezTo>
                  <a:cubicBezTo>
                    <a:pt x="2524" y="5380"/>
                    <a:pt x="2737" y="5411"/>
                    <a:pt x="2919" y="5411"/>
                  </a:cubicBezTo>
                  <a:cubicBezTo>
                    <a:pt x="2919" y="5411"/>
                    <a:pt x="2980" y="5380"/>
                    <a:pt x="3010" y="5380"/>
                  </a:cubicBezTo>
                  <a:cubicBezTo>
                    <a:pt x="3010" y="5289"/>
                    <a:pt x="3132" y="4833"/>
                    <a:pt x="3162" y="4742"/>
                  </a:cubicBezTo>
                  <a:cubicBezTo>
                    <a:pt x="3284" y="3861"/>
                    <a:pt x="3132" y="2918"/>
                    <a:pt x="2767" y="2098"/>
                  </a:cubicBezTo>
                  <a:cubicBezTo>
                    <a:pt x="2585" y="1672"/>
                    <a:pt x="2372" y="1277"/>
                    <a:pt x="2098" y="912"/>
                  </a:cubicBezTo>
                  <a:cubicBezTo>
                    <a:pt x="2037" y="821"/>
                    <a:pt x="1885" y="608"/>
                    <a:pt x="1734"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1917227" y="3391092"/>
              <a:ext cx="12440" cy="1024283"/>
            </a:xfrm>
            <a:custGeom>
              <a:avLst/>
              <a:gdLst/>
              <a:ahLst/>
              <a:cxnLst/>
              <a:rect l="l" t="t" r="r" b="b"/>
              <a:pathLst>
                <a:path w="639" h="52615" extrusionOk="0">
                  <a:moveTo>
                    <a:pt x="0" y="334"/>
                  </a:moveTo>
                  <a:lnTo>
                    <a:pt x="0" y="52615"/>
                  </a:lnTo>
                  <a:lnTo>
                    <a:pt x="639" y="52615"/>
                  </a:lnTo>
                  <a:lnTo>
                    <a:pt x="639" y="334"/>
                  </a:lnTo>
                  <a:cubicBezTo>
                    <a:pt x="639" y="152"/>
                    <a:pt x="487" y="0"/>
                    <a:pt x="304" y="0"/>
                  </a:cubicBezTo>
                  <a:cubicBezTo>
                    <a:pt x="122" y="0"/>
                    <a:pt x="0" y="152"/>
                    <a:pt x="0"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1917227" y="3581620"/>
              <a:ext cx="246186" cy="11252"/>
            </a:xfrm>
            <a:custGeom>
              <a:avLst/>
              <a:gdLst/>
              <a:ahLst/>
              <a:cxnLst/>
              <a:rect l="l" t="t" r="r" b="b"/>
              <a:pathLst>
                <a:path w="12646" h="578" extrusionOk="0">
                  <a:moveTo>
                    <a:pt x="0" y="578"/>
                  </a:moveTo>
                  <a:lnTo>
                    <a:pt x="12341" y="578"/>
                  </a:lnTo>
                  <a:cubicBezTo>
                    <a:pt x="12523" y="578"/>
                    <a:pt x="12645" y="456"/>
                    <a:pt x="12645" y="274"/>
                  </a:cubicBezTo>
                  <a:lnTo>
                    <a:pt x="12645" y="274"/>
                  </a:lnTo>
                  <a:cubicBezTo>
                    <a:pt x="12645" y="122"/>
                    <a:pt x="12523" y="0"/>
                    <a:pt x="12341" y="0"/>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1937940" y="3561491"/>
              <a:ext cx="51511" cy="51511"/>
            </a:xfrm>
            <a:custGeom>
              <a:avLst/>
              <a:gdLst/>
              <a:ahLst/>
              <a:cxnLst/>
              <a:rect l="l" t="t" r="r" b="b"/>
              <a:pathLst>
                <a:path w="2646" h="2646" extrusionOk="0">
                  <a:moveTo>
                    <a:pt x="1" y="1338"/>
                  </a:moveTo>
                  <a:cubicBezTo>
                    <a:pt x="1" y="2068"/>
                    <a:pt x="609" y="2645"/>
                    <a:pt x="1338" y="2645"/>
                  </a:cubicBezTo>
                  <a:cubicBezTo>
                    <a:pt x="2068" y="2645"/>
                    <a:pt x="2645" y="2068"/>
                    <a:pt x="2645" y="1338"/>
                  </a:cubicBezTo>
                  <a:cubicBezTo>
                    <a:pt x="2645" y="609"/>
                    <a:pt x="2068" y="1"/>
                    <a:pt x="1338" y="1"/>
                  </a:cubicBezTo>
                  <a:cubicBezTo>
                    <a:pt x="609" y="1"/>
                    <a:pt x="1" y="609"/>
                    <a:pt x="1" y="13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1917227" y="4232516"/>
              <a:ext cx="246186" cy="11272"/>
            </a:xfrm>
            <a:custGeom>
              <a:avLst/>
              <a:gdLst/>
              <a:ahLst/>
              <a:cxnLst/>
              <a:rect l="l" t="t" r="r" b="b"/>
              <a:pathLst>
                <a:path w="12646" h="579" extrusionOk="0">
                  <a:moveTo>
                    <a:pt x="0" y="578"/>
                  </a:moveTo>
                  <a:lnTo>
                    <a:pt x="12341" y="578"/>
                  </a:lnTo>
                  <a:cubicBezTo>
                    <a:pt x="12523" y="578"/>
                    <a:pt x="12645" y="456"/>
                    <a:pt x="12645" y="274"/>
                  </a:cubicBezTo>
                  <a:lnTo>
                    <a:pt x="12645" y="274"/>
                  </a:lnTo>
                  <a:cubicBezTo>
                    <a:pt x="12645" y="122"/>
                    <a:pt x="12523" y="1"/>
                    <a:pt x="12341" y="1"/>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1937940" y="4212406"/>
              <a:ext cx="51511" cy="51492"/>
            </a:xfrm>
            <a:custGeom>
              <a:avLst/>
              <a:gdLst/>
              <a:ahLst/>
              <a:cxnLst/>
              <a:rect l="l" t="t" r="r" b="b"/>
              <a:pathLst>
                <a:path w="2646" h="2645" extrusionOk="0">
                  <a:moveTo>
                    <a:pt x="1" y="1337"/>
                  </a:moveTo>
                  <a:cubicBezTo>
                    <a:pt x="1" y="2067"/>
                    <a:pt x="609" y="2644"/>
                    <a:pt x="1338" y="2644"/>
                  </a:cubicBezTo>
                  <a:cubicBezTo>
                    <a:pt x="2068" y="2644"/>
                    <a:pt x="2645" y="2067"/>
                    <a:pt x="2645" y="1337"/>
                  </a:cubicBezTo>
                  <a:cubicBezTo>
                    <a:pt x="2645" y="608"/>
                    <a:pt x="2068" y="0"/>
                    <a:pt x="1338" y="0"/>
                  </a:cubicBezTo>
                  <a:cubicBezTo>
                    <a:pt x="609" y="0"/>
                    <a:pt x="1" y="608"/>
                    <a:pt x="1" y="13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2062785" y="4360320"/>
              <a:ext cx="462158" cy="55054"/>
            </a:xfrm>
            <a:custGeom>
              <a:avLst/>
              <a:gdLst/>
              <a:ahLst/>
              <a:cxnLst/>
              <a:rect l="l" t="t" r="r" b="b"/>
              <a:pathLst>
                <a:path w="23740" h="2828" extrusionOk="0">
                  <a:moveTo>
                    <a:pt x="23739" y="2828"/>
                  </a:moveTo>
                  <a:lnTo>
                    <a:pt x="0" y="2828"/>
                  </a:lnTo>
                  <a:cubicBezTo>
                    <a:pt x="0" y="2037"/>
                    <a:pt x="304" y="1338"/>
                    <a:pt x="821" y="822"/>
                  </a:cubicBezTo>
                  <a:cubicBezTo>
                    <a:pt x="1338" y="305"/>
                    <a:pt x="2037" y="1"/>
                    <a:pt x="2827" y="1"/>
                  </a:cubicBezTo>
                  <a:lnTo>
                    <a:pt x="20912" y="1"/>
                  </a:lnTo>
                  <a:cubicBezTo>
                    <a:pt x="22463" y="1"/>
                    <a:pt x="23739" y="1278"/>
                    <a:pt x="23739" y="28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2159247" y="4049074"/>
              <a:ext cx="259190" cy="366904"/>
            </a:xfrm>
            <a:custGeom>
              <a:avLst/>
              <a:gdLst/>
              <a:ahLst/>
              <a:cxnLst/>
              <a:rect l="l" t="t" r="r" b="b"/>
              <a:pathLst>
                <a:path w="13314" h="18847" extrusionOk="0">
                  <a:moveTo>
                    <a:pt x="13284" y="16566"/>
                  </a:moveTo>
                  <a:cubicBezTo>
                    <a:pt x="13253" y="17114"/>
                    <a:pt x="13132" y="17661"/>
                    <a:pt x="12767" y="18086"/>
                  </a:cubicBezTo>
                  <a:cubicBezTo>
                    <a:pt x="12402" y="18573"/>
                    <a:pt x="11825" y="18755"/>
                    <a:pt x="11247" y="18785"/>
                  </a:cubicBezTo>
                  <a:cubicBezTo>
                    <a:pt x="10487" y="18846"/>
                    <a:pt x="9697" y="18816"/>
                    <a:pt x="8907" y="18816"/>
                  </a:cubicBezTo>
                  <a:cubicBezTo>
                    <a:pt x="8147" y="18816"/>
                    <a:pt x="7387" y="18785"/>
                    <a:pt x="6627" y="18755"/>
                  </a:cubicBezTo>
                  <a:cubicBezTo>
                    <a:pt x="5867" y="18785"/>
                    <a:pt x="5107" y="18816"/>
                    <a:pt x="4347" y="18816"/>
                  </a:cubicBezTo>
                  <a:cubicBezTo>
                    <a:pt x="3587" y="18816"/>
                    <a:pt x="2797" y="18846"/>
                    <a:pt x="2007" y="18785"/>
                  </a:cubicBezTo>
                  <a:cubicBezTo>
                    <a:pt x="1429" y="18755"/>
                    <a:pt x="882" y="18573"/>
                    <a:pt x="487" y="18086"/>
                  </a:cubicBezTo>
                  <a:cubicBezTo>
                    <a:pt x="153" y="17661"/>
                    <a:pt x="1" y="17114"/>
                    <a:pt x="1" y="16566"/>
                  </a:cubicBezTo>
                  <a:lnTo>
                    <a:pt x="1" y="16475"/>
                  </a:lnTo>
                  <a:cubicBezTo>
                    <a:pt x="1" y="15138"/>
                    <a:pt x="578" y="13892"/>
                    <a:pt x="1125" y="12706"/>
                  </a:cubicBezTo>
                  <a:cubicBezTo>
                    <a:pt x="1247" y="12463"/>
                    <a:pt x="1368" y="12190"/>
                    <a:pt x="1490" y="11946"/>
                  </a:cubicBezTo>
                  <a:cubicBezTo>
                    <a:pt x="2280" y="10335"/>
                    <a:pt x="3162" y="8785"/>
                    <a:pt x="4104" y="7235"/>
                  </a:cubicBezTo>
                  <a:cubicBezTo>
                    <a:pt x="4651" y="6293"/>
                    <a:pt x="4925" y="5229"/>
                    <a:pt x="4925" y="4135"/>
                  </a:cubicBezTo>
                  <a:cubicBezTo>
                    <a:pt x="4925" y="2433"/>
                    <a:pt x="4925" y="31"/>
                    <a:pt x="4925" y="31"/>
                  </a:cubicBezTo>
                  <a:cubicBezTo>
                    <a:pt x="4925" y="31"/>
                    <a:pt x="4925" y="1"/>
                    <a:pt x="4925" y="1"/>
                  </a:cubicBezTo>
                  <a:lnTo>
                    <a:pt x="8329" y="1"/>
                  </a:lnTo>
                  <a:lnTo>
                    <a:pt x="8329" y="1"/>
                  </a:lnTo>
                  <a:lnTo>
                    <a:pt x="8329" y="4135"/>
                  </a:lnTo>
                  <a:cubicBezTo>
                    <a:pt x="8329" y="5229"/>
                    <a:pt x="8633" y="6293"/>
                    <a:pt x="9180" y="7235"/>
                  </a:cubicBezTo>
                  <a:cubicBezTo>
                    <a:pt x="9211" y="7265"/>
                    <a:pt x="9211" y="7265"/>
                    <a:pt x="9211" y="7265"/>
                  </a:cubicBezTo>
                  <a:cubicBezTo>
                    <a:pt x="10244" y="9028"/>
                    <a:pt x="11277" y="10822"/>
                    <a:pt x="12129" y="12706"/>
                  </a:cubicBezTo>
                  <a:cubicBezTo>
                    <a:pt x="12220" y="12889"/>
                    <a:pt x="12311" y="13071"/>
                    <a:pt x="12402" y="13253"/>
                  </a:cubicBezTo>
                  <a:cubicBezTo>
                    <a:pt x="12858" y="14287"/>
                    <a:pt x="13314" y="15411"/>
                    <a:pt x="13284" y="165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2150369" y="4246728"/>
              <a:ext cx="242623" cy="160957"/>
            </a:xfrm>
            <a:custGeom>
              <a:avLst/>
              <a:gdLst/>
              <a:ahLst/>
              <a:cxnLst/>
              <a:rect l="l" t="t" r="r" b="b"/>
              <a:pathLst>
                <a:path w="12463" h="8268" extrusionOk="0">
                  <a:moveTo>
                    <a:pt x="2493" y="0"/>
                  </a:moveTo>
                  <a:cubicBezTo>
                    <a:pt x="2128" y="638"/>
                    <a:pt x="1764" y="1307"/>
                    <a:pt x="1460" y="1976"/>
                  </a:cubicBezTo>
                  <a:cubicBezTo>
                    <a:pt x="1338" y="2219"/>
                    <a:pt x="1216" y="2462"/>
                    <a:pt x="1095" y="2736"/>
                  </a:cubicBezTo>
                  <a:lnTo>
                    <a:pt x="1064" y="2796"/>
                  </a:lnTo>
                  <a:cubicBezTo>
                    <a:pt x="548" y="3921"/>
                    <a:pt x="1" y="5106"/>
                    <a:pt x="1" y="6322"/>
                  </a:cubicBezTo>
                  <a:lnTo>
                    <a:pt x="1" y="6413"/>
                  </a:lnTo>
                  <a:cubicBezTo>
                    <a:pt x="1" y="6748"/>
                    <a:pt x="92" y="7295"/>
                    <a:pt x="396" y="7690"/>
                  </a:cubicBezTo>
                  <a:cubicBezTo>
                    <a:pt x="669" y="7994"/>
                    <a:pt x="1034" y="8176"/>
                    <a:pt x="1642" y="8207"/>
                  </a:cubicBezTo>
                  <a:cubicBezTo>
                    <a:pt x="1946" y="8237"/>
                    <a:pt x="2280" y="8268"/>
                    <a:pt x="2706" y="8268"/>
                  </a:cubicBezTo>
                  <a:cubicBezTo>
                    <a:pt x="2979" y="8268"/>
                    <a:pt x="3222" y="8268"/>
                    <a:pt x="3496" y="8237"/>
                  </a:cubicBezTo>
                  <a:lnTo>
                    <a:pt x="3922" y="8237"/>
                  </a:lnTo>
                  <a:cubicBezTo>
                    <a:pt x="4651" y="8237"/>
                    <a:pt x="5381" y="8207"/>
                    <a:pt x="6201" y="8176"/>
                  </a:cubicBezTo>
                  <a:lnTo>
                    <a:pt x="6232" y="8176"/>
                  </a:lnTo>
                  <a:cubicBezTo>
                    <a:pt x="7052" y="8207"/>
                    <a:pt x="7782" y="8237"/>
                    <a:pt x="8511" y="8237"/>
                  </a:cubicBezTo>
                  <a:lnTo>
                    <a:pt x="8967" y="8237"/>
                  </a:lnTo>
                  <a:cubicBezTo>
                    <a:pt x="9210" y="8268"/>
                    <a:pt x="9454" y="8268"/>
                    <a:pt x="9727" y="8268"/>
                  </a:cubicBezTo>
                  <a:cubicBezTo>
                    <a:pt x="10153" y="8268"/>
                    <a:pt x="10487" y="8237"/>
                    <a:pt x="10821" y="8207"/>
                  </a:cubicBezTo>
                  <a:cubicBezTo>
                    <a:pt x="11399" y="8176"/>
                    <a:pt x="11794" y="7994"/>
                    <a:pt x="12037" y="7690"/>
                  </a:cubicBezTo>
                  <a:cubicBezTo>
                    <a:pt x="12341" y="7295"/>
                    <a:pt x="12432" y="6748"/>
                    <a:pt x="12432" y="6383"/>
                  </a:cubicBezTo>
                  <a:cubicBezTo>
                    <a:pt x="12463" y="5289"/>
                    <a:pt x="12007" y="4195"/>
                    <a:pt x="11581" y="3283"/>
                  </a:cubicBezTo>
                  <a:cubicBezTo>
                    <a:pt x="11551" y="3161"/>
                    <a:pt x="11490" y="3040"/>
                    <a:pt x="11429" y="2948"/>
                  </a:cubicBezTo>
                  <a:cubicBezTo>
                    <a:pt x="11399" y="2857"/>
                    <a:pt x="11369" y="2796"/>
                    <a:pt x="11338" y="2736"/>
                  </a:cubicBezTo>
                  <a:cubicBezTo>
                    <a:pt x="11034" y="2097"/>
                    <a:pt x="10730" y="1459"/>
                    <a:pt x="10396" y="851"/>
                  </a:cubicBezTo>
                  <a:lnTo>
                    <a:pt x="10365" y="851"/>
                  </a:lnTo>
                  <a:cubicBezTo>
                    <a:pt x="10053" y="1014"/>
                    <a:pt x="9729" y="1086"/>
                    <a:pt x="9403" y="1086"/>
                  </a:cubicBezTo>
                  <a:cubicBezTo>
                    <a:pt x="9000" y="1086"/>
                    <a:pt x="8594" y="975"/>
                    <a:pt x="8207" y="790"/>
                  </a:cubicBezTo>
                  <a:cubicBezTo>
                    <a:pt x="7812" y="608"/>
                    <a:pt x="7447" y="304"/>
                    <a:pt x="6992" y="274"/>
                  </a:cubicBezTo>
                  <a:cubicBezTo>
                    <a:pt x="6941" y="266"/>
                    <a:pt x="6890" y="263"/>
                    <a:pt x="6839" y="263"/>
                  </a:cubicBezTo>
                  <a:cubicBezTo>
                    <a:pt x="6459" y="263"/>
                    <a:pt x="6067" y="447"/>
                    <a:pt x="5745" y="608"/>
                  </a:cubicBezTo>
                  <a:cubicBezTo>
                    <a:pt x="5289" y="821"/>
                    <a:pt x="4864" y="1033"/>
                    <a:pt x="4378" y="1094"/>
                  </a:cubicBezTo>
                  <a:cubicBezTo>
                    <a:pt x="4302" y="1103"/>
                    <a:pt x="4228" y="1107"/>
                    <a:pt x="4155" y="1107"/>
                  </a:cubicBezTo>
                  <a:cubicBezTo>
                    <a:pt x="3729" y="1107"/>
                    <a:pt x="3347" y="959"/>
                    <a:pt x="3010" y="699"/>
                  </a:cubicBezTo>
                  <a:cubicBezTo>
                    <a:pt x="2797" y="486"/>
                    <a:pt x="2615" y="243"/>
                    <a:pt x="249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2147410" y="4255001"/>
              <a:ext cx="237309" cy="147369"/>
            </a:xfrm>
            <a:custGeom>
              <a:avLst/>
              <a:gdLst/>
              <a:ahLst/>
              <a:cxnLst/>
              <a:rect l="l" t="t" r="r" b="b"/>
              <a:pathLst>
                <a:path w="12190" h="7570" extrusionOk="0">
                  <a:moveTo>
                    <a:pt x="2341" y="1"/>
                  </a:moveTo>
                  <a:cubicBezTo>
                    <a:pt x="2007" y="639"/>
                    <a:pt x="1672" y="1247"/>
                    <a:pt x="1338" y="1885"/>
                  </a:cubicBezTo>
                  <a:cubicBezTo>
                    <a:pt x="1247" y="2098"/>
                    <a:pt x="1125" y="2311"/>
                    <a:pt x="1004" y="2584"/>
                  </a:cubicBezTo>
                  <a:lnTo>
                    <a:pt x="1004" y="2615"/>
                  </a:lnTo>
                  <a:cubicBezTo>
                    <a:pt x="487" y="3678"/>
                    <a:pt x="1" y="4742"/>
                    <a:pt x="31" y="5837"/>
                  </a:cubicBezTo>
                  <a:lnTo>
                    <a:pt x="31" y="5928"/>
                  </a:lnTo>
                  <a:cubicBezTo>
                    <a:pt x="61" y="6232"/>
                    <a:pt x="153" y="6718"/>
                    <a:pt x="456" y="7052"/>
                  </a:cubicBezTo>
                  <a:cubicBezTo>
                    <a:pt x="730" y="7326"/>
                    <a:pt x="1095" y="7478"/>
                    <a:pt x="1672" y="7539"/>
                  </a:cubicBezTo>
                  <a:cubicBezTo>
                    <a:pt x="1976" y="7569"/>
                    <a:pt x="2311" y="7569"/>
                    <a:pt x="2706" y="7569"/>
                  </a:cubicBezTo>
                  <a:lnTo>
                    <a:pt x="3435" y="7569"/>
                  </a:lnTo>
                  <a:cubicBezTo>
                    <a:pt x="3587" y="7569"/>
                    <a:pt x="3739" y="7569"/>
                    <a:pt x="3891" y="7539"/>
                  </a:cubicBezTo>
                  <a:cubicBezTo>
                    <a:pt x="4590" y="7539"/>
                    <a:pt x="5289" y="7539"/>
                    <a:pt x="6080" y="7508"/>
                  </a:cubicBezTo>
                  <a:lnTo>
                    <a:pt x="6110" y="7508"/>
                  </a:lnTo>
                  <a:cubicBezTo>
                    <a:pt x="6870" y="7539"/>
                    <a:pt x="7599" y="7539"/>
                    <a:pt x="8299" y="7539"/>
                  </a:cubicBezTo>
                  <a:cubicBezTo>
                    <a:pt x="8451" y="7569"/>
                    <a:pt x="8572" y="7569"/>
                    <a:pt x="8724" y="7569"/>
                  </a:cubicBezTo>
                  <a:lnTo>
                    <a:pt x="9454" y="7569"/>
                  </a:lnTo>
                  <a:cubicBezTo>
                    <a:pt x="9879" y="7569"/>
                    <a:pt x="10213" y="7569"/>
                    <a:pt x="10517" y="7539"/>
                  </a:cubicBezTo>
                  <a:cubicBezTo>
                    <a:pt x="11095" y="7478"/>
                    <a:pt x="11460" y="7326"/>
                    <a:pt x="11703" y="7052"/>
                  </a:cubicBezTo>
                  <a:cubicBezTo>
                    <a:pt x="12037" y="6718"/>
                    <a:pt x="12128" y="6232"/>
                    <a:pt x="12128" y="5928"/>
                  </a:cubicBezTo>
                  <a:cubicBezTo>
                    <a:pt x="12189" y="4925"/>
                    <a:pt x="11794" y="3922"/>
                    <a:pt x="11399" y="3071"/>
                  </a:cubicBezTo>
                  <a:cubicBezTo>
                    <a:pt x="11338" y="2979"/>
                    <a:pt x="11308" y="2888"/>
                    <a:pt x="11247" y="2767"/>
                  </a:cubicBezTo>
                  <a:cubicBezTo>
                    <a:pt x="11217" y="2706"/>
                    <a:pt x="11186" y="2645"/>
                    <a:pt x="11156" y="2584"/>
                  </a:cubicBezTo>
                  <a:cubicBezTo>
                    <a:pt x="10882" y="1976"/>
                    <a:pt x="10578" y="1399"/>
                    <a:pt x="10274" y="821"/>
                  </a:cubicBezTo>
                  <a:lnTo>
                    <a:pt x="10244" y="821"/>
                  </a:lnTo>
                  <a:cubicBezTo>
                    <a:pt x="9919" y="977"/>
                    <a:pt x="9581" y="1047"/>
                    <a:pt x="9242" y="1047"/>
                  </a:cubicBezTo>
                  <a:cubicBezTo>
                    <a:pt x="8852" y="1047"/>
                    <a:pt x="8460" y="954"/>
                    <a:pt x="8086" y="791"/>
                  </a:cubicBezTo>
                  <a:cubicBezTo>
                    <a:pt x="7691" y="608"/>
                    <a:pt x="7326" y="305"/>
                    <a:pt x="6870" y="274"/>
                  </a:cubicBezTo>
                  <a:cubicBezTo>
                    <a:pt x="6833" y="271"/>
                    <a:pt x="6796" y="270"/>
                    <a:pt x="6759" y="270"/>
                  </a:cubicBezTo>
                  <a:cubicBezTo>
                    <a:pt x="6366" y="270"/>
                    <a:pt x="5957" y="411"/>
                    <a:pt x="5624" y="578"/>
                  </a:cubicBezTo>
                  <a:cubicBezTo>
                    <a:pt x="5168" y="791"/>
                    <a:pt x="4742" y="1004"/>
                    <a:pt x="4226" y="1064"/>
                  </a:cubicBezTo>
                  <a:cubicBezTo>
                    <a:pt x="4155" y="1073"/>
                    <a:pt x="4084" y="1078"/>
                    <a:pt x="4015" y="1078"/>
                  </a:cubicBezTo>
                  <a:cubicBezTo>
                    <a:pt x="3607" y="1078"/>
                    <a:pt x="3226" y="929"/>
                    <a:pt x="2888" y="669"/>
                  </a:cubicBezTo>
                  <a:cubicBezTo>
                    <a:pt x="2645" y="487"/>
                    <a:pt x="2463" y="274"/>
                    <a:pt x="2341"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2072266" y="4031339"/>
              <a:ext cx="85832" cy="17754"/>
            </a:xfrm>
            <a:custGeom>
              <a:avLst/>
              <a:gdLst/>
              <a:ahLst/>
              <a:cxnLst/>
              <a:rect l="l" t="t" r="r" b="b"/>
              <a:pathLst>
                <a:path w="4409" h="912" extrusionOk="0">
                  <a:moveTo>
                    <a:pt x="3952" y="912"/>
                  </a:moveTo>
                  <a:lnTo>
                    <a:pt x="457" y="912"/>
                  </a:lnTo>
                  <a:cubicBezTo>
                    <a:pt x="214" y="912"/>
                    <a:pt x="1" y="699"/>
                    <a:pt x="1" y="456"/>
                  </a:cubicBezTo>
                  <a:lnTo>
                    <a:pt x="1" y="456"/>
                  </a:lnTo>
                  <a:cubicBezTo>
                    <a:pt x="1" y="213"/>
                    <a:pt x="214" y="0"/>
                    <a:pt x="457" y="0"/>
                  </a:cubicBezTo>
                  <a:lnTo>
                    <a:pt x="3952" y="0"/>
                  </a:lnTo>
                  <a:cubicBezTo>
                    <a:pt x="4195" y="0"/>
                    <a:pt x="4408" y="213"/>
                    <a:pt x="4408" y="456"/>
                  </a:cubicBezTo>
                  <a:lnTo>
                    <a:pt x="4408" y="456"/>
                  </a:lnTo>
                  <a:cubicBezTo>
                    <a:pt x="4408" y="699"/>
                    <a:pt x="4195" y="912"/>
                    <a:pt x="3952" y="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1988828" y="4296428"/>
              <a:ext cx="38487" cy="37884"/>
            </a:xfrm>
            <a:custGeom>
              <a:avLst/>
              <a:gdLst/>
              <a:ahLst/>
              <a:cxnLst/>
              <a:rect l="l" t="t" r="r" b="b"/>
              <a:pathLst>
                <a:path w="1977" h="1946" extrusionOk="0">
                  <a:moveTo>
                    <a:pt x="1004" y="0"/>
                  </a:moveTo>
                  <a:cubicBezTo>
                    <a:pt x="457" y="0"/>
                    <a:pt x="1" y="426"/>
                    <a:pt x="1" y="973"/>
                  </a:cubicBezTo>
                  <a:cubicBezTo>
                    <a:pt x="1" y="1520"/>
                    <a:pt x="457" y="1946"/>
                    <a:pt x="1004" y="1946"/>
                  </a:cubicBezTo>
                  <a:cubicBezTo>
                    <a:pt x="1551" y="1946"/>
                    <a:pt x="1976" y="1520"/>
                    <a:pt x="1976" y="973"/>
                  </a:cubicBezTo>
                  <a:cubicBezTo>
                    <a:pt x="1976" y="426"/>
                    <a:pt x="1551" y="0"/>
                    <a:pt x="100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2108359" y="4315351"/>
              <a:ext cx="38487" cy="38487"/>
            </a:xfrm>
            <a:custGeom>
              <a:avLst/>
              <a:gdLst/>
              <a:ahLst/>
              <a:cxnLst/>
              <a:rect l="l" t="t" r="r" b="b"/>
              <a:pathLst>
                <a:path w="1977" h="1977" extrusionOk="0">
                  <a:moveTo>
                    <a:pt x="973" y="1"/>
                  </a:moveTo>
                  <a:cubicBezTo>
                    <a:pt x="426" y="1"/>
                    <a:pt x="1" y="457"/>
                    <a:pt x="1" y="974"/>
                  </a:cubicBezTo>
                  <a:cubicBezTo>
                    <a:pt x="1" y="1521"/>
                    <a:pt x="426" y="1977"/>
                    <a:pt x="973" y="1977"/>
                  </a:cubicBezTo>
                  <a:cubicBezTo>
                    <a:pt x="1520" y="1977"/>
                    <a:pt x="1976" y="1521"/>
                    <a:pt x="1976" y="974"/>
                  </a:cubicBezTo>
                  <a:cubicBezTo>
                    <a:pt x="1976" y="457"/>
                    <a:pt x="1520" y="1"/>
                    <a:pt x="97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2063973" y="4342586"/>
              <a:ext cx="23088" cy="23088"/>
            </a:xfrm>
            <a:custGeom>
              <a:avLst/>
              <a:gdLst/>
              <a:ahLst/>
              <a:cxnLst/>
              <a:rect l="l" t="t" r="r" b="b"/>
              <a:pathLst>
                <a:path w="1186" h="1186" extrusionOk="0">
                  <a:moveTo>
                    <a:pt x="608" y="0"/>
                  </a:moveTo>
                  <a:cubicBezTo>
                    <a:pt x="274" y="0"/>
                    <a:pt x="0" y="274"/>
                    <a:pt x="0" y="578"/>
                  </a:cubicBezTo>
                  <a:cubicBezTo>
                    <a:pt x="0" y="912"/>
                    <a:pt x="274" y="1186"/>
                    <a:pt x="608" y="1186"/>
                  </a:cubicBezTo>
                  <a:cubicBezTo>
                    <a:pt x="943" y="1186"/>
                    <a:pt x="1186" y="912"/>
                    <a:pt x="1186" y="578"/>
                  </a:cubicBezTo>
                  <a:cubicBezTo>
                    <a:pt x="1186" y="274"/>
                    <a:pt x="943" y="0"/>
                    <a:pt x="6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2040904" y="4289907"/>
              <a:ext cx="18961" cy="18377"/>
            </a:xfrm>
            <a:custGeom>
              <a:avLst/>
              <a:gdLst/>
              <a:ahLst/>
              <a:cxnLst/>
              <a:rect l="l" t="t" r="r" b="b"/>
              <a:pathLst>
                <a:path w="974" h="944" extrusionOk="0">
                  <a:moveTo>
                    <a:pt x="487" y="1"/>
                  </a:moveTo>
                  <a:cubicBezTo>
                    <a:pt x="214" y="1"/>
                    <a:pt x="1" y="214"/>
                    <a:pt x="1" y="457"/>
                  </a:cubicBezTo>
                  <a:cubicBezTo>
                    <a:pt x="1" y="730"/>
                    <a:pt x="214" y="943"/>
                    <a:pt x="487" y="943"/>
                  </a:cubicBezTo>
                  <a:cubicBezTo>
                    <a:pt x="761" y="943"/>
                    <a:pt x="973" y="730"/>
                    <a:pt x="973" y="457"/>
                  </a:cubicBezTo>
                  <a:cubicBezTo>
                    <a:pt x="973" y="214"/>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2028464" y="4323644"/>
              <a:ext cx="12440" cy="12440"/>
            </a:xfrm>
            <a:custGeom>
              <a:avLst/>
              <a:gdLst/>
              <a:ahLst/>
              <a:cxnLst/>
              <a:rect l="l" t="t" r="r" b="b"/>
              <a:pathLst>
                <a:path w="639" h="639" extrusionOk="0">
                  <a:moveTo>
                    <a:pt x="334" y="0"/>
                  </a:moveTo>
                  <a:cubicBezTo>
                    <a:pt x="152" y="0"/>
                    <a:pt x="0" y="122"/>
                    <a:pt x="0" y="304"/>
                  </a:cubicBezTo>
                  <a:cubicBezTo>
                    <a:pt x="0" y="487"/>
                    <a:pt x="152" y="639"/>
                    <a:pt x="334" y="639"/>
                  </a:cubicBezTo>
                  <a:cubicBezTo>
                    <a:pt x="517" y="639"/>
                    <a:pt x="638" y="487"/>
                    <a:pt x="638" y="304"/>
                  </a:cubicBezTo>
                  <a:cubicBezTo>
                    <a:pt x="638" y="122"/>
                    <a:pt x="517" y="0"/>
                    <a:pt x="33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1975804" y="4357361"/>
              <a:ext cx="12440" cy="12459"/>
            </a:xfrm>
            <a:custGeom>
              <a:avLst/>
              <a:gdLst/>
              <a:ahLst/>
              <a:cxnLst/>
              <a:rect l="l" t="t" r="r" b="b"/>
              <a:pathLst>
                <a:path w="639" h="640" extrusionOk="0">
                  <a:moveTo>
                    <a:pt x="335" y="1"/>
                  </a:moveTo>
                  <a:cubicBezTo>
                    <a:pt x="152" y="1"/>
                    <a:pt x="0" y="123"/>
                    <a:pt x="0" y="305"/>
                  </a:cubicBezTo>
                  <a:cubicBezTo>
                    <a:pt x="0" y="487"/>
                    <a:pt x="152" y="639"/>
                    <a:pt x="335" y="639"/>
                  </a:cubicBezTo>
                  <a:cubicBezTo>
                    <a:pt x="517" y="639"/>
                    <a:pt x="639" y="487"/>
                    <a:pt x="639" y="305"/>
                  </a:cubicBezTo>
                  <a:cubicBezTo>
                    <a:pt x="639" y="123"/>
                    <a:pt x="517" y="1"/>
                    <a:pt x="335"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2084102" y="4284592"/>
              <a:ext cx="13043" cy="12440"/>
            </a:xfrm>
            <a:custGeom>
              <a:avLst/>
              <a:gdLst/>
              <a:ahLst/>
              <a:cxnLst/>
              <a:rect l="l" t="t" r="r" b="b"/>
              <a:pathLst>
                <a:path w="670" h="639" extrusionOk="0">
                  <a:moveTo>
                    <a:pt x="335" y="0"/>
                  </a:moveTo>
                  <a:cubicBezTo>
                    <a:pt x="153" y="0"/>
                    <a:pt x="1" y="122"/>
                    <a:pt x="1" y="304"/>
                  </a:cubicBezTo>
                  <a:cubicBezTo>
                    <a:pt x="1" y="487"/>
                    <a:pt x="153" y="639"/>
                    <a:pt x="335" y="639"/>
                  </a:cubicBezTo>
                  <a:cubicBezTo>
                    <a:pt x="518" y="639"/>
                    <a:pt x="670" y="487"/>
                    <a:pt x="670" y="304"/>
                  </a:cubicBezTo>
                  <a:cubicBezTo>
                    <a:pt x="670" y="122"/>
                    <a:pt x="518" y="0"/>
                    <a:pt x="335"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2015460" y="4344941"/>
              <a:ext cx="18961" cy="18358"/>
            </a:xfrm>
            <a:custGeom>
              <a:avLst/>
              <a:gdLst/>
              <a:ahLst/>
              <a:cxnLst/>
              <a:rect l="l" t="t" r="r" b="b"/>
              <a:pathLst>
                <a:path w="974" h="943" extrusionOk="0">
                  <a:moveTo>
                    <a:pt x="487" y="1"/>
                  </a:moveTo>
                  <a:cubicBezTo>
                    <a:pt x="214" y="1"/>
                    <a:pt x="1" y="213"/>
                    <a:pt x="1" y="457"/>
                  </a:cubicBezTo>
                  <a:cubicBezTo>
                    <a:pt x="1" y="730"/>
                    <a:pt x="214" y="943"/>
                    <a:pt x="487" y="943"/>
                  </a:cubicBezTo>
                  <a:cubicBezTo>
                    <a:pt x="761" y="943"/>
                    <a:pt x="973" y="730"/>
                    <a:pt x="973" y="457"/>
                  </a:cubicBezTo>
                  <a:cubicBezTo>
                    <a:pt x="973" y="213"/>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2032611" y="4164477"/>
              <a:ext cx="94106" cy="138472"/>
            </a:xfrm>
            <a:custGeom>
              <a:avLst/>
              <a:gdLst/>
              <a:ahLst/>
              <a:cxnLst/>
              <a:rect l="l" t="t" r="r" b="b"/>
              <a:pathLst>
                <a:path w="4834" h="7113" extrusionOk="0">
                  <a:moveTo>
                    <a:pt x="2523" y="7052"/>
                  </a:moveTo>
                  <a:lnTo>
                    <a:pt x="4560" y="7113"/>
                  </a:lnTo>
                  <a:cubicBezTo>
                    <a:pt x="4712" y="7113"/>
                    <a:pt x="4833" y="6930"/>
                    <a:pt x="4772" y="6778"/>
                  </a:cubicBezTo>
                  <a:lnTo>
                    <a:pt x="1824" y="122"/>
                  </a:lnTo>
                  <a:cubicBezTo>
                    <a:pt x="1763" y="61"/>
                    <a:pt x="1702" y="0"/>
                    <a:pt x="1611" y="0"/>
                  </a:cubicBezTo>
                  <a:lnTo>
                    <a:pt x="274" y="0"/>
                  </a:lnTo>
                  <a:cubicBezTo>
                    <a:pt x="122" y="0"/>
                    <a:pt x="0" y="152"/>
                    <a:pt x="61" y="304"/>
                  </a:cubicBezTo>
                  <a:lnTo>
                    <a:pt x="2310" y="6900"/>
                  </a:lnTo>
                  <a:cubicBezTo>
                    <a:pt x="2341" y="6991"/>
                    <a:pt x="2432" y="7052"/>
                    <a:pt x="2523" y="70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1256850" y="4334876"/>
              <a:ext cx="258003" cy="80498"/>
            </a:xfrm>
            <a:custGeom>
              <a:avLst/>
              <a:gdLst/>
              <a:ahLst/>
              <a:cxnLst/>
              <a:rect l="l" t="t" r="r" b="b"/>
              <a:pathLst>
                <a:path w="13253" h="4135" extrusionOk="0">
                  <a:moveTo>
                    <a:pt x="0" y="1"/>
                  </a:moveTo>
                  <a:lnTo>
                    <a:pt x="0" y="366"/>
                  </a:lnTo>
                  <a:lnTo>
                    <a:pt x="2067" y="4135"/>
                  </a:lnTo>
                  <a:lnTo>
                    <a:pt x="10426" y="4135"/>
                  </a:lnTo>
                  <a:lnTo>
                    <a:pt x="13253" y="275"/>
                  </a:lnTo>
                  <a:lnTo>
                    <a:pt x="1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39"/>
          <p:cNvGrpSpPr/>
          <p:nvPr/>
        </p:nvGrpSpPr>
        <p:grpSpPr>
          <a:xfrm>
            <a:off x="7460588" y="2891925"/>
            <a:ext cx="1279275" cy="2176575"/>
            <a:chOff x="1538775" y="491625"/>
            <a:chExt cx="1279275" cy="2176575"/>
          </a:xfrm>
        </p:grpSpPr>
        <p:sp>
          <p:nvSpPr>
            <p:cNvPr id="1208" name="Google Shape;1208;p39"/>
            <p:cNvSpPr/>
            <p:nvPr/>
          </p:nvSpPr>
          <p:spPr>
            <a:xfrm>
              <a:off x="2110850" y="1223825"/>
              <a:ext cx="135125" cy="321075"/>
            </a:xfrm>
            <a:custGeom>
              <a:avLst/>
              <a:gdLst/>
              <a:ahLst/>
              <a:cxnLst/>
              <a:rect l="l" t="t" r="r" b="b"/>
              <a:pathLst>
                <a:path w="5405" h="12843" extrusionOk="0">
                  <a:moveTo>
                    <a:pt x="2702" y="0"/>
                  </a:moveTo>
                  <a:cubicBezTo>
                    <a:pt x="1201" y="0"/>
                    <a:pt x="0" y="1234"/>
                    <a:pt x="0" y="2702"/>
                  </a:cubicBezTo>
                  <a:lnTo>
                    <a:pt x="0" y="10141"/>
                  </a:lnTo>
                  <a:cubicBezTo>
                    <a:pt x="0" y="11642"/>
                    <a:pt x="1201" y="12843"/>
                    <a:pt x="2702" y="12843"/>
                  </a:cubicBezTo>
                  <a:cubicBezTo>
                    <a:pt x="4203" y="12843"/>
                    <a:pt x="5404" y="11642"/>
                    <a:pt x="5404" y="10141"/>
                  </a:cubicBezTo>
                  <a:lnTo>
                    <a:pt x="5404" y="2702"/>
                  </a:lnTo>
                  <a:cubicBezTo>
                    <a:pt x="5404" y="1234"/>
                    <a:pt x="4203" y="0"/>
                    <a:pt x="27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1967400"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1916550" y="2064425"/>
              <a:ext cx="190150" cy="185975"/>
            </a:xfrm>
            <a:custGeom>
              <a:avLst/>
              <a:gdLst/>
              <a:ahLst/>
              <a:cxnLst/>
              <a:rect l="l" t="t" r="r" b="b"/>
              <a:pathLst>
                <a:path w="7606" h="7439" extrusionOk="0">
                  <a:moveTo>
                    <a:pt x="3403" y="0"/>
                  </a:moveTo>
                  <a:cubicBezTo>
                    <a:pt x="1535" y="0"/>
                    <a:pt x="0" y="1501"/>
                    <a:pt x="0" y="3369"/>
                  </a:cubicBezTo>
                  <a:lnTo>
                    <a:pt x="0" y="4037"/>
                  </a:lnTo>
                  <a:cubicBezTo>
                    <a:pt x="0" y="5905"/>
                    <a:pt x="1535" y="7439"/>
                    <a:pt x="3403" y="7439"/>
                  </a:cubicBezTo>
                  <a:lnTo>
                    <a:pt x="4236" y="7439"/>
                  </a:lnTo>
                  <a:cubicBezTo>
                    <a:pt x="6104" y="7439"/>
                    <a:pt x="7606" y="5905"/>
                    <a:pt x="7606" y="4037"/>
                  </a:cubicBezTo>
                  <a:lnTo>
                    <a:pt x="7606" y="3369"/>
                  </a:lnTo>
                  <a:cubicBezTo>
                    <a:pt x="7606" y="1501"/>
                    <a:pt x="6104" y="0"/>
                    <a:pt x="423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1893200" y="2587300"/>
              <a:ext cx="236850" cy="80900"/>
            </a:xfrm>
            <a:custGeom>
              <a:avLst/>
              <a:gdLst/>
              <a:ahLst/>
              <a:cxnLst/>
              <a:rect l="l" t="t" r="r" b="b"/>
              <a:pathLst>
                <a:path w="9474" h="3236" extrusionOk="0">
                  <a:moveTo>
                    <a:pt x="1635" y="0"/>
                  </a:moveTo>
                  <a:cubicBezTo>
                    <a:pt x="734" y="0"/>
                    <a:pt x="0" y="734"/>
                    <a:pt x="0" y="1635"/>
                  </a:cubicBezTo>
                  <a:cubicBezTo>
                    <a:pt x="0" y="2502"/>
                    <a:pt x="734" y="3236"/>
                    <a:pt x="1635" y="3236"/>
                  </a:cubicBezTo>
                  <a:lnTo>
                    <a:pt x="7872" y="3236"/>
                  </a:lnTo>
                  <a:cubicBezTo>
                    <a:pt x="8740" y="3236"/>
                    <a:pt x="9474" y="2502"/>
                    <a:pt x="9474" y="1635"/>
                  </a:cubicBezTo>
                  <a:cubicBezTo>
                    <a:pt x="9474" y="734"/>
                    <a:pt x="8740" y="34"/>
                    <a:pt x="7872"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1953225"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2300975"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2250100" y="2064425"/>
              <a:ext cx="190175" cy="185975"/>
            </a:xfrm>
            <a:custGeom>
              <a:avLst/>
              <a:gdLst/>
              <a:ahLst/>
              <a:cxnLst/>
              <a:rect l="l" t="t" r="r" b="b"/>
              <a:pathLst>
                <a:path w="7607" h="7439" extrusionOk="0">
                  <a:moveTo>
                    <a:pt x="3403" y="0"/>
                  </a:moveTo>
                  <a:cubicBezTo>
                    <a:pt x="1535" y="0"/>
                    <a:pt x="1" y="1501"/>
                    <a:pt x="1" y="3369"/>
                  </a:cubicBezTo>
                  <a:lnTo>
                    <a:pt x="1" y="4037"/>
                  </a:lnTo>
                  <a:cubicBezTo>
                    <a:pt x="1" y="5905"/>
                    <a:pt x="1535" y="7439"/>
                    <a:pt x="3403" y="7439"/>
                  </a:cubicBezTo>
                  <a:lnTo>
                    <a:pt x="4237" y="7439"/>
                  </a:lnTo>
                  <a:cubicBezTo>
                    <a:pt x="6105" y="7439"/>
                    <a:pt x="7606" y="5905"/>
                    <a:pt x="7606" y="4037"/>
                  </a:cubicBezTo>
                  <a:lnTo>
                    <a:pt x="7606" y="3369"/>
                  </a:lnTo>
                  <a:cubicBezTo>
                    <a:pt x="7606" y="1501"/>
                    <a:pt x="6105" y="0"/>
                    <a:pt x="423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2226750" y="2587300"/>
              <a:ext cx="236875" cy="80900"/>
            </a:xfrm>
            <a:custGeom>
              <a:avLst/>
              <a:gdLst/>
              <a:ahLst/>
              <a:cxnLst/>
              <a:rect l="l" t="t" r="r" b="b"/>
              <a:pathLst>
                <a:path w="9475" h="3236" extrusionOk="0">
                  <a:moveTo>
                    <a:pt x="1635" y="0"/>
                  </a:moveTo>
                  <a:cubicBezTo>
                    <a:pt x="735" y="0"/>
                    <a:pt x="1" y="734"/>
                    <a:pt x="1" y="1635"/>
                  </a:cubicBezTo>
                  <a:cubicBezTo>
                    <a:pt x="1" y="2502"/>
                    <a:pt x="735" y="3236"/>
                    <a:pt x="1635" y="3236"/>
                  </a:cubicBezTo>
                  <a:lnTo>
                    <a:pt x="7873" y="3236"/>
                  </a:lnTo>
                  <a:cubicBezTo>
                    <a:pt x="8741" y="3236"/>
                    <a:pt x="9474" y="2502"/>
                    <a:pt x="9474" y="1635"/>
                  </a:cubicBezTo>
                  <a:cubicBezTo>
                    <a:pt x="9474" y="734"/>
                    <a:pt x="8741" y="34"/>
                    <a:pt x="7873"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2286800"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1538775" y="2027725"/>
              <a:ext cx="156800" cy="77575"/>
            </a:xfrm>
            <a:custGeom>
              <a:avLst/>
              <a:gdLst/>
              <a:ahLst/>
              <a:cxnLst/>
              <a:rect l="l" t="t" r="r" b="b"/>
              <a:pathLst>
                <a:path w="6272" h="3103" fill="none" extrusionOk="0">
                  <a:moveTo>
                    <a:pt x="0" y="3103"/>
                  </a:moveTo>
                  <a:cubicBezTo>
                    <a:pt x="0" y="1402"/>
                    <a:pt x="1401" y="1"/>
                    <a:pt x="3136" y="1"/>
                  </a:cubicBezTo>
                  <a:cubicBezTo>
                    <a:pt x="4870" y="1"/>
                    <a:pt x="6271" y="1402"/>
                    <a:pt x="6271"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1571300" y="1510400"/>
              <a:ext cx="231825" cy="516550"/>
            </a:xfrm>
            <a:custGeom>
              <a:avLst/>
              <a:gdLst/>
              <a:ahLst/>
              <a:cxnLst/>
              <a:rect l="l" t="t" r="r" b="b"/>
              <a:pathLst>
                <a:path w="9273" h="20662" extrusionOk="0">
                  <a:moveTo>
                    <a:pt x="7192" y="0"/>
                  </a:moveTo>
                  <a:cubicBezTo>
                    <a:pt x="5730" y="0"/>
                    <a:pt x="4344" y="531"/>
                    <a:pt x="3269" y="1513"/>
                  </a:cubicBezTo>
                  <a:cubicBezTo>
                    <a:pt x="2135" y="2514"/>
                    <a:pt x="1468" y="3982"/>
                    <a:pt x="1034" y="5383"/>
                  </a:cubicBezTo>
                  <a:cubicBezTo>
                    <a:pt x="67" y="8385"/>
                    <a:pt x="0" y="11687"/>
                    <a:pt x="34" y="14823"/>
                  </a:cubicBezTo>
                  <a:cubicBezTo>
                    <a:pt x="34" y="16224"/>
                    <a:pt x="100" y="17591"/>
                    <a:pt x="100" y="18992"/>
                  </a:cubicBezTo>
                  <a:cubicBezTo>
                    <a:pt x="100" y="19843"/>
                    <a:pt x="838" y="20661"/>
                    <a:pt x="1716" y="20661"/>
                  </a:cubicBezTo>
                  <a:cubicBezTo>
                    <a:pt x="1733" y="20661"/>
                    <a:pt x="1751" y="20661"/>
                    <a:pt x="1768" y="20660"/>
                  </a:cubicBezTo>
                  <a:cubicBezTo>
                    <a:pt x="2669" y="20627"/>
                    <a:pt x="3436" y="19926"/>
                    <a:pt x="3436" y="18992"/>
                  </a:cubicBezTo>
                  <a:cubicBezTo>
                    <a:pt x="3436" y="16424"/>
                    <a:pt x="3303" y="13855"/>
                    <a:pt x="3436" y="11253"/>
                  </a:cubicBezTo>
                  <a:cubicBezTo>
                    <a:pt x="3468" y="10561"/>
                    <a:pt x="3558" y="9868"/>
                    <a:pt x="3625" y="9147"/>
                  </a:cubicBezTo>
                  <a:lnTo>
                    <a:pt x="3625" y="9147"/>
                  </a:lnTo>
                  <a:cubicBezTo>
                    <a:pt x="3628" y="9131"/>
                    <a:pt x="3632" y="9110"/>
                    <a:pt x="3636" y="9085"/>
                  </a:cubicBezTo>
                  <a:cubicBezTo>
                    <a:pt x="3636" y="9057"/>
                    <a:pt x="3636" y="9029"/>
                    <a:pt x="3639" y="9001"/>
                  </a:cubicBezTo>
                  <a:lnTo>
                    <a:pt x="3639" y="9001"/>
                  </a:lnTo>
                  <a:cubicBezTo>
                    <a:pt x="3642" y="8977"/>
                    <a:pt x="3643" y="8968"/>
                    <a:pt x="3643" y="8968"/>
                  </a:cubicBezTo>
                  <a:lnTo>
                    <a:pt x="3643" y="8968"/>
                  </a:lnTo>
                  <a:cubicBezTo>
                    <a:pt x="3643" y="8968"/>
                    <a:pt x="3642" y="8975"/>
                    <a:pt x="3640" y="8987"/>
                  </a:cubicBezTo>
                  <a:lnTo>
                    <a:pt x="3640" y="8987"/>
                  </a:lnTo>
                  <a:cubicBezTo>
                    <a:pt x="3644" y="8953"/>
                    <a:pt x="3653" y="8919"/>
                    <a:pt x="3670" y="8885"/>
                  </a:cubicBezTo>
                  <a:cubicBezTo>
                    <a:pt x="3703" y="8718"/>
                    <a:pt x="3703" y="8518"/>
                    <a:pt x="3736" y="8351"/>
                  </a:cubicBezTo>
                  <a:cubicBezTo>
                    <a:pt x="3803" y="7984"/>
                    <a:pt x="3903" y="7584"/>
                    <a:pt x="3970" y="7217"/>
                  </a:cubicBezTo>
                  <a:cubicBezTo>
                    <a:pt x="4070" y="6917"/>
                    <a:pt x="4137" y="6583"/>
                    <a:pt x="4237" y="6250"/>
                  </a:cubicBezTo>
                  <a:cubicBezTo>
                    <a:pt x="4303" y="6116"/>
                    <a:pt x="4337" y="5950"/>
                    <a:pt x="4403" y="5816"/>
                  </a:cubicBezTo>
                  <a:cubicBezTo>
                    <a:pt x="4437" y="5750"/>
                    <a:pt x="4437" y="5683"/>
                    <a:pt x="4470" y="5616"/>
                  </a:cubicBezTo>
                  <a:cubicBezTo>
                    <a:pt x="4508" y="5515"/>
                    <a:pt x="4517" y="5476"/>
                    <a:pt x="4512" y="5476"/>
                  </a:cubicBezTo>
                  <a:cubicBezTo>
                    <a:pt x="4504" y="5476"/>
                    <a:pt x="4457" y="5579"/>
                    <a:pt x="4437" y="5683"/>
                  </a:cubicBezTo>
                  <a:cubicBezTo>
                    <a:pt x="4470" y="5416"/>
                    <a:pt x="4704" y="5116"/>
                    <a:pt x="4837" y="4882"/>
                  </a:cubicBezTo>
                  <a:cubicBezTo>
                    <a:pt x="4904" y="4749"/>
                    <a:pt x="4970" y="4615"/>
                    <a:pt x="5071" y="4515"/>
                  </a:cubicBezTo>
                  <a:cubicBezTo>
                    <a:pt x="5104" y="4449"/>
                    <a:pt x="5137" y="4382"/>
                    <a:pt x="5171" y="4349"/>
                  </a:cubicBezTo>
                  <a:cubicBezTo>
                    <a:pt x="5176" y="4341"/>
                    <a:pt x="5181" y="4333"/>
                    <a:pt x="5186" y="4326"/>
                  </a:cubicBezTo>
                  <a:lnTo>
                    <a:pt x="5186" y="4326"/>
                  </a:lnTo>
                  <a:cubicBezTo>
                    <a:pt x="5375" y="4116"/>
                    <a:pt x="5587" y="3932"/>
                    <a:pt x="5771" y="3748"/>
                  </a:cubicBezTo>
                  <a:lnTo>
                    <a:pt x="5771" y="3748"/>
                  </a:lnTo>
                  <a:cubicBezTo>
                    <a:pt x="5804" y="3723"/>
                    <a:pt x="5838" y="3698"/>
                    <a:pt x="5871" y="3681"/>
                  </a:cubicBezTo>
                  <a:cubicBezTo>
                    <a:pt x="5961" y="3621"/>
                    <a:pt x="6186" y="3561"/>
                    <a:pt x="6279" y="3477"/>
                  </a:cubicBezTo>
                  <a:lnTo>
                    <a:pt x="6279" y="3477"/>
                  </a:lnTo>
                  <a:cubicBezTo>
                    <a:pt x="6299" y="3467"/>
                    <a:pt x="6319" y="3458"/>
                    <a:pt x="6338" y="3448"/>
                  </a:cubicBezTo>
                  <a:cubicBezTo>
                    <a:pt x="6505" y="3415"/>
                    <a:pt x="6672" y="3381"/>
                    <a:pt x="6838" y="3348"/>
                  </a:cubicBezTo>
                  <a:lnTo>
                    <a:pt x="7572" y="3348"/>
                  </a:lnTo>
                  <a:cubicBezTo>
                    <a:pt x="7604" y="3350"/>
                    <a:pt x="7635" y="3351"/>
                    <a:pt x="7667" y="3351"/>
                  </a:cubicBezTo>
                  <a:cubicBezTo>
                    <a:pt x="8499" y="3351"/>
                    <a:pt x="9272" y="2516"/>
                    <a:pt x="9240" y="1680"/>
                  </a:cubicBezTo>
                  <a:cubicBezTo>
                    <a:pt x="9173" y="746"/>
                    <a:pt x="8506" y="79"/>
                    <a:pt x="7572" y="12"/>
                  </a:cubicBezTo>
                  <a:cubicBezTo>
                    <a:pt x="7445" y="4"/>
                    <a:pt x="7318" y="0"/>
                    <a:pt x="719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1547100" y="1968525"/>
              <a:ext cx="140125" cy="60050"/>
            </a:xfrm>
            <a:custGeom>
              <a:avLst/>
              <a:gdLst/>
              <a:ahLst/>
              <a:cxnLst/>
              <a:rect l="l" t="t" r="r" b="b"/>
              <a:pathLst>
                <a:path w="5605" h="2402" extrusionOk="0">
                  <a:moveTo>
                    <a:pt x="1202" y="0"/>
                  </a:moveTo>
                  <a:cubicBezTo>
                    <a:pt x="535" y="0"/>
                    <a:pt x="1" y="534"/>
                    <a:pt x="1" y="1201"/>
                  </a:cubicBezTo>
                  <a:cubicBezTo>
                    <a:pt x="1" y="1868"/>
                    <a:pt x="535" y="2402"/>
                    <a:pt x="1202" y="2402"/>
                  </a:cubicBezTo>
                  <a:lnTo>
                    <a:pt x="4404" y="2402"/>
                  </a:lnTo>
                  <a:cubicBezTo>
                    <a:pt x="5038" y="2402"/>
                    <a:pt x="5605" y="1868"/>
                    <a:pt x="5605" y="1201"/>
                  </a:cubicBezTo>
                  <a:cubicBezTo>
                    <a:pt x="5605" y="534"/>
                    <a:pt x="5038" y="0"/>
                    <a:pt x="4404"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1717225" y="1448150"/>
              <a:ext cx="215175" cy="215175"/>
            </a:xfrm>
            <a:custGeom>
              <a:avLst/>
              <a:gdLst/>
              <a:ahLst/>
              <a:cxnLst/>
              <a:rect l="l" t="t" r="r" b="b"/>
              <a:pathLst>
                <a:path w="8607"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2662075" y="2027725"/>
              <a:ext cx="155975" cy="77575"/>
            </a:xfrm>
            <a:custGeom>
              <a:avLst/>
              <a:gdLst/>
              <a:ahLst/>
              <a:cxnLst/>
              <a:rect l="l" t="t" r="r" b="b"/>
              <a:pathLst>
                <a:path w="6239" h="3103" fill="none" extrusionOk="0">
                  <a:moveTo>
                    <a:pt x="6238" y="3103"/>
                  </a:moveTo>
                  <a:cubicBezTo>
                    <a:pt x="6238" y="1402"/>
                    <a:pt x="4837" y="1"/>
                    <a:pt x="3136" y="1"/>
                  </a:cubicBezTo>
                  <a:cubicBezTo>
                    <a:pt x="1401" y="1"/>
                    <a:pt x="0" y="1402"/>
                    <a:pt x="0"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2554500" y="1510425"/>
              <a:ext cx="232675" cy="516525"/>
            </a:xfrm>
            <a:custGeom>
              <a:avLst/>
              <a:gdLst/>
              <a:ahLst/>
              <a:cxnLst/>
              <a:rect l="l" t="t" r="r" b="b"/>
              <a:pathLst>
                <a:path w="9307" h="20661" extrusionOk="0">
                  <a:moveTo>
                    <a:pt x="2439" y="3373"/>
                  </a:moveTo>
                  <a:cubicBezTo>
                    <a:pt x="2479" y="3386"/>
                    <a:pt x="2524" y="3396"/>
                    <a:pt x="2558" y="3396"/>
                  </a:cubicBezTo>
                  <a:cubicBezTo>
                    <a:pt x="2580" y="3396"/>
                    <a:pt x="2596" y="3392"/>
                    <a:pt x="2602" y="3380"/>
                  </a:cubicBezTo>
                  <a:cubicBezTo>
                    <a:pt x="2602" y="3380"/>
                    <a:pt x="2536" y="3377"/>
                    <a:pt x="2439" y="3373"/>
                  </a:cubicBezTo>
                  <a:close/>
                  <a:moveTo>
                    <a:pt x="3024" y="3510"/>
                  </a:moveTo>
                  <a:lnTo>
                    <a:pt x="3024" y="3510"/>
                  </a:lnTo>
                  <a:cubicBezTo>
                    <a:pt x="3068" y="3545"/>
                    <a:pt x="3119" y="3563"/>
                    <a:pt x="3156" y="3570"/>
                  </a:cubicBezTo>
                  <a:lnTo>
                    <a:pt x="3156" y="3570"/>
                  </a:lnTo>
                  <a:cubicBezTo>
                    <a:pt x="3126" y="3553"/>
                    <a:pt x="3068" y="3534"/>
                    <a:pt x="3024" y="3510"/>
                  </a:cubicBezTo>
                  <a:close/>
                  <a:moveTo>
                    <a:pt x="2051" y="1"/>
                  </a:moveTo>
                  <a:cubicBezTo>
                    <a:pt x="1935" y="1"/>
                    <a:pt x="1818" y="4"/>
                    <a:pt x="1702" y="11"/>
                  </a:cubicBezTo>
                  <a:cubicBezTo>
                    <a:pt x="834" y="78"/>
                    <a:pt x="0" y="745"/>
                    <a:pt x="34" y="1679"/>
                  </a:cubicBezTo>
                  <a:cubicBezTo>
                    <a:pt x="66" y="2515"/>
                    <a:pt x="717" y="3350"/>
                    <a:pt x="1601" y="3350"/>
                  </a:cubicBezTo>
                  <a:cubicBezTo>
                    <a:pt x="1634" y="3350"/>
                    <a:pt x="1668" y="3349"/>
                    <a:pt x="1702" y="3347"/>
                  </a:cubicBezTo>
                  <a:cubicBezTo>
                    <a:pt x="1773" y="3347"/>
                    <a:pt x="2200" y="3364"/>
                    <a:pt x="2439" y="3373"/>
                  </a:cubicBezTo>
                  <a:lnTo>
                    <a:pt x="2439" y="3373"/>
                  </a:lnTo>
                  <a:cubicBezTo>
                    <a:pt x="2380" y="3355"/>
                    <a:pt x="2335" y="3331"/>
                    <a:pt x="2370" y="3331"/>
                  </a:cubicBezTo>
                  <a:cubicBezTo>
                    <a:pt x="2386" y="3331"/>
                    <a:pt x="2417" y="3335"/>
                    <a:pt x="2469" y="3347"/>
                  </a:cubicBezTo>
                  <a:cubicBezTo>
                    <a:pt x="2535" y="3380"/>
                    <a:pt x="2602" y="3380"/>
                    <a:pt x="2669" y="3380"/>
                  </a:cubicBezTo>
                  <a:cubicBezTo>
                    <a:pt x="2790" y="3429"/>
                    <a:pt x="2894" y="3460"/>
                    <a:pt x="3005" y="3498"/>
                  </a:cubicBezTo>
                  <a:lnTo>
                    <a:pt x="3005" y="3498"/>
                  </a:lnTo>
                  <a:cubicBezTo>
                    <a:pt x="3011" y="3502"/>
                    <a:pt x="3018" y="3506"/>
                    <a:pt x="3024" y="3510"/>
                  </a:cubicBezTo>
                  <a:lnTo>
                    <a:pt x="3024" y="3510"/>
                  </a:lnTo>
                  <a:cubicBezTo>
                    <a:pt x="3021" y="3507"/>
                    <a:pt x="3018" y="3505"/>
                    <a:pt x="3014" y="3502"/>
                  </a:cubicBezTo>
                  <a:lnTo>
                    <a:pt x="3014" y="3502"/>
                  </a:lnTo>
                  <a:cubicBezTo>
                    <a:pt x="3054" y="3515"/>
                    <a:pt x="3094" y="3530"/>
                    <a:pt x="3136" y="3547"/>
                  </a:cubicBezTo>
                  <a:cubicBezTo>
                    <a:pt x="3218" y="3561"/>
                    <a:pt x="3221" y="3574"/>
                    <a:pt x="3191" y="3574"/>
                  </a:cubicBezTo>
                  <a:cubicBezTo>
                    <a:pt x="3182" y="3574"/>
                    <a:pt x="3170" y="3573"/>
                    <a:pt x="3156" y="3570"/>
                  </a:cubicBezTo>
                  <a:lnTo>
                    <a:pt x="3156" y="3570"/>
                  </a:lnTo>
                  <a:cubicBezTo>
                    <a:pt x="3161" y="3574"/>
                    <a:pt x="3166" y="3577"/>
                    <a:pt x="3169" y="3580"/>
                  </a:cubicBezTo>
                  <a:cubicBezTo>
                    <a:pt x="3269" y="3614"/>
                    <a:pt x="3369" y="3680"/>
                    <a:pt x="3469" y="3747"/>
                  </a:cubicBezTo>
                  <a:cubicBezTo>
                    <a:pt x="3471" y="3748"/>
                    <a:pt x="3472" y="3748"/>
                    <a:pt x="3473" y="3749"/>
                  </a:cubicBezTo>
                  <a:lnTo>
                    <a:pt x="3473" y="3749"/>
                  </a:lnTo>
                  <a:cubicBezTo>
                    <a:pt x="3481" y="3758"/>
                    <a:pt x="3491" y="3768"/>
                    <a:pt x="3503" y="3780"/>
                  </a:cubicBezTo>
                  <a:cubicBezTo>
                    <a:pt x="3603" y="3881"/>
                    <a:pt x="3736" y="3947"/>
                    <a:pt x="3836" y="4081"/>
                  </a:cubicBezTo>
                  <a:cubicBezTo>
                    <a:pt x="3936" y="4180"/>
                    <a:pt x="4002" y="4279"/>
                    <a:pt x="4100" y="4378"/>
                  </a:cubicBezTo>
                  <a:lnTo>
                    <a:pt x="4100" y="4378"/>
                  </a:lnTo>
                  <a:cubicBezTo>
                    <a:pt x="4113" y="4401"/>
                    <a:pt x="4125" y="4424"/>
                    <a:pt x="4137" y="4448"/>
                  </a:cubicBezTo>
                  <a:cubicBezTo>
                    <a:pt x="4337" y="4714"/>
                    <a:pt x="4470" y="4981"/>
                    <a:pt x="4604" y="5282"/>
                  </a:cubicBezTo>
                  <a:cubicBezTo>
                    <a:pt x="4642" y="5339"/>
                    <a:pt x="4680" y="5407"/>
                    <a:pt x="4718" y="5480"/>
                  </a:cubicBezTo>
                  <a:lnTo>
                    <a:pt x="4718" y="5480"/>
                  </a:lnTo>
                  <a:cubicBezTo>
                    <a:pt x="4722" y="5496"/>
                    <a:pt x="4728" y="5518"/>
                    <a:pt x="4737" y="5548"/>
                  </a:cubicBezTo>
                  <a:cubicBezTo>
                    <a:pt x="4770" y="5615"/>
                    <a:pt x="4804" y="5648"/>
                    <a:pt x="4804" y="5715"/>
                  </a:cubicBezTo>
                  <a:cubicBezTo>
                    <a:pt x="4937" y="6049"/>
                    <a:pt x="5037" y="6382"/>
                    <a:pt x="5137" y="6749"/>
                  </a:cubicBezTo>
                  <a:cubicBezTo>
                    <a:pt x="5337" y="7416"/>
                    <a:pt x="5471" y="8117"/>
                    <a:pt x="5571" y="8817"/>
                  </a:cubicBezTo>
                  <a:cubicBezTo>
                    <a:pt x="5604" y="8917"/>
                    <a:pt x="5604" y="9018"/>
                    <a:pt x="5638" y="9084"/>
                  </a:cubicBezTo>
                  <a:cubicBezTo>
                    <a:pt x="5647" y="9166"/>
                    <a:pt x="5648" y="9196"/>
                    <a:pt x="5646" y="9196"/>
                  </a:cubicBezTo>
                  <a:cubicBezTo>
                    <a:pt x="5640" y="9196"/>
                    <a:pt x="5604" y="8984"/>
                    <a:pt x="5604" y="8984"/>
                  </a:cubicBezTo>
                  <a:lnTo>
                    <a:pt x="5604" y="8984"/>
                  </a:lnTo>
                  <a:cubicBezTo>
                    <a:pt x="5571" y="9118"/>
                    <a:pt x="5638" y="9351"/>
                    <a:pt x="5671" y="9518"/>
                  </a:cubicBezTo>
                  <a:cubicBezTo>
                    <a:pt x="5704" y="9918"/>
                    <a:pt x="5738" y="10318"/>
                    <a:pt x="5771" y="10719"/>
                  </a:cubicBezTo>
                  <a:cubicBezTo>
                    <a:pt x="5871" y="12186"/>
                    <a:pt x="5905" y="13654"/>
                    <a:pt x="5905" y="15122"/>
                  </a:cubicBezTo>
                  <a:cubicBezTo>
                    <a:pt x="5871" y="16423"/>
                    <a:pt x="5838" y="17690"/>
                    <a:pt x="5838" y="18991"/>
                  </a:cubicBezTo>
                  <a:cubicBezTo>
                    <a:pt x="5838" y="19842"/>
                    <a:pt x="6576" y="20660"/>
                    <a:pt x="7453" y="20660"/>
                  </a:cubicBezTo>
                  <a:cubicBezTo>
                    <a:pt x="7471" y="20660"/>
                    <a:pt x="7488" y="20660"/>
                    <a:pt x="7506" y="20659"/>
                  </a:cubicBezTo>
                  <a:cubicBezTo>
                    <a:pt x="8406" y="20626"/>
                    <a:pt x="9174" y="19925"/>
                    <a:pt x="9174" y="18991"/>
                  </a:cubicBezTo>
                  <a:cubicBezTo>
                    <a:pt x="9174" y="16223"/>
                    <a:pt x="9307" y="13487"/>
                    <a:pt x="9107" y="10719"/>
                  </a:cubicBezTo>
                  <a:cubicBezTo>
                    <a:pt x="8907" y="7683"/>
                    <a:pt x="8440" y="4181"/>
                    <a:pt x="6305" y="1812"/>
                  </a:cubicBezTo>
                  <a:cubicBezTo>
                    <a:pt x="5217" y="632"/>
                    <a:pt x="3638" y="1"/>
                    <a:pt x="2051"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2670400" y="1968525"/>
              <a:ext cx="139300" cy="60050"/>
            </a:xfrm>
            <a:custGeom>
              <a:avLst/>
              <a:gdLst/>
              <a:ahLst/>
              <a:cxnLst/>
              <a:rect l="l" t="t" r="r" b="b"/>
              <a:pathLst>
                <a:path w="5572" h="2402" extrusionOk="0">
                  <a:moveTo>
                    <a:pt x="1202" y="0"/>
                  </a:moveTo>
                  <a:cubicBezTo>
                    <a:pt x="535" y="0"/>
                    <a:pt x="1" y="534"/>
                    <a:pt x="1" y="1201"/>
                  </a:cubicBezTo>
                  <a:cubicBezTo>
                    <a:pt x="1" y="1868"/>
                    <a:pt x="535" y="2402"/>
                    <a:pt x="1202" y="2402"/>
                  </a:cubicBezTo>
                  <a:lnTo>
                    <a:pt x="4371" y="2402"/>
                  </a:lnTo>
                  <a:cubicBezTo>
                    <a:pt x="5038" y="2402"/>
                    <a:pt x="5572" y="1868"/>
                    <a:pt x="5572" y="1201"/>
                  </a:cubicBezTo>
                  <a:cubicBezTo>
                    <a:pt x="5572" y="534"/>
                    <a:pt x="5038" y="0"/>
                    <a:pt x="4371"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2425225" y="1448150"/>
              <a:ext cx="215200" cy="215175"/>
            </a:xfrm>
            <a:custGeom>
              <a:avLst/>
              <a:gdLst/>
              <a:ahLst/>
              <a:cxnLst/>
              <a:rect l="l" t="t" r="r" b="b"/>
              <a:pathLst>
                <a:path w="8608"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1774775" y="1033675"/>
              <a:ext cx="78400" cy="45900"/>
            </a:xfrm>
            <a:custGeom>
              <a:avLst/>
              <a:gdLst/>
              <a:ahLst/>
              <a:cxnLst/>
              <a:rect l="l" t="t" r="r" b="b"/>
              <a:pathLst>
                <a:path w="3136" h="1836" extrusionOk="0">
                  <a:moveTo>
                    <a:pt x="901" y="1"/>
                  </a:moveTo>
                  <a:cubicBezTo>
                    <a:pt x="401" y="1"/>
                    <a:pt x="0" y="401"/>
                    <a:pt x="0" y="935"/>
                  </a:cubicBezTo>
                  <a:cubicBezTo>
                    <a:pt x="0" y="1435"/>
                    <a:pt x="401" y="1835"/>
                    <a:pt x="901" y="1835"/>
                  </a:cubicBezTo>
                  <a:lnTo>
                    <a:pt x="2202" y="1835"/>
                  </a:lnTo>
                  <a:cubicBezTo>
                    <a:pt x="2702" y="1835"/>
                    <a:pt x="3136" y="1435"/>
                    <a:pt x="3136" y="935"/>
                  </a:cubicBezTo>
                  <a:cubicBezTo>
                    <a:pt x="3136" y="401"/>
                    <a:pt x="2702"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1816475" y="903600"/>
              <a:ext cx="67575" cy="306075"/>
            </a:xfrm>
            <a:custGeom>
              <a:avLst/>
              <a:gdLst/>
              <a:ahLst/>
              <a:cxnLst/>
              <a:rect l="l" t="t" r="r" b="b"/>
              <a:pathLst>
                <a:path w="2703" h="12243" extrusionOk="0">
                  <a:moveTo>
                    <a:pt x="1335" y="0"/>
                  </a:moveTo>
                  <a:cubicBezTo>
                    <a:pt x="601" y="0"/>
                    <a:pt x="0" y="600"/>
                    <a:pt x="0" y="1368"/>
                  </a:cubicBezTo>
                  <a:lnTo>
                    <a:pt x="0" y="10908"/>
                  </a:lnTo>
                  <a:cubicBezTo>
                    <a:pt x="0" y="11642"/>
                    <a:pt x="601" y="12242"/>
                    <a:pt x="1335" y="12242"/>
                  </a:cubicBezTo>
                  <a:cubicBezTo>
                    <a:pt x="2102" y="12242"/>
                    <a:pt x="2702" y="11642"/>
                    <a:pt x="2702" y="10908"/>
                  </a:cubicBezTo>
                  <a:lnTo>
                    <a:pt x="2702" y="1368"/>
                  </a:lnTo>
                  <a:cubicBezTo>
                    <a:pt x="2702" y="600"/>
                    <a:pt x="2102"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2504450" y="1033675"/>
              <a:ext cx="78425" cy="45900"/>
            </a:xfrm>
            <a:custGeom>
              <a:avLst/>
              <a:gdLst/>
              <a:ahLst/>
              <a:cxnLst/>
              <a:rect l="l" t="t" r="r" b="b"/>
              <a:pathLst>
                <a:path w="3137" h="1836" extrusionOk="0">
                  <a:moveTo>
                    <a:pt x="902" y="1"/>
                  </a:moveTo>
                  <a:cubicBezTo>
                    <a:pt x="401" y="1"/>
                    <a:pt x="1" y="401"/>
                    <a:pt x="1" y="935"/>
                  </a:cubicBezTo>
                  <a:cubicBezTo>
                    <a:pt x="1" y="1435"/>
                    <a:pt x="401" y="1835"/>
                    <a:pt x="902" y="1835"/>
                  </a:cubicBezTo>
                  <a:lnTo>
                    <a:pt x="2202" y="1835"/>
                  </a:lnTo>
                  <a:cubicBezTo>
                    <a:pt x="2703" y="1835"/>
                    <a:pt x="3136" y="1435"/>
                    <a:pt x="3136" y="935"/>
                  </a:cubicBezTo>
                  <a:cubicBezTo>
                    <a:pt x="3136" y="401"/>
                    <a:pt x="2703"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2472775" y="903600"/>
              <a:ext cx="68400" cy="306075"/>
            </a:xfrm>
            <a:custGeom>
              <a:avLst/>
              <a:gdLst/>
              <a:ahLst/>
              <a:cxnLst/>
              <a:rect l="l" t="t" r="r" b="b"/>
              <a:pathLst>
                <a:path w="2736" h="12243" extrusionOk="0">
                  <a:moveTo>
                    <a:pt x="1368" y="0"/>
                  </a:moveTo>
                  <a:cubicBezTo>
                    <a:pt x="601" y="0"/>
                    <a:pt x="0" y="600"/>
                    <a:pt x="0" y="1368"/>
                  </a:cubicBezTo>
                  <a:lnTo>
                    <a:pt x="0" y="10908"/>
                  </a:lnTo>
                  <a:cubicBezTo>
                    <a:pt x="0" y="11642"/>
                    <a:pt x="601" y="12242"/>
                    <a:pt x="1368" y="12242"/>
                  </a:cubicBezTo>
                  <a:cubicBezTo>
                    <a:pt x="2135" y="12242"/>
                    <a:pt x="2736" y="11642"/>
                    <a:pt x="2736" y="10908"/>
                  </a:cubicBezTo>
                  <a:lnTo>
                    <a:pt x="2736" y="1368"/>
                  </a:lnTo>
                  <a:cubicBezTo>
                    <a:pt x="2736" y="600"/>
                    <a:pt x="2135" y="0"/>
                    <a:pt x="1368"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2161725" y="535825"/>
              <a:ext cx="33375" cy="266050"/>
            </a:xfrm>
            <a:custGeom>
              <a:avLst/>
              <a:gdLst/>
              <a:ahLst/>
              <a:cxnLst/>
              <a:rect l="l" t="t" r="r" b="b"/>
              <a:pathLst>
                <a:path w="1335" h="10642" extrusionOk="0">
                  <a:moveTo>
                    <a:pt x="667" y="1"/>
                  </a:moveTo>
                  <a:cubicBezTo>
                    <a:pt x="300" y="1"/>
                    <a:pt x="0" y="301"/>
                    <a:pt x="0" y="668"/>
                  </a:cubicBezTo>
                  <a:lnTo>
                    <a:pt x="0" y="9974"/>
                  </a:lnTo>
                  <a:cubicBezTo>
                    <a:pt x="0" y="10341"/>
                    <a:pt x="300" y="10641"/>
                    <a:pt x="667" y="10641"/>
                  </a:cubicBezTo>
                  <a:cubicBezTo>
                    <a:pt x="1034" y="10641"/>
                    <a:pt x="1334" y="10341"/>
                    <a:pt x="1334" y="9974"/>
                  </a:cubicBezTo>
                  <a:lnTo>
                    <a:pt x="1334" y="668"/>
                  </a:lnTo>
                  <a:cubicBezTo>
                    <a:pt x="1334" y="301"/>
                    <a:pt x="1034" y="1"/>
                    <a:pt x="667"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2136700" y="491625"/>
              <a:ext cx="83425" cy="83425"/>
            </a:xfrm>
            <a:custGeom>
              <a:avLst/>
              <a:gdLst/>
              <a:ahLst/>
              <a:cxnLst/>
              <a:rect l="l" t="t" r="r" b="b"/>
              <a:pathLst>
                <a:path w="3337" h="3337" extrusionOk="0">
                  <a:moveTo>
                    <a:pt x="1668" y="1"/>
                  </a:moveTo>
                  <a:cubicBezTo>
                    <a:pt x="768" y="1"/>
                    <a:pt x="0" y="734"/>
                    <a:pt x="0" y="1668"/>
                  </a:cubicBezTo>
                  <a:cubicBezTo>
                    <a:pt x="0" y="2602"/>
                    <a:pt x="768" y="3336"/>
                    <a:pt x="1668" y="3336"/>
                  </a:cubicBezTo>
                  <a:cubicBezTo>
                    <a:pt x="2602" y="3336"/>
                    <a:pt x="3336" y="2602"/>
                    <a:pt x="3336" y="1668"/>
                  </a:cubicBezTo>
                  <a:cubicBezTo>
                    <a:pt x="3336" y="734"/>
                    <a:pt x="2602" y="1"/>
                    <a:pt x="1668"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2055800" y="705125"/>
              <a:ext cx="245200" cy="244350"/>
            </a:xfrm>
            <a:custGeom>
              <a:avLst/>
              <a:gdLst/>
              <a:ahLst/>
              <a:cxnLst/>
              <a:rect l="l" t="t" r="r" b="b"/>
              <a:pathLst>
                <a:path w="9808" h="9774" extrusionOk="0">
                  <a:moveTo>
                    <a:pt x="4904" y="0"/>
                  </a:moveTo>
                  <a:cubicBezTo>
                    <a:pt x="2202" y="0"/>
                    <a:pt x="1" y="2168"/>
                    <a:pt x="1" y="4870"/>
                  </a:cubicBezTo>
                  <a:cubicBezTo>
                    <a:pt x="1" y="7605"/>
                    <a:pt x="2202" y="9774"/>
                    <a:pt x="4904" y="9774"/>
                  </a:cubicBezTo>
                  <a:cubicBezTo>
                    <a:pt x="7606" y="9774"/>
                    <a:pt x="9808" y="7605"/>
                    <a:pt x="9808" y="4870"/>
                  </a:cubicBezTo>
                  <a:cubicBezTo>
                    <a:pt x="9808" y="2168"/>
                    <a:pt x="7606" y="0"/>
                    <a:pt x="49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1855675" y="809350"/>
              <a:ext cx="645475" cy="494550"/>
            </a:xfrm>
            <a:custGeom>
              <a:avLst/>
              <a:gdLst/>
              <a:ahLst/>
              <a:cxnLst/>
              <a:rect l="l" t="t" r="r" b="b"/>
              <a:pathLst>
                <a:path w="25819" h="19782" extrusionOk="0">
                  <a:moveTo>
                    <a:pt x="4737" y="1"/>
                  </a:moveTo>
                  <a:cubicBezTo>
                    <a:pt x="2102" y="1"/>
                    <a:pt x="0" y="2136"/>
                    <a:pt x="0" y="4737"/>
                  </a:cubicBezTo>
                  <a:lnTo>
                    <a:pt x="0" y="15045"/>
                  </a:lnTo>
                  <a:cubicBezTo>
                    <a:pt x="0" y="17647"/>
                    <a:pt x="2102" y="19782"/>
                    <a:pt x="4737" y="19782"/>
                  </a:cubicBezTo>
                  <a:lnTo>
                    <a:pt x="21115" y="19782"/>
                  </a:lnTo>
                  <a:cubicBezTo>
                    <a:pt x="23717" y="19782"/>
                    <a:pt x="25818" y="17647"/>
                    <a:pt x="25818" y="15045"/>
                  </a:cubicBezTo>
                  <a:lnTo>
                    <a:pt x="25818" y="4737"/>
                  </a:lnTo>
                  <a:cubicBezTo>
                    <a:pt x="25818" y="2136"/>
                    <a:pt x="23717" y="1"/>
                    <a:pt x="21115"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1992425" y="1132925"/>
              <a:ext cx="371950" cy="80900"/>
            </a:xfrm>
            <a:custGeom>
              <a:avLst/>
              <a:gdLst/>
              <a:ahLst/>
              <a:cxnLst/>
              <a:rect l="l" t="t" r="r" b="b"/>
              <a:pathLst>
                <a:path w="14878" h="3236" extrusionOk="0">
                  <a:moveTo>
                    <a:pt x="1635" y="0"/>
                  </a:moveTo>
                  <a:cubicBezTo>
                    <a:pt x="734" y="0"/>
                    <a:pt x="1" y="734"/>
                    <a:pt x="1" y="1601"/>
                  </a:cubicBezTo>
                  <a:cubicBezTo>
                    <a:pt x="1" y="2502"/>
                    <a:pt x="734" y="3236"/>
                    <a:pt x="1635" y="3236"/>
                  </a:cubicBezTo>
                  <a:lnTo>
                    <a:pt x="13277" y="3236"/>
                  </a:lnTo>
                  <a:cubicBezTo>
                    <a:pt x="14144" y="3236"/>
                    <a:pt x="14878" y="2502"/>
                    <a:pt x="14878" y="1601"/>
                  </a:cubicBezTo>
                  <a:cubicBezTo>
                    <a:pt x="14878" y="734"/>
                    <a:pt x="14144" y="0"/>
                    <a:pt x="1327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1975750" y="949450"/>
              <a:ext cx="135125" cy="135125"/>
            </a:xfrm>
            <a:custGeom>
              <a:avLst/>
              <a:gdLst/>
              <a:ahLst/>
              <a:cxnLst/>
              <a:rect l="l" t="t" r="r" b="b"/>
              <a:pathLst>
                <a:path w="5405" h="5405" extrusionOk="0">
                  <a:moveTo>
                    <a:pt x="2702" y="1"/>
                  </a:moveTo>
                  <a:cubicBezTo>
                    <a:pt x="1201" y="1"/>
                    <a:pt x="0" y="1235"/>
                    <a:pt x="0" y="2703"/>
                  </a:cubicBezTo>
                  <a:cubicBezTo>
                    <a:pt x="0"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2013275"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2246775" y="949450"/>
              <a:ext cx="135125" cy="135125"/>
            </a:xfrm>
            <a:custGeom>
              <a:avLst/>
              <a:gdLst/>
              <a:ahLst/>
              <a:cxnLst/>
              <a:rect l="l" t="t" r="r" b="b"/>
              <a:pathLst>
                <a:path w="5405" h="5405" extrusionOk="0">
                  <a:moveTo>
                    <a:pt x="2702" y="1"/>
                  </a:moveTo>
                  <a:cubicBezTo>
                    <a:pt x="1201" y="1"/>
                    <a:pt x="1" y="1235"/>
                    <a:pt x="1" y="2703"/>
                  </a:cubicBezTo>
                  <a:cubicBezTo>
                    <a:pt x="1"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2284300"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1984925" y="881075"/>
              <a:ext cx="389475" cy="40050"/>
            </a:xfrm>
            <a:custGeom>
              <a:avLst/>
              <a:gdLst/>
              <a:ahLst/>
              <a:cxnLst/>
              <a:rect l="l" t="t" r="r" b="b"/>
              <a:pathLst>
                <a:path w="15579" h="1602" extrusionOk="0">
                  <a:moveTo>
                    <a:pt x="801" y="0"/>
                  </a:moveTo>
                  <a:cubicBezTo>
                    <a:pt x="334" y="0"/>
                    <a:pt x="0" y="334"/>
                    <a:pt x="0" y="801"/>
                  </a:cubicBezTo>
                  <a:cubicBezTo>
                    <a:pt x="0" y="1235"/>
                    <a:pt x="334" y="1602"/>
                    <a:pt x="801" y="1602"/>
                  </a:cubicBezTo>
                  <a:lnTo>
                    <a:pt x="14778" y="1602"/>
                  </a:lnTo>
                  <a:cubicBezTo>
                    <a:pt x="15245" y="1602"/>
                    <a:pt x="15578" y="1235"/>
                    <a:pt x="15578" y="801"/>
                  </a:cubicBezTo>
                  <a:cubicBezTo>
                    <a:pt x="15578" y="334"/>
                    <a:pt x="15245" y="0"/>
                    <a:pt x="14778"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1820650" y="1393100"/>
              <a:ext cx="705525" cy="793925"/>
            </a:xfrm>
            <a:custGeom>
              <a:avLst/>
              <a:gdLst/>
              <a:ahLst/>
              <a:cxnLst/>
              <a:rect l="l" t="t" r="r" b="b"/>
              <a:pathLst>
                <a:path w="28221" h="31757" extrusionOk="0">
                  <a:moveTo>
                    <a:pt x="3402" y="1"/>
                  </a:moveTo>
                  <a:cubicBezTo>
                    <a:pt x="1534" y="1"/>
                    <a:pt x="0" y="1502"/>
                    <a:pt x="0" y="3370"/>
                  </a:cubicBezTo>
                  <a:lnTo>
                    <a:pt x="0" y="28354"/>
                  </a:lnTo>
                  <a:cubicBezTo>
                    <a:pt x="0" y="30222"/>
                    <a:pt x="1534" y="31757"/>
                    <a:pt x="3402" y="31757"/>
                  </a:cubicBezTo>
                  <a:lnTo>
                    <a:pt x="24851" y="31757"/>
                  </a:lnTo>
                  <a:cubicBezTo>
                    <a:pt x="26719" y="31757"/>
                    <a:pt x="28220" y="30222"/>
                    <a:pt x="28220" y="28354"/>
                  </a:cubicBezTo>
                  <a:lnTo>
                    <a:pt x="28220" y="3370"/>
                  </a:lnTo>
                  <a:cubicBezTo>
                    <a:pt x="28220" y="1502"/>
                    <a:pt x="26719" y="1"/>
                    <a:pt x="24851"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1926550" y="1512350"/>
              <a:ext cx="493700" cy="555425"/>
            </a:xfrm>
            <a:custGeom>
              <a:avLst/>
              <a:gdLst/>
              <a:ahLst/>
              <a:cxnLst/>
              <a:rect l="l" t="t" r="r" b="b"/>
              <a:pathLst>
                <a:path w="19748" h="22217" extrusionOk="0">
                  <a:moveTo>
                    <a:pt x="2369" y="1"/>
                  </a:moveTo>
                  <a:cubicBezTo>
                    <a:pt x="1068" y="1"/>
                    <a:pt x="0" y="1035"/>
                    <a:pt x="0" y="2336"/>
                  </a:cubicBezTo>
                  <a:lnTo>
                    <a:pt x="0" y="19848"/>
                  </a:lnTo>
                  <a:cubicBezTo>
                    <a:pt x="0" y="21149"/>
                    <a:pt x="1068" y="22217"/>
                    <a:pt x="2369" y="22217"/>
                  </a:cubicBezTo>
                  <a:lnTo>
                    <a:pt x="17379" y="22217"/>
                  </a:lnTo>
                  <a:cubicBezTo>
                    <a:pt x="18680" y="22217"/>
                    <a:pt x="19748" y="21149"/>
                    <a:pt x="19748" y="19848"/>
                  </a:cubicBezTo>
                  <a:lnTo>
                    <a:pt x="19748" y="2336"/>
                  </a:lnTo>
                  <a:cubicBezTo>
                    <a:pt x="19748" y="1035"/>
                    <a:pt x="18680" y="1"/>
                    <a:pt x="17379"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2021625" y="1575725"/>
              <a:ext cx="315250" cy="220200"/>
            </a:xfrm>
            <a:custGeom>
              <a:avLst/>
              <a:gdLst/>
              <a:ahLst/>
              <a:cxnLst/>
              <a:rect l="l" t="t" r="r" b="b"/>
              <a:pathLst>
                <a:path w="12610" h="8808" extrusionOk="0">
                  <a:moveTo>
                    <a:pt x="6305" y="1"/>
                  </a:moveTo>
                  <a:cubicBezTo>
                    <a:pt x="2835" y="1"/>
                    <a:pt x="0" y="1969"/>
                    <a:pt x="0" y="4404"/>
                  </a:cubicBezTo>
                  <a:cubicBezTo>
                    <a:pt x="0" y="6839"/>
                    <a:pt x="2835" y="8807"/>
                    <a:pt x="6305" y="8807"/>
                  </a:cubicBezTo>
                  <a:cubicBezTo>
                    <a:pt x="9807" y="8807"/>
                    <a:pt x="12609" y="6839"/>
                    <a:pt x="12609" y="4404"/>
                  </a:cubicBezTo>
                  <a:cubicBezTo>
                    <a:pt x="12609" y="1969"/>
                    <a:pt x="9807" y="1"/>
                    <a:pt x="6305"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2100850" y="1630775"/>
              <a:ext cx="157625" cy="110100"/>
            </a:xfrm>
            <a:custGeom>
              <a:avLst/>
              <a:gdLst/>
              <a:ahLst/>
              <a:cxnLst/>
              <a:rect l="l" t="t" r="r" b="b"/>
              <a:pathLst>
                <a:path w="6305" h="4404" extrusionOk="0">
                  <a:moveTo>
                    <a:pt x="3136" y="1"/>
                  </a:moveTo>
                  <a:cubicBezTo>
                    <a:pt x="1401" y="1"/>
                    <a:pt x="0" y="968"/>
                    <a:pt x="0" y="2202"/>
                  </a:cubicBezTo>
                  <a:cubicBezTo>
                    <a:pt x="0" y="3436"/>
                    <a:pt x="1401" y="4404"/>
                    <a:pt x="3136" y="4404"/>
                  </a:cubicBezTo>
                  <a:cubicBezTo>
                    <a:pt x="4870" y="4404"/>
                    <a:pt x="6305" y="3436"/>
                    <a:pt x="6305" y="2202"/>
                  </a:cubicBezTo>
                  <a:cubicBezTo>
                    <a:pt x="6305" y="968"/>
                    <a:pt x="4870" y="1"/>
                    <a:pt x="3136"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2001600" y="1831750"/>
              <a:ext cx="354450" cy="19200"/>
            </a:xfrm>
            <a:custGeom>
              <a:avLst/>
              <a:gdLst/>
              <a:ahLst/>
              <a:cxnLst/>
              <a:rect l="l" t="t" r="r" b="b"/>
              <a:pathLst>
                <a:path w="14178" h="768" extrusionOk="0">
                  <a:moveTo>
                    <a:pt x="301" y="1"/>
                  </a:moveTo>
                  <a:cubicBezTo>
                    <a:pt x="134" y="1"/>
                    <a:pt x="1" y="167"/>
                    <a:pt x="1" y="368"/>
                  </a:cubicBezTo>
                  <a:cubicBezTo>
                    <a:pt x="1" y="601"/>
                    <a:pt x="134" y="768"/>
                    <a:pt x="301" y="768"/>
                  </a:cubicBezTo>
                  <a:lnTo>
                    <a:pt x="13877" y="768"/>
                  </a:lnTo>
                  <a:cubicBezTo>
                    <a:pt x="14044" y="768"/>
                    <a:pt x="14177" y="601"/>
                    <a:pt x="14177" y="368"/>
                  </a:cubicBezTo>
                  <a:cubicBezTo>
                    <a:pt x="14177" y="167"/>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2001600" y="1883450"/>
              <a:ext cx="354450" cy="19200"/>
            </a:xfrm>
            <a:custGeom>
              <a:avLst/>
              <a:gdLst/>
              <a:ahLst/>
              <a:cxnLst/>
              <a:rect l="l" t="t" r="r" b="b"/>
              <a:pathLst>
                <a:path w="14178" h="768" extrusionOk="0">
                  <a:moveTo>
                    <a:pt x="301" y="1"/>
                  </a:moveTo>
                  <a:cubicBezTo>
                    <a:pt x="134" y="1"/>
                    <a:pt x="1" y="201"/>
                    <a:pt x="1" y="401"/>
                  </a:cubicBezTo>
                  <a:cubicBezTo>
                    <a:pt x="1" y="601"/>
                    <a:pt x="134" y="768"/>
                    <a:pt x="301" y="768"/>
                  </a:cubicBezTo>
                  <a:lnTo>
                    <a:pt x="13877" y="768"/>
                  </a:lnTo>
                  <a:cubicBezTo>
                    <a:pt x="14044" y="768"/>
                    <a:pt x="14177" y="601"/>
                    <a:pt x="14177" y="401"/>
                  </a:cubicBezTo>
                  <a:cubicBezTo>
                    <a:pt x="14177" y="201"/>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2001600" y="1936000"/>
              <a:ext cx="354450" cy="19200"/>
            </a:xfrm>
            <a:custGeom>
              <a:avLst/>
              <a:gdLst/>
              <a:ahLst/>
              <a:cxnLst/>
              <a:rect l="l" t="t" r="r" b="b"/>
              <a:pathLst>
                <a:path w="14178" h="768" extrusionOk="0">
                  <a:moveTo>
                    <a:pt x="301" y="0"/>
                  </a:moveTo>
                  <a:cubicBezTo>
                    <a:pt x="134" y="0"/>
                    <a:pt x="1" y="167"/>
                    <a:pt x="1" y="367"/>
                  </a:cubicBezTo>
                  <a:cubicBezTo>
                    <a:pt x="1" y="601"/>
                    <a:pt x="134" y="768"/>
                    <a:pt x="301" y="768"/>
                  </a:cubicBezTo>
                  <a:lnTo>
                    <a:pt x="13877" y="768"/>
                  </a:lnTo>
                  <a:cubicBezTo>
                    <a:pt x="14044" y="768"/>
                    <a:pt x="14177" y="601"/>
                    <a:pt x="14177" y="367"/>
                  </a:cubicBezTo>
                  <a:cubicBezTo>
                    <a:pt x="14177" y="167"/>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2001600" y="1987700"/>
              <a:ext cx="354450" cy="19200"/>
            </a:xfrm>
            <a:custGeom>
              <a:avLst/>
              <a:gdLst/>
              <a:ahLst/>
              <a:cxnLst/>
              <a:rect l="l" t="t" r="r" b="b"/>
              <a:pathLst>
                <a:path w="14178" h="768" extrusionOk="0">
                  <a:moveTo>
                    <a:pt x="301" y="0"/>
                  </a:moveTo>
                  <a:cubicBezTo>
                    <a:pt x="134" y="0"/>
                    <a:pt x="1" y="201"/>
                    <a:pt x="1" y="401"/>
                  </a:cubicBezTo>
                  <a:cubicBezTo>
                    <a:pt x="1" y="601"/>
                    <a:pt x="134" y="768"/>
                    <a:pt x="301" y="768"/>
                  </a:cubicBezTo>
                  <a:lnTo>
                    <a:pt x="13877" y="768"/>
                  </a:lnTo>
                  <a:cubicBezTo>
                    <a:pt x="14044" y="768"/>
                    <a:pt x="14177" y="601"/>
                    <a:pt x="14177" y="401"/>
                  </a:cubicBezTo>
                  <a:cubicBezTo>
                    <a:pt x="14177" y="201"/>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1864825" y="144565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2406050" y="207360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26907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042"/>
        <p:cNvGrpSpPr/>
        <p:nvPr/>
      </p:nvGrpSpPr>
      <p:grpSpPr>
        <a:xfrm>
          <a:off x="0" y="0"/>
          <a:ext cx="0" cy="0"/>
          <a:chOff x="0" y="0"/>
          <a:chExt cx="0" cy="0"/>
        </a:xfrm>
      </p:grpSpPr>
      <p:sp>
        <p:nvSpPr>
          <p:cNvPr id="1043" name="Google Shape;1043;p39"/>
          <p:cNvSpPr txBox="1">
            <a:spLocks noGrp="1"/>
          </p:cNvSpPr>
          <p:nvPr>
            <p:ph type="subTitle" idx="1"/>
          </p:nvPr>
        </p:nvSpPr>
        <p:spPr>
          <a:xfrm>
            <a:off x="2074861" y="2160577"/>
            <a:ext cx="5177564" cy="15716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User can see pop Credit Card method and user can input text </a:t>
            </a:r>
            <a:r>
              <a:rPr lang="en-US" dirty="0" err="1"/>
              <a:t>creditcard</a:t>
            </a:r>
            <a:r>
              <a:rPr lang="en-US" dirty="0"/>
              <a:t> Number, but if user put wrong credit card </a:t>
            </a:r>
            <a:r>
              <a:rPr lang="en-US" dirty="0">
                <a:solidFill>
                  <a:schemeClr val="tx1"/>
                </a:solidFill>
              </a:rPr>
              <a:t>number, on credit card pop up showing text </a:t>
            </a:r>
            <a:r>
              <a:rPr lang="en-US" b="1" i="0" dirty="0">
                <a:solidFill>
                  <a:schemeClr val="tx1"/>
                </a:solidFill>
                <a:effectLst/>
                <a:latin typeface="Source Sans Pro" panose="020B0604020202020204" pitchFamily="34" charset="0"/>
              </a:rPr>
              <a:t>Process failed</a:t>
            </a:r>
            <a:r>
              <a:rPr lang="en-US" b="0" i="0" dirty="0">
                <a:solidFill>
                  <a:schemeClr val="tx1"/>
                </a:solidFill>
                <a:effectLst/>
                <a:latin typeface="Source Sans Pro" panose="020B0604020202020204" pitchFamily="34" charset="0"/>
              </a:rPr>
              <a:t>. Re-check your card details or use another card.</a:t>
            </a:r>
            <a:br>
              <a:rPr lang="en-US" b="0" i="0" u="none" strike="noStrike" dirty="0">
                <a:solidFill>
                  <a:schemeClr val="tx1"/>
                </a:solidFill>
                <a:effectLst/>
                <a:latin typeface="Source Sans Pro" panose="020B0604020202020204" pitchFamily="34" charset="0"/>
                <a:hlinkClick r:id="rId3">
                  <a:extLst>
                    <a:ext uri="{A12FA001-AC4F-418D-AE19-62706E023703}">
                      <ahyp:hlinkClr xmlns:ahyp="http://schemas.microsoft.com/office/drawing/2018/hyperlinkcolor" val="tx"/>
                    </a:ext>
                  </a:extLst>
                </a:hlinkClick>
              </a:rPr>
            </a:br>
            <a:endParaRPr dirty="0">
              <a:solidFill>
                <a:schemeClr val="tx1"/>
              </a:solidFill>
            </a:endParaRPr>
          </a:p>
        </p:txBody>
      </p:sp>
      <p:sp>
        <p:nvSpPr>
          <p:cNvPr id="1044" name="Google Shape;1044;p39"/>
          <p:cNvSpPr txBox="1">
            <a:spLocks noGrp="1"/>
          </p:cNvSpPr>
          <p:nvPr>
            <p:ph type="title"/>
          </p:nvPr>
        </p:nvSpPr>
        <p:spPr>
          <a:xfrm>
            <a:off x="1891724" y="1111200"/>
            <a:ext cx="5883264" cy="8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Payment Credit card with Wrong Number</a:t>
            </a:r>
            <a:endParaRPr sz="2400" dirty="0"/>
          </a:p>
        </p:txBody>
      </p:sp>
      <p:grpSp>
        <p:nvGrpSpPr>
          <p:cNvPr id="1045" name="Google Shape;1045;p39"/>
          <p:cNvGrpSpPr/>
          <p:nvPr/>
        </p:nvGrpSpPr>
        <p:grpSpPr>
          <a:xfrm>
            <a:off x="2651606" y="4864898"/>
            <a:ext cx="3840799" cy="1251646"/>
            <a:chOff x="-2548612" y="3297971"/>
            <a:chExt cx="2416053" cy="1090569"/>
          </a:xfrm>
        </p:grpSpPr>
        <p:sp>
          <p:nvSpPr>
            <p:cNvPr id="1046" name="Google Shape;1046;p39"/>
            <p:cNvSpPr/>
            <p:nvPr/>
          </p:nvSpPr>
          <p:spPr>
            <a:xfrm>
              <a:off x="-2548612" y="3297971"/>
              <a:ext cx="2416053" cy="81082"/>
            </a:xfrm>
            <a:custGeom>
              <a:avLst/>
              <a:gdLst/>
              <a:ahLst/>
              <a:cxnLst/>
              <a:rect l="l" t="t" r="r" b="b"/>
              <a:pathLst>
                <a:path w="124107" h="4165" extrusionOk="0">
                  <a:moveTo>
                    <a:pt x="123985" y="973"/>
                  </a:moveTo>
                  <a:lnTo>
                    <a:pt x="123347" y="3587"/>
                  </a:lnTo>
                  <a:cubicBezTo>
                    <a:pt x="123255" y="3922"/>
                    <a:pt x="122952" y="4165"/>
                    <a:pt x="122587" y="4165"/>
                  </a:cubicBezTo>
                  <a:lnTo>
                    <a:pt x="1490" y="4165"/>
                  </a:lnTo>
                  <a:cubicBezTo>
                    <a:pt x="1126" y="4165"/>
                    <a:pt x="822" y="3922"/>
                    <a:pt x="730" y="3587"/>
                  </a:cubicBezTo>
                  <a:lnTo>
                    <a:pt x="92" y="973"/>
                  </a:lnTo>
                  <a:cubicBezTo>
                    <a:pt x="1" y="487"/>
                    <a:pt x="366" y="1"/>
                    <a:pt x="852" y="1"/>
                  </a:cubicBezTo>
                  <a:lnTo>
                    <a:pt x="123225" y="1"/>
                  </a:lnTo>
                  <a:cubicBezTo>
                    <a:pt x="123742" y="1"/>
                    <a:pt x="124107" y="487"/>
                    <a:pt x="123985" y="9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2497120" y="3379034"/>
              <a:ext cx="2250365" cy="1009507"/>
            </a:xfrm>
            <a:custGeom>
              <a:avLst/>
              <a:gdLst/>
              <a:ahLst/>
              <a:cxnLst/>
              <a:rect l="l" t="t" r="r" b="b"/>
              <a:pathLst>
                <a:path w="115596" h="51856" extrusionOk="0">
                  <a:moveTo>
                    <a:pt x="0" y="1"/>
                  </a:moveTo>
                  <a:lnTo>
                    <a:pt x="115595" y="1"/>
                  </a:lnTo>
                  <a:lnTo>
                    <a:pt x="115595" y="51856"/>
                  </a:lnTo>
                  <a:lnTo>
                    <a:pt x="0" y="518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2397116" y="3448864"/>
              <a:ext cx="2050940" cy="939677"/>
            </a:xfrm>
            <a:custGeom>
              <a:avLst/>
              <a:gdLst/>
              <a:ahLst/>
              <a:cxnLst/>
              <a:rect l="l" t="t" r="r" b="b"/>
              <a:pathLst>
                <a:path w="105352" h="48269" extrusionOk="0">
                  <a:moveTo>
                    <a:pt x="0" y="1"/>
                  </a:moveTo>
                  <a:lnTo>
                    <a:pt x="105352" y="1"/>
                  </a:lnTo>
                  <a:lnTo>
                    <a:pt x="105352" y="48269"/>
                  </a:lnTo>
                  <a:lnTo>
                    <a:pt x="0" y="482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9"/>
          <p:cNvGrpSpPr/>
          <p:nvPr/>
        </p:nvGrpSpPr>
        <p:grpSpPr>
          <a:xfrm>
            <a:off x="-45447" y="4097170"/>
            <a:ext cx="2169507" cy="3006218"/>
            <a:chOff x="1525" y="2797150"/>
            <a:chExt cx="1519050" cy="2104900"/>
          </a:xfrm>
        </p:grpSpPr>
        <p:sp>
          <p:nvSpPr>
            <p:cNvPr id="1050" name="Google Shape;1050;p39"/>
            <p:cNvSpPr/>
            <p:nvPr/>
          </p:nvSpPr>
          <p:spPr>
            <a:xfrm>
              <a:off x="1525" y="3373150"/>
              <a:ext cx="978000" cy="1528900"/>
            </a:xfrm>
            <a:custGeom>
              <a:avLst/>
              <a:gdLst/>
              <a:ahLst/>
              <a:cxnLst/>
              <a:rect l="l" t="t" r="r" b="b"/>
              <a:pathLst>
                <a:path w="39120" h="61156" extrusionOk="0">
                  <a:moveTo>
                    <a:pt x="0" y="0"/>
                  </a:moveTo>
                  <a:lnTo>
                    <a:pt x="39119" y="0"/>
                  </a:lnTo>
                  <a:lnTo>
                    <a:pt x="39119" y="61156"/>
                  </a:lnTo>
                  <a:lnTo>
                    <a:pt x="0" y="6115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62300" y="3573750"/>
              <a:ext cx="852625" cy="1328300"/>
            </a:xfrm>
            <a:custGeom>
              <a:avLst/>
              <a:gdLst/>
              <a:ahLst/>
              <a:cxnLst/>
              <a:rect l="l" t="t" r="r" b="b"/>
              <a:pathLst>
                <a:path w="34105" h="53132" extrusionOk="0">
                  <a:moveTo>
                    <a:pt x="1" y="1"/>
                  </a:moveTo>
                  <a:lnTo>
                    <a:pt x="34105" y="1"/>
                  </a:lnTo>
                  <a:lnTo>
                    <a:pt x="34105" y="53132"/>
                  </a:lnTo>
                  <a:lnTo>
                    <a:pt x="1" y="5313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979500" y="3324500"/>
              <a:ext cx="522075" cy="1577550"/>
            </a:xfrm>
            <a:custGeom>
              <a:avLst/>
              <a:gdLst/>
              <a:ahLst/>
              <a:cxnLst/>
              <a:rect l="l" t="t" r="r" b="b"/>
              <a:pathLst>
                <a:path w="20883" h="63102" extrusionOk="0">
                  <a:moveTo>
                    <a:pt x="0" y="1946"/>
                  </a:moveTo>
                  <a:lnTo>
                    <a:pt x="0" y="63102"/>
                  </a:lnTo>
                  <a:lnTo>
                    <a:pt x="20882" y="56020"/>
                  </a:lnTo>
                  <a:lnTo>
                    <a:pt x="20882" y="1"/>
                  </a:ln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979500" y="3324500"/>
              <a:ext cx="522075" cy="1577550"/>
            </a:xfrm>
            <a:custGeom>
              <a:avLst/>
              <a:gdLst/>
              <a:ahLst/>
              <a:cxnLst/>
              <a:rect l="l" t="t" r="r" b="b"/>
              <a:pathLst>
                <a:path w="20883" h="63102" extrusionOk="0">
                  <a:moveTo>
                    <a:pt x="20882" y="1"/>
                  </a:moveTo>
                  <a:lnTo>
                    <a:pt x="20882" y="56020"/>
                  </a:lnTo>
                  <a:lnTo>
                    <a:pt x="18390" y="56871"/>
                  </a:lnTo>
                  <a:lnTo>
                    <a:pt x="3709" y="61856"/>
                  </a:lnTo>
                  <a:lnTo>
                    <a:pt x="0" y="63102"/>
                  </a:lnTo>
                  <a:lnTo>
                    <a:pt x="0" y="194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1072200" y="3528925"/>
              <a:ext cx="367050" cy="1341975"/>
            </a:xfrm>
            <a:custGeom>
              <a:avLst/>
              <a:gdLst/>
              <a:ahLst/>
              <a:cxnLst/>
              <a:rect l="l" t="t" r="r" b="b"/>
              <a:pathLst>
                <a:path w="14682" h="53679" extrusionOk="0">
                  <a:moveTo>
                    <a:pt x="14682" y="0"/>
                  </a:moveTo>
                  <a:lnTo>
                    <a:pt x="14682" y="48694"/>
                  </a:lnTo>
                  <a:lnTo>
                    <a:pt x="1" y="53679"/>
                  </a:lnTo>
                  <a:lnTo>
                    <a:pt x="1" y="161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1525" y="3329825"/>
              <a:ext cx="1515250" cy="38775"/>
            </a:xfrm>
            <a:custGeom>
              <a:avLst/>
              <a:gdLst/>
              <a:ahLst/>
              <a:cxnLst/>
              <a:rect l="l" t="t" r="r" b="b"/>
              <a:pathLst>
                <a:path w="60610" h="1551" extrusionOk="0">
                  <a:moveTo>
                    <a:pt x="60609" y="1"/>
                  </a:moveTo>
                  <a:lnTo>
                    <a:pt x="60457" y="1"/>
                  </a:lnTo>
                  <a:lnTo>
                    <a:pt x="40062" y="1551"/>
                  </a:lnTo>
                  <a:lnTo>
                    <a:pt x="0" y="1551"/>
                  </a:lnTo>
                  <a:lnTo>
                    <a:pt x="0" y="1460"/>
                  </a:lnTo>
                  <a:lnTo>
                    <a:pt x="18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990900" y="3329075"/>
              <a:ext cx="529675" cy="144400"/>
            </a:xfrm>
            <a:custGeom>
              <a:avLst/>
              <a:gdLst/>
              <a:ahLst/>
              <a:cxnLst/>
              <a:rect l="l" t="t" r="r" b="b"/>
              <a:pathLst>
                <a:path w="21187" h="5776" extrusionOk="0">
                  <a:moveTo>
                    <a:pt x="21156" y="973"/>
                  </a:moveTo>
                  <a:lnTo>
                    <a:pt x="21064" y="3587"/>
                  </a:lnTo>
                  <a:cubicBezTo>
                    <a:pt x="21034" y="3952"/>
                    <a:pt x="20973" y="4195"/>
                    <a:pt x="20912" y="4195"/>
                  </a:cubicBezTo>
                  <a:lnTo>
                    <a:pt x="274" y="5775"/>
                  </a:lnTo>
                  <a:cubicBezTo>
                    <a:pt x="213" y="5775"/>
                    <a:pt x="152" y="5532"/>
                    <a:pt x="152" y="5198"/>
                  </a:cubicBezTo>
                  <a:lnTo>
                    <a:pt x="31" y="2584"/>
                  </a:lnTo>
                  <a:cubicBezTo>
                    <a:pt x="0" y="2097"/>
                    <a:pt x="61" y="1611"/>
                    <a:pt x="152" y="1611"/>
                  </a:cubicBezTo>
                  <a:lnTo>
                    <a:pt x="21034" y="31"/>
                  </a:lnTo>
                  <a:cubicBezTo>
                    <a:pt x="21125" y="0"/>
                    <a:pt x="21186" y="486"/>
                    <a:pt x="21156" y="97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1525" y="3368575"/>
              <a:ext cx="1023600" cy="104125"/>
            </a:xfrm>
            <a:custGeom>
              <a:avLst/>
              <a:gdLst/>
              <a:ahLst/>
              <a:cxnLst/>
              <a:rect l="l" t="t" r="r" b="b"/>
              <a:pathLst>
                <a:path w="40944" h="4165" extrusionOk="0">
                  <a:moveTo>
                    <a:pt x="40821" y="943"/>
                  </a:moveTo>
                  <a:lnTo>
                    <a:pt x="40183" y="3557"/>
                  </a:lnTo>
                  <a:cubicBezTo>
                    <a:pt x="40092" y="3922"/>
                    <a:pt x="39788" y="4165"/>
                    <a:pt x="39423" y="4165"/>
                  </a:cubicBezTo>
                  <a:lnTo>
                    <a:pt x="0" y="4165"/>
                  </a:lnTo>
                  <a:lnTo>
                    <a:pt x="0" y="1"/>
                  </a:lnTo>
                  <a:lnTo>
                    <a:pt x="40062" y="1"/>
                  </a:lnTo>
                  <a:cubicBezTo>
                    <a:pt x="40548" y="1"/>
                    <a:pt x="40943" y="457"/>
                    <a:pt x="40821" y="94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266725" y="2797150"/>
              <a:ext cx="851100" cy="493175"/>
            </a:xfrm>
            <a:custGeom>
              <a:avLst/>
              <a:gdLst/>
              <a:ahLst/>
              <a:cxnLst/>
              <a:rect l="l" t="t" r="r" b="b"/>
              <a:pathLst>
                <a:path w="34044" h="19727" extrusionOk="0">
                  <a:moveTo>
                    <a:pt x="33648" y="19727"/>
                  </a:moveTo>
                  <a:lnTo>
                    <a:pt x="4225" y="19727"/>
                  </a:lnTo>
                  <a:cubicBezTo>
                    <a:pt x="4043" y="19727"/>
                    <a:pt x="3921" y="19605"/>
                    <a:pt x="3860" y="19423"/>
                  </a:cubicBezTo>
                  <a:lnTo>
                    <a:pt x="61" y="426"/>
                  </a:lnTo>
                  <a:cubicBezTo>
                    <a:pt x="0" y="213"/>
                    <a:pt x="182" y="0"/>
                    <a:pt x="395" y="0"/>
                  </a:cubicBezTo>
                  <a:lnTo>
                    <a:pt x="29818" y="0"/>
                  </a:lnTo>
                  <a:cubicBezTo>
                    <a:pt x="29970" y="0"/>
                    <a:pt x="30122" y="122"/>
                    <a:pt x="30153" y="274"/>
                  </a:cubicBezTo>
                  <a:lnTo>
                    <a:pt x="33982" y="19271"/>
                  </a:lnTo>
                  <a:cubicBezTo>
                    <a:pt x="34043" y="19514"/>
                    <a:pt x="33861" y="19727"/>
                    <a:pt x="33648" y="197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294075" y="2822975"/>
              <a:ext cx="796400" cy="440775"/>
            </a:xfrm>
            <a:custGeom>
              <a:avLst/>
              <a:gdLst/>
              <a:ahLst/>
              <a:cxnLst/>
              <a:rect l="l" t="t" r="r" b="b"/>
              <a:pathLst>
                <a:path w="31856" h="17631" extrusionOk="0">
                  <a:moveTo>
                    <a:pt x="31855" y="17630"/>
                  </a:moveTo>
                  <a:lnTo>
                    <a:pt x="3709" y="17630"/>
                  </a:lnTo>
                  <a:lnTo>
                    <a:pt x="0" y="1"/>
                  </a:lnTo>
                  <a:lnTo>
                    <a:pt x="28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314600" y="2834375"/>
              <a:ext cx="756100" cy="418725"/>
            </a:xfrm>
            <a:custGeom>
              <a:avLst/>
              <a:gdLst/>
              <a:ahLst/>
              <a:cxnLst/>
              <a:rect l="l" t="t" r="r" b="b"/>
              <a:pathLst>
                <a:path w="30244" h="16749" extrusionOk="0">
                  <a:moveTo>
                    <a:pt x="30244" y="16749"/>
                  </a:moveTo>
                  <a:lnTo>
                    <a:pt x="3526" y="16749"/>
                  </a:lnTo>
                  <a:lnTo>
                    <a:pt x="0" y="1"/>
                  </a:lnTo>
                  <a:lnTo>
                    <a:pt x="2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425525" y="3290300"/>
              <a:ext cx="679375" cy="43350"/>
            </a:xfrm>
            <a:custGeom>
              <a:avLst/>
              <a:gdLst/>
              <a:ahLst/>
              <a:cxnLst/>
              <a:rect l="l" t="t" r="r" b="b"/>
              <a:pathLst>
                <a:path w="27175" h="1734" extrusionOk="0">
                  <a:moveTo>
                    <a:pt x="1" y="1"/>
                  </a:moveTo>
                  <a:lnTo>
                    <a:pt x="27175" y="1"/>
                  </a:lnTo>
                  <a:lnTo>
                    <a:pt x="2717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1104875" y="3290300"/>
              <a:ext cx="354125" cy="43350"/>
            </a:xfrm>
            <a:custGeom>
              <a:avLst/>
              <a:gdLst/>
              <a:ahLst/>
              <a:cxnLst/>
              <a:rect l="l" t="t" r="r" b="b"/>
              <a:pathLst>
                <a:path w="14165" h="1734" extrusionOk="0">
                  <a:moveTo>
                    <a:pt x="1" y="1"/>
                  </a:moveTo>
                  <a:lnTo>
                    <a:pt x="14165" y="1"/>
                  </a:lnTo>
                  <a:lnTo>
                    <a:pt x="1416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845000" y="2873900"/>
              <a:ext cx="199875" cy="338925"/>
            </a:xfrm>
            <a:custGeom>
              <a:avLst/>
              <a:gdLst/>
              <a:ahLst/>
              <a:cxnLst/>
              <a:rect l="l" t="t" r="r" b="b"/>
              <a:pathLst>
                <a:path w="7995" h="13557" extrusionOk="0">
                  <a:moveTo>
                    <a:pt x="0" y="0"/>
                  </a:moveTo>
                  <a:lnTo>
                    <a:pt x="3101" y="13557"/>
                  </a:lnTo>
                  <a:lnTo>
                    <a:pt x="7994" y="13557"/>
                  </a:lnTo>
                  <a:lnTo>
                    <a:pt x="48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919475" y="3124650"/>
              <a:ext cx="51675" cy="88175"/>
            </a:xfrm>
            <a:custGeom>
              <a:avLst/>
              <a:gdLst/>
              <a:ahLst/>
              <a:cxnLst/>
              <a:rect l="l" t="t" r="r" b="b"/>
              <a:pathLst>
                <a:path w="2067" h="3527" extrusionOk="0">
                  <a:moveTo>
                    <a:pt x="2067" y="3527"/>
                  </a:moveTo>
                  <a:lnTo>
                    <a:pt x="790" y="3527"/>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929350" y="2930875"/>
              <a:ext cx="91200" cy="281950"/>
            </a:xfrm>
            <a:custGeom>
              <a:avLst/>
              <a:gdLst/>
              <a:ahLst/>
              <a:cxnLst/>
              <a:rect l="l" t="t" r="r" b="b"/>
              <a:pathLst>
                <a:path w="3648" h="11278" extrusionOk="0">
                  <a:moveTo>
                    <a:pt x="3648" y="11278"/>
                  </a:moveTo>
                  <a:lnTo>
                    <a:pt x="2401" y="11278"/>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653500" y="2887575"/>
              <a:ext cx="84375" cy="25"/>
            </a:xfrm>
            <a:custGeom>
              <a:avLst/>
              <a:gdLst/>
              <a:ahLst/>
              <a:cxnLst/>
              <a:rect l="l" t="t" r="r" b="b"/>
              <a:pathLst>
                <a:path w="3375" h="1" fill="none" extrusionOk="0">
                  <a:moveTo>
                    <a:pt x="1"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655775" y="28982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658050" y="290885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660350" y="2920250"/>
              <a:ext cx="84350" cy="25"/>
            </a:xfrm>
            <a:custGeom>
              <a:avLst/>
              <a:gdLst/>
              <a:ahLst/>
              <a:cxnLst/>
              <a:rect l="l" t="t" r="r" b="b"/>
              <a:pathLst>
                <a:path w="3374"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662625" y="29308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655025" y="3176325"/>
              <a:ext cx="84375" cy="25"/>
            </a:xfrm>
            <a:custGeom>
              <a:avLst/>
              <a:gdLst/>
              <a:ahLst/>
              <a:cxnLst/>
              <a:rect l="l" t="t" r="r" b="b"/>
              <a:pathLst>
                <a:path w="3375"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657300" y="3186975"/>
              <a:ext cx="84375" cy="25"/>
            </a:xfrm>
            <a:custGeom>
              <a:avLst/>
              <a:gdLst/>
              <a:ahLst/>
              <a:cxnLst/>
              <a:rect l="l" t="t" r="r" b="b"/>
              <a:pathLst>
                <a:path w="3375" h="1" fill="none" extrusionOk="0">
                  <a:moveTo>
                    <a:pt x="0" y="0"/>
                  </a:moveTo>
                  <a:lnTo>
                    <a:pt x="3374"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659575" y="3197600"/>
              <a:ext cx="84375" cy="25"/>
            </a:xfrm>
            <a:custGeom>
              <a:avLst/>
              <a:gdLst/>
              <a:ahLst/>
              <a:cxnLst/>
              <a:rect l="l" t="t" r="r" b="b"/>
              <a:pathLst>
                <a:path w="3375" h="1" fill="none" extrusionOk="0">
                  <a:moveTo>
                    <a:pt x="1" y="1"/>
                  </a:moveTo>
                  <a:lnTo>
                    <a:pt x="3375"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661850" y="3208250"/>
              <a:ext cx="84375" cy="25"/>
            </a:xfrm>
            <a:custGeom>
              <a:avLst/>
              <a:gdLst/>
              <a:ahLst/>
              <a:cxnLst/>
              <a:rect l="l" t="t" r="r" b="b"/>
              <a:pathLst>
                <a:path w="3375" h="1" fill="none" extrusionOk="0">
                  <a:moveTo>
                    <a:pt x="1" y="0"/>
                  </a:moveTo>
                  <a:lnTo>
                    <a:pt x="3375"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664150" y="3218875"/>
              <a:ext cx="84350" cy="25"/>
            </a:xfrm>
            <a:custGeom>
              <a:avLst/>
              <a:gdLst/>
              <a:ahLst/>
              <a:cxnLst/>
              <a:rect l="l" t="t" r="r" b="b"/>
              <a:pathLst>
                <a:path w="3374"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455175" y="29088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457450" y="29194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459725" y="293012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462000" y="2940775"/>
              <a:ext cx="83625" cy="25"/>
            </a:xfrm>
            <a:custGeom>
              <a:avLst/>
              <a:gdLst/>
              <a:ahLst/>
              <a:cxnLst/>
              <a:rect l="l" t="t" r="r" b="b"/>
              <a:pathLst>
                <a:path w="3345" h="1" fill="none" extrusionOk="0">
                  <a:moveTo>
                    <a:pt x="1"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464275" y="2951400"/>
              <a:ext cx="83625" cy="25"/>
            </a:xfrm>
            <a:custGeom>
              <a:avLst/>
              <a:gdLst/>
              <a:ahLst/>
              <a:cxnLst/>
              <a:rect l="l" t="t" r="r" b="b"/>
              <a:pathLst>
                <a:path w="3345" h="1" fill="none" extrusionOk="0">
                  <a:moveTo>
                    <a:pt x="1" y="1"/>
                  </a:moveTo>
                  <a:lnTo>
                    <a:pt x="334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752275" y="302360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754575" y="3034225"/>
              <a:ext cx="83600" cy="25"/>
            </a:xfrm>
            <a:custGeom>
              <a:avLst/>
              <a:gdLst/>
              <a:ahLst/>
              <a:cxnLst/>
              <a:rect l="l" t="t" r="r" b="b"/>
              <a:pathLst>
                <a:path w="3344" h="1" fill="none" extrusionOk="0">
                  <a:moveTo>
                    <a:pt x="0" y="1"/>
                  </a:moveTo>
                  <a:lnTo>
                    <a:pt x="334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756850" y="3044875"/>
              <a:ext cx="83600" cy="25"/>
            </a:xfrm>
            <a:custGeom>
              <a:avLst/>
              <a:gdLst/>
              <a:ahLst/>
              <a:cxnLst/>
              <a:rect l="l" t="t" r="r" b="b"/>
              <a:pathLst>
                <a:path w="3344" h="1" fill="none" extrusionOk="0">
                  <a:moveTo>
                    <a:pt x="0"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758375" y="3055500"/>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760650"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388300" y="302360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390575" y="3034225"/>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392850" y="304487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395125" y="30555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397425"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599550" y="2876175"/>
              <a:ext cx="138325" cy="58525"/>
            </a:xfrm>
            <a:custGeom>
              <a:avLst/>
              <a:gdLst/>
              <a:ahLst/>
              <a:cxnLst/>
              <a:rect l="l" t="t" r="r" b="b"/>
              <a:pathLst>
                <a:path w="5533" h="2341" fill="none" extrusionOk="0">
                  <a:moveTo>
                    <a:pt x="0" y="2341"/>
                  </a:moveTo>
                  <a:lnTo>
                    <a:pt x="1915" y="0"/>
                  </a:lnTo>
                  <a:lnTo>
                    <a:pt x="5532"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709725" y="3050175"/>
              <a:ext cx="140600" cy="33475"/>
            </a:xfrm>
            <a:custGeom>
              <a:avLst/>
              <a:gdLst/>
              <a:ahLst/>
              <a:cxnLst/>
              <a:rect l="l" t="t" r="r" b="b"/>
              <a:pathLst>
                <a:path w="5624" h="1339" fill="none" extrusionOk="0">
                  <a:moveTo>
                    <a:pt x="1" y="1"/>
                  </a:moveTo>
                  <a:lnTo>
                    <a:pt x="2098" y="1338"/>
                  </a:lnTo>
                  <a:lnTo>
                    <a:pt x="5624" y="1338"/>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716575" y="3124650"/>
              <a:ext cx="146675" cy="38025"/>
            </a:xfrm>
            <a:custGeom>
              <a:avLst/>
              <a:gdLst/>
              <a:ahLst/>
              <a:cxnLst/>
              <a:rect l="l" t="t" r="r" b="b"/>
              <a:pathLst>
                <a:path w="5867" h="1521" fill="none" extrusionOk="0">
                  <a:moveTo>
                    <a:pt x="0" y="1"/>
                  </a:moveTo>
                  <a:lnTo>
                    <a:pt x="2219" y="1521"/>
                  </a:lnTo>
                  <a:lnTo>
                    <a:pt x="5867" y="152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639050" y="3160375"/>
              <a:ext cx="112500" cy="75250"/>
            </a:xfrm>
            <a:custGeom>
              <a:avLst/>
              <a:gdLst/>
              <a:ahLst/>
              <a:cxnLst/>
              <a:rect l="l" t="t" r="r" b="b"/>
              <a:pathLst>
                <a:path w="4500" h="3010" fill="none" extrusionOk="0">
                  <a:moveTo>
                    <a:pt x="1" y="0"/>
                  </a:moveTo>
                  <a:lnTo>
                    <a:pt x="609" y="3010"/>
                  </a:lnTo>
                  <a:lnTo>
                    <a:pt x="4500" y="301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470375" y="2891375"/>
              <a:ext cx="96525" cy="36500"/>
            </a:xfrm>
            <a:custGeom>
              <a:avLst/>
              <a:gdLst/>
              <a:ahLst/>
              <a:cxnLst/>
              <a:rect l="l" t="t" r="r" b="b"/>
              <a:pathLst>
                <a:path w="3861" h="1460" fill="none" extrusionOk="0">
                  <a:moveTo>
                    <a:pt x="3860" y="1459"/>
                  </a:moveTo>
                  <a:lnTo>
                    <a:pt x="3556" y="0"/>
                  </a:lnTo>
                  <a:lnTo>
                    <a:pt x="0"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400450" y="3036500"/>
              <a:ext cx="116300" cy="44100"/>
            </a:xfrm>
            <a:custGeom>
              <a:avLst/>
              <a:gdLst/>
              <a:ahLst/>
              <a:cxnLst/>
              <a:rect l="l" t="t" r="r" b="b"/>
              <a:pathLst>
                <a:path w="4652" h="1764" fill="none" extrusionOk="0">
                  <a:moveTo>
                    <a:pt x="1" y="1764"/>
                  </a:moveTo>
                  <a:lnTo>
                    <a:pt x="3466" y="1764"/>
                  </a:lnTo>
                  <a:lnTo>
                    <a:pt x="4651"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572950" y="2940775"/>
              <a:ext cx="20550" cy="31175"/>
            </a:xfrm>
            <a:custGeom>
              <a:avLst/>
              <a:gdLst/>
              <a:ahLst/>
              <a:cxnLst/>
              <a:rect l="l" t="t" r="r" b="b"/>
              <a:pathLst>
                <a:path w="822" h="1247" fill="none" extrusionOk="0">
                  <a:moveTo>
                    <a:pt x="791" y="365"/>
                  </a:moveTo>
                  <a:cubicBezTo>
                    <a:pt x="821" y="517"/>
                    <a:pt x="760" y="638"/>
                    <a:pt x="669" y="699"/>
                  </a:cubicBezTo>
                  <a:lnTo>
                    <a:pt x="760" y="1246"/>
                  </a:lnTo>
                  <a:cubicBezTo>
                    <a:pt x="730" y="1246"/>
                    <a:pt x="669" y="1216"/>
                    <a:pt x="608" y="1216"/>
                  </a:cubicBezTo>
                  <a:cubicBezTo>
                    <a:pt x="548" y="1216"/>
                    <a:pt x="487" y="1246"/>
                    <a:pt x="426" y="1246"/>
                  </a:cubicBezTo>
                  <a:lnTo>
                    <a:pt x="305" y="699"/>
                  </a:lnTo>
                  <a:cubicBezTo>
                    <a:pt x="183" y="638"/>
                    <a:pt x="61" y="517"/>
                    <a:pt x="31" y="365"/>
                  </a:cubicBezTo>
                  <a:cubicBezTo>
                    <a:pt x="1" y="152"/>
                    <a:pt x="122" y="0"/>
                    <a:pt x="335" y="0"/>
                  </a:cubicBezTo>
                  <a:cubicBezTo>
                    <a:pt x="548" y="0"/>
                    <a:pt x="760" y="152"/>
                    <a:pt x="791" y="36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563075" y="3018275"/>
              <a:ext cx="69925" cy="25"/>
            </a:xfrm>
            <a:custGeom>
              <a:avLst/>
              <a:gdLst/>
              <a:ahLst/>
              <a:cxnLst/>
              <a:rect l="l" t="t" r="r" b="b"/>
              <a:pathLst>
                <a:path w="2797" h="1" fill="none" extrusionOk="0">
                  <a:moveTo>
                    <a:pt x="0" y="0"/>
                  </a:moveTo>
                  <a:lnTo>
                    <a:pt x="2797" y="0"/>
                  </a:lnTo>
                  <a:cubicBezTo>
                    <a:pt x="2797" y="0"/>
                    <a:pt x="2797" y="0"/>
                    <a:pt x="2797" y="0"/>
                  </a:cubicBezTo>
                  <a:lnTo>
                    <a:pt x="31" y="0"/>
                  </a:lnTo>
                  <a:cubicBezTo>
                    <a:pt x="31" y="0"/>
                    <a:pt x="3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556225" y="2971150"/>
              <a:ext cx="76025" cy="35750"/>
            </a:xfrm>
            <a:custGeom>
              <a:avLst/>
              <a:gdLst/>
              <a:ahLst/>
              <a:cxnLst/>
              <a:rect l="l" t="t" r="r" b="b"/>
              <a:pathLst>
                <a:path w="3041" h="1430" fill="none" extrusionOk="0">
                  <a:moveTo>
                    <a:pt x="1429" y="31"/>
                  </a:moveTo>
                  <a:cubicBezTo>
                    <a:pt x="1399" y="31"/>
                    <a:pt x="1338" y="1"/>
                    <a:pt x="1277" y="1"/>
                  </a:cubicBezTo>
                  <a:cubicBezTo>
                    <a:pt x="1217" y="1"/>
                    <a:pt x="1156" y="31"/>
                    <a:pt x="1095" y="31"/>
                  </a:cubicBezTo>
                  <a:cubicBezTo>
                    <a:pt x="426" y="122"/>
                    <a:pt x="1" y="730"/>
                    <a:pt x="122" y="1429"/>
                  </a:cubicBezTo>
                  <a:lnTo>
                    <a:pt x="3040" y="1429"/>
                  </a:lnTo>
                  <a:cubicBezTo>
                    <a:pt x="2858" y="700"/>
                    <a:pt x="2189" y="92"/>
                    <a:pt x="1429" y="31"/>
                  </a:cubicBezTo>
                  <a:close/>
                  <a:moveTo>
                    <a:pt x="974" y="1095"/>
                  </a:moveTo>
                  <a:cubicBezTo>
                    <a:pt x="791" y="1095"/>
                    <a:pt x="609" y="943"/>
                    <a:pt x="548" y="761"/>
                  </a:cubicBezTo>
                  <a:cubicBezTo>
                    <a:pt x="518" y="578"/>
                    <a:pt x="639" y="426"/>
                    <a:pt x="822" y="426"/>
                  </a:cubicBezTo>
                  <a:cubicBezTo>
                    <a:pt x="1004" y="426"/>
                    <a:pt x="1186" y="578"/>
                    <a:pt x="1247" y="761"/>
                  </a:cubicBezTo>
                  <a:cubicBezTo>
                    <a:pt x="1277" y="943"/>
                    <a:pt x="1156" y="1095"/>
                    <a:pt x="974" y="1095"/>
                  </a:cubicBezTo>
                  <a:close/>
                  <a:moveTo>
                    <a:pt x="2098" y="1095"/>
                  </a:moveTo>
                  <a:cubicBezTo>
                    <a:pt x="1916" y="1095"/>
                    <a:pt x="1733" y="943"/>
                    <a:pt x="1703" y="761"/>
                  </a:cubicBezTo>
                  <a:cubicBezTo>
                    <a:pt x="1642" y="578"/>
                    <a:pt x="1764" y="426"/>
                    <a:pt x="1946" y="426"/>
                  </a:cubicBezTo>
                  <a:cubicBezTo>
                    <a:pt x="2159" y="426"/>
                    <a:pt x="2341" y="578"/>
                    <a:pt x="2372" y="761"/>
                  </a:cubicBezTo>
                  <a:cubicBezTo>
                    <a:pt x="2402" y="943"/>
                    <a:pt x="2281" y="1095"/>
                    <a:pt x="2098" y="109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524325" y="3018275"/>
              <a:ext cx="171000" cy="89700"/>
            </a:xfrm>
            <a:custGeom>
              <a:avLst/>
              <a:gdLst/>
              <a:ahLst/>
              <a:cxnLst/>
              <a:rect l="l" t="t" r="r" b="b"/>
              <a:pathLst>
                <a:path w="6840" h="3588" fill="none" extrusionOk="0">
                  <a:moveTo>
                    <a:pt x="6079" y="0"/>
                  </a:moveTo>
                  <a:lnTo>
                    <a:pt x="6839" y="3587"/>
                  </a:lnTo>
                  <a:lnTo>
                    <a:pt x="730" y="3587"/>
                  </a:lnTo>
                  <a:lnTo>
                    <a:pt x="0" y="0"/>
                  </a:ln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541025" y="3006875"/>
              <a:ext cx="115550" cy="11425"/>
            </a:xfrm>
            <a:custGeom>
              <a:avLst/>
              <a:gdLst/>
              <a:ahLst/>
              <a:cxnLst/>
              <a:rect l="l" t="t" r="r" b="b"/>
              <a:pathLst>
                <a:path w="4622" h="457" fill="none" extrusionOk="0">
                  <a:moveTo>
                    <a:pt x="4591" y="244"/>
                  </a:moveTo>
                  <a:cubicBezTo>
                    <a:pt x="4621" y="335"/>
                    <a:pt x="4560" y="396"/>
                    <a:pt x="4500" y="456"/>
                  </a:cubicBezTo>
                  <a:lnTo>
                    <a:pt x="183" y="456"/>
                  </a:lnTo>
                  <a:cubicBezTo>
                    <a:pt x="183" y="426"/>
                    <a:pt x="153" y="426"/>
                    <a:pt x="123" y="396"/>
                  </a:cubicBezTo>
                  <a:cubicBezTo>
                    <a:pt x="62" y="365"/>
                    <a:pt x="31" y="304"/>
                    <a:pt x="31" y="244"/>
                  </a:cubicBezTo>
                  <a:cubicBezTo>
                    <a:pt x="1" y="122"/>
                    <a:pt x="92" y="0"/>
                    <a:pt x="214" y="0"/>
                  </a:cubicBezTo>
                  <a:lnTo>
                    <a:pt x="4317" y="0"/>
                  </a:lnTo>
                  <a:cubicBezTo>
                    <a:pt x="4378" y="0"/>
                    <a:pt x="4439" y="31"/>
                    <a:pt x="4500" y="92"/>
                  </a:cubicBezTo>
                  <a:cubicBezTo>
                    <a:pt x="4530" y="122"/>
                    <a:pt x="4560" y="183"/>
                    <a:pt x="4591" y="244"/>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545600" y="3018275"/>
              <a:ext cx="107925" cy="25"/>
            </a:xfrm>
            <a:custGeom>
              <a:avLst/>
              <a:gdLst/>
              <a:ahLst/>
              <a:cxnLst/>
              <a:rect l="l" t="t" r="r" b="b"/>
              <a:pathLst>
                <a:path w="4317" h="1" fill="none" extrusionOk="0">
                  <a:moveTo>
                    <a:pt x="4317" y="0"/>
                  </a:moveTo>
                  <a:cubicBezTo>
                    <a:pt x="4286" y="0"/>
                    <a:pt x="4256" y="0"/>
                    <a:pt x="4225" y="0"/>
                  </a:cubicBezTo>
                  <a:lnTo>
                    <a:pt x="122" y="0"/>
                  </a:lnTo>
                  <a:cubicBezTo>
                    <a:pt x="92" y="0"/>
                    <a:pt x="6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39"/>
          <p:cNvGrpSpPr/>
          <p:nvPr/>
        </p:nvGrpSpPr>
        <p:grpSpPr>
          <a:xfrm>
            <a:off x="7362578" y="5014818"/>
            <a:ext cx="1475329" cy="818525"/>
            <a:chOff x="7362578" y="5014818"/>
            <a:chExt cx="1475329" cy="818525"/>
          </a:xfrm>
        </p:grpSpPr>
        <p:sp>
          <p:nvSpPr>
            <p:cNvPr id="1108" name="Google Shape;1108;p39"/>
            <p:cNvSpPr/>
            <p:nvPr/>
          </p:nvSpPr>
          <p:spPr>
            <a:xfrm>
              <a:off x="7367233" y="5123629"/>
              <a:ext cx="1469115" cy="709714"/>
            </a:xfrm>
            <a:custGeom>
              <a:avLst/>
              <a:gdLst/>
              <a:ahLst/>
              <a:cxnLst/>
              <a:rect l="l" t="t" r="r" b="b"/>
              <a:pathLst>
                <a:path w="57449" h="27753" extrusionOk="0">
                  <a:moveTo>
                    <a:pt x="57449" y="1"/>
                  </a:moveTo>
                  <a:lnTo>
                    <a:pt x="54713" y="26840"/>
                  </a:lnTo>
                  <a:cubicBezTo>
                    <a:pt x="54652" y="27357"/>
                    <a:pt x="54105" y="27752"/>
                    <a:pt x="53406" y="27752"/>
                  </a:cubicBezTo>
                  <a:lnTo>
                    <a:pt x="4013" y="27752"/>
                  </a:lnTo>
                  <a:cubicBezTo>
                    <a:pt x="3344" y="27752"/>
                    <a:pt x="2797" y="27357"/>
                    <a:pt x="2736" y="26840"/>
                  </a:cubicBezTo>
                  <a:lnTo>
                    <a:pt x="1" y="31"/>
                  </a:lnTo>
                  <a:cubicBezTo>
                    <a:pt x="214" y="396"/>
                    <a:pt x="761" y="670"/>
                    <a:pt x="1429" y="670"/>
                  </a:cubicBezTo>
                  <a:lnTo>
                    <a:pt x="55898" y="670"/>
                  </a:lnTo>
                  <a:cubicBezTo>
                    <a:pt x="56567" y="670"/>
                    <a:pt x="57084" y="396"/>
                    <a:pt x="57327" y="1"/>
                  </a:cubicBezTo>
                  <a:lnTo>
                    <a:pt x="57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7460521" y="5189708"/>
              <a:ext cx="1293431" cy="592310"/>
            </a:xfrm>
            <a:custGeom>
              <a:avLst/>
              <a:gdLst/>
              <a:ahLst/>
              <a:cxnLst/>
              <a:rect l="l" t="t" r="r" b="b"/>
              <a:pathLst>
                <a:path w="50579" h="23162" extrusionOk="0">
                  <a:moveTo>
                    <a:pt x="50427" y="1672"/>
                  </a:moveTo>
                  <a:lnTo>
                    <a:pt x="47387" y="21703"/>
                  </a:lnTo>
                  <a:cubicBezTo>
                    <a:pt x="47296" y="22524"/>
                    <a:pt x="46384" y="23162"/>
                    <a:pt x="45290" y="23162"/>
                  </a:cubicBezTo>
                  <a:lnTo>
                    <a:pt x="4864" y="23162"/>
                  </a:lnTo>
                  <a:cubicBezTo>
                    <a:pt x="3769" y="23162"/>
                    <a:pt x="2857" y="22524"/>
                    <a:pt x="2766" y="21703"/>
                  </a:cubicBezTo>
                  <a:cubicBezTo>
                    <a:pt x="2766" y="21703"/>
                    <a:pt x="487" y="6931"/>
                    <a:pt x="91" y="2007"/>
                  </a:cubicBezTo>
                  <a:cubicBezTo>
                    <a:pt x="0" y="1156"/>
                    <a:pt x="882" y="426"/>
                    <a:pt x="2006" y="426"/>
                  </a:cubicBezTo>
                  <a:cubicBezTo>
                    <a:pt x="2523" y="426"/>
                    <a:pt x="3131" y="426"/>
                    <a:pt x="3800" y="426"/>
                  </a:cubicBezTo>
                  <a:cubicBezTo>
                    <a:pt x="13040" y="335"/>
                    <a:pt x="37083" y="122"/>
                    <a:pt x="46688" y="31"/>
                  </a:cubicBezTo>
                  <a:cubicBezTo>
                    <a:pt x="47357" y="31"/>
                    <a:pt x="47965" y="31"/>
                    <a:pt x="48481" y="1"/>
                  </a:cubicBezTo>
                  <a:cubicBezTo>
                    <a:pt x="49667" y="1"/>
                    <a:pt x="50579" y="791"/>
                    <a:pt x="50427" y="1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7557671" y="5190475"/>
              <a:ext cx="1096805" cy="441535"/>
            </a:xfrm>
            <a:custGeom>
              <a:avLst/>
              <a:gdLst/>
              <a:ahLst/>
              <a:cxnLst/>
              <a:rect l="l" t="t" r="r" b="b"/>
              <a:pathLst>
                <a:path w="42890" h="17266" extrusionOk="0">
                  <a:moveTo>
                    <a:pt x="42889" y="1"/>
                  </a:moveTo>
                  <a:lnTo>
                    <a:pt x="40427" y="15989"/>
                  </a:lnTo>
                  <a:cubicBezTo>
                    <a:pt x="40336" y="16718"/>
                    <a:pt x="39576" y="17266"/>
                    <a:pt x="38634" y="17266"/>
                  </a:cubicBezTo>
                  <a:lnTo>
                    <a:pt x="3983" y="17266"/>
                  </a:lnTo>
                  <a:cubicBezTo>
                    <a:pt x="3040" y="17266"/>
                    <a:pt x="2250" y="16718"/>
                    <a:pt x="2189" y="15989"/>
                  </a:cubicBezTo>
                  <a:cubicBezTo>
                    <a:pt x="2189" y="15989"/>
                    <a:pt x="548" y="5411"/>
                    <a:pt x="1" y="396"/>
                  </a:cubicBezTo>
                  <a:cubicBezTo>
                    <a:pt x="9241" y="305"/>
                    <a:pt x="33284" y="92"/>
                    <a:pt x="42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61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58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7410757" y="5024919"/>
              <a:ext cx="1357976" cy="93314"/>
            </a:xfrm>
            <a:custGeom>
              <a:avLst/>
              <a:gdLst/>
              <a:ahLst/>
              <a:cxnLst/>
              <a:rect l="l" t="t" r="r" b="b"/>
              <a:pathLst>
                <a:path w="53103" h="3649" extrusionOk="0">
                  <a:moveTo>
                    <a:pt x="52920" y="3040"/>
                  </a:moveTo>
                  <a:cubicBezTo>
                    <a:pt x="52707" y="3405"/>
                    <a:pt x="52221" y="3648"/>
                    <a:pt x="51613" y="3648"/>
                  </a:cubicBezTo>
                  <a:lnTo>
                    <a:pt x="1490" y="3648"/>
                  </a:lnTo>
                  <a:cubicBezTo>
                    <a:pt x="882" y="3648"/>
                    <a:pt x="396" y="3405"/>
                    <a:pt x="153" y="3071"/>
                  </a:cubicBezTo>
                  <a:cubicBezTo>
                    <a:pt x="1" y="2797"/>
                    <a:pt x="1" y="2493"/>
                    <a:pt x="214" y="2220"/>
                  </a:cubicBezTo>
                  <a:lnTo>
                    <a:pt x="1612" y="426"/>
                  </a:lnTo>
                  <a:cubicBezTo>
                    <a:pt x="1794" y="153"/>
                    <a:pt x="2159" y="1"/>
                    <a:pt x="2585" y="1"/>
                  </a:cubicBezTo>
                  <a:lnTo>
                    <a:pt x="50519" y="1"/>
                  </a:lnTo>
                  <a:cubicBezTo>
                    <a:pt x="50914" y="1"/>
                    <a:pt x="51278" y="153"/>
                    <a:pt x="51491" y="426"/>
                  </a:cubicBezTo>
                  <a:lnTo>
                    <a:pt x="52889" y="2220"/>
                  </a:lnTo>
                  <a:cubicBezTo>
                    <a:pt x="53102" y="2493"/>
                    <a:pt x="53102" y="2797"/>
                    <a:pt x="52920" y="30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9"/>
          <p:cNvGrpSpPr/>
          <p:nvPr/>
        </p:nvGrpSpPr>
        <p:grpSpPr>
          <a:xfrm>
            <a:off x="2948872" y="3272811"/>
            <a:ext cx="3246282" cy="1639214"/>
            <a:chOff x="-2159247" y="3391092"/>
            <a:chExt cx="2030830" cy="1025470"/>
          </a:xfrm>
        </p:grpSpPr>
        <p:sp>
          <p:nvSpPr>
            <p:cNvPr id="1115" name="Google Shape;1115;p39"/>
            <p:cNvSpPr/>
            <p:nvPr/>
          </p:nvSpPr>
          <p:spPr>
            <a:xfrm>
              <a:off x="-1755685" y="3957363"/>
              <a:ext cx="430796" cy="348546"/>
            </a:xfrm>
            <a:custGeom>
              <a:avLst/>
              <a:gdLst/>
              <a:ahLst/>
              <a:cxnLst/>
              <a:rect l="l" t="t" r="r" b="b"/>
              <a:pathLst>
                <a:path w="22129" h="17904" extrusionOk="0">
                  <a:moveTo>
                    <a:pt x="11551" y="16657"/>
                  </a:moveTo>
                  <a:cubicBezTo>
                    <a:pt x="13344" y="17630"/>
                    <a:pt x="15593" y="17904"/>
                    <a:pt x="17478" y="16992"/>
                  </a:cubicBezTo>
                  <a:cubicBezTo>
                    <a:pt x="18937" y="16262"/>
                    <a:pt x="19970" y="14834"/>
                    <a:pt x="20822" y="13496"/>
                  </a:cubicBezTo>
                  <a:cubicBezTo>
                    <a:pt x="21521" y="12372"/>
                    <a:pt x="22037" y="11186"/>
                    <a:pt x="22098" y="9879"/>
                  </a:cubicBezTo>
                  <a:cubicBezTo>
                    <a:pt x="22129" y="9636"/>
                    <a:pt x="22129" y="9362"/>
                    <a:pt x="22098" y="9089"/>
                  </a:cubicBezTo>
                  <a:cubicBezTo>
                    <a:pt x="22098" y="9028"/>
                    <a:pt x="22098" y="8998"/>
                    <a:pt x="22068" y="8937"/>
                  </a:cubicBezTo>
                  <a:cubicBezTo>
                    <a:pt x="21855" y="6900"/>
                    <a:pt x="20730" y="5259"/>
                    <a:pt x="19150" y="4226"/>
                  </a:cubicBezTo>
                  <a:cubicBezTo>
                    <a:pt x="17235" y="2949"/>
                    <a:pt x="14712" y="2554"/>
                    <a:pt x="12463" y="3344"/>
                  </a:cubicBezTo>
                  <a:cubicBezTo>
                    <a:pt x="10943" y="3891"/>
                    <a:pt x="9393" y="4985"/>
                    <a:pt x="7812" y="3952"/>
                  </a:cubicBezTo>
                  <a:lnTo>
                    <a:pt x="1885" y="92"/>
                  </a:lnTo>
                  <a:cubicBezTo>
                    <a:pt x="1763" y="1"/>
                    <a:pt x="1642" y="31"/>
                    <a:pt x="1551" y="92"/>
                  </a:cubicBezTo>
                  <a:cubicBezTo>
                    <a:pt x="1490" y="122"/>
                    <a:pt x="1429" y="153"/>
                    <a:pt x="1399" y="213"/>
                  </a:cubicBezTo>
                  <a:lnTo>
                    <a:pt x="152" y="2128"/>
                  </a:lnTo>
                  <a:cubicBezTo>
                    <a:pt x="0" y="2341"/>
                    <a:pt x="183" y="2554"/>
                    <a:pt x="365" y="2584"/>
                  </a:cubicBezTo>
                  <a:lnTo>
                    <a:pt x="6201" y="6414"/>
                  </a:lnTo>
                  <a:cubicBezTo>
                    <a:pt x="6718" y="6748"/>
                    <a:pt x="7143" y="7265"/>
                    <a:pt x="7356" y="7873"/>
                  </a:cubicBezTo>
                  <a:cubicBezTo>
                    <a:pt x="7356" y="7934"/>
                    <a:pt x="7387" y="8025"/>
                    <a:pt x="7417" y="8086"/>
                  </a:cubicBezTo>
                  <a:cubicBezTo>
                    <a:pt x="7751" y="9302"/>
                    <a:pt x="7660" y="10517"/>
                    <a:pt x="7934" y="11733"/>
                  </a:cubicBezTo>
                  <a:cubicBezTo>
                    <a:pt x="8147" y="12736"/>
                    <a:pt x="8542" y="13648"/>
                    <a:pt x="9119" y="14469"/>
                  </a:cubicBezTo>
                  <a:cubicBezTo>
                    <a:pt x="9271" y="14682"/>
                    <a:pt x="9423" y="14894"/>
                    <a:pt x="9606" y="15077"/>
                  </a:cubicBezTo>
                  <a:cubicBezTo>
                    <a:pt x="10153" y="15715"/>
                    <a:pt x="10791" y="16232"/>
                    <a:pt x="11551" y="166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1573431" y="4126594"/>
              <a:ext cx="233746" cy="159750"/>
            </a:xfrm>
            <a:custGeom>
              <a:avLst/>
              <a:gdLst/>
              <a:ahLst/>
              <a:cxnLst/>
              <a:rect l="l" t="t" r="r" b="b"/>
              <a:pathLst>
                <a:path w="12007" h="8206" extrusionOk="0">
                  <a:moveTo>
                    <a:pt x="11915" y="1"/>
                  </a:moveTo>
                  <a:cubicBezTo>
                    <a:pt x="11794" y="213"/>
                    <a:pt x="11824" y="244"/>
                    <a:pt x="11672" y="396"/>
                  </a:cubicBezTo>
                  <a:cubicBezTo>
                    <a:pt x="11277" y="821"/>
                    <a:pt x="10578" y="1247"/>
                    <a:pt x="10001" y="1338"/>
                  </a:cubicBezTo>
                  <a:cubicBezTo>
                    <a:pt x="9849" y="1361"/>
                    <a:pt x="9695" y="1370"/>
                    <a:pt x="9539" y="1370"/>
                  </a:cubicBezTo>
                  <a:cubicBezTo>
                    <a:pt x="9073" y="1370"/>
                    <a:pt x="8595" y="1285"/>
                    <a:pt x="8116" y="1217"/>
                  </a:cubicBezTo>
                  <a:cubicBezTo>
                    <a:pt x="7698" y="1157"/>
                    <a:pt x="7280" y="1097"/>
                    <a:pt x="6862" y="1097"/>
                  </a:cubicBezTo>
                  <a:cubicBezTo>
                    <a:pt x="6642" y="1097"/>
                    <a:pt x="6422" y="1114"/>
                    <a:pt x="6201" y="1156"/>
                  </a:cubicBezTo>
                  <a:cubicBezTo>
                    <a:pt x="5624" y="1277"/>
                    <a:pt x="5107" y="1612"/>
                    <a:pt x="4621" y="2007"/>
                  </a:cubicBezTo>
                  <a:cubicBezTo>
                    <a:pt x="4195" y="2372"/>
                    <a:pt x="3769" y="2797"/>
                    <a:pt x="3344" y="3192"/>
                  </a:cubicBezTo>
                  <a:cubicBezTo>
                    <a:pt x="2918" y="3587"/>
                    <a:pt x="2493" y="3922"/>
                    <a:pt x="1976" y="4165"/>
                  </a:cubicBezTo>
                  <a:cubicBezTo>
                    <a:pt x="1490" y="4378"/>
                    <a:pt x="912" y="4530"/>
                    <a:pt x="365" y="4530"/>
                  </a:cubicBezTo>
                  <a:cubicBezTo>
                    <a:pt x="365" y="4530"/>
                    <a:pt x="365" y="4530"/>
                    <a:pt x="335" y="4560"/>
                  </a:cubicBezTo>
                  <a:cubicBezTo>
                    <a:pt x="244" y="4621"/>
                    <a:pt x="122" y="4712"/>
                    <a:pt x="0" y="4773"/>
                  </a:cubicBezTo>
                  <a:cubicBezTo>
                    <a:pt x="92" y="4925"/>
                    <a:pt x="183" y="5077"/>
                    <a:pt x="274" y="5229"/>
                  </a:cubicBezTo>
                  <a:cubicBezTo>
                    <a:pt x="669" y="5867"/>
                    <a:pt x="1186" y="6445"/>
                    <a:pt x="1794" y="6901"/>
                  </a:cubicBezTo>
                  <a:cubicBezTo>
                    <a:pt x="2928" y="7756"/>
                    <a:pt x="4213" y="8206"/>
                    <a:pt x="5447" y="8206"/>
                  </a:cubicBezTo>
                  <a:cubicBezTo>
                    <a:pt x="5965" y="8206"/>
                    <a:pt x="6475" y="8126"/>
                    <a:pt x="6961" y="7964"/>
                  </a:cubicBezTo>
                  <a:cubicBezTo>
                    <a:pt x="8238" y="7539"/>
                    <a:pt x="9301" y="6445"/>
                    <a:pt x="10061" y="5533"/>
                  </a:cubicBezTo>
                  <a:cubicBezTo>
                    <a:pt x="10153" y="5411"/>
                    <a:pt x="10244" y="5290"/>
                    <a:pt x="10335" y="5198"/>
                  </a:cubicBezTo>
                  <a:cubicBezTo>
                    <a:pt x="11399" y="3891"/>
                    <a:pt x="11946" y="2645"/>
                    <a:pt x="12007" y="1338"/>
                  </a:cubicBezTo>
                  <a:cubicBezTo>
                    <a:pt x="12007" y="1308"/>
                    <a:pt x="12007" y="1277"/>
                    <a:pt x="12007" y="1217"/>
                  </a:cubicBezTo>
                  <a:cubicBezTo>
                    <a:pt x="12007" y="821"/>
                    <a:pt x="11976" y="396"/>
                    <a:pt x="119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1563969" y="4146120"/>
              <a:ext cx="217179" cy="131600"/>
            </a:xfrm>
            <a:custGeom>
              <a:avLst/>
              <a:gdLst/>
              <a:ahLst/>
              <a:cxnLst/>
              <a:rect l="l" t="t" r="r" b="b"/>
              <a:pathLst>
                <a:path w="11156" h="6760" extrusionOk="0">
                  <a:moveTo>
                    <a:pt x="11156" y="1"/>
                  </a:moveTo>
                  <a:cubicBezTo>
                    <a:pt x="10670" y="305"/>
                    <a:pt x="10092" y="517"/>
                    <a:pt x="9515" y="609"/>
                  </a:cubicBezTo>
                  <a:cubicBezTo>
                    <a:pt x="9251" y="661"/>
                    <a:pt x="8985" y="680"/>
                    <a:pt x="8717" y="680"/>
                  </a:cubicBezTo>
                  <a:cubicBezTo>
                    <a:pt x="8088" y="680"/>
                    <a:pt x="7448" y="578"/>
                    <a:pt x="6810" y="578"/>
                  </a:cubicBezTo>
                  <a:cubicBezTo>
                    <a:pt x="6464" y="578"/>
                    <a:pt x="6119" y="608"/>
                    <a:pt x="5776" y="700"/>
                  </a:cubicBezTo>
                  <a:cubicBezTo>
                    <a:pt x="4621" y="1034"/>
                    <a:pt x="3952" y="2159"/>
                    <a:pt x="3010" y="2828"/>
                  </a:cubicBezTo>
                  <a:cubicBezTo>
                    <a:pt x="2098" y="3435"/>
                    <a:pt x="1095" y="3861"/>
                    <a:pt x="1" y="3983"/>
                  </a:cubicBezTo>
                  <a:cubicBezTo>
                    <a:pt x="396" y="4560"/>
                    <a:pt x="882" y="5077"/>
                    <a:pt x="1429" y="5502"/>
                  </a:cubicBezTo>
                  <a:cubicBezTo>
                    <a:pt x="2508" y="6322"/>
                    <a:pt x="3755" y="6759"/>
                    <a:pt x="4931" y="6759"/>
                  </a:cubicBezTo>
                  <a:cubicBezTo>
                    <a:pt x="5412" y="6759"/>
                    <a:pt x="5882" y="6686"/>
                    <a:pt x="6323" y="6536"/>
                  </a:cubicBezTo>
                  <a:cubicBezTo>
                    <a:pt x="7569" y="6110"/>
                    <a:pt x="8572" y="5077"/>
                    <a:pt x="9302" y="4195"/>
                  </a:cubicBezTo>
                  <a:cubicBezTo>
                    <a:pt x="9393" y="4104"/>
                    <a:pt x="9484" y="3983"/>
                    <a:pt x="9575" y="3891"/>
                  </a:cubicBezTo>
                  <a:cubicBezTo>
                    <a:pt x="10578" y="2645"/>
                    <a:pt x="11095" y="1460"/>
                    <a:pt x="11156" y="214"/>
                  </a:cubicBezTo>
                  <a:cubicBezTo>
                    <a:pt x="11156" y="183"/>
                    <a:pt x="11156" y="153"/>
                    <a:pt x="11156" y="92"/>
                  </a:cubicBezTo>
                  <a:cubicBezTo>
                    <a:pt x="11156" y="62"/>
                    <a:pt x="11156" y="31"/>
                    <a:pt x="11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1501829" y="4039029"/>
              <a:ext cx="145578" cy="105923"/>
            </a:xfrm>
            <a:custGeom>
              <a:avLst/>
              <a:gdLst/>
              <a:ahLst/>
              <a:cxnLst/>
              <a:rect l="l" t="t" r="r" b="b"/>
              <a:pathLst>
                <a:path w="7478" h="5441" extrusionOk="0">
                  <a:moveTo>
                    <a:pt x="243" y="821"/>
                  </a:moveTo>
                  <a:cubicBezTo>
                    <a:pt x="0" y="1003"/>
                    <a:pt x="61" y="1398"/>
                    <a:pt x="335" y="1490"/>
                  </a:cubicBezTo>
                  <a:cubicBezTo>
                    <a:pt x="973" y="1672"/>
                    <a:pt x="1581" y="1945"/>
                    <a:pt x="2158" y="2280"/>
                  </a:cubicBezTo>
                  <a:cubicBezTo>
                    <a:pt x="3435" y="3040"/>
                    <a:pt x="4651" y="4043"/>
                    <a:pt x="5593" y="5228"/>
                  </a:cubicBezTo>
                  <a:cubicBezTo>
                    <a:pt x="5715" y="5380"/>
                    <a:pt x="5927" y="5441"/>
                    <a:pt x="6079" y="5319"/>
                  </a:cubicBezTo>
                  <a:cubicBezTo>
                    <a:pt x="6505" y="5015"/>
                    <a:pt x="6930" y="4742"/>
                    <a:pt x="7326" y="4408"/>
                  </a:cubicBezTo>
                  <a:cubicBezTo>
                    <a:pt x="7447" y="4316"/>
                    <a:pt x="7478" y="4134"/>
                    <a:pt x="7417" y="3982"/>
                  </a:cubicBezTo>
                  <a:cubicBezTo>
                    <a:pt x="6900" y="2857"/>
                    <a:pt x="6079" y="1915"/>
                    <a:pt x="5046" y="1246"/>
                  </a:cubicBezTo>
                  <a:cubicBezTo>
                    <a:pt x="4043" y="547"/>
                    <a:pt x="2827" y="122"/>
                    <a:pt x="1611" y="0"/>
                  </a:cubicBezTo>
                  <a:cubicBezTo>
                    <a:pt x="1520" y="0"/>
                    <a:pt x="1429" y="31"/>
                    <a:pt x="1338" y="61"/>
                  </a:cubicBezTo>
                  <a:cubicBezTo>
                    <a:pt x="1003" y="335"/>
                    <a:pt x="608" y="578"/>
                    <a:pt x="243" y="8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1717821" y="4207656"/>
              <a:ext cx="474598" cy="208906"/>
            </a:xfrm>
            <a:custGeom>
              <a:avLst/>
              <a:gdLst/>
              <a:ahLst/>
              <a:cxnLst/>
              <a:rect l="l" t="t" r="r" b="b"/>
              <a:pathLst>
                <a:path w="24379" h="10731" extrusionOk="0">
                  <a:moveTo>
                    <a:pt x="153" y="10275"/>
                  </a:moveTo>
                  <a:cubicBezTo>
                    <a:pt x="670" y="9545"/>
                    <a:pt x="1156" y="8785"/>
                    <a:pt x="1612" y="8056"/>
                  </a:cubicBezTo>
                  <a:cubicBezTo>
                    <a:pt x="3253" y="5563"/>
                    <a:pt x="4803" y="3010"/>
                    <a:pt x="6293" y="457"/>
                  </a:cubicBezTo>
                  <a:lnTo>
                    <a:pt x="4712" y="457"/>
                  </a:lnTo>
                  <a:cubicBezTo>
                    <a:pt x="4439" y="457"/>
                    <a:pt x="4439" y="1"/>
                    <a:pt x="4712" y="1"/>
                  </a:cubicBezTo>
                  <a:lnTo>
                    <a:pt x="6597" y="1"/>
                  </a:lnTo>
                  <a:cubicBezTo>
                    <a:pt x="6657" y="1"/>
                    <a:pt x="6688" y="1"/>
                    <a:pt x="6718" y="1"/>
                  </a:cubicBezTo>
                  <a:lnTo>
                    <a:pt x="12068" y="1"/>
                  </a:lnTo>
                  <a:lnTo>
                    <a:pt x="12493" y="1"/>
                  </a:lnTo>
                  <a:lnTo>
                    <a:pt x="17661" y="1"/>
                  </a:lnTo>
                  <a:cubicBezTo>
                    <a:pt x="17691" y="1"/>
                    <a:pt x="17752" y="1"/>
                    <a:pt x="17782" y="1"/>
                  </a:cubicBezTo>
                  <a:lnTo>
                    <a:pt x="19910" y="1"/>
                  </a:lnTo>
                  <a:cubicBezTo>
                    <a:pt x="20184" y="1"/>
                    <a:pt x="20184" y="457"/>
                    <a:pt x="19910" y="457"/>
                  </a:cubicBezTo>
                  <a:lnTo>
                    <a:pt x="18086" y="457"/>
                  </a:lnTo>
                  <a:cubicBezTo>
                    <a:pt x="19576" y="3010"/>
                    <a:pt x="21126" y="5563"/>
                    <a:pt x="22767" y="8056"/>
                  </a:cubicBezTo>
                  <a:cubicBezTo>
                    <a:pt x="23223" y="8785"/>
                    <a:pt x="23709" y="9545"/>
                    <a:pt x="24226" y="10275"/>
                  </a:cubicBezTo>
                  <a:cubicBezTo>
                    <a:pt x="24378" y="10487"/>
                    <a:pt x="23983" y="10731"/>
                    <a:pt x="23831" y="10487"/>
                  </a:cubicBezTo>
                  <a:cubicBezTo>
                    <a:pt x="22129" y="7904"/>
                    <a:pt x="20457" y="5290"/>
                    <a:pt x="18877" y="2615"/>
                  </a:cubicBezTo>
                  <a:cubicBezTo>
                    <a:pt x="18451" y="1885"/>
                    <a:pt x="18025" y="1156"/>
                    <a:pt x="17600" y="457"/>
                  </a:cubicBezTo>
                  <a:lnTo>
                    <a:pt x="12493" y="457"/>
                  </a:lnTo>
                  <a:cubicBezTo>
                    <a:pt x="12493" y="639"/>
                    <a:pt x="12493" y="852"/>
                    <a:pt x="12493" y="1065"/>
                  </a:cubicBezTo>
                  <a:cubicBezTo>
                    <a:pt x="12433" y="4165"/>
                    <a:pt x="12311" y="7296"/>
                    <a:pt x="12098" y="10366"/>
                  </a:cubicBezTo>
                  <a:cubicBezTo>
                    <a:pt x="12098" y="10670"/>
                    <a:pt x="11642" y="10639"/>
                    <a:pt x="11673" y="10366"/>
                  </a:cubicBezTo>
                  <a:cubicBezTo>
                    <a:pt x="11734" y="9484"/>
                    <a:pt x="11794" y="8603"/>
                    <a:pt x="11825" y="7721"/>
                  </a:cubicBezTo>
                  <a:cubicBezTo>
                    <a:pt x="11946" y="5290"/>
                    <a:pt x="12038" y="2858"/>
                    <a:pt x="12068" y="457"/>
                  </a:cubicBezTo>
                  <a:lnTo>
                    <a:pt x="6779" y="457"/>
                  </a:lnTo>
                  <a:cubicBezTo>
                    <a:pt x="6384" y="1156"/>
                    <a:pt x="5958" y="1885"/>
                    <a:pt x="5502" y="2615"/>
                  </a:cubicBezTo>
                  <a:cubicBezTo>
                    <a:pt x="3922" y="5290"/>
                    <a:pt x="2250" y="7904"/>
                    <a:pt x="548" y="10487"/>
                  </a:cubicBezTo>
                  <a:cubicBezTo>
                    <a:pt x="396" y="10731"/>
                    <a:pt x="1" y="10487"/>
                    <a:pt x="153" y="102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941477" y="4185171"/>
              <a:ext cx="16606" cy="207718"/>
            </a:xfrm>
            <a:custGeom>
              <a:avLst/>
              <a:gdLst/>
              <a:ahLst/>
              <a:cxnLst/>
              <a:rect l="l" t="t" r="r" b="b"/>
              <a:pathLst>
                <a:path w="853" h="10670" extrusionOk="0">
                  <a:moveTo>
                    <a:pt x="1" y="1"/>
                  </a:moveTo>
                  <a:lnTo>
                    <a:pt x="852" y="1"/>
                  </a:lnTo>
                  <a:lnTo>
                    <a:pt x="852" y="10670"/>
                  </a:lnTo>
                  <a:lnTo>
                    <a:pt x="1"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560984" y="4185171"/>
              <a:ext cx="16586" cy="207718"/>
            </a:xfrm>
            <a:custGeom>
              <a:avLst/>
              <a:gdLst/>
              <a:ahLst/>
              <a:cxnLst/>
              <a:rect l="l" t="t" r="r" b="b"/>
              <a:pathLst>
                <a:path w="852" h="10670" extrusionOk="0">
                  <a:moveTo>
                    <a:pt x="0" y="1"/>
                  </a:moveTo>
                  <a:lnTo>
                    <a:pt x="851" y="1"/>
                  </a:lnTo>
                  <a:lnTo>
                    <a:pt x="851" y="10670"/>
                  </a:lnTo>
                  <a:lnTo>
                    <a:pt x="0"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910698" y="4098191"/>
              <a:ext cx="53283" cy="265108"/>
            </a:xfrm>
            <a:custGeom>
              <a:avLst/>
              <a:gdLst/>
              <a:ahLst/>
              <a:cxnLst/>
              <a:rect l="l" t="t" r="r" b="b"/>
              <a:pathLst>
                <a:path w="2737"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06" y="11369"/>
                    <a:pt x="2706" y="11490"/>
                  </a:cubicBezTo>
                  <a:cubicBezTo>
                    <a:pt x="2706" y="12129"/>
                    <a:pt x="2675" y="12858"/>
                    <a:pt x="2219" y="13314"/>
                  </a:cubicBezTo>
                  <a:cubicBezTo>
                    <a:pt x="2007" y="13527"/>
                    <a:pt x="1672" y="13618"/>
                    <a:pt x="1368" y="13618"/>
                  </a:cubicBezTo>
                  <a:cubicBezTo>
                    <a:pt x="973" y="13618"/>
                    <a:pt x="578" y="13436"/>
                    <a:pt x="365" y="13132"/>
                  </a:cubicBezTo>
                  <a:cubicBezTo>
                    <a:pt x="183" y="12858"/>
                    <a:pt x="92" y="12554"/>
                    <a:pt x="61" y="12250"/>
                  </a:cubicBezTo>
                  <a:cubicBezTo>
                    <a:pt x="31" y="12068"/>
                    <a:pt x="31" y="11885"/>
                    <a:pt x="31" y="11703"/>
                  </a:cubicBezTo>
                  <a:cubicBezTo>
                    <a:pt x="31" y="11095"/>
                    <a:pt x="31" y="10487"/>
                    <a:pt x="1" y="9879"/>
                  </a:cubicBezTo>
                  <a:lnTo>
                    <a:pt x="1" y="9819"/>
                  </a:lnTo>
                  <a:cubicBezTo>
                    <a:pt x="1" y="8694"/>
                    <a:pt x="1" y="7569"/>
                    <a:pt x="1" y="6414"/>
                  </a:cubicBezTo>
                  <a:cubicBezTo>
                    <a:pt x="1" y="5624"/>
                    <a:pt x="1" y="4803"/>
                    <a:pt x="1" y="4013"/>
                  </a:cubicBezTo>
                  <a:cubicBezTo>
                    <a:pt x="1" y="2706"/>
                    <a:pt x="1" y="1429"/>
                    <a:pt x="31" y="153"/>
                  </a:cubicBezTo>
                  <a:cubicBezTo>
                    <a:pt x="31" y="62"/>
                    <a:pt x="92" y="1"/>
                    <a:pt x="153"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907155" y="4098191"/>
              <a:ext cx="46780" cy="260378"/>
            </a:xfrm>
            <a:custGeom>
              <a:avLst/>
              <a:gdLst/>
              <a:ahLst/>
              <a:cxnLst/>
              <a:rect l="l" t="t" r="r" b="b"/>
              <a:pathLst>
                <a:path w="2403" h="13375" extrusionOk="0">
                  <a:moveTo>
                    <a:pt x="2250" y="1"/>
                  </a:moveTo>
                  <a:cubicBezTo>
                    <a:pt x="2341" y="1"/>
                    <a:pt x="2402" y="62"/>
                    <a:pt x="2402" y="122"/>
                  </a:cubicBezTo>
                  <a:cubicBezTo>
                    <a:pt x="2402" y="214"/>
                    <a:pt x="2402" y="305"/>
                    <a:pt x="2402" y="396"/>
                  </a:cubicBezTo>
                  <a:cubicBezTo>
                    <a:pt x="2372" y="1247"/>
                    <a:pt x="2372" y="3922"/>
                    <a:pt x="2372" y="5198"/>
                  </a:cubicBezTo>
                  <a:cubicBezTo>
                    <a:pt x="2372" y="7356"/>
                    <a:pt x="2372" y="9697"/>
                    <a:pt x="2372" y="10852"/>
                  </a:cubicBezTo>
                  <a:cubicBezTo>
                    <a:pt x="2372" y="11156"/>
                    <a:pt x="2372" y="11399"/>
                    <a:pt x="2372" y="11490"/>
                  </a:cubicBezTo>
                  <a:cubicBezTo>
                    <a:pt x="2372" y="12068"/>
                    <a:pt x="2341" y="12706"/>
                    <a:pt x="1946" y="13101"/>
                  </a:cubicBezTo>
                  <a:cubicBezTo>
                    <a:pt x="1733" y="13284"/>
                    <a:pt x="1460" y="13375"/>
                    <a:pt x="1186" y="13375"/>
                  </a:cubicBezTo>
                  <a:cubicBezTo>
                    <a:pt x="852" y="13375"/>
                    <a:pt x="487" y="13223"/>
                    <a:pt x="305" y="12949"/>
                  </a:cubicBezTo>
                  <a:cubicBezTo>
                    <a:pt x="153" y="12706"/>
                    <a:pt x="62" y="12433"/>
                    <a:pt x="31" y="12159"/>
                  </a:cubicBezTo>
                  <a:cubicBezTo>
                    <a:pt x="31" y="12007"/>
                    <a:pt x="31" y="11855"/>
                    <a:pt x="31" y="11673"/>
                  </a:cubicBezTo>
                  <a:cubicBezTo>
                    <a:pt x="1" y="11156"/>
                    <a:pt x="1" y="10609"/>
                    <a:pt x="1" y="10092"/>
                  </a:cubicBezTo>
                  <a:lnTo>
                    <a:pt x="1" y="10031"/>
                  </a:lnTo>
                  <a:cubicBezTo>
                    <a:pt x="1" y="9059"/>
                    <a:pt x="1" y="8056"/>
                    <a:pt x="1" y="7083"/>
                  </a:cubicBezTo>
                  <a:cubicBezTo>
                    <a:pt x="1" y="6353"/>
                    <a:pt x="1" y="5654"/>
                    <a:pt x="1" y="4955"/>
                  </a:cubicBezTo>
                  <a:cubicBezTo>
                    <a:pt x="1" y="3831"/>
                    <a:pt x="1" y="1247"/>
                    <a:pt x="1" y="122"/>
                  </a:cubicBezTo>
                  <a:cubicBezTo>
                    <a:pt x="1" y="62"/>
                    <a:pt x="62" y="1"/>
                    <a:pt x="123" y="1"/>
                  </a:cubicBezTo>
                  <a:cubicBezTo>
                    <a:pt x="548" y="1"/>
                    <a:pt x="1855" y="1"/>
                    <a:pt x="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904196" y="4221284"/>
              <a:ext cx="40259" cy="133158"/>
            </a:xfrm>
            <a:custGeom>
              <a:avLst/>
              <a:gdLst/>
              <a:ahLst/>
              <a:cxnLst/>
              <a:rect l="l" t="t" r="r" b="b"/>
              <a:pathLst>
                <a:path w="2068" h="6840" extrusionOk="0">
                  <a:moveTo>
                    <a:pt x="1" y="0"/>
                  </a:moveTo>
                  <a:cubicBezTo>
                    <a:pt x="1" y="2158"/>
                    <a:pt x="1" y="2827"/>
                    <a:pt x="1" y="3283"/>
                  </a:cubicBezTo>
                  <a:lnTo>
                    <a:pt x="1" y="3344"/>
                  </a:lnTo>
                  <a:cubicBezTo>
                    <a:pt x="1" y="3891"/>
                    <a:pt x="1" y="4468"/>
                    <a:pt x="31" y="5046"/>
                  </a:cubicBezTo>
                  <a:cubicBezTo>
                    <a:pt x="31" y="5228"/>
                    <a:pt x="31" y="5380"/>
                    <a:pt x="31" y="5562"/>
                  </a:cubicBezTo>
                  <a:cubicBezTo>
                    <a:pt x="62" y="5836"/>
                    <a:pt x="122" y="6140"/>
                    <a:pt x="274" y="6383"/>
                  </a:cubicBezTo>
                  <a:cubicBezTo>
                    <a:pt x="426" y="6687"/>
                    <a:pt x="730" y="6839"/>
                    <a:pt x="1034" y="6839"/>
                  </a:cubicBezTo>
                  <a:cubicBezTo>
                    <a:pt x="1278" y="6839"/>
                    <a:pt x="1521" y="6748"/>
                    <a:pt x="1673" y="6535"/>
                  </a:cubicBezTo>
                  <a:cubicBezTo>
                    <a:pt x="2037" y="6110"/>
                    <a:pt x="2068" y="5441"/>
                    <a:pt x="2068" y="4833"/>
                  </a:cubicBezTo>
                  <a:cubicBezTo>
                    <a:pt x="2068" y="4742"/>
                    <a:pt x="2068" y="4499"/>
                    <a:pt x="2068" y="4164"/>
                  </a:cubicBezTo>
                  <a:cubicBezTo>
                    <a:pt x="2068" y="3678"/>
                    <a:pt x="2068" y="2553"/>
                    <a:pt x="2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879920"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892360" y="4280445"/>
              <a:ext cx="8313" cy="8313"/>
            </a:xfrm>
            <a:custGeom>
              <a:avLst/>
              <a:gdLst/>
              <a:ahLst/>
              <a:cxnLst/>
              <a:rect l="l" t="t" r="r" b="b"/>
              <a:pathLst>
                <a:path w="427" h="427" extrusionOk="0">
                  <a:moveTo>
                    <a:pt x="214" y="1"/>
                  </a:moveTo>
                  <a:cubicBezTo>
                    <a:pt x="92" y="1"/>
                    <a:pt x="1" y="92"/>
                    <a:pt x="1" y="213"/>
                  </a:cubicBezTo>
                  <a:cubicBezTo>
                    <a:pt x="1" y="335"/>
                    <a:pt x="92" y="426"/>
                    <a:pt x="214" y="426"/>
                  </a:cubicBezTo>
                  <a:cubicBezTo>
                    <a:pt x="335" y="426"/>
                    <a:pt x="426" y="335"/>
                    <a:pt x="426" y="213"/>
                  </a:cubicBezTo>
                  <a:cubicBezTo>
                    <a:pt x="426" y="92"/>
                    <a:pt x="335" y="1"/>
                    <a:pt x="214" y="1"/>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892360" y="4112986"/>
              <a:ext cx="25463" cy="194694"/>
            </a:xfrm>
            <a:custGeom>
              <a:avLst/>
              <a:gdLst/>
              <a:ahLst/>
              <a:cxnLst/>
              <a:rect l="l" t="t" r="r" b="b"/>
              <a:pathLst>
                <a:path w="1308" h="10001" extrusionOk="0">
                  <a:moveTo>
                    <a:pt x="1277" y="10001"/>
                  </a:moveTo>
                  <a:cubicBezTo>
                    <a:pt x="1277" y="8846"/>
                    <a:pt x="1308" y="6536"/>
                    <a:pt x="1308" y="4438"/>
                  </a:cubicBezTo>
                  <a:cubicBezTo>
                    <a:pt x="1308" y="3283"/>
                    <a:pt x="1308" y="1095"/>
                    <a:pt x="1308" y="1"/>
                  </a:cubicBezTo>
                  <a:lnTo>
                    <a:pt x="1" y="1"/>
                  </a:lnTo>
                  <a:lnTo>
                    <a:pt x="1" y="10001"/>
                  </a:lnTo>
                  <a:lnTo>
                    <a:pt x="127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820759" y="4098191"/>
              <a:ext cx="53283" cy="265108"/>
            </a:xfrm>
            <a:custGeom>
              <a:avLst/>
              <a:gdLst/>
              <a:ahLst/>
              <a:cxnLst/>
              <a:rect l="l" t="t" r="r" b="b"/>
              <a:pathLst>
                <a:path w="2737" h="13618" extrusionOk="0">
                  <a:moveTo>
                    <a:pt x="2615" y="1"/>
                  </a:moveTo>
                  <a:cubicBezTo>
                    <a:pt x="2676"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36" y="11369"/>
                    <a:pt x="2736" y="11490"/>
                  </a:cubicBezTo>
                  <a:cubicBezTo>
                    <a:pt x="2736" y="12129"/>
                    <a:pt x="2706" y="12858"/>
                    <a:pt x="2220" y="13314"/>
                  </a:cubicBezTo>
                  <a:cubicBezTo>
                    <a:pt x="2007" y="13527"/>
                    <a:pt x="1703" y="13618"/>
                    <a:pt x="1369" y="13618"/>
                  </a:cubicBezTo>
                  <a:cubicBezTo>
                    <a:pt x="973" y="13618"/>
                    <a:pt x="578" y="13436"/>
                    <a:pt x="365" y="13132"/>
                  </a:cubicBezTo>
                  <a:cubicBezTo>
                    <a:pt x="183" y="12858"/>
                    <a:pt x="92" y="12554"/>
                    <a:pt x="61" y="12250"/>
                  </a:cubicBezTo>
                  <a:cubicBezTo>
                    <a:pt x="61" y="12068"/>
                    <a:pt x="31" y="11885"/>
                    <a:pt x="31" y="11703"/>
                  </a:cubicBezTo>
                  <a:cubicBezTo>
                    <a:pt x="31" y="11095"/>
                    <a:pt x="31" y="10487"/>
                    <a:pt x="31" y="9879"/>
                  </a:cubicBezTo>
                  <a:lnTo>
                    <a:pt x="31" y="9819"/>
                  </a:lnTo>
                  <a:cubicBezTo>
                    <a:pt x="1" y="8694"/>
                    <a:pt x="1" y="7569"/>
                    <a:pt x="1" y="6414"/>
                  </a:cubicBezTo>
                  <a:cubicBezTo>
                    <a:pt x="1" y="5624"/>
                    <a:pt x="31" y="4803"/>
                    <a:pt x="31" y="4013"/>
                  </a:cubicBezTo>
                  <a:cubicBezTo>
                    <a:pt x="31" y="2706"/>
                    <a:pt x="31" y="1429"/>
                    <a:pt x="31" y="153"/>
                  </a:cubicBezTo>
                  <a:cubicBezTo>
                    <a:pt x="31" y="62"/>
                    <a:pt x="92" y="1"/>
                    <a:pt x="183" y="1"/>
                  </a:cubicBezTo>
                  <a:cubicBezTo>
                    <a:pt x="639" y="1"/>
                    <a:pt x="2128" y="1"/>
                    <a:pt x="2615"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81719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371" y="7356"/>
                    <a:pt x="2371" y="9697"/>
                    <a:pt x="2371" y="10852"/>
                  </a:cubicBezTo>
                  <a:cubicBezTo>
                    <a:pt x="2371" y="11156"/>
                    <a:pt x="2371" y="11399"/>
                    <a:pt x="2371" y="11490"/>
                  </a:cubicBezTo>
                  <a:cubicBezTo>
                    <a:pt x="2371" y="12068"/>
                    <a:pt x="2341" y="12706"/>
                    <a:pt x="1945" y="13101"/>
                  </a:cubicBezTo>
                  <a:cubicBezTo>
                    <a:pt x="1733" y="13284"/>
                    <a:pt x="1459" y="13375"/>
                    <a:pt x="1186" y="13375"/>
                  </a:cubicBezTo>
                  <a:cubicBezTo>
                    <a:pt x="851" y="13375"/>
                    <a:pt x="517" y="13223"/>
                    <a:pt x="304" y="12949"/>
                  </a:cubicBezTo>
                  <a:cubicBezTo>
                    <a:pt x="152" y="12706"/>
                    <a:pt x="91" y="12433"/>
                    <a:pt x="61" y="12159"/>
                  </a:cubicBezTo>
                  <a:cubicBezTo>
                    <a:pt x="30" y="12007"/>
                    <a:pt x="30" y="11855"/>
                    <a:pt x="30" y="11673"/>
                  </a:cubicBezTo>
                  <a:cubicBezTo>
                    <a:pt x="30" y="11156"/>
                    <a:pt x="0" y="10609"/>
                    <a:pt x="0" y="10092"/>
                  </a:cubicBezTo>
                  <a:lnTo>
                    <a:pt x="0" y="10031"/>
                  </a:lnTo>
                  <a:cubicBezTo>
                    <a:pt x="0" y="9059"/>
                    <a:pt x="0" y="8056"/>
                    <a:pt x="0" y="7083"/>
                  </a:cubicBezTo>
                  <a:cubicBezTo>
                    <a:pt x="0" y="6353"/>
                    <a:pt x="0" y="5654"/>
                    <a:pt x="0" y="4955"/>
                  </a:cubicBezTo>
                  <a:cubicBezTo>
                    <a:pt x="0" y="3831"/>
                    <a:pt x="0" y="1247"/>
                    <a:pt x="0" y="122"/>
                  </a:cubicBezTo>
                  <a:cubicBezTo>
                    <a:pt x="0"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814237" y="4224593"/>
              <a:ext cx="40239" cy="129848"/>
            </a:xfrm>
            <a:custGeom>
              <a:avLst/>
              <a:gdLst/>
              <a:ahLst/>
              <a:cxnLst/>
              <a:rect l="l" t="t" r="r" b="b"/>
              <a:pathLst>
                <a:path w="2067" h="6670" extrusionOk="0">
                  <a:moveTo>
                    <a:pt x="509" y="0"/>
                  </a:moveTo>
                  <a:cubicBezTo>
                    <a:pt x="340" y="0"/>
                    <a:pt x="178" y="29"/>
                    <a:pt x="0" y="73"/>
                  </a:cubicBezTo>
                  <a:cubicBezTo>
                    <a:pt x="0" y="1076"/>
                    <a:pt x="0" y="2110"/>
                    <a:pt x="0" y="3113"/>
                  </a:cubicBezTo>
                  <a:lnTo>
                    <a:pt x="0" y="3174"/>
                  </a:lnTo>
                  <a:cubicBezTo>
                    <a:pt x="0" y="3751"/>
                    <a:pt x="30" y="4298"/>
                    <a:pt x="30" y="4876"/>
                  </a:cubicBezTo>
                  <a:cubicBezTo>
                    <a:pt x="30" y="5058"/>
                    <a:pt x="30" y="5210"/>
                    <a:pt x="61" y="5392"/>
                  </a:cubicBezTo>
                  <a:cubicBezTo>
                    <a:pt x="61" y="5666"/>
                    <a:pt x="122" y="5970"/>
                    <a:pt x="274" y="6213"/>
                  </a:cubicBezTo>
                  <a:cubicBezTo>
                    <a:pt x="456" y="6517"/>
                    <a:pt x="730" y="6669"/>
                    <a:pt x="1034" y="6669"/>
                  </a:cubicBezTo>
                  <a:cubicBezTo>
                    <a:pt x="1277" y="6669"/>
                    <a:pt x="1520" y="6578"/>
                    <a:pt x="1702" y="6365"/>
                  </a:cubicBezTo>
                  <a:cubicBezTo>
                    <a:pt x="2037" y="5940"/>
                    <a:pt x="2067" y="5271"/>
                    <a:pt x="2067" y="4663"/>
                  </a:cubicBezTo>
                  <a:cubicBezTo>
                    <a:pt x="2067" y="4572"/>
                    <a:pt x="2067" y="4329"/>
                    <a:pt x="2067" y="3994"/>
                  </a:cubicBezTo>
                  <a:cubicBezTo>
                    <a:pt x="2067" y="3234"/>
                    <a:pt x="2067" y="1988"/>
                    <a:pt x="2067" y="590"/>
                  </a:cubicBezTo>
                  <a:cubicBezTo>
                    <a:pt x="1945" y="590"/>
                    <a:pt x="1793" y="560"/>
                    <a:pt x="1641" y="499"/>
                  </a:cubicBezTo>
                  <a:cubicBezTo>
                    <a:pt x="1307" y="347"/>
                    <a:pt x="1064" y="73"/>
                    <a:pt x="699" y="12"/>
                  </a:cubicBezTo>
                  <a:cubicBezTo>
                    <a:pt x="634" y="4"/>
                    <a:pt x="571" y="0"/>
                    <a:pt x="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80123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69" y="851"/>
                    <a:pt x="852" y="669"/>
                    <a:pt x="852" y="426"/>
                  </a:cubicBezTo>
                  <a:cubicBezTo>
                    <a:pt x="852" y="183"/>
                    <a:pt x="669" y="0"/>
                    <a:pt x="42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789981"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802420" y="4280445"/>
              <a:ext cx="8313" cy="8313"/>
            </a:xfrm>
            <a:custGeom>
              <a:avLst/>
              <a:gdLst/>
              <a:ahLst/>
              <a:cxnLst/>
              <a:rect l="l" t="t" r="r" b="b"/>
              <a:pathLst>
                <a:path w="427" h="427" extrusionOk="0">
                  <a:moveTo>
                    <a:pt x="214" y="1"/>
                  </a:moveTo>
                  <a:cubicBezTo>
                    <a:pt x="123" y="1"/>
                    <a:pt x="1" y="92"/>
                    <a:pt x="1" y="213"/>
                  </a:cubicBezTo>
                  <a:cubicBezTo>
                    <a:pt x="1" y="335"/>
                    <a:pt x="123" y="426"/>
                    <a:pt x="214" y="426"/>
                  </a:cubicBezTo>
                  <a:cubicBezTo>
                    <a:pt x="335" y="426"/>
                    <a:pt x="427" y="335"/>
                    <a:pt x="427" y="213"/>
                  </a:cubicBezTo>
                  <a:cubicBezTo>
                    <a:pt x="427" y="92"/>
                    <a:pt x="335" y="1"/>
                    <a:pt x="214"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802420" y="4112986"/>
              <a:ext cx="25463" cy="194694"/>
            </a:xfrm>
            <a:custGeom>
              <a:avLst/>
              <a:gdLst/>
              <a:ahLst/>
              <a:cxnLst/>
              <a:rect l="l" t="t" r="r" b="b"/>
              <a:pathLst>
                <a:path w="1308" h="10001" extrusionOk="0">
                  <a:moveTo>
                    <a:pt x="1308" y="10001"/>
                  </a:moveTo>
                  <a:cubicBezTo>
                    <a:pt x="1308" y="8846"/>
                    <a:pt x="1308" y="6536"/>
                    <a:pt x="1308" y="4438"/>
                  </a:cubicBezTo>
                  <a:cubicBezTo>
                    <a:pt x="1308" y="3283"/>
                    <a:pt x="1308" y="1095"/>
                    <a:pt x="1308" y="1"/>
                  </a:cubicBezTo>
                  <a:lnTo>
                    <a:pt x="1" y="1"/>
                  </a:lnTo>
                  <a:lnTo>
                    <a:pt x="1" y="10001"/>
                  </a:lnTo>
                  <a:lnTo>
                    <a:pt x="1308"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73021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05" y="4287"/>
                  </a:cubicBezTo>
                  <a:cubicBezTo>
                    <a:pt x="2705" y="6749"/>
                    <a:pt x="2705" y="9423"/>
                    <a:pt x="2705" y="10730"/>
                  </a:cubicBezTo>
                  <a:cubicBezTo>
                    <a:pt x="2705" y="11095"/>
                    <a:pt x="2705" y="11369"/>
                    <a:pt x="2705" y="11490"/>
                  </a:cubicBezTo>
                  <a:cubicBezTo>
                    <a:pt x="2705" y="12129"/>
                    <a:pt x="2675" y="12858"/>
                    <a:pt x="2219" y="13314"/>
                  </a:cubicBezTo>
                  <a:cubicBezTo>
                    <a:pt x="1976" y="13527"/>
                    <a:pt x="1672" y="13618"/>
                    <a:pt x="1338" y="13618"/>
                  </a:cubicBezTo>
                  <a:cubicBezTo>
                    <a:pt x="973" y="13618"/>
                    <a:pt x="578" y="13436"/>
                    <a:pt x="335" y="13132"/>
                  </a:cubicBezTo>
                  <a:cubicBezTo>
                    <a:pt x="152" y="12858"/>
                    <a:pt x="91" y="12554"/>
                    <a:pt x="3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08" y="1"/>
                    <a:pt x="209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72725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401" y="7356"/>
                    <a:pt x="2401" y="9697"/>
                    <a:pt x="2371" y="10852"/>
                  </a:cubicBezTo>
                  <a:cubicBezTo>
                    <a:pt x="2371" y="11156"/>
                    <a:pt x="2371" y="11399"/>
                    <a:pt x="2371" y="11490"/>
                  </a:cubicBezTo>
                  <a:cubicBezTo>
                    <a:pt x="2371" y="12068"/>
                    <a:pt x="2371" y="12706"/>
                    <a:pt x="1946" y="13101"/>
                  </a:cubicBezTo>
                  <a:cubicBezTo>
                    <a:pt x="1763" y="13284"/>
                    <a:pt x="1490" y="13375"/>
                    <a:pt x="1216" y="13375"/>
                  </a:cubicBezTo>
                  <a:cubicBezTo>
                    <a:pt x="851" y="13375"/>
                    <a:pt x="517" y="13223"/>
                    <a:pt x="304" y="12949"/>
                  </a:cubicBezTo>
                  <a:cubicBezTo>
                    <a:pt x="152" y="12706"/>
                    <a:pt x="91" y="12433"/>
                    <a:pt x="61" y="12159"/>
                  </a:cubicBezTo>
                  <a:cubicBezTo>
                    <a:pt x="31" y="12007"/>
                    <a:pt x="31" y="11855"/>
                    <a:pt x="31" y="11673"/>
                  </a:cubicBezTo>
                  <a:cubicBezTo>
                    <a:pt x="31" y="11156"/>
                    <a:pt x="31" y="10609"/>
                    <a:pt x="0" y="10092"/>
                  </a:cubicBezTo>
                  <a:lnTo>
                    <a:pt x="0" y="10031"/>
                  </a:lnTo>
                  <a:cubicBezTo>
                    <a:pt x="0" y="9059"/>
                    <a:pt x="0" y="8056"/>
                    <a:pt x="0" y="7083"/>
                  </a:cubicBezTo>
                  <a:cubicBezTo>
                    <a:pt x="0" y="6353"/>
                    <a:pt x="0" y="5654"/>
                    <a:pt x="0" y="4955"/>
                  </a:cubicBezTo>
                  <a:cubicBezTo>
                    <a:pt x="31" y="3831"/>
                    <a:pt x="31" y="1247"/>
                    <a:pt x="31" y="122"/>
                  </a:cubicBezTo>
                  <a:cubicBezTo>
                    <a:pt x="31"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724297" y="4174289"/>
              <a:ext cx="40843" cy="180152"/>
            </a:xfrm>
            <a:custGeom>
              <a:avLst/>
              <a:gdLst/>
              <a:ahLst/>
              <a:cxnLst/>
              <a:rect l="l" t="t" r="r" b="b"/>
              <a:pathLst>
                <a:path w="2098" h="9254" extrusionOk="0">
                  <a:moveTo>
                    <a:pt x="522" y="1"/>
                  </a:moveTo>
                  <a:cubicBezTo>
                    <a:pt x="356" y="1"/>
                    <a:pt x="178" y="29"/>
                    <a:pt x="0" y="74"/>
                  </a:cubicBezTo>
                  <a:cubicBezTo>
                    <a:pt x="0" y="1077"/>
                    <a:pt x="0" y="4694"/>
                    <a:pt x="31" y="5697"/>
                  </a:cubicBezTo>
                  <a:lnTo>
                    <a:pt x="31" y="5758"/>
                  </a:lnTo>
                  <a:cubicBezTo>
                    <a:pt x="31" y="6305"/>
                    <a:pt x="31" y="6882"/>
                    <a:pt x="31" y="7460"/>
                  </a:cubicBezTo>
                  <a:cubicBezTo>
                    <a:pt x="31" y="7642"/>
                    <a:pt x="31" y="7794"/>
                    <a:pt x="61" y="7976"/>
                  </a:cubicBezTo>
                  <a:cubicBezTo>
                    <a:pt x="91" y="8250"/>
                    <a:pt x="152" y="8554"/>
                    <a:pt x="274" y="8797"/>
                  </a:cubicBezTo>
                  <a:cubicBezTo>
                    <a:pt x="456" y="9101"/>
                    <a:pt x="760" y="9253"/>
                    <a:pt x="1064" y="9253"/>
                  </a:cubicBezTo>
                  <a:cubicBezTo>
                    <a:pt x="1277" y="9253"/>
                    <a:pt x="1520" y="9162"/>
                    <a:pt x="1702" y="8949"/>
                  </a:cubicBezTo>
                  <a:cubicBezTo>
                    <a:pt x="2067" y="8524"/>
                    <a:pt x="2067" y="7855"/>
                    <a:pt x="2067" y="7247"/>
                  </a:cubicBezTo>
                  <a:cubicBezTo>
                    <a:pt x="2067" y="7156"/>
                    <a:pt x="2067" y="6913"/>
                    <a:pt x="2067" y="6578"/>
                  </a:cubicBezTo>
                  <a:cubicBezTo>
                    <a:pt x="2067" y="5818"/>
                    <a:pt x="2098" y="1988"/>
                    <a:pt x="2098" y="590"/>
                  </a:cubicBezTo>
                  <a:cubicBezTo>
                    <a:pt x="1946" y="590"/>
                    <a:pt x="1794" y="560"/>
                    <a:pt x="1642" y="499"/>
                  </a:cubicBezTo>
                  <a:cubicBezTo>
                    <a:pt x="1307" y="347"/>
                    <a:pt x="1064" y="74"/>
                    <a:pt x="699" y="13"/>
                  </a:cubicBezTo>
                  <a:cubicBezTo>
                    <a:pt x="642" y="5"/>
                    <a:pt x="583" y="1"/>
                    <a:pt x="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71129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70" y="851"/>
                    <a:pt x="852" y="669"/>
                    <a:pt x="852" y="426"/>
                  </a:cubicBezTo>
                  <a:cubicBezTo>
                    <a:pt x="852" y="183"/>
                    <a:pt x="670" y="0"/>
                    <a:pt x="426"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99457" y="4288738"/>
              <a:ext cx="10084" cy="10065"/>
            </a:xfrm>
            <a:custGeom>
              <a:avLst/>
              <a:gdLst/>
              <a:ahLst/>
              <a:cxnLst/>
              <a:rect l="l" t="t" r="r" b="b"/>
              <a:pathLst>
                <a:path w="518" h="517" extrusionOk="0">
                  <a:moveTo>
                    <a:pt x="244" y="0"/>
                  </a:moveTo>
                  <a:cubicBezTo>
                    <a:pt x="122" y="0"/>
                    <a:pt x="1" y="122"/>
                    <a:pt x="1" y="274"/>
                  </a:cubicBezTo>
                  <a:cubicBezTo>
                    <a:pt x="1" y="395"/>
                    <a:pt x="122" y="517"/>
                    <a:pt x="244" y="517"/>
                  </a:cubicBezTo>
                  <a:cubicBezTo>
                    <a:pt x="396" y="517"/>
                    <a:pt x="518" y="395"/>
                    <a:pt x="518" y="274"/>
                  </a:cubicBezTo>
                  <a:cubicBezTo>
                    <a:pt x="518" y="122"/>
                    <a:pt x="396" y="0"/>
                    <a:pt x="24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71187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712461" y="4112986"/>
              <a:ext cx="25463" cy="194694"/>
            </a:xfrm>
            <a:custGeom>
              <a:avLst/>
              <a:gdLst/>
              <a:ahLst/>
              <a:cxnLst/>
              <a:rect l="l" t="t" r="r" b="b"/>
              <a:pathLst>
                <a:path w="1308" h="10001" extrusionOk="0">
                  <a:moveTo>
                    <a:pt x="1307" y="10001"/>
                  </a:moveTo>
                  <a:cubicBezTo>
                    <a:pt x="1307" y="8846"/>
                    <a:pt x="1307" y="6536"/>
                    <a:pt x="1307" y="4438"/>
                  </a:cubicBezTo>
                  <a:cubicBezTo>
                    <a:pt x="1307" y="3283"/>
                    <a:pt x="1307" y="1095"/>
                    <a:pt x="1307"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4027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06" y="9423"/>
                    <a:pt x="2706" y="10730"/>
                  </a:cubicBezTo>
                  <a:cubicBezTo>
                    <a:pt x="2706" y="11095"/>
                    <a:pt x="2706" y="11369"/>
                    <a:pt x="2706" y="11490"/>
                  </a:cubicBezTo>
                  <a:cubicBezTo>
                    <a:pt x="2706" y="12129"/>
                    <a:pt x="2675" y="12858"/>
                    <a:pt x="2219" y="13314"/>
                  </a:cubicBezTo>
                  <a:cubicBezTo>
                    <a:pt x="1976" y="13527"/>
                    <a:pt x="1672" y="13618"/>
                    <a:pt x="1368" y="13618"/>
                  </a:cubicBezTo>
                  <a:cubicBezTo>
                    <a:pt x="973" y="13618"/>
                    <a:pt x="578" y="13436"/>
                    <a:pt x="335" y="13132"/>
                  </a:cubicBezTo>
                  <a:cubicBezTo>
                    <a:pt x="152" y="12858"/>
                    <a:pt x="92" y="12554"/>
                    <a:pt x="6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37316" y="4098191"/>
              <a:ext cx="46761" cy="260378"/>
            </a:xfrm>
            <a:custGeom>
              <a:avLst/>
              <a:gdLst/>
              <a:ahLst/>
              <a:cxnLst/>
              <a:rect l="l" t="t" r="r" b="b"/>
              <a:pathLst>
                <a:path w="2402" h="13375" extrusionOk="0">
                  <a:moveTo>
                    <a:pt x="2280" y="1"/>
                  </a:moveTo>
                  <a:cubicBezTo>
                    <a:pt x="2341" y="1"/>
                    <a:pt x="2402" y="62"/>
                    <a:pt x="2402" y="122"/>
                  </a:cubicBezTo>
                  <a:cubicBezTo>
                    <a:pt x="2402" y="214"/>
                    <a:pt x="2402" y="305"/>
                    <a:pt x="2402" y="396"/>
                  </a:cubicBezTo>
                  <a:cubicBezTo>
                    <a:pt x="2402" y="1247"/>
                    <a:pt x="2402" y="3922"/>
                    <a:pt x="2402" y="5198"/>
                  </a:cubicBezTo>
                  <a:cubicBezTo>
                    <a:pt x="2402" y="7356"/>
                    <a:pt x="2402" y="9697"/>
                    <a:pt x="2402" y="10852"/>
                  </a:cubicBezTo>
                  <a:cubicBezTo>
                    <a:pt x="2402" y="11156"/>
                    <a:pt x="2402" y="11399"/>
                    <a:pt x="2402" y="11490"/>
                  </a:cubicBezTo>
                  <a:cubicBezTo>
                    <a:pt x="2402" y="12068"/>
                    <a:pt x="2371" y="12706"/>
                    <a:pt x="1946" y="13101"/>
                  </a:cubicBezTo>
                  <a:cubicBezTo>
                    <a:pt x="1763" y="13284"/>
                    <a:pt x="1490" y="13375"/>
                    <a:pt x="1216" y="13375"/>
                  </a:cubicBezTo>
                  <a:cubicBezTo>
                    <a:pt x="851" y="13375"/>
                    <a:pt x="517" y="13223"/>
                    <a:pt x="335" y="12949"/>
                  </a:cubicBezTo>
                  <a:cubicBezTo>
                    <a:pt x="152" y="12706"/>
                    <a:pt x="92" y="12433"/>
                    <a:pt x="61" y="12159"/>
                  </a:cubicBezTo>
                  <a:cubicBezTo>
                    <a:pt x="61" y="12007"/>
                    <a:pt x="31" y="11855"/>
                    <a:pt x="31" y="11673"/>
                  </a:cubicBezTo>
                  <a:cubicBezTo>
                    <a:pt x="31" y="11156"/>
                    <a:pt x="31" y="10609"/>
                    <a:pt x="31" y="10092"/>
                  </a:cubicBezTo>
                  <a:lnTo>
                    <a:pt x="31" y="10031"/>
                  </a:lnTo>
                  <a:cubicBezTo>
                    <a:pt x="0" y="9059"/>
                    <a:pt x="31" y="8056"/>
                    <a:pt x="31" y="7083"/>
                  </a:cubicBezTo>
                  <a:cubicBezTo>
                    <a:pt x="31" y="6353"/>
                    <a:pt x="31" y="5654"/>
                    <a:pt x="31" y="4955"/>
                  </a:cubicBezTo>
                  <a:cubicBezTo>
                    <a:pt x="31" y="3831"/>
                    <a:pt x="31" y="1247"/>
                    <a:pt x="31" y="122"/>
                  </a:cubicBezTo>
                  <a:cubicBezTo>
                    <a:pt x="31" y="62"/>
                    <a:pt x="92" y="1"/>
                    <a:pt x="152" y="1"/>
                  </a:cubicBezTo>
                  <a:cubicBezTo>
                    <a:pt x="578" y="1"/>
                    <a:pt x="1885"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3773" y="4246124"/>
              <a:ext cx="40259" cy="108317"/>
            </a:xfrm>
            <a:custGeom>
              <a:avLst/>
              <a:gdLst/>
              <a:ahLst/>
              <a:cxnLst/>
              <a:rect l="l" t="t" r="r" b="b"/>
              <a:pathLst>
                <a:path w="2068" h="5564" extrusionOk="0">
                  <a:moveTo>
                    <a:pt x="1" y="1"/>
                  </a:moveTo>
                  <a:cubicBezTo>
                    <a:pt x="1" y="669"/>
                    <a:pt x="1" y="1338"/>
                    <a:pt x="1" y="2007"/>
                  </a:cubicBezTo>
                  <a:lnTo>
                    <a:pt x="1" y="2068"/>
                  </a:lnTo>
                  <a:cubicBezTo>
                    <a:pt x="1" y="2615"/>
                    <a:pt x="1" y="3192"/>
                    <a:pt x="1" y="3770"/>
                  </a:cubicBezTo>
                  <a:cubicBezTo>
                    <a:pt x="1" y="3952"/>
                    <a:pt x="31" y="4104"/>
                    <a:pt x="31" y="4286"/>
                  </a:cubicBezTo>
                  <a:cubicBezTo>
                    <a:pt x="62" y="4560"/>
                    <a:pt x="122" y="4864"/>
                    <a:pt x="244" y="5107"/>
                  </a:cubicBezTo>
                  <a:cubicBezTo>
                    <a:pt x="426" y="5411"/>
                    <a:pt x="730" y="5563"/>
                    <a:pt x="1034" y="5563"/>
                  </a:cubicBezTo>
                  <a:cubicBezTo>
                    <a:pt x="1277" y="5563"/>
                    <a:pt x="1490" y="5472"/>
                    <a:pt x="1673" y="5259"/>
                  </a:cubicBezTo>
                  <a:cubicBezTo>
                    <a:pt x="2037" y="4834"/>
                    <a:pt x="2068" y="4165"/>
                    <a:pt x="2068" y="3557"/>
                  </a:cubicBezTo>
                  <a:cubicBezTo>
                    <a:pt x="2068" y="3466"/>
                    <a:pt x="2068" y="3223"/>
                    <a:pt x="2068" y="2888"/>
                  </a:cubicBezTo>
                  <a:cubicBezTo>
                    <a:pt x="2068" y="2220"/>
                    <a:pt x="2068" y="1186"/>
                    <a:pt x="2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09517" y="4288738"/>
              <a:ext cx="10084" cy="10065"/>
            </a:xfrm>
            <a:custGeom>
              <a:avLst/>
              <a:gdLst/>
              <a:ahLst/>
              <a:cxnLst/>
              <a:rect l="l" t="t" r="r" b="b"/>
              <a:pathLst>
                <a:path w="518" h="517" extrusionOk="0">
                  <a:moveTo>
                    <a:pt x="275" y="0"/>
                  </a:moveTo>
                  <a:cubicBezTo>
                    <a:pt x="123" y="0"/>
                    <a:pt x="1" y="122"/>
                    <a:pt x="1" y="274"/>
                  </a:cubicBezTo>
                  <a:cubicBezTo>
                    <a:pt x="1" y="395"/>
                    <a:pt x="123" y="517"/>
                    <a:pt x="275" y="517"/>
                  </a:cubicBezTo>
                  <a:cubicBezTo>
                    <a:pt x="396" y="517"/>
                    <a:pt x="518" y="395"/>
                    <a:pt x="518" y="274"/>
                  </a:cubicBezTo>
                  <a:cubicBezTo>
                    <a:pt x="518" y="122"/>
                    <a:pt x="396" y="0"/>
                    <a:pt x="275"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2193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622521" y="4112986"/>
              <a:ext cx="26048" cy="194694"/>
            </a:xfrm>
            <a:custGeom>
              <a:avLst/>
              <a:gdLst/>
              <a:ahLst/>
              <a:cxnLst/>
              <a:rect l="l" t="t" r="r" b="b"/>
              <a:pathLst>
                <a:path w="1338" h="10001" extrusionOk="0">
                  <a:moveTo>
                    <a:pt x="1307" y="10001"/>
                  </a:moveTo>
                  <a:cubicBezTo>
                    <a:pt x="1307" y="8846"/>
                    <a:pt x="1307" y="6536"/>
                    <a:pt x="1307" y="4438"/>
                  </a:cubicBezTo>
                  <a:cubicBezTo>
                    <a:pt x="1338" y="3283"/>
                    <a:pt x="1338" y="1095"/>
                    <a:pt x="1338"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968089" y="4169792"/>
              <a:ext cx="452678" cy="31966"/>
            </a:xfrm>
            <a:custGeom>
              <a:avLst/>
              <a:gdLst/>
              <a:ahLst/>
              <a:cxnLst/>
              <a:rect l="l" t="t" r="r" b="b"/>
              <a:pathLst>
                <a:path w="23253" h="1642" extrusionOk="0">
                  <a:moveTo>
                    <a:pt x="23253" y="821"/>
                  </a:moveTo>
                  <a:cubicBezTo>
                    <a:pt x="23253" y="1064"/>
                    <a:pt x="23162" y="1247"/>
                    <a:pt x="23010" y="1399"/>
                  </a:cubicBezTo>
                  <a:cubicBezTo>
                    <a:pt x="22858" y="1551"/>
                    <a:pt x="22645" y="1642"/>
                    <a:pt x="22432" y="1642"/>
                  </a:cubicBezTo>
                  <a:lnTo>
                    <a:pt x="821" y="1642"/>
                  </a:lnTo>
                  <a:cubicBezTo>
                    <a:pt x="365" y="1642"/>
                    <a:pt x="0" y="1277"/>
                    <a:pt x="0" y="821"/>
                  </a:cubicBezTo>
                  <a:cubicBezTo>
                    <a:pt x="0" y="609"/>
                    <a:pt x="91" y="396"/>
                    <a:pt x="243" y="244"/>
                  </a:cubicBezTo>
                  <a:cubicBezTo>
                    <a:pt x="304" y="183"/>
                    <a:pt x="395" y="122"/>
                    <a:pt x="487" y="61"/>
                  </a:cubicBezTo>
                  <a:cubicBezTo>
                    <a:pt x="608" y="31"/>
                    <a:pt x="699" y="1"/>
                    <a:pt x="821" y="1"/>
                  </a:cubicBezTo>
                  <a:lnTo>
                    <a:pt x="22432" y="1"/>
                  </a:lnTo>
                  <a:cubicBezTo>
                    <a:pt x="22554" y="1"/>
                    <a:pt x="22645" y="31"/>
                    <a:pt x="22767" y="61"/>
                  </a:cubicBezTo>
                  <a:cubicBezTo>
                    <a:pt x="23040" y="213"/>
                    <a:pt x="23253" y="487"/>
                    <a:pt x="23253" y="8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978737" y="4378075"/>
              <a:ext cx="473975" cy="35528"/>
            </a:xfrm>
            <a:custGeom>
              <a:avLst/>
              <a:gdLst/>
              <a:ahLst/>
              <a:cxnLst/>
              <a:rect l="l" t="t" r="r" b="b"/>
              <a:pathLst>
                <a:path w="24347" h="1825" extrusionOk="0">
                  <a:moveTo>
                    <a:pt x="24347" y="1825"/>
                  </a:moveTo>
                  <a:lnTo>
                    <a:pt x="0" y="1825"/>
                  </a:lnTo>
                  <a:cubicBezTo>
                    <a:pt x="0" y="1308"/>
                    <a:pt x="213" y="852"/>
                    <a:pt x="547" y="518"/>
                  </a:cubicBezTo>
                  <a:cubicBezTo>
                    <a:pt x="882" y="183"/>
                    <a:pt x="1337" y="1"/>
                    <a:pt x="1824" y="1"/>
                  </a:cubicBezTo>
                  <a:lnTo>
                    <a:pt x="22523" y="1"/>
                  </a:lnTo>
                  <a:cubicBezTo>
                    <a:pt x="23526" y="1"/>
                    <a:pt x="24347" y="822"/>
                    <a:pt x="24347" y="18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791752" y="3802927"/>
              <a:ext cx="451490" cy="258606"/>
            </a:xfrm>
            <a:custGeom>
              <a:avLst/>
              <a:gdLst/>
              <a:ahLst/>
              <a:cxnLst/>
              <a:rect l="l" t="t" r="r" b="b"/>
              <a:pathLst>
                <a:path w="23192" h="13284" extrusionOk="0">
                  <a:moveTo>
                    <a:pt x="22766" y="5076"/>
                  </a:moveTo>
                  <a:cubicBezTo>
                    <a:pt x="22736" y="4803"/>
                    <a:pt x="22645" y="4560"/>
                    <a:pt x="22584" y="4317"/>
                  </a:cubicBezTo>
                  <a:cubicBezTo>
                    <a:pt x="22219" y="3161"/>
                    <a:pt x="21611" y="2098"/>
                    <a:pt x="20669" y="1368"/>
                  </a:cubicBezTo>
                  <a:cubicBezTo>
                    <a:pt x="20548" y="1247"/>
                    <a:pt x="20426" y="1155"/>
                    <a:pt x="20304" y="1064"/>
                  </a:cubicBezTo>
                  <a:cubicBezTo>
                    <a:pt x="18876" y="152"/>
                    <a:pt x="17082" y="0"/>
                    <a:pt x="15441" y="365"/>
                  </a:cubicBezTo>
                  <a:cubicBezTo>
                    <a:pt x="13557" y="791"/>
                    <a:pt x="11854" y="1763"/>
                    <a:pt x="10213" y="2736"/>
                  </a:cubicBezTo>
                  <a:cubicBezTo>
                    <a:pt x="8602" y="3709"/>
                    <a:pt x="6991" y="4772"/>
                    <a:pt x="5471" y="5897"/>
                  </a:cubicBezTo>
                  <a:cubicBezTo>
                    <a:pt x="3952" y="7022"/>
                    <a:pt x="2493" y="8238"/>
                    <a:pt x="1094" y="9514"/>
                  </a:cubicBezTo>
                  <a:cubicBezTo>
                    <a:pt x="760" y="9818"/>
                    <a:pt x="426" y="10152"/>
                    <a:pt x="91" y="10456"/>
                  </a:cubicBezTo>
                  <a:cubicBezTo>
                    <a:pt x="30" y="10517"/>
                    <a:pt x="30" y="10578"/>
                    <a:pt x="30" y="10608"/>
                  </a:cubicBezTo>
                  <a:cubicBezTo>
                    <a:pt x="0" y="10669"/>
                    <a:pt x="0" y="10730"/>
                    <a:pt x="61" y="10791"/>
                  </a:cubicBezTo>
                  <a:cubicBezTo>
                    <a:pt x="182" y="10973"/>
                    <a:pt x="304" y="11125"/>
                    <a:pt x="456" y="11307"/>
                  </a:cubicBezTo>
                  <a:cubicBezTo>
                    <a:pt x="486" y="11368"/>
                    <a:pt x="578" y="11368"/>
                    <a:pt x="638" y="11368"/>
                  </a:cubicBezTo>
                  <a:cubicBezTo>
                    <a:pt x="699" y="11399"/>
                    <a:pt x="760" y="11429"/>
                    <a:pt x="821" y="11368"/>
                  </a:cubicBezTo>
                  <a:cubicBezTo>
                    <a:pt x="2705" y="10061"/>
                    <a:pt x="4590" y="8754"/>
                    <a:pt x="6566" y="7569"/>
                  </a:cubicBezTo>
                  <a:cubicBezTo>
                    <a:pt x="8511" y="6383"/>
                    <a:pt x="10547" y="5320"/>
                    <a:pt x="12705" y="4499"/>
                  </a:cubicBezTo>
                  <a:cubicBezTo>
                    <a:pt x="13313" y="4256"/>
                    <a:pt x="13921" y="3982"/>
                    <a:pt x="14590" y="3952"/>
                  </a:cubicBezTo>
                  <a:cubicBezTo>
                    <a:pt x="14985" y="3921"/>
                    <a:pt x="15411" y="4013"/>
                    <a:pt x="15715" y="4225"/>
                  </a:cubicBezTo>
                  <a:cubicBezTo>
                    <a:pt x="14529" y="4955"/>
                    <a:pt x="13678" y="6201"/>
                    <a:pt x="13435" y="7569"/>
                  </a:cubicBezTo>
                  <a:cubicBezTo>
                    <a:pt x="13374" y="7964"/>
                    <a:pt x="13374" y="8359"/>
                    <a:pt x="13405" y="8754"/>
                  </a:cubicBezTo>
                  <a:cubicBezTo>
                    <a:pt x="13496" y="9788"/>
                    <a:pt x="13952" y="10760"/>
                    <a:pt x="14681" y="11551"/>
                  </a:cubicBezTo>
                  <a:cubicBezTo>
                    <a:pt x="14742" y="11611"/>
                    <a:pt x="14803" y="11672"/>
                    <a:pt x="14864" y="11733"/>
                  </a:cubicBezTo>
                  <a:cubicBezTo>
                    <a:pt x="16019" y="12827"/>
                    <a:pt x="17599" y="13283"/>
                    <a:pt x="19149" y="12918"/>
                  </a:cubicBezTo>
                  <a:cubicBezTo>
                    <a:pt x="20700" y="12554"/>
                    <a:pt x="21976" y="11490"/>
                    <a:pt x="22554" y="10000"/>
                  </a:cubicBezTo>
                  <a:cubicBezTo>
                    <a:pt x="23192" y="8450"/>
                    <a:pt x="23131" y="6687"/>
                    <a:pt x="22766" y="50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17786" y="3880447"/>
              <a:ext cx="169250" cy="162962"/>
            </a:xfrm>
            <a:custGeom>
              <a:avLst/>
              <a:gdLst/>
              <a:ahLst/>
              <a:cxnLst/>
              <a:rect l="l" t="t" r="r" b="b"/>
              <a:pathLst>
                <a:path w="8694" h="8371" extrusionOk="0">
                  <a:moveTo>
                    <a:pt x="7508" y="0"/>
                  </a:moveTo>
                  <a:cubicBezTo>
                    <a:pt x="7478" y="183"/>
                    <a:pt x="7386" y="335"/>
                    <a:pt x="7295" y="486"/>
                  </a:cubicBezTo>
                  <a:cubicBezTo>
                    <a:pt x="6779" y="1277"/>
                    <a:pt x="5715" y="1581"/>
                    <a:pt x="4833" y="1581"/>
                  </a:cubicBezTo>
                  <a:cubicBezTo>
                    <a:pt x="4590" y="1581"/>
                    <a:pt x="4347" y="1550"/>
                    <a:pt x="4104" y="1490"/>
                  </a:cubicBezTo>
                  <a:cubicBezTo>
                    <a:pt x="3861" y="1429"/>
                    <a:pt x="3648" y="1338"/>
                    <a:pt x="3405" y="1246"/>
                  </a:cubicBezTo>
                  <a:cubicBezTo>
                    <a:pt x="3037" y="1063"/>
                    <a:pt x="2656" y="920"/>
                    <a:pt x="2260" y="920"/>
                  </a:cubicBezTo>
                  <a:cubicBezTo>
                    <a:pt x="2068" y="920"/>
                    <a:pt x="1871" y="954"/>
                    <a:pt x="1672" y="1034"/>
                  </a:cubicBezTo>
                  <a:cubicBezTo>
                    <a:pt x="730" y="1885"/>
                    <a:pt x="91" y="3070"/>
                    <a:pt x="31" y="4347"/>
                  </a:cubicBezTo>
                  <a:cubicBezTo>
                    <a:pt x="0" y="5806"/>
                    <a:pt x="730" y="7234"/>
                    <a:pt x="2037" y="7933"/>
                  </a:cubicBezTo>
                  <a:cubicBezTo>
                    <a:pt x="2608" y="8226"/>
                    <a:pt x="3256" y="8371"/>
                    <a:pt x="3905" y="8371"/>
                  </a:cubicBezTo>
                  <a:cubicBezTo>
                    <a:pt x="4602" y="8371"/>
                    <a:pt x="5298" y="8203"/>
                    <a:pt x="5897" y="7873"/>
                  </a:cubicBezTo>
                  <a:cubicBezTo>
                    <a:pt x="7143" y="7204"/>
                    <a:pt x="7994" y="5958"/>
                    <a:pt x="8298" y="4620"/>
                  </a:cubicBezTo>
                  <a:cubicBezTo>
                    <a:pt x="8693" y="3040"/>
                    <a:pt x="8298" y="1398"/>
                    <a:pt x="75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11284" y="3905287"/>
              <a:ext cx="153287" cy="129478"/>
            </a:xfrm>
            <a:custGeom>
              <a:avLst/>
              <a:gdLst/>
              <a:ahLst/>
              <a:cxnLst/>
              <a:rect l="l" t="t" r="r" b="b"/>
              <a:pathLst>
                <a:path w="7874" h="6651" extrusionOk="0">
                  <a:moveTo>
                    <a:pt x="2103" y="0"/>
                  </a:moveTo>
                  <a:cubicBezTo>
                    <a:pt x="1961" y="0"/>
                    <a:pt x="1818" y="19"/>
                    <a:pt x="1672" y="62"/>
                  </a:cubicBezTo>
                  <a:cubicBezTo>
                    <a:pt x="1612" y="62"/>
                    <a:pt x="1520" y="122"/>
                    <a:pt x="1460" y="183"/>
                  </a:cubicBezTo>
                  <a:cubicBezTo>
                    <a:pt x="639" y="913"/>
                    <a:pt x="92" y="1946"/>
                    <a:pt x="61" y="3040"/>
                  </a:cubicBezTo>
                  <a:cubicBezTo>
                    <a:pt x="1" y="4347"/>
                    <a:pt x="669" y="5624"/>
                    <a:pt x="1885" y="6232"/>
                  </a:cubicBezTo>
                  <a:cubicBezTo>
                    <a:pt x="2418" y="6513"/>
                    <a:pt x="3023" y="6650"/>
                    <a:pt x="3626" y="6650"/>
                  </a:cubicBezTo>
                  <a:cubicBezTo>
                    <a:pt x="4262" y="6650"/>
                    <a:pt x="4896" y="6498"/>
                    <a:pt x="5441" y="6201"/>
                  </a:cubicBezTo>
                  <a:cubicBezTo>
                    <a:pt x="6566" y="5594"/>
                    <a:pt x="7356" y="4499"/>
                    <a:pt x="7660" y="3283"/>
                  </a:cubicBezTo>
                  <a:cubicBezTo>
                    <a:pt x="7873" y="2341"/>
                    <a:pt x="7812" y="1369"/>
                    <a:pt x="7508" y="487"/>
                  </a:cubicBezTo>
                  <a:cubicBezTo>
                    <a:pt x="7421" y="204"/>
                    <a:pt x="7194" y="46"/>
                    <a:pt x="6938" y="46"/>
                  </a:cubicBezTo>
                  <a:cubicBezTo>
                    <a:pt x="6836" y="46"/>
                    <a:pt x="6730" y="71"/>
                    <a:pt x="6627" y="122"/>
                  </a:cubicBezTo>
                  <a:cubicBezTo>
                    <a:pt x="6293" y="274"/>
                    <a:pt x="5928" y="366"/>
                    <a:pt x="5563" y="396"/>
                  </a:cubicBezTo>
                  <a:cubicBezTo>
                    <a:pt x="5198" y="517"/>
                    <a:pt x="4803" y="578"/>
                    <a:pt x="4469" y="578"/>
                  </a:cubicBezTo>
                  <a:cubicBezTo>
                    <a:pt x="4226" y="578"/>
                    <a:pt x="4013" y="548"/>
                    <a:pt x="3770" y="517"/>
                  </a:cubicBezTo>
                  <a:cubicBezTo>
                    <a:pt x="3557" y="457"/>
                    <a:pt x="3375" y="366"/>
                    <a:pt x="3162" y="274"/>
                  </a:cubicBezTo>
                  <a:cubicBezTo>
                    <a:pt x="2812" y="122"/>
                    <a:pt x="2463" y="0"/>
                    <a:pt x="210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439682" y="3822453"/>
              <a:ext cx="89959" cy="155059"/>
            </a:xfrm>
            <a:custGeom>
              <a:avLst/>
              <a:gdLst/>
              <a:ahLst/>
              <a:cxnLst/>
              <a:rect l="l" t="t" r="r" b="b"/>
              <a:pathLst>
                <a:path w="4621" h="7965" extrusionOk="0">
                  <a:moveTo>
                    <a:pt x="2067" y="426"/>
                  </a:moveTo>
                  <a:cubicBezTo>
                    <a:pt x="1794" y="244"/>
                    <a:pt x="1520" y="92"/>
                    <a:pt x="1247" y="0"/>
                  </a:cubicBezTo>
                  <a:cubicBezTo>
                    <a:pt x="1247" y="0"/>
                    <a:pt x="1" y="517"/>
                    <a:pt x="1" y="2128"/>
                  </a:cubicBezTo>
                  <a:cubicBezTo>
                    <a:pt x="1" y="2158"/>
                    <a:pt x="1" y="2189"/>
                    <a:pt x="1" y="2219"/>
                  </a:cubicBezTo>
                  <a:cubicBezTo>
                    <a:pt x="517" y="2432"/>
                    <a:pt x="973" y="2766"/>
                    <a:pt x="1368" y="3314"/>
                  </a:cubicBezTo>
                  <a:cubicBezTo>
                    <a:pt x="2311" y="4590"/>
                    <a:pt x="2098" y="6383"/>
                    <a:pt x="1703" y="7812"/>
                  </a:cubicBezTo>
                  <a:cubicBezTo>
                    <a:pt x="2736" y="7903"/>
                    <a:pt x="4043" y="7964"/>
                    <a:pt x="4621" y="7265"/>
                  </a:cubicBezTo>
                  <a:cubicBezTo>
                    <a:pt x="4560" y="5958"/>
                    <a:pt x="4590" y="2067"/>
                    <a:pt x="2067" y="4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313650" y="3733097"/>
              <a:ext cx="12459" cy="668670"/>
            </a:xfrm>
            <a:custGeom>
              <a:avLst/>
              <a:gdLst/>
              <a:ahLst/>
              <a:cxnLst/>
              <a:rect l="l" t="t" r="r" b="b"/>
              <a:pathLst>
                <a:path w="640" h="34348" extrusionOk="0">
                  <a:moveTo>
                    <a:pt x="639" y="305"/>
                  </a:moveTo>
                  <a:lnTo>
                    <a:pt x="639" y="34348"/>
                  </a:lnTo>
                  <a:lnTo>
                    <a:pt x="1" y="34348"/>
                  </a:lnTo>
                  <a:lnTo>
                    <a:pt x="1" y="305"/>
                  </a:lnTo>
                  <a:cubicBezTo>
                    <a:pt x="1" y="122"/>
                    <a:pt x="122" y="1"/>
                    <a:pt x="305" y="1"/>
                  </a:cubicBezTo>
                  <a:cubicBezTo>
                    <a:pt x="487" y="1"/>
                    <a:pt x="639" y="122"/>
                    <a:pt x="639" y="3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961" y="3914768"/>
              <a:ext cx="246770" cy="11252"/>
            </a:xfrm>
            <a:custGeom>
              <a:avLst/>
              <a:gdLst/>
              <a:ahLst/>
              <a:cxnLst/>
              <a:rect l="l" t="t" r="r" b="b"/>
              <a:pathLst>
                <a:path w="12676" h="578" extrusionOk="0">
                  <a:moveTo>
                    <a:pt x="12675" y="578"/>
                  </a:moveTo>
                  <a:lnTo>
                    <a:pt x="304" y="578"/>
                  </a:lnTo>
                  <a:cubicBezTo>
                    <a:pt x="152" y="578"/>
                    <a:pt x="0" y="456"/>
                    <a:pt x="0" y="304"/>
                  </a:cubicBezTo>
                  <a:lnTo>
                    <a:pt x="0" y="304"/>
                  </a:lnTo>
                  <a:cubicBezTo>
                    <a:pt x="0" y="122"/>
                    <a:pt x="152" y="0"/>
                    <a:pt x="304" y="0"/>
                  </a:cubicBezTo>
                  <a:lnTo>
                    <a:pt x="12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332572" y="3895242"/>
              <a:ext cx="51492" cy="51492"/>
            </a:xfrm>
            <a:custGeom>
              <a:avLst/>
              <a:gdLst/>
              <a:ahLst/>
              <a:cxnLst/>
              <a:rect l="l" t="t" r="r" b="b"/>
              <a:pathLst>
                <a:path w="2645" h="2645" extrusionOk="0">
                  <a:moveTo>
                    <a:pt x="2645" y="1307"/>
                  </a:moveTo>
                  <a:cubicBezTo>
                    <a:pt x="2645" y="2037"/>
                    <a:pt x="2067" y="2644"/>
                    <a:pt x="1338" y="2644"/>
                  </a:cubicBezTo>
                  <a:cubicBezTo>
                    <a:pt x="608" y="2644"/>
                    <a:pt x="0" y="2037"/>
                    <a:pt x="0" y="1307"/>
                  </a:cubicBezTo>
                  <a:cubicBezTo>
                    <a:pt x="0" y="578"/>
                    <a:pt x="608" y="0"/>
                    <a:pt x="1338" y="0"/>
                  </a:cubicBezTo>
                  <a:cubicBezTo>
                    <a:pt x="2067" y="0"/>
                    <a:pt x="2645" y="578"/>
                    <a:pt x="2645" y="13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90575" y="4358549"/>
              <a:ext cx="462158" cy="55054"/>
            </a:xfrm>
            <a:custGeom>
              <a:avLst/>
              <a:gdLst/>
              <a:ahLst/>
              <a:cxnLst/>
              <a:rect l="l" t="t" r="r" b="b"/>
              <a:pathLst>
                <a:path w="23740" h="2828" extrusionOk="0">
                  <a:moveTo>
                    <a:pt x="23740" y="2828"/>
                  </a:moveTo>
                  <a:lnTo>
                    <a:pt x="1" y="2828"/>
                  </a:lnTo>
                  <a:cubicBezTo>
                    <a:pt x="1" y="2037"/>
                    <a:pt x="335" y="1338"/>
                    <a:pt x="821" y="821"/>
                  </a:cubicBezTo>
                  <a:cubicBezTo>
                    <a:pt x="1338" y="305"/>
                    <a:pt x="2068" y="1"/>
                    <a:pt x="2827" y="1"/>
                  </a:cubicBezTo>
                  <a:lnTo>
                    <a:pt x="20943" y="1"/>
                  </a:lnTo>
                  <a:cubicBezTo>
                    <a:pt x="22493" y="1"/>
                    <a:pt x="23740" y="1277"/>
                    <a:pt x="23740" y="28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1346206" y="3536651"/>
              <a:ext cx="425462" cy="547952"/>
            </a:xfrm>
            <a:custGeom>
              <a:avLst/>
              <a:gdLst/>
              <a:ahLst/>
              <a:cxnLst/>
              <a:rect l="l" t="t" r="r" b="b"/>
              <a:pathLst>
                <a:path w="21855" h="28147" extrusionOk="0">
                  <a:moveTo>
                    <a:pt x="21855" y="26688"/>
                  </a:moveTo>
                  <a:cubicBezTo>
                    <a:pt x="21855" y="27903"/>
                    <a:pt x="20761" y="28147"/>
                    <a:pt x="19727" y="28147"/>
                  </a:cubicBezTo>
                  <a:cubicBezTo>
                    <a:pt x="16870" y="28147"/>
                    <a:pt x="14013" y="28116"/>
                    <a:pt x="11186" y="28116"/>
                  </a:cubicBezTo>
                  <a:lnTo>
                    <a:pt x="10669" y="28116"/>
                  </a:lnTo>
                  <a:cubicBezTo>
                    <a:pt x="7842" y="28116"/>
                    <a:pt x="4985" y="28147"/>
                    <a:pt x="2158" y="28147"/>
                  </a:cubicBezTo>
                  <a:cubicBezTo>
                    <a:pt x="1095" y="28147"/>
                    <a:pt x="31" y="27903"/>
                    <a:pt x="0" y="26688"/>
                  </a:cubicBezTo>
                  <a:cubicBezTo>
                    <a:pt x="0" y="26171"/>
                    <a:pt x="213" y="25654"/>
                    <a:pt x="365" y="25198"/>
                  </a:cubicBezTo>
                  <a:cubicBezTo>
                    <a:pt x="578" y="24651"/>
                    <a:pt x="760" y="24104"/>
                    <a:pt x="973" y="23557"/>
                  </a:cubicBezTo>
                  <a:cubicBezTo>
                    <a:pt x="973" y="23527"/>
                    <a:pt x="1003" y="23466"/>
                    <a:pt x="1034" y="23405"/>
                  </a:cubicBezTo>
                  <a:cubicBezTo>
                    <a:pt x="1338" y="22554"/>
                    <a:pt x="2219" y="20426"/>
                    <a:pt x="3283" y="17964"/>
                  </a:cubicBezTo>
                  <a:cubicBezTo>
                    <a:pt x="5593" y="12493"/>
                    <a:pt x="8602" y="5532"/>
                    <a:pt x="8633" y="5502"/>
                  </a:cubicBezTo>
                  <a:cubicBezTo>
                    <a:pt x="8420" y="3769"/>
                    <a:pt x="8238" y="2098"/>
                    <a:pt x="8025" y="487"/>
                  </a:cubicBezTo>
                  <a:cubicBezTo>
                    <a:pt x="8025" y="395"/>
                    <a:pt x="8086" y="304"/>
                    <a:pt x="8177" y="243"/>
                  </a:cubicBezTo>
                  <a:cubicBezTo>
                    <a:pt x="8207" y="92"/>
                    <a:pt x="8329" y="0"/>
                    <a:pt x="8572" y="0"/>
                  </a:cubicBezTo>
                  <a:lnTo>
                    <a:pt x="13283" y="0"/>
                  </a:lnTo>
                  <a:cubicBezTo>
                    <a:pt x="13526" y="0"/>
                    <a:pt x="13648" y="92"/>
                    <a:pt x="13678" y="243"/>
                  </a:cubicBezTo>
                  <a:cubicBezTo>
                    <a:pt x="13770" y="304"/>
                    <a:pt x="13830" y="395"/>
                    <a:pt x="13830" y="487"/>
                  </a:cubicBezTo>
                  <a:lnTo>
                    <a:pt x="13283" y="5624"/>
                  </a:lnTo>
                  <a:cubicBezTo>
                    <a:pt x="13283" y="5624"/>
                    <a:pt x="15624" y="11004"/>
                    <a:pt x="17113" y="14469"/>
                  </a:cubicBezTo>
                  <a:cubicBezTo>
                    <a:pt x="17782" y="16049"/>
                    <a:pt x="18451" y="17660"/>
                    <a:pt x="19058" y="19089"/>
                  </a:cubicBezTo>
                  <a:cubicBezTo>
                    <a:pt x="19970" y="21216"/>
                    <a:pt x="20669" y="22949"/>
                    <a:pt x="20882" y="23557"/>
                  </a:cubicBezTo>
                  <a:cubicBezTo>
                    <a:pt x="21095" y="24104"/>
                    <a:pt x="21277" y="24651"/>
                    <a:pt x="21490" y="25198"/>
                  </a:cubicBezTo>
                  <a:cubicBezTo>
                    <a:pt x="21672" y="25654"/>
                    <a:pt x="21855" y="26171"/>
                    <a:pt x="21855" y="266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1311301" y="3799248"/>
              <a:ext cx="355652" cy="261682"/>
            </a:xfrm>
            <a:custGeom>
              <a:avLst/>
              <a:gdLst/>
              <a:ahLst/>
              <a:cxnLst/>
              <a:rect l="l" t="t" r="r" b="b"/>
              <a:pathLst>
                <a:path w="18269" h="13442" extrusionOk="0">
                  <a:moveTo>
                    <a:pt x="12225" y="1"/>
                  </a:moveTo>
                  <a:cubicBezTo>
                    <a:pt x="11668" y="1"/>
                    <a:pt x="11113" y="55"/>
                    <a:pt x="10578" y="159"/>
                  </a:cubicBezTo>
                  <a:cubicBezTo>
                    <a:pt x="9423" y="402"/>
                    <a:pt x="8481" y="1071"/>
                    <a:pt x="7356" y="1405"/>
                  </a:cubicBezTo>
                  <a:cubicBezTo>
                    <a:pt x="6850" y="1563"/>
                    <a:pt x="6253" y="1664"/>
                    <a:pt x="5664" y="1664"/>
                  </a:cubicBezTo>
                  <a:cubicBezTo>
                    <a:pt x="5122" y="1664"/>
                    <a:pt x="4586" y="1579"/>
                    <a:pt x="4134" y="1375"/>
                  </a:cubicBezTo>
                  <a:cubicBezTo>
                    <a:pt x="2675" y="4931"/>
                    <a:pt x="1095" y="8730"/>
                    <a:pt x="761" y="9642"/>
                  </a:cubicBezTo>
                  <a:cubicBezTo>
                    <a:pt x="609" y="10068"/>
                    <a:pt x="457" y="10524"/>
                    <a:pt x="305" y="11010"/>
                  </a:cubicBezTo>
                  <a:cubicBezTo>
                    <a:pt x="153" y="11405"/>
                    <a:pt x="1" y="11800"/>
                    <a:pt x="1" y="12226"/>
                  </a:cubicBezTo>
                  <a:cubicBezTo>
                    <a:pt x="31" y="13259"/>
                    <a:pt x="943" y="13442"/>
                    <a:pt x="1794" y="13442"/>
                  </a:cubicBezTo>
                  <a:cubicBezTo>
                    <a:pt x="4165" y="13442"/>
                    <a:pt x="6536" y="13411"/>
                    <a:pt x="8937" y="13411"/>
                  </a:cubicBezTo>
                  <a:lnTo>
                    <a:pt x="9363" y="13411"/>
                  </a:lnTo>
                  <a:cubicBezTo>
                    <a:pt x="11733" y="13411"/>
                    <a:pt x="14104" y="13442"/>
                    <a:pt x="16475" y="13442"/>
                  </a:cubicBezTo>
                  <a:cubicBezTo>
                    <a:pt x="17326" y="13442"/>
                    <a:pt x="18238" y="13259"/>
                    <a:pt x="18268" y="12226"/>
                  </a:cubicBezTo>
                  <a:cubicBezTo>
                    <a:pt x="18268" y="11800"/>
                    <a:pt x="18117" y="11405"/>
                    <a:pt x="17995" y="11010"/>
                  </a:cubicBezTo>
                  <a:cubicBezTo>
                    <a:pt x="17813" y="10524"/>
                    <a:pt x="17661" y="10068"/>
                    <a:pt x="17509" y="9642"/>
                  </a:cubicBezTo>
                  <a:cubicBezTo>
                    <a:pt x="17144" y="8609"/>
                    <a:pt x="15229" y="3989"/>
                    <a:pt x="13618" y="129"/>
                  </a:cubicBezTo>
                  <a:cubicBezTo>
                    <a:pt x="13557" y="129"/>
                    <a:pt x="13527" y="98"/>
                    <a:pt x="13496" y="98"/>
                  </a:cubicBezTo>
                  <a:cubicBezTo>
                    <a:pt x="13076" y="32"/>
                    <a:pt x="12650" y="1"/>
                    <a:pt x="122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1074615" y="3908246"/>
              <a:ext cx="57429" cy="57429"/>
            </a:xfrm>
            <a:custGeom>
              <a:avLst/>
              <a:gdLst/>
              <a:ahLst/>
              <a:cxnLst/>
              <a:rect l="l" t="t" r="r" b="b"/>
              <a:pathLst>
                <a:path w="2950" h="2950" extrusionOk="0">
                  <a:moveTo>
                    <a:pt x="1460" y="1"/>
                  </a:moveTo>
                  <a:cubicBezTo>
                    <a:pt x="639" y="1"/>
                    <a:pt x="1" y="669"/>
                    <a:pt x="1" y="1490"/>
                  </a:cubicBezTo>
                  <a:cubicBezTo>
                    <a:pt x="1" y="2311"/>
                    <a:pt x="639" y="2949"/>
                    <a:pt x="1460" y="2949"/>
                  </a:cubicBezTo>
                  <a:cubicBezTo>
                    <a:pt x="2281" y="2949"/>
                    <a:pt x="2949" y="2311"/>
                    <a:pt x="2949" y="1490"/>
                  </a:cubicBezTo>
                  <a:cubicBezTo>
                    <a:pt x="2949" y="669"/>
                    <a:pt x="2281" y="1"/>
                    <a:pt x="1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1254495" y="3937253"/>
              <a:ext cx="56826" cy="57410"/>
            </a:xfrm>
            <a:custGeom>
              <a:avLst/>
              <a:gdLst/>
              <a:ahLst/>
              <a:cxnLst/>
              <a:rect l="l" t="t" r="r" b="b"/>
              <a:pathLst>
                <a:path w="2919" h="2949" extrusionOk="0">
                  <a:moveTo>
                    <a:pt x="1460" y="0"/>
                  </a:moveTo>
                  <a:cubicBezTo>
                    <a:pt x="639" y="0"/>
                    <a:pt x="1" y="669"/>
                    <a:pt x="1" y="1459"/>
                  </a:cubicBezTo>
                  <a:cubicBezTo>
                    <a:pt x="1" y="2280"/>
                    <a:pt x="639" y="2949"/>
                    <a:pt x="1460" y="2949"/>
                  </a:cubicBezTo>
                  <a:cubicBezTo>
                    <a:pt x="2280" y="2949"/>
                    <a:pt x="2919" y="2280"/>
                    <a:pt x="2919" y="1459"/>
                  </a:cubicBezTo>
                  <a:cubicBezTo>
                    <a:pt x="2919" y="669"/>
                    <a:pt x="2280" y="0"/>
                    <a:pt x="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1188227" y="3977492"/>
              <a:ext cx="34944" cy="35509"/>
            </a:xfrm>
            <a:custGeom>
              <a:avLst/>
              <a:gdLst/>
              <a:ahLst/>
              <a:cxnLst/>
              <a:rect l="l" t="t" r="r" b="b"/>
              <a:pathLst>
                <a:path w="1795" h="1824" extrusionOk="0">
                  <a:moveTo>
                    <a:pt x="913" y="0"/>
                  </a:moveTo>
                  <a:cubicBezTo>
                    <a:pt x="396" y="0"/>
                    <a:pt x="1" y="426"/>
                    <a:pt x="1" y="912"/>
                  </a:cubicBezTo>
                  <a:cubicBezTo>
                    <a:pt x="1" y="1398"/>
                    <a:pt x="396" y="1824"/>
                    <a:pt x="913" y="1824"/>
                  </a:cubicBezTo>
                  <a:cubicBezTo>
                    <a:pt x="1399" y="1824"/>
                    <a:pt x="1794" y="1398"/>
                    <a:pt x="1794" y="912"/>
                  </a:cubicBezTo>
                  <a:cubicBezTo>
                    <a:pt x="1794" y="426"/>
                    <a:pt x="1399"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1153302" y="3898201"/>
              <a:ext cx="27819" cy="28423"/>
            </a:xfrm>
            <a:custGeom>
              <a:avLst/>
              <a:gdLst/>
              <a:ahLst/>
              <a:cxnLst/>
              <a:rect l="l" t="t" r="r" b="b"/>
              <a:pathLst>
                <a:path w="1429" h="1460" extrusionOk="0">
                  <a:moveTo>
                    <a:pt x="699" y="0"/>
                  </a:moveTo>
                  <a:cubicBezTo>
                    <a:pt x="304" y="0"/>
                    <a:pt x="0" y="334"/>
                    <a:pt x="0" y="730"/>
                  </a:cubicBezTo>
                  <a:cubicBezTo>
                    <a:pt x="0" y="1125"/>
                    <a:pt x="304" y="1459"/>
                    <a:pt x="699" y="1459"/>
                  </a:cubicBezTo>
                  <a:cubicBezTo>
                    <a:pt x="1125" y="1459"/>
                    <a:pt x="1429" y="1125"/>
                    <a:pt x="1429" y="730"/>
                  </a:cubicBezTo>
                  <a:cubicBezTo>
                    <a:pt x="1429" y="334"/>
                    <a:pt x="1125" y="0"/>
                    <a:pt x="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134964" y="3949089"/>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1055673" y="3999977"/>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1218402" y="3890492"/>
              <a:ext cx="18961" cy="1896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3" y="761"/>
                    <a:pt x="973" y="487"/>
                  </a:cubicBezTo>
                  <a:cubicBezTo>
                    <a:pt x="973" y="214"/>
                    <a:pt x="76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1115438" y="3981035"/>
              <a:ext cx="28423" cy="28423"/>
            </a:xfrm>
            <a:custGeom>
              <a:avLst/>
              <a:gdLst/>
              <a:ahLst/>
              <a:cxnLst/>
              <a:rect l="l" t="t" r="r" b="b"/>
              <a:pathLst>
                <a:path w="1460" h="1460" extrusionOk="0">
                  <a:moveTo>
                    <a:pt x="730" y="0"/>
                  </a:moveTo>
                  <a:cubicBezTo>
                    <a:pt x="335" y="0"/>
                    <a:pt x="1" y="335"/>
                    <a:pt x="1" y="730"/>
                  </a:cubicBezTo>
                  <a:cubicBezTo>
                    <a:pt x="1" y="1125"/>
                    <a:pt x="335" y="1459"/>
                    <a:pt x="730" y="1459"/>
                  </a:cubicBezTo>
                  <a:cubicBezTo>
                    <a:pt x="1125" y="1459"/>
                    <a:pt x="1460" y="1125"/>
                    <a:pt x="1460" y="730"/>
                  </a:cubicBezTo>
                  <a:cubicBezTo>
                    <a:pt x="1460" y="335"/>
                    <a:pt x="1125"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1139695" y="3665642"/>
              <a:ext cx="179899" cy="330208"/>
            </a:xfrm>
            <a:custGeom>
              <a:avLst/>
              <a:gdLst/>
              <a:ahLst/>
              <a:cxnLst/>
              <a:rect l="l" t="t" r="r" b="b"/>
              <a:pathLst>
                <a:path w="9241" h="16962" extrusionOk="0">
                  <a:moveTo>
                    <a:pt x="9241" y="16749"/>
                  </a:moveTo>
                  <a:cubicBezTo>
                    <a:pt x="9241" y="16749"/>
                    <a:pt x="3253" y="2858"/>
                    <a:pt x="2037" y="1"/>
                  </a:cubicBezTo>
                  <a:lnTo>
                    <a:pt x="0" y="1"/>
                  </a:lnTo>
                  <a:lnTo>
                    <a:pt x="5836" y="1696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1148572" y="4160331"/>
              <a:ext cx="41446" cy="88772"/>
            </a:xfrm>
            <a:custGeom>
              <a:avLst/>
              <a:gdLst/>
              <a:ahLst/>
              <a:cxnLst/>
              <a:rect l="l" t="t" r="r" b="b"/>
              <a:pathLst>
                <a:path w="2129" h="4560" extrusionOk="0">
                  <a:moveTo>
                    <a:pt x="1064" y="0"/>
                  </a:moveTo>
                  <a:cubicBezTo>
                    <a:pt x="1064" y="0"/>
                    <a:pt x="0" y="2523"/>
                    <a:pt x="0" y="3253"/>
                  </a:cubicBezTo>
                  <a:cubicBezTo>
                    <a:pt x="0" y="3952"/>
                    <a:pt x="456" y="4560"/>
                    <a:pt x="1064" y="4560"/>
                  </a:cubicBezTo>
                  <a:cubicBezTo>
                    <a:pt x="1642" y="4560"/>
                    <a:pt x="2128" y="3952"/>
                    <a:pt x="2128" y="3253"/>
                  </a:cubicBezTo>
                  <a:cubicBezTo>
                    <a:pt x="2128" y="252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1140279" y="4196424"/>
              <a:ext cx="24860" cy="52679"/>
            </a:xfrm>
            <a:custGeom>
              <a:avLst/>
              <a:gdLst/>
              <a:ahLst/>
              <a:cxnLst/>
              <a:rect l="l" t="t" r="r" b="b"/>
              <a:pathLst>
                <a:path w="1277" h="2706" extrusionOk="0">
                  <a:moveTo>
                    <a:pt x="638" y="0"/>
                  </a:moveTo>
                  <a:cubicBezTo>
                    <a:pt x="638" y="0"/>
                    <a:pt x="0" y="1490"/>
                    <a:pt x="0" y="1915"/>
                  </a:cubicBezTo>
                  <a:cubicBezTo>
                    <a:pt x="0" y="2341"/>
                    <a:pt x="274" y="2706"/>
                    <a:pt x="638" y="2706"/>
                  </a:cubicBezTo>
                  <a:cubicBezTo>
                    <a:pt x="973" y="2706"/>
                    <a:pt x="1277" y="2341"/>
                    <a:pt x="1277" y="1915"/>
                  </a:cubicBezTo>
                  <a:cubicBezTo>
                    <a:pt x="1277" y="1490"/>
                    <a:pt x="638" y="0"/>
                    <a:pt x="6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1252120" y="4245540"/>
              <a:ext cx="249729" cy="91731"/>
            </a:xfrm>
            <a:custGeom>
              <a:avLst/>
              <a:gdLst/>
              <a:ahLst/>
              <a:cxnLst/>
              <a:rect l="l" t="t" r="r" b="b"/>
              <a:pathLst>
                <a:path w="12828" h="4712" extrusionOk="0">
                  <a:moveTo>
                    <a:pt x="12280" y="4590"/>
                  </a:moveTo>
                  <a:cubicBezTo>
                    <a:pt x="12250" y="4590"/>
                    <a:pt x="12250" y="4590"/>
                    <a:pt x="12250" y="4590"/>
                  </a:cubicBezTo>
                  <a:lnTo>
                    <a:pt x="578" y="4590"/>
                  </a:lnTo>
                  <a:cubicBezTo>
                    <a:pt x="578" y="4590"/>
                    <a:pt x="547" y="4590"/>
                    <a:pt x="547" y="4590"/>
                  </a:cubicBezTo>
                  <a:cubicBezTo>
                    <a:pt x="274" y="4712"/>
                    <a:pt x="0" y="4316"/>
                    <a:pt x="304" y="4164"/>
                  </a:cubicBezTo>
                  <a:lnTo>
                    <a:pt x="882" y="3800"/>
                  </a:lnTo>
                  <a:lnTo>
                    <a:pt x="4772" y="1581"/>
                  </a:lnTo>
                  <a:lnTo>
                    <a:pt x="4772" y="243"/>
                  </a:lnTo>
                  <a:cubicBezTo>
                    <a:pt x="4772" y="122"/>
                    <a:pt x="4894" y="0"/>
                    <a:pt x="5046" y="0"/>
                  </a:cubicBezTo>
                  <a:cubicBezTo>
                    <a:pt x="5076" y="0"/>
                    <a:pt x="5137" y="0"/>
                    <a:pt x="5168" y="31"/>
                  </a:cubicBezTo>
                  <a:lnTo>
                    <a:pt x="7660" y="31"/>
                  </a:lnTo>
                  <a:cubicBezTo>
                    <a:pt x="7690" y="0"/>
                    <a:pt x="7751" y="0"/>
                    <a:pt x="7782" y="0"/>
                  </a:cubicBezTo>
                  <a:cubicBezTo>
                    <a:pt x="7934" y="0"/>
                    <a:pt x="8055" y="122"/>
                    <a:pt x="8055" y="243"/>
                  </a:cubicBezTo>
                  <a:lnTo>
                    <a:pt x="8055" y="1581"/>
                  </a:lnTo>
                  <a:lnTo>
                    <a:pt x="8207" y="1672"/>
                  </a:lnTo>
                  <a:lnTo>
                    <a:pt x="10213" y="2827"/>
                  </a:lnTo>
                  <a:lnTo>
                    <a:pt x="12523" y="4164"/>
                  </a:lnTo>
                  <a:cubicBezTo>
                    <a:pt x="12827" y="4316"/>
                    <a:pt x="12554" y="4712"/>
                    <a:pt x="1228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1259225" y="4085770"/>
              <a:ext cx="263921" cy="256835"/>
            </a:xfrm>
            <a:custGeom>
              <a:avLst/>
              <a:gdLst/>
              <a:ahLst/>
              <a:cxnLst/>
              <a:rect l="l" t="t" r="r" b="b"/>
              <a:pathLst>
                <a:path w="13557" h="13193" extrusionOk="0">
                  <a:moveTo>
                    <a:pt x="13192" y="0"/>
                  </a:moveTo>
                  <a:lnTo>
                    <a:pt x="9727" y="0"/>
                  </a:lnTo>
                  <a:cubicBezTo>
                    <a:pt x="9332" y="0"/>
                    <a:pt x="9332" y="608"/>
                    <a:pt x="9727" y="608"/>
                  </a:cubicBezTo>
                  <a:lnTo>
                    <a:pt x="12797" y="608"/>
                  </a:lnTo>
                  <a:lnTo>
                    <a:pt x="12797" y="12432"/>
                  </a:lnTo>
                  <a:lnTo>
                    <a:pt x="6809" y="12432"/>
                  </a:lnTo>
                  <a:lnTo>
                    <a:pt x="6748" y="12432"/>
                  </a:lnTo>
                  <a:lnTo>
                    <a:pt x="760" y="12432"/>
                  </a:lnTo>
                  <a:lnTo>
                    <a:pt x="760" y="608"/>
                  </a:lnTo>
                  <a:lnTo>
                    <a:pt x="3830" y="608"/>
                  </a:lnTo>
                  <a:cubicBezTo>
                    <a:pt x="4225" y="608"/>
                    <a:pt x="4225" y="0"/>
                    <a:pt x="3830" y="0"/>
                  </a:cubicBezTo>
                  <a:lnTo>
                    <a:pt x="365" y="0"/>
                  </a:lnTo>
                  <a:cubicBezTo>
                    <a:pt x="61" y="0"/>
                    <a:pt x="0" y="365"/>
                    <a:pt x="152" y="548"/>
                  </a:cubicBezTo>
                  <a:lnTo>
                    <a:pt x="152" y="12827"/>
                  </a:lnTo>
                  <a:cubicBezTo>
                    <a:pt x="152" y="13101"/>
                    <a:pt x="487" y="13192"/>
                    <a:pt x="639" y="13071"/>
                  </a:cubicBezTo>
                  <a:lnTo>
                    <a:pt x="6748" y="13071"/>
                  </a:lnTo>
                  <a:lnTo>
                    <a:pt x="6809" y="13071"/>
                  </a:lnTo>
                  <a:lnTo>
                    <a:pt x="12919" y="13071"/>
                  </a:lnTo>
                  <a:cubicBezTo>
                    <a:pt x="13071" y="13192"/>
                    <a:pt x="13405" y="13101"/>
                    <a:pt x="13405" y="12827"/>
                  </a:cubicBezTo>
                  <a:lnTo>
                    <a:pt x="13405" y="548"/>
                  </a:lnTo>
                  <a:cubicBezTo>
                    <a:pt x="13557" y="365"/>
                    <a:pt x="13496" y="0"/>
                    <a:pt x="13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1811304" y="4058555"/>
              <a:ext cx="41427" cy="88772"/>
            </a:xfrm>
            <a:custGeom>
              <a:avLst/>
              <a:gdLst/>
              <a:ahLst/>
              <a:cxnLst/>
              <a:rect l="l" t="t" r="r" b="b"/>
              <a:pathLst>
                <a:path w="2128" h="4560" extrusionOk="0">
                  <a:moveTo>
                    <a:pt x="1064" y="0"/>
                  </a:moveTo>
                  <a:cubicBezTo>
                    <a:pt x="1064" y="0"/>
                    <a:pt x="0" y="2553"/>
                    <a:pt x="0" y="3253"/>
                  </a:cubicBezTo>
                  <a:cubicBezTo>
                    <a:pt x="0" y="3982"/>
                    <a:pt x="487" y="4560"/>
                    <a:pt x="1064" y="4560"/>
                  </a:cubicBezTo>
                  <a:cubicBezTo>
                    <a:pt x="1672" y="4560"/>
                    <a:pt x="2128" y="3982"/>
                    <a:pt x="2128" y="3253"/>
                  </a:cubicBezTo>
                  <a:cubicBezTo>
                    <a:pt x="2128" y="255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1803030" y="4094648"/>
              <a:ext cx="24879" cy="52679"/>
            </a:xfrm>
            <a:custGeom>
              <a:avLst/>
              <a:gdLst/>
              <a:ahLst/>
              <a:cxnLst/>
              <a:rect l="l" t="t" r="r" b="b"/>
              <a:pathLst>
                <a:path w="1278" h="2706" extrusionOk="0">
                  <a:moveTo>
                    <a:pt x="639" y="0"/>
                  </a:moveTo>
                  <a:cubicBezTo>
                    <a:pt x="639" y="0"/>
                    <a:pt x="1" y="1490"/>
                    <a:pt x="1" y="1915"/>
                  </a:cubicBezTo>
                  <a:cubicBezTo>
                    <a:pt x="1" y="2341"/>
                    <a:pt x="305" y="2706"/>
                    <a:pt x="639" y="2706"/>
                  </a:cubicBezTo>
                  <a:cubicBezTo>
                    <a:pt x="1004" y="2706"/>
                    <a:pt x="1277" y="2341"/>
                    <a:pt x="1277" y="1915"/>
                  </a:cubicBezTo>
                  <a:cubicBezTo>
                    <a:pt x="1277" y="1490"/>
                    <a:pt x="639" y="0"/>
                    <a:pt x="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1914268" y="4143764"/>
              <a:ext cx="249145" cy="91731"/>
            </a:xfrm>
            <a:custGeom>
              <a:avLst/>
              <a:gdLst/>
              <a:ahLst/>
              <a:cxnLst/>
              <a:rect l="l" t="t" r="r" b="b"/>
              <a:pathLst>
                <a:path w="12798" h="4712" extrusionOk="0">
                  <a:moveTo>
                    <a:pt x="12250" y="4590"/>
                  </a:moveTo>
                  <a:cubicBezTo>
                    <a:pt x="12250" y="4590"/>
                    <a:pt x="12250" y="4590"/>
                    <a:pt x="12220" y="4590"/>
                  </a:cubicBezTo>
                  <a:lnTo>
                    <a:pt x="578" y="4590"/>
                  </a:lnTo>
                  <a:cubicBezTo>
                    <a:pt x="548" y="4590"/>
                    <a:pt x="548" y="4590"/>
                    <a:pt x="517" y="4590"/>
                  </a:cubicBezTo>
                  <a:cubicBezTo>
                    <a:pt x="244" y="4712"/>
                    <a:pt x="0" y="4316"/>
                    <a:pt x="274" y="4164"/>
                  </a:cubicBezTo>
                  <a:lnTo>
                    <a:pt x="882" y="3830"/>
                  </a:lnTo>
                  <a:lnTo>
                    <a:pt x="4742" y="1611"/>
                  </a:lnTo>
                  <a:lnTo>
                    <a:pt x="4742" y="243"/>
                  </a:lnTo>
                  <a:cubicBezTo>
                    <a:pt x="4742" y="122"/>
                    <a:pt x="4864" y="0"/>
                    <a:pt x="5016" y="0"/>
                  </a:cubicBezTo>
                  <a:cubicBezTo>
                    <a:pt x="5077" y="0"/>
                    <a:pt x="5107" y="31"/>
                    <a:pt x="5168" y="31"/>
                  </a:cubicBezTo>
                  <a:lnTo>
                    <a:pt x="7630" y="31"/>
                  </a:lnTo>
                  <a:cubicBezTo>
                    <a:pt x="7660" y="31"/>
                    <a:pt x="7721" y="0"/>
                    <a:pt x="7782" y="0"/>
                  </a:cubicBezTo>
                  <a:cubicBezTo>
                    <a:pt x="7934" y="0"/>
                    <a:pt x="8055" y="122"/>
                    <a:pt x="8055" y="243"/>
                  </a:cubicBezTo>
                  <a:lnTo>
                    <a:pt x="8055" y="1611"/>
                  </a:lnTo>
                  <a:lnTo>
                    <a:pt x="8207" y="1672"/>
                  </a:lnTo>
                  <a:lnTo>
                    <a:pt x="10213" y="2827"/>
                  </a:lnTo>
                  <a:lnTo>
                    <a:pt x="12523" y="4164"/>
                  </a:lnTo>
                  <a:cubicBezTo>
                    <a:pt x="12797" y="4316"/>
                    <a:pt x="12554" y="4712"/>
                    <a:pt x="1225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1868714" y="3485763"/>
              <a:ext cx="207718" cy="333751"/>
            </a:xfrm>
            <a:custGeom>
              <a:avLst/>
              <a:gdLst/>
              <a:ahLst/>
              <a:cxnLst/>
              <a:rect l="l" t="t" r="r" b="b"/>
              <a:pathLst>
                <a:path w="10670" h="17144" extrusionOk="0">
                  <a:moveTo>
                    <a:pt x="10427" y="10912"/>
                  </a:moveTo>
                  <a:cubicBezTo>
                    <a:pt x="10396" y="10730"/>
                    <a:pt x="10335" y="10578"/>
                    <a:pt x="10275" y="10396"/>
                  </a:cubicBezTo>
                  <a:cubicBezTo>
                    <a:pt x="10001" y="9727"/>
                    <a:pt x="9576" y="9089"/>
                    <a:pt x="9059" y="8572"/>
                  </a:cubicBezTo>
                  <a:cubicBezTo>
                    <a:pt x="8421" y="7934"/>
                    <a:pt x="7661" y="7508"/>
                    <a:pt x="7053" y="6809"/>
                  </a:cubicBezTo>
                  <a:cubicBezTo>
                    <a:pt x="7022" y="6779"/>
                    <a:pt x="6992" y="6718"/>
                    <a:pt x="6931" y="6687"/>
                  </a:cubicBezTo>
                  <a:cubicBezTo>
                    <a:pt x="6658" y="6323"/>
                    <a:pt x="6506" y="5867"/>
                    <a:pt x="6506" y="5411"/>
                  </a:cubicBezTo>
                  <a:lnTo>
                    <a:pt x="6506" y="335"/>
                  </a:lnTo>
                  <a:cubicBezTo>
                    <a:pt x="6566" y="183"/>
                    <a:pt x="6475" y="0"/>
                    <a:pt x="6293" y="0"/>
                  </a:cubicBezTo>
                  <a:lnTo>
                    <a:pt x="4651" y="0"/>
                  </a:lnTo>
                  <a:cubicBezTo>
                    <a:pt x="4591" y="0"/>
                    <a:pt x="4530" y="31"/>
                    <a:pt x="4499" y="61"/>
                  </a:cubicBezTo>
                  <a:cubicBezTo>
                    <a:pt x="4439" y="91"/>
                    <a:pt x="4378" y="152"/>
                    <a:pt x="4378" y="274"/>
                  </a:cubicBezTo>
                  <a:lnTo>
                    <a:pt x="4378" y="5411"/>
                  </a:lnTo>
                  <a:cubicBezTo>
                    <a:pt x="4378" y="6779"/>
                    <a:pt x="3071" y="7295"/>
                    <a:pt x="2159" y="7994"/>
                  </a:cubicBezTo>
                  <a:cubicBezTo>
                    <a:pt x="791" y="9058"/>
                    <a:pt x="1" y="10760"/>
                    <a:pt x="31" y="12432"/>
                  </a:cubicBezTo>
                  <a:cubicBezTo>
                    <a:pt x="31" y="13800"/>
                    <a:pt x="578" y="15137"/>
                    <a:pt x="1733" y="16080"/>
                  </a:cubicBezTo>
                  <a:cubicBezTo>
                    <a:pt x="1764" y="16110"/>
                    <a:pt x="1794" y="16140"/>
                    <a:pt x="1794" y="16140"/>
                  </a:cubicBezTo>
                  <a:cubicBezTo>
                    <a:pt x="1977" y="16262"/>
                    <a:pt x="2129" y="16384"/>
                    <a:pt x="2311" y="16475"/>
                  </a:cubicBezTo>
                  <a:cubicBezTo>
                    <a:pt x="3101" y="16961"/>
                    <a:pt x="4044" y="17113"/>
                    <a:pt x="5016" y="17113"/>
                  </a:cubicBezTo>
                  <a:cubicBezTo>
                    <a:pt x="6171" y="17143"/>
                    <a:pt x="7448" y="17083"/>
                    <a:pt x="8451" y="16475"/>
                  </a:cubicBezTo>
                  <a:cubicBezTo>
                    <a:pt x="9758" y="15715"/>
                    <a:pt x="10487" y="14225"/>
                    <a:pt x="10609" y="12736"/>
                  </a:cubicBezTo>
                  <a:cubicBezTo>
                    <a:pt x="10670" y="12128"/>
                    <a:pt x="10609" y="11520"/>
                    <a:pt x="10427" y="10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1860420" y="3683825"/>
              <a:ext cx="190548" cy="126811"/>
            </a:xfrm>
            <a:custGeom>
              <a:avLst/>
              <a:gdLst/>
              <a:ahLst/>
              <a:cxnLst/>
              <a:rect l="l" t="t" r="r" b="b"/>
              <a:pathLst>
                <a:path w="9788" h="6514" extrusionOk="0">
                  <a:moveTo>
                    <a:pt x="4915" y="1"/>
                  </a:moveTo>
                  <a:cubicBezTo>
                    <a:pt x="4847" y="1"/>
                    <a:pt x="4779" y="3"/>
                    <a:pt x="4712" y="9"/>
                  </a:cubicBezTo>
                  <a:cubicBezTo>
                    <a:pt x="4317" y="39"/>
                    <a:pt x="3952" y="130"/>
                    <a:pt x="3557" y="252"/>
                  </a:cubicBezTo>
                  <a:cubicBezTo>
                    <a:pt x="3192" y="343"/>
                    <a:pt x="2827" y="434"/>
                    <a:pt x="2432" y="434"/>
                  </a:cubicBezTo>
                  <a:cubicBezTo>
                    <a:pt x="1763" y="434"/>
                    <a:pt x="1095" y="282"/>
                    <a:pt x="426" y="191"/>
                  </a:cubicBezTo>
                  <a:cubicBezTo>
                    <a:pt x="183" y="769"/>
                    <a:pt x="31" y="1437"/>
                    <a:pt x="31" y="2106"/>
                  </a:cubicBezTo>
                  <a:cubicBezTo>
                    <a:pt x="0" y="3504"/>
                    <a:pt x="578" y="4720"/>
                    <a:pt x="1581" y="5541"/>
                  </a:cubicBezTo>
                  <a:cubicBezTo>
                    <a:pt x="1611" y="5571"/>
                    <a:pt x="1642" y="5602"/>
                    <a:pt x="1672" y="5602"/>
                  </a:cubicBezTo>
                  <a:cubicBezTo>
                    <a:pt x="2402" y="6179"/>
                    <a:pt x="3374" y="6483"/>
                    <a:pt x="4590" y="6513"/>
                  </a:cubicBezTo>
                  <a:lnTo>
                    <a:pt x="4925" y="6513"/>
                  </a:lnTo>
                  <a:cubicBezTo>
                    <a:pt x="5806" y="6513"/>
                    <a:pt x="6931" y="6422"/>
                    <a:pt x="7812" y="5906"/>
                  </a:cubicBezTo>
                  <a:cubicBezTo>
                    <a:pt x="8906" y="5237"/>
                    <a:pt x="9636" y="3960"/>
                    <a:pt x="9757" y="2501"/>
                  </a:cubicBezTo>
                  <a:cubicBezTo>
                    <a:pt x="9788" y="1924"/>
                    <a:pt x="9757" y="1377"/>
                    <a:pt x="9605" y="830"/>
                  </a:cubicBezTo>
                  <a:cubicBezTo>
                    <a:pt x="9545" y="708"/>
                    <a:pt x="9514" y="586"/>
                    <a:pt x="9484" y="465"/>
                  </a:cubicBezTo>
                  <a:cubicBezTo>
                    <a:pt x="9393" y="495"/>
                    <a:pt x="9271" y="526"/>
                    <a:pt x="9180" y="556"/>
                  </a:cubicBezTo>
                  <a:cubicBezTo>
                    <a:pt x="8907" y="606"/>
                    <a:pt x="8614" y="655"/>
                    <a:pt x="8317" y="655"/>
                  </a:cubicBezTo>
                  <a:cubicBezTo>
                    <a:pt x="8250" y="655"/>
                    <a:pt x="8183" y="653"/>
                    <a:pt x="8116" y="647"/>
                  </a:cubicBezTo>
                  <a:cubicBezTo>
                    <a:pt x="7721" y="647"/>
                    <a:pt x="7356" y="556"/>
                    <a:pt x="6991" y="434"/>
                  </a:cubicBezTo>
                  <a:cubicBezTo>
                    <a:pt x="6627" y="313"/>
                    <a:pt x="6262" y="161"/>
                    <a:pt x="5867" y="100"/>
                  </a:cubicBezTo>
                  <a:cubicBezTo>
                    <a:pt x="5544" y="50"/>
                    <a:pt x="5222" y="1"/>
                    <a:pt x="4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1725511" y="3714175"/>
              <a:ext cx="37300" cy="37884"/>
            </a:xfrm>
            <a:custGeom>
              <a:avLst/>
              <a:gdLst/>
              <a:ahLst/>
              <a:cxnLst/>
              <a:rect l="l" t="t" r="r" b="b"/>
              <a:pathLst>
                <a:path w="1916" h="1946" extrusionOk="0">
                  <a:moveTo>
                    <a:pt x="943" y="0"/>
                  </a:moveTo>
                  <a:cubicBezTo>
                    <a:pt x="426" y="0"/>
                    <a:pt x="1" y="456"/>
                    <a:pt x="1" y="973"/>
                  </a:cubicBezTo>
                  <a:cubicBezTo>
                    <a:pt x="1" y="1520"/>
                    <a:pt x="426" y="1945"/>
                    <a:pt x="943" y="1945"/>
                  </a:cubicBezTo>
                  <a:cubicBezTo>
                    <a:pt x="1490" y="1945"/>
                    <a:pt x="1916" y="1520"/>
                    <a:pt x="1916" y="973"/>
                  </a:cubicBezTo>
                  <a:cubicBezTo>
                    <a:pt x="1916" y="456"/>
                    <a:pt x="1490" y="0"/>
                    <a:pt x="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1843270" y="3733097"/>
              <a:ext cx="37300" cy="37300"/>
            </a:xfrm>
            <a:custGeom>
              <a:avLst/>
              <a:gdLst/>
              <a:ahLst/>
              <a:cxnLst/>
              <a:rect l="l" t="t" r="r" b="b"/>
              <a:pathLst>
                <a:path w="1916" h="1916" extrusionOk="0">
                  <a:moveTo>
                    <a:pt x="974" y="1"/>
                  </a:moveTo>
                  <a:cubicBezTo>
                    <a:pt x="426" y="1"/>
                    <a:pt x="1" y="426"/>
                    <a:pt x="1" y="973"/>
                  </a:cubicBezTo>
                  <a:cubicBezTo>
                    <a:pt x="1" y="1490"/>
                    <a:pt x="426" y="1916"/>
                    <a:pt x="974" y="1916"/>
                  </a:cubicBezTo>
                  <a:cubicBezTo>
                    <a:pt x="1490" y="1916"/>
                    <a:pt x="1916" y="1490"/>
                    <a:pt x="1916" y="973"/>
                  </a:cubicBezTo>
                  <a:cubicBezTo>
                    <a:pt x="1916" y="426"/>
                    <a:pt x="1490" y="1"/>
                    <a:pt x="9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1799468" y="3759729"/>
              <a:ext cx="22504" cy="23088"/>
            </a:xfrm>
            <a:custGeom>
              <a:avLst/>
              <a:gdLst/>
              <a:ahLst/>
              <a:cxnLst/>
              <a:rect l="l" t="t" r="r" b="b"/>
              <a:pathLst>
                <a:path w="1156" h="1186" extrusionOk="0">
                  <a:moveTo>
                    <a:pt x="578" y="0"/>
                  </a:moveTo>
                  <a:cubicBezTo>
                    <a:pt x="243" y="0"/>
                    <a:pt x="0" y="274"/>
                    <a:pt x="0" y="578"/>
                  </a:cubicBezTo>
                  <a:cubicBezTo>
                    <a:pt x="0" y="912"/>
                    <a:pt x="243" y="1186"/>
                    <a:pt x="578" y="1186"/>
                  </a:cubicBezTo>
                  <a:cubicBezTo>
                    <a:pt x="912" y="1186"/>
                    <a:pt x="1155" y="912"/>
                    <a:pt x="1155" y="578"/>
                  </a:cubicBezTo>
                  <a:cubicBezTo>
                    <a:pt x="1155" y="274"/>
                    <a:pt x="912"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1776983" y="3707653"/>
              <a:ext cx="18358" cy="18358"/>
            </a:xfrm>
            <a:custGeom>
              <a:avLst/>
              <a:gdLst/>
              <a:ahLst/>
              <a:cxnLst/>
              <a:rect l="l" t="t" r="r" b="b"/>
              <a:pathLst>
                <a:path w="943" h="943" extrusionOk="0">
                  <a:moveTo>
                    <a:pt x="456" y="1"/>
                  </a:moveTo>
                  <a:cubicBezTo>
                    <a:pt x="213" y="1"/>
                    <a:pt x="0" y="213"/>
                    <a:pt x="0" y="487"/>
                  </a:cubicBezTo>
                  <a:cubicBezTo>
                    <a:pt x="0" y="730"/>
                    <a:pt x="213" y="943"/>
                    <a:pt x="456" y="943"/>
                  </a:cubicBezTo>
                  <a:cubicBezTo>
                    <a:pt x="730" y="943"/>
                    <a:pt x="943" y="730"/>
                    <a:pt x="943" y="487"/>
                  </a:cubicBezTo>
                  <a:cubicBezTo>
                    <a:pt x="943" y="213"/>
                    <a:pt x="730"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1765147" y="3740787"/>
              <a:ext cx="12440" cy="12459"/>
            </a:xfrm>
            <a:custGeom>
              <a:avLst/>
              <a:gdLst/>
              <a:ahLst/>
              <a:cxnLst/>
              <a:rect l="l" t="t" r="r" b="b"/>
              <a:pathLst>
                <a:path w="639" h="640" extrusionOk="0">
                  <a:moveTo>
                    <a:pt x="335" y="1"/>
                  </a:moveTo>
                  <a:cubicBezTo>
                    <a:pt x="152" y="1"/>
                    <a:pt x="0" y="153"/>
                    <a:pt x="0" y="335"/>
                  </a:cubicBezTo>
                  <a:cubicBezTo>
                    <a:pt x="0" y="518"/>
                    <a:pt x="152" y="639"/>
                    <a:pt x="335" y="639"/>
                  </a:cubicBezTo>
                  <a:cubicBezTo>
                    <a:pt x="517" y="639"/>
                    <a:pt x="638" y="518"/>
                    <a:pt x="638" y="335"/>
                  </a:cubicBezTo>
                  <a:cubicBezTo>
                    <a:pt x="638" y="153"/>
                    <a:pt x="517"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1713090" y="3773920"/>
              <a:ext cx="12459" cy="12459"/>
            </a:xfrm>
            <a:custGeom>
              <a:avLst/>
              <a:gdLst/>
              <a:ahLst/>
              <a:cxnLst/>
              <a:rect l="l" t="t" r="r" b="b"/>
              <a:pathLst>
                <a:path w="640" h="640" extrusionOk="0">
                  <a:moveTo>
                    <a:pt x="305" y="1"/>
                  </a:moveTo>
                  <a:cubicBezTo>
                    <a:pt x="153" y="1"/>
                    <a:pt x="1" y="153"/>
                    <a:pt x="1" y="335"/>
                  </a:cubicBezTo>
                  <a:cubicBezTo>
                    <a:pt x="1" y="518"/>
                    <a:pt x="153" y="639"/>
                    <a:pt x="305" y="639"/>
                  </a:cubicBezTo>
                  <a:cubicBezTo>
                    <a:pt x="487" y="639"/>
                    <a:pt x="639" y="518"/>
                    <a:pt x="639" y="335"/>
                  </a:cubicBezTo>
                  <a:cubicBezTo>
                    <a:pt x="639" y="153"/>
                    <a:pt x="487"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1819597" y="3702338"/>
              <a:ext cx="12459" cy="12440"/>
            </a:xfrm>
            <a:custGeom>
              <a:avLst/>
              <a:gdLst/>
              <a:ahLst/>
              <a:cxnLst/>
              <a:rect l="l" t="t" r="r" b="b"/>
              <a:pathLst>
                <a:path w="640" h="639" extrusionOk="0">
                  <a:moveTo>
                    <a:pt x="335" y="0"/>
                  </a:moveTo>
                  <a:cubicBezTo>
                    <a:pt x="153" y="0"/>
                    <a:pt x="1" y="152"/>
                    <a:pt x="1" y="334"/>
                  </a:cubicBezTo>
                  <a:cubicBezTo>
                    <a:pt x="1" y="517"/>
                    <a:pt x="153" y="638"/>
                    <a:pt x="335" y="638"/>
                  </a:cubicBezTo>
                  <a:cubicBezTo>
                    <a:pt x="517" y="638"/>
                    <a:pt x="639" y="517"/>
                    <a:pt x="639" y="334"/>
                  </a:cubicBezTo>
                  <a:cubicBezTo>
                    <a:pt x="639" y="152"/>
                    <a:pt x="517"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1752142" y="3762104"/>
              <a:ext cx="18377" cy="18358"/>
            </a:xfrm>
            <a:custGeom>
              <a:avLst/>
              <a:gdLst/>
              <a:ahLst/>
              <a:cxnLst/>
              <a:rect l="l" t="t" r="r" b="b"/>
              <a:pathLst>
                <a:path w="944" h="943" extrusionOk="0">
                  <a:moveTo>
                    <a:pt x="487" y="0"/>
                  </a:moveTo>
                  <a:cubicBezTo>
                    <a:pt x="214" y="0"/>
                    <a:pt x="1" y="213"/>
                    <a:pt x="1" y="456"/>
                  </a:cubicBezTo>
                  <a:cubicBezTo>
                    <a:pt x="1" y="730"/>
                    <a:pt x="214" y="942"/>
                    <a:pt x="487" y="942"/>
                  </a:cubicBezTo>
                  <a:cubicBezTo>
                    <a:pt x="730" y="942"/>
                    <a:pt x="943" y="730"/>
                    <a:pt x="943" y="456"/>
                  </a:cubicBezTo>
                  <a:cubicBezTo>
                    <a:pt x="943" y="213"/>
                    <a:pt x="730"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1738534" y="3647304"/>
              <a:ext cx="63931" cy="106526"/>
            </a:xfrm>
            <a:custGeom>
              <a:avLst/>
              <a:gdLst/>
              <a:ahLst/>
              <a:cxnLst/>
              <a:rect l="l" t="t" r="r" b="b"/>
              <a:pathLst>
                <a:path w="3284" h="5472" extrusionOk="0">
                  <a:moveTo>
                    <a:pt x="1734" y="395"/>
                  </a:moveTo>
                  <a:cubicBezTo>
                    <a:pt x="1582" y="183"/>
                    <a:pt x="1399" y="0"/>
                    <a:pt x="1308" y="0"/>
                  </a:cubicBezTo>
                  <a:lnTo>
                    <a:pt x="1" y="0"/>
                  </a:lnTo>
                  <a:cubicBezTo>
                    <a:pt x="427" y="639"/>
                    <a:pt x="700" y="1399"/>
                    <a:pt x="852" y="2189"/>
                  </a:cubicBezTo>
                  <a:cubicBezTo>
                    <a:pt x="1095" y="3253"/>
                    <a:pt x="1156" y="4377"/>
                    <a:pt x="974" y="5472"/>
                  </a:cubicBezTo>
                  <a:cubicBezTo>
                    <a:pt x="1430" y="5441"/>
                    <a:pt x="1885" y="5441"/>
                    <a:pt x="2341" y="5411"/>
                  </a:cubicBezTo>
                  <a:cubicBezTo>
                    <a:pt x="2524" y="5380"/>
                    <a:pt x="2737" y="5411"/>
                    <a:pt x="2919" y="5411"/>
                  </a:cubicBezTo>
                  <a:cubicBezTo>
                    <a:pt x="2919" y="5411"/>
                    <a:pt x="2980" y="5380"/>
                    <a:pt x="3010" y="5380"/>
                  </a:cubicBezTo>
                  <a:cubicBezTo>
                    <a:pt x="3010" y="5289"/>
                    <a:pt x="3132" y="4833"/>
                    <a:pt x="3162" y="4742"/>
                  </a:cubicBezTo>
                  <a:cubicBezTo>
                    <a:pt x="3284" y="3861"/>
                    <a:pt x="3132" y="2918"/>
                    <a:pt x="2767" y="2098"/>
                  </a:cubicBezTo>
                  <a:cubicBezTo>
                    <a:pt x="2585" y="1672"/>
                    <a:pt x="2372" y="1277"/>
                    <a:pt x="2098" y="912"/>
                  </a:cubicBezTo>
                  <a:cubicBezTo>
                    <a:pt x="2037" y="821"/>
                    <a:pt x="1885" y="608"/>
                    <a:pt x="1734"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1917227" y="3391092"/>
              <a:ext cx="12440" cy="1024283"/>
            </a:xfrm>
            <a:custGeom>
              <a:avLst/>
              <a:gdLst/>
              <a:ahLst/>
              <a:cxnLst/>
              <a:rect l="l" t="t" r="r" b="b"/>
              <a:pathLst>
                <a:path w="639" h="52615" extrusionOk="0">
                  <a:moveTo>
                    <a:pt x="0" y="334"/>
                  </a:moveTo>
                  <a:lnTo>
                    <a:pt x="0" y="52615"/>
                  </a:lnTo>
                  <a:lnTo>
                    <a:pt x="639" y="52615"/>
                  </a:lnTo>
                  <a:lnTo>
                    <a:pt x="639" y="334"/>
                  </a:lnTo>
                  <a:cubicBezTo>
                    <a:pt x="639" y="152"/>
                    <a:pt x="487" y="0"/>
                    <a:pt x="304" y="0"/>
                  </a:cubicBezTo>
                  <a:cubicBezTo>
                    <a:pt x="122" y="0"/>
                    <a:pt x="0" y="152"/>
                    <a:pt x="0"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1917227" y="3581620"/>
              <a:ext cx="246186" cy="11252"/>
            </a:xfrm>
            <a:custGeom>
              <a:avLst/>
              <a:gdLst/>
              <a:ahLst/>
              <a:cxnLst/>
              <a:rect l="l" t="t" r="r" b="b"/>
              <a:pathLst>
                <a:path w="12646" h="578" extrusionOk="0">
                  <a:moveTo>
                    <a:pt x="0" y="578"/>
                  </a:moveTo>
                  <a:lnTo>
                    <a:pt x="12341" y="578"/>
                  </a:lnTo>
                  <a:cubicBezTo>
                    <a:pt x="12523" y="578"/>
                    <a:pt x="12645" y="456"/>
                    <a:pt x="12645" y="274"/>
                  </a:cubicBezTo>
                  <a:lnTo>
                    <a:pt x="12645" y="274"/>
                  </a:lnTo>
                  <a:cubicBezTo>
                    <a:pt x="12645" y="122"/>
                    <a:pt x="12523" y="0"/>
                    <a:pt x="12341" y="0"/>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1937940" y="3561491"/>
              <a:ext cx="51511" cy="51511"/>
            </a:xfrm>
            <a:custGeom>
              <a:avLst/>
              <a:gdLst/>
              <a:ahLst/>
              <a:cxnLst/>
              <a:rect l="l" t="t" r="r" b="b"/>
              <a:pathLst>
                <a:path w="2646" h="2646" extrusionOk="0">
                  <a:moveTo>
                    <a:pt x="1" y="1338"/>
                  </a:moveTo>
                  <a:cubicBezTo>
                    <a:pt x="1" y="2068"/>
                    <a:pt x="609" y="2645"/>
                    <a:pt x="1338" y="2645"/>
                  </a:cubicBezTo>
                  <a:cubicBezTo>
                    <a:pt x="2068" y="2645"/>
                    <a:pt x="2645" y="2068"/>
                    <a:pt x="2645" y="1338"/>
                  </a:cubicBezTo>
                  <a:cubicBezTo>
                    <a:pt x="2645" y="609"/>
                    <a:pt x="2068" y="1"/>
                    <a:pt x="1338" y="1"/>
                  </a:cubicBezTo>
                  <a:cubicBezTo>
                    <a:pt x="609" y="1"/>
                    <a:pt x="1" y="609"/>
                    <a:pt x="1" y="13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1917227" y="4232516"/>
              <a:ext cx="246186" cy="11272"/>
            </a:xfrm>
            <a:custGeom>
              <a:avLst/>
              <a:gdLst/>
              <a:ahLst/>
              <a:cxnLst/>
              <a:rect l="l" t="t" r="r" b="b"/>
              <a:pathLst>
                <a:path w="12646" h="579" extrusionOk="0">
                  <a:moveTo>
                    <a:pt x="0" y="578"/>
                  </a:moveTo>
                  <a:lnTo>
                    <a:pt x="12341" y="578"/>
                  </a:lnTo>
                  <a:cubicBezTo>
                    <a:pt x="12523" y="578"/>
                    <a:pt x="12645" y="456"/>
                    <a:pt x="12645" y="274"/>
                  </a:cubicBezTo>
                  <a:lnTo>
                    <a:pt x="12645" y="274"/>
                  </a:lnTo>
                  <a:cubicBezTo>
                    <a:pt x="12645" y="122"/>
                    <a:pt x="12523" y="1"/>
                    <a:pt x="12341" y="1"/>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1937940" y="4212406"/>
              <a:ext cx="51511" cy="51492"/>
            </a:xfrm>
            <a:custGeom>
              <a:avLst/>
              <a:gdLst/>
              <a:ahLst/>
              <a:cxnLst/>
              <a:rect l="l" t="t" r="r" b="b"/>
              <a:pathLst>
                <a:path w="2646" h="2645" extrusionOk="0">
                  <a:moveTo>
                    <a:pt x="1" y="1337"/>
                  </a:moveTo>
                  <a:cubicBezTo>
                    <a:pt x="1" y="2067"/>
                    <a:pt x="609" y="2644"/>
                    <a:pt x="1338" y="2644"/>
                  </a:cubicBezTo>
                  <a:cubicBezTo>
                    <a:pt x="2068" y="2644"/>
                    <a:pt x="2645" y="2067"/>
                    <a:pt x="2645" y="1337"/>
                  </a:cubicBezTo>
                  <a:cubicBezTo>
                    <a:pt x="2645" y="608"/>
                    <a:pt x="2068" y="0"/>
                    <a:pt x="1338" y="0"/>
                  </a:cubicBezTo>
                  <a:cubicBezTo>
                    <a:pt x="609" y="0"/>
                    <a:pt x="1" y="608"/>
                    <a:pt x="1" y="13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2062785" y="4360320"/>
              <a:ext cx="462158" cy="55054"/>
            </a:xfrm>
            <a:custGeom>
              <a:avLst/>
              <a:gdLst/>
              <a:ahLst/>
              <a:cxnLst/>
              <a:rect l="l" t="t" r="r" b="b"/>
              <a:pathLst>
                <a:path w="23740" h="2828" extrusionOk="0">
                  <a:moveTo>
                    <a:pt x="23739" y="2828"/>
                  </a:moveTo>
                  <a:lnTo>
                    <a:pt x="0" y="2828"/>
                  </a:lnTo>
                  <a:cubicBezTo>
                    <a:pt x="0" y="2037"/>
                    <a:pt x="304" y="1338"/>
                    <a:pt x="821" y="822"/>
                  </a:cubicBezTo>
                  <a:cubicBezTo>
                    <a:pt x="1338" y="305"/>
                    <a:pt x="2037" y="1"/>
                    <a:pt x="2827" y="1"/>
                  </a:cubicBezTo>
                  <a:lnTo>
                    <a:pt x="20912" y="1"/>
                  </a:lnTo>
                  <a:cubicBezTo>
                    <a:pt x="22463" y="1"/>
                    <a:pt x="23739" y="1278"/>
                    <a:pt x="23739" y="28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2159247" y="4049074"/>
              <a:ext cx="259190" cy="366904"/>
            </a:xfrm>
            <a:custGeom>
              <a:avLst/>
              <a:gdLst/>
              <a:ahLst/>
              <a:cxnLst/>
              <a:rect l="l" t="t" r="r" b="b"/>
              <a:pathLst>
                <a:path w="13314" h="18847" extrusionOk="0">
                  <a:moveTo>
                    <a:pt x="13284" y="16566"/>
                  </a:moveTo>
                  <a:cubicBezTo>
                    <a:pt x="13253" y="17114"/>
                    <a:pt x="13132" y="17661"/>
                    <a:pt x="12767" y="18086"/>
                  </a:cubicBezTo>
                  <a:cubicBezTo>
                    <a:pt x="12402" y="18573"/>
                    <a:pt x="11825" y="18755"/>
                    <a:pt x="11247" y="18785"/>
                  </a:cubicBezTo>
                  <a:cubicBezTo>
                    <a:pt x="10487" y="18846"/>
                    <a:pt x="9697" y="18816"/>
                    <a:pt x="8907" y="18816"/>
                  </a:cubicBezTo>
                  <a:cubicBezTo>
                    <a:pt x="8147" y="18816"/>
                    <a:pt x="7387" y="18785"/>
                    <a:pt x="6627" y="18755"/>
                  </a:cubicBezTo>
                  <a:cubicBezTo>
                    <a:pt x="5867" y="18785"/>
                    <a:pt x="5107" y="18816"/>
                    <a:pt x="4347" y="18816"/>
                  </a:cubicBezTo>
                  <a:cubicBezTo>
                    <a:pt x="3587" y="18816"/>
                    <a:pt x="2797" y="18846"/>
                    <a:pt x="2007" y="18785"/>
                  </a:cubicBezTo>
                  <a:cubicBezTo>
                    <a:pt x="1429" y="18755"/>
                    <a:pt x="882" y="18573"/>
                    <a:pt x="487" y="18086"/>
                  </a:cubicBezTo>
                  <a:cubicBezTo>
                    <a:pt x="153" y="17661"/>
                    <a:pt x="1" y="17114"/>
                    <a:pt x="1" y="16566"/>
                  </a:cubicBezTo>
                  <a:lnTo>
                    <a:pt x="1" y="16475"/>
                  </a:lnTo>
                  <a:cubicBezTo>
                    <a:pt x="1" y="15138"/>
                    <a:pt x="578" y="13892"/>
                    <a:pt x="1125" y="12706"/>
                  </a:cubicBezTo>
                  <a:cubicBezTo>
                    <a:pt x="1247" y="12463"/>
                    <a:pt x="1368" y="12190"/>
                    <a:pt x="1490" y="11946"/>
                  </a:cubicBezTo>
                  <a:cubicBezTo>
                    <a:pt x="2280" y="10335"/>
                    <a:pt x="3162" y="8785"/>
                    <a:pt x="4104" y="7235"/>
                  </a:cubicBezTo>
                  <a:cubicBezTo>
                    <a:pt x="4651" y="6293"/>
                    <a:pt x="4925" y="5229"/>
                    <a:pt x="4925" y="4135"/>
                  </a:cubicBezTo>
                  <a:cubicBezTo>
                    <a:pt x="4925" y="2433"/>
                    <a:pt x="4925" y="31"/>
                    <a:pt x="4925" y="31"/>
                  </a:cubicBezTo>
                  <a:cubicBezTo>
                    <a:pt x="4925" y="31"/>
                    <a:pt x="4925" y="1"/>
                    <a:pt x="4925" y="1"/>
                  </a:cubicBezTo>
                  <a:lnTo>
                    <a:pt x="8329" y="1"/>
                  </a:lnTo>
                  <a:lnTo>
                    <a:pt x="8329" y="1"/>
                  </a:lnTo>
                  <a:lnTo>
                    <a:pt x="8329" y="4135"/>
                  </a:lnTo>
                  <a:cubicBezTo>
                    <a:pt x="8329" y="5229"/>
                    <a:pt x="8633" y="6293"/>
                    <a:pt x="9180" y="7235"/>
                  </a:cubicBezTo>
                  <a:cubicBezTo>
                    <a:pt x="9211" y="7265"/>
                    <a:pt x="9211" y="7265"/>
                    <a:pt x="9211" y="7265"/>
                  </a:cubicBezTo>
                  <a:cubicBezTo>
                    <a:pt x="10244" y="9028"/>
                    <a:pt x="11277" y="10822"/>
                    <a:pt x="12129" y="12706"/>
                  </a:cubicBezTo>
                  <a:cubicBezTo>
                    <a:pt x="12220" y="12889"/>
                    <a:pt x="12311" y="13071"/>
                    <a:pt x="12402" y="13253"/>
                  </a:cubicBezTo>
                  <a:cubicBezTo>
                    <a:pt x="12858" y="14287"/>
                    <a:pt x="13314" y="15411"/>
                    <a:pt x="13284" y="165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2150369" y="4246728"/>
              <a:ext cx="242623" cy="160957"/>
            </a:xfrm>
            <a:custGeom>
              <a:avLst/>
              <a:gdLst/>
              <a:ahLst/>
              <a:cxnLst/>
              <a:rect l="l" t="t" r="r" b="b"/>
              <a:pathLst>
                <a:path w="12463" h="8268" extrusionOk="0">
                  <a:moveTo>
                    <a:pt x="2493" y="0"/>
                  </a:moveTo>
                  <a:cubicBezTo>
                    <a:pt x="2128" y="638"/>
                    <a:pt x="1764" y="1307"/>
                    <a:pt x="1460" y="1976"/>
                  </a:cubicBezTo>
                  <a:cubicBezTo>
                    <a:pt x="1338" y="2219"/>
                    <a:pt x="1216" y="2462"/>
                    <a:pt x="1095" y="2736"/>
                  </a:cubicBezTo>
                  <a:lnTo>
                    <a:pt x="1064" y="2796"/>
                  </a:lnTo>
                  <a:cubicBezTo>
                    <a:pt x="548" y="3921"/>
                    <a:pt x="1" y="5106"/>
                    <a:pt x="1" y="6322"/>
                  </a:cubicBezTo>
                  <a:lnTo>
                    <a:pt x="1" y="6413"/>
                  </a:lnTo>
                  <a:cubicBezTo>
                    <a:pt x="1" y="6748"/>
                    <a:pt x="92" y="7295"/>
                    <a:pt x="396" y="7690"/>
                  </a:cubicBezTo>
                  <a:cubicBezTo>
                    <a:pt x="669" y="7994"/>
                    <a:pt x="1034" y="8176"/>
                    <a:pt x="1642" y="8207"/>
                  </a:cubicBezTo>
                  <a:cubicBezTo>
                    <a:pt x="1946" y="8237"/>
                    <a:pt x="2280" y="8268"/>
                    <a:pt x="2706" y="8268"/>
                  </a:cubicBezTo>
                  <a:cubicBezTo>
                    <a:pt x="2979" y="8268"/>
                    <a:pt x="3222" y="8268"/>
                    <a:pt x="3496" y="8237"/>
                  </a:cubicBezTo>
                  <a:lnTo>
                    <a:pt x="3922" y="8237"/>
                  </a:lnTo>
                  <a:cubicBezTo>
                    <a:pt x="4651" y="8237"/>
                    <a:pt x="5381" y="8207"/>
                    <a:pt x="6201" y="8176"/>
                  </a:cubicBezTo>
                  <a:lnTo>
                    <a:pt x="6232" y="8176"/>
                  </a:lnTo>
                  <a:cubicBezTo>
                    <a:pt x="7052" y="8207"/>
                    <a:pt x="7782" y="8237"/>
                    <a:pt x="8511" y="8237"/>
                  </a:cubicBezTo>
                  <a:lnTo>
                    <a:pt x="8967" y="8237"/>
                  </a:lnTo>
                  <a:cubicBezTo>
                    <a:pt x="9210" y="8268"/>
                    <a:pt x="9454" y="8268"/>
                    <a:pt x="9727" y="8268"/>
                  </a:cubicBezTo>
                  <a:cubicBezTo>
                    <a:pt x="10153" y="8268"/>
                    <a:pt x="10487" y="8237"/>
                    <a:pt x="10821" y="8207"/>
                  </a:cubicBezTo>
                  <a:cubicBezTo>
                    <a:pt x="11399" y="8176"/>
                    <a:pt x="11794" y="7994"/>
                    <a:pt x="12037" y="7690"/>
                  </a:cubicBezTo>
                  <a:cubicBezTo>
                    <a:pt x="12341" y="7295"/>
                    <a:pt x="12432" y="6748"/>
                    <a:pt x="12432" y="6383"/>
                  </a:cubicBezTo>
                  <a:cubicBezTo>
                    <a:pt x="12463" y="5289"/>
                    <a:pt x="12007" y="4195"/>
                    <a:pt x="11581" y="3283"/>
                  </a:cubicBezTo>
                  <a:cubicBezTo>
                    <a:pt x="11551" y="3161"/>
                    <a:pt x="11490" y="3040"/>
                    <a:pt x="11429" y="2948"/>
                  </a:cubicBezTo>
                  <a:cubicBezTo>
                    <a:pt x="11399" y="2857"/>
                    <a:pt x="11369" y="2796"/>
                    <a:pt x="11338" y="2736"/>
                  </a:cubicBezTo>
                  <a:cubicBezTo>
                    <a:pt x="11034" y="2097"/>
                    <a:pt x="10730" y="1459"/>
                    <a:pt x="10396" y="851"/>
                  </a:cubicBezTo>
                  <a:lnTo>
                    <a:pt x="10365" y="851"/>
                  </a:lnTo>
                  <a:cubicBezTo>
                    <a:pt x="10053" y="1014"/>
                    <a:pt x="9729" y="1086"/>
                    <a:pt x="9403" y="1086"/>
                  </a:cubicBezTo>
                  <a:cubicBezTo>
                    <a:pt x="9000" y="1086"/>
                    <a:pt x="8594" y="975"/>
                    <a:pt x="8207" y="790"/>
                  </a:cubicBezTo>
                  <a:cubicBezTo>
                    <a:pt x="7812" y="608"/>
                    <a:pt x="7447" y="304"/>
                    <a:pt x="6992" y="274"/>
                  </a:cubicBezTo>
                  <a:cubicBezTo>
                    <a:pt x="6941" y="266"/>
                    <a:pt x="6890" y="263"/>
                    <a:pt x="6839" y="263"/>
                  </a:cubicBezTo>
                  <a:cubicBezTo>
                    <a:pt x="6459" y="263"/>
                    <a:pt x="6067" y="447"/>
                    <a:pt x="5745" y="608"/>
                  </a:cubicBezTo>
                  <a:cubicBezTo>
                    <a:pt x="5289" y="821"/>
                    <a:pt x="4864" y="1033"/>
                    <a:pt x="4378" y="1094"/>
                  </a:cubicBezTo>
                  <a:cubicBezTo>
                    <a:pt x="4302" y="1103"/>
                    <a:pt x="4228" y="1107"/>
                    <a:pt x="4155" y="1107"/>
                  </a:cubicBezTo>
                  <a:cubicBezTo>
                    <a:pt x="3729" y="1107"/>
                    <a:pt x="3347" y="959"/>
                    <a:pt x="3010" y="699"/>
                  </a:cubicBezTo>
                  <a:cubicBezTo>
                    <a:pt x="2797" y="486"/>
                    <a:pt x="2615" y="243"/>
                    <a:pt x="249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2147410" y="4255001"/>
              <a:ext cx="237309" cy="147369"/>
            </a:xfrm>
            <a:custGeom>
              <a:avLst/>
              <a:gdLst/>
              <a:ahLst/>
              <a:cxnLst/>
              <a:rect l="l" t="t" r="r" b="b"/>
              <a:pathLst>
                <a:path w="12190" h="7570" extrusionOk="0">
                  <a:moveTo>
                    <a:pt x="2341" y="1"/>
                  </a:moveTo>
                  <a:cubicBezTo>
                    <a:pt x="2007" y="639"/>
                    <a:pt x="1672" y="1247"/>
                    <a:pt x="1338" y="1885"/>
                  </a:cubicBezTo>
                  <a:cubicBezTo>
                    <a:pt x="1247" y="2098"/>
                    <a:pt x="1125" y="2311"/>
                    <a:pt x="1004" y="2584"/>
                  </a:cubicBezTo>
                  <a:lnTo>
                    <a:pt x="1004" y="2615"/>
                  </a:lnTo>
                  <a:cubicBezTo>
                    <a:pt x="487" y="3678"/>
                    <a:pt x="1" y="4742"/>
                    <a:pt x="31" y="5837"/>
                  </a:cubicBezTo>
                  <a:lnTo>
                    <a:pt x="31" y="5928"/>
                  </a:lnTo>
                  <a:cubicBezTo>
                    <a:pt x="61" y="6232"/>
                    <a:pt x="153" y="6718"/>
                    <a:pt x="456" y="7052"/>
                  </a:cubicBezTo>
                  <a:cubicBezTo>
                    <a:pt x="730" y="7326"/>
                    <a:pt x="1095" y="7478"/>
                    <a:pt x="1672" y="7539"/>
                  </a:cubicBezTo>
                  <a:cubicBezTo>
                    <a:pt x="1976" y="7569"/>
                    <a:pt x="2311" y="7569"/>
                    <a:pt x="2706" y="7569"/>
                  </a:cubicBezTo>
                  <a:lnTo>
                    <a:pt x="3435" y="7569"/>
                  </a:lnTo>
                  <a:cubicBezTo>
                    <a:pt x="3587" y="7569"/>
                    <a:pt x="3739" y="7569"/>
                    <a:pt x="3891" y="7539"/>
                  </a:cubicBezTo>
                  <a:cubicBezTo>
                    <a:pt x="4590" y="7539"/>
                    <a:pt x="5289" y="7539"/>
                    <a:pt x="6080" y="7508"/>
                  </a:cubicBezTo>
                  <a:lnTo>
                    <a:pt x="6110" y="7508"/>
                  </a:lnTo>
                  <a:cubicBezTo>
                    <a:pt x="6870" y="7539"/>
                    <a:pt x="7599" y="7539"/>
                    <a:pt x="8299" y="7539"/>
                  </a:cubicBezTo>
                  <a:cubicBezTo>
                    <a:pt x="8451" y="7569"/>
                    <a:pt x="8572" y="7569"/>
                    <a:pt x="8724" y="7569"/>
                  </a:cubicBezTo>
                  <a:lnTo>
                    <a:pt x="9454" y="7569"/>
                  </a:lnTo>
                  <a:cubicBezTo>
                    <a:pt x="9879" y="7569"/>
                    <a:pt x="10213" y="7569"/>
                    <a:pt x="10517" y="7539"/>
                  </a:cubicBezTo>
                  <a:cubicBezTo>
                    <a:pt x="11095" y="7478"/>
                    <a:pt x="11460" y="7326"/>
                    <a:pt x="11703" y="7052"/>
                  </a:cubicBezTo>
                  <a:cubicBezTo>
                    <a:pt x="12037" y="6718"/>
                    <a:pt x="12128" y="6232"/>
                    <a:pt x="12128" y="5928"/>
                  </a:cubicBezTo>
                  <a:cubicBezTo>
                    <a:pt x="12189" y="4925"/>
                    <a:pt x="11794" y="3922"/>
                    <a:pt x="11399" y="3071"/>
                  </a:cubicBezTo>
                  <a:cubicBezTo>
                    <a:pt x="11338" y="2979"/>
                    <a:pt x="11308" y="2888"/>
                    <a:pt x="11247" y="2767"/>
                  </a:cubicBezTo>
                  <a:cubicBezTo>
                    <a:pt x="11217" y="2706"/>
                    <a:pt x="11186" y="2645"/>
                    <a:pt x="11156" y="2584"/>
                  </a:cubicBezTo>
                  <a:cubicBezTo>
                    <a:pt x="10882" y="1976"/>
                    <a:pt x="10578" y="1399"/>
                    <a:pt x="10274" y="821"/>
                  </a:cubicBezTo>
                  <a:lnTo>
                    <a:pt x="10244" y="821"/>
                  </a:lnTo>
                  <a:cubicBezTo>
                    <a:pt x="9919" y="977"/>
                    <a:pt x="9581" y="1047"/>
                    <a:pt x="9242" y="1047"/>
                  </a:cubicBezTo>
                  <a:cubicBezTo>
                    <a:pt x="8852" y="1047"/>
                    <a:pt x="8460" y="954"/>
                    <a:pt x="8086" y="791"/>
                  </a:cubicBezTo>
                  <a:cubicBezTo>
                    <a:pt x="7691" y="608"/>
                    <a:pt x="7326" y="305"/>
                    <a:pt x="6870" y="274"/>
                  </a:cubicBezTo>
                  <a:cubicBezTo>
                    <a:pt x="6833" y="271"/>
                    <a:pt x="6796" y="270"/>
                    <a:pt x="6759" y="270"/>
                  </a:cubicBezTo>
                  <a:cubicBezTo>
                    <a:pt x="6366" y="270"/>
                    <a:pt x="5957" y="411"/>
                    <a:pt x="5624" y="578"/>
                  </a:cubicBezTo>
                  <a:cubicBezTo>
                    <a:pt x="5168" y="791"/>
                    <a:pt x="4742" y="1004"/>
                    <a:pt x="4226" y="1064"/>
                  </a:cubicBezTo>
                  <a:cubicBezTo>
                    <a:pt x="4155" y="1073"/>
                    <a:pt x="4084" y="1078"/>
                    <a:pt x="4015" y="1078"/>
                  </a:cubicBezTo>
                  <a:cubicBezTo>
                    <a:pt x="3607" y="1078"/>
                    <a:pt x="3226" y="929"/>
                    <a:pt x="2888" y="669"/>
                  </a:cubicBezTo>
                  <a:cubicBezTo>
                    <a:pt x="2645" y="487"/>
                    <a:pt x="2463" y="274"/>
                    <a:pt x="2341"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2072266" y="4031339"/>
              <a:ext cx="85832" cy="17754"/>
            </a:xfrm>
            <a:custGeom>
              <a:avLst/>
              <a:gdLst/>
              <a:ahLst/>
              <a:cxnLst/>
              <a:rect l="l" t="t" r="r" b="b"/>
              <a:pathLst>
                <a:path w="4409" h="912" extrusionOk="0">
                  <a:moveTo>
                    <a:pt x="3952" y="912"/>
                  </a:moveTo>
                  <a:lnTo>
                    <a:pt x="457" y="912"/>
                  </a:lnTo>
                  <a:cubicBezTo>
                    <a:pt x="214" y="912"/>
                    <a:pt x="1" y="699"/>
                    <a:pt x="1" y="456"/>
                  </a:cubicBezTo>
                  <a:lnTo>
                    <a:pt x="1" y="456"/>
                  </a:lnTo>
                  <a:cubicBezTo>
                    <a:pt x="1" y="213"/>
                    <a:pt x="214" y="0"/>
                    <a:pt x="457" y="0"/>
                  </a:cubicBezTo>
                  <a:lnTo>
                    <a:pt x="3952" y="0"/>
                  </a:lnTo>
                  <a:cubicBezTo>
                    <a:pt x="4195" y="0"/>
                    <a:pt x="4408" y="213"/>
                    <a:pt x="4408" y="456"/>
                  </a:cubicBezTo>
                  <a:lnTo>
                    <a:pt x="4408" y="456"/>
                  </a:lnTo>
                  <a:cubicBezTo>
                    <a:pt x="4408" y="699"/>
                    <a:pt x="4195" y="912"/>
                    <a:pt x="3952" y="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1988828" y="4296428"/>
              <a:ext cx="38487" cy="37884"/>
            </a:xfrm>
            <a:custGeom>
              <a:avLst/>
              <a:gdLst/>
              <a:ahLst/>
              <a:cxnLst/>
              <a:rect l="l" t="t" r="r" b="b"/>
              <a:pathLst>
                <a:path w="1977" h="1946" extrusionOk="0">
                  <a:moveTo>
                    <a:pt x="1004" y="0"/>
                  </a:moveTo>
                  <a:cubicBezTo>
                    <a:pt x="457" y="0"/>
                    <a:pt x="1" y="426"/>
                    <a:pt x="1" y="973"/>
                  </a:cubicBezTo>
                  <a:cubicBezTo>
                    <a:pt x="1" y="1520"/>
                    <a:pt x="457" y="1946"/>
                    <a:pt x="1004" y="1946"/>
                  </a:cubicBezTo>
                  <a:cubicBezTo>
                    <a:pt x="1551" y="1946"/>
                    <a:pt x="1976" y="1520"/>
                    <a:pt x="1976" y="973"/>
                  </a:cubicBezTo>
                  <a:cubicBezTo>
                    <a:pt x="1976" y="426"/>
                    <a:pt x="1551" y="0"/>
                    <a:pt x="100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2108359" y="4315351"/>
              <a:ext cx="38487" cy="38487"/>
            </a:xfrm>
            <a:custGeom>
              <a:avLst/>
              <a:gdLst/>
              <a:ahLst/>
              <a:cxnLst/>
              <a:rect l="l" t="t" r="r" b="b"/>
              <a:pathLst>
                <a:path w="1977" h="1977" extrusionOk="0">
                  <a:moveTo>
                    <a:pt x="973" y="1"/>
                  </a:moveTo>
                  <a:cubicBezTo>
                    <a:pt x="426" y="1"/>
                    <a:pt x="1" y="457"/>
                    <a:pt x="1" y="974"/>
                  </a:cubicBezTo>
                  <a:cubicBezTo>
                    <a:pt x="1" y="1521"/>
                    <a:pt x="426" y="1977"/>
                    <a:pt x="973" y="1977"/>
                  </a:cubicBezTo>
                  <a:cubicBezTo>
                    <a:pt x="1520" y="1977"/>
                    <a:pt x="1976" y="1521"/>
                    <a:pt x="1976" y="974"/>
                  </a:cubicBezTo>
                  <a:cubicBezTo>
                    <a:pt x="1976" y="457"/>
                    <a:pt x="1520" y="1"/>
                    <a:pt x="97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2063973" y="4342586"/>
              <a:ext cx="23088" cy="23088"/>
            </a:xfrm>
            <a:custGeom>
              <a:avLst/>
              <a:gdLst/>
              <a:ahLst/>
              <a:cxnLst/>
              <a:rect l="l" t="t" r="r" b="b"/>
              <a:pathLst>
                <a:path w="1186" h="1186" extrusionOk="0">
                  <a:moveTo>
                    <a:pt x="608" y="0"/>
                  </a:moveTo>
                  <a:cubicBezTo>
                    <a:pt x="274" y="0"/>
                    <a:pt x="0" y="274"/>
                    <a:pt x="0" y="578"/>
                  </a:cubicBezTo>
                  <a:cubicBezTo>
                    <a:pt x="0" y="912"/>
                    <a:pt x="274" y="1186"/>
                    <a:pt x="608" y="1186"/>
                  </a:cubicBezTo>
                  <a:cubicBezTo>
                    <a:pt x="943" y="1186"/>
                    <a:pt x="1186" y="912"/>
                    <a:pt x="1186" y="578"/>
                  </a:cubicBezTo>
                  <a:cubicBezTo>
                    <a:pt x="1186" y="274"/>
                    <a:pt x="943" y="0"/>
                    <a:pt x="6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2040904" y="4289907"/>
              <a:ext cx="18961" cy="18377"/>
            </a:xfrm>
            <a:custGeom>
              <a:avLst/>
              <a:gdLst/>
              <a:ahLst/>
              <a:cxnLst/>
              <a:rect l="l" t="t" r="r" b="b"/>
              <a:pathLst>
                <a:path w="974" h="944" extrusionOk="0">
                  <a:moveTo>
                    <a:pt x="487" y="1"/>
                  </a:moveTo>
                  <a:cubicBezTo>
                    <a:pt x="214" y="1"/>
                    <a:pt x="1" y="214"/>
                    <a:pt x="1" y="457"/>
                  </a:cubicBezTo>
                  <a:cubicBezTo>
                    <a:pt x="1" y="730"/>
                    <a:pt x="214" y="943"/>
                    <a:pt x="487" y="943"/>
                  </a:cubicBezTo>
                  <a:cubicBezTo>
                    <a:pt x="761" y="943"/>
                    <a:pt x="973" y="730"/>
                    <a:pt x="973" y="457"/>
                  </a:cubicBezTo>
                  <a:cubicBezTo>
                    <a:pt x="973" y="214"/>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2028464" y="4323644"/>
              <a:ext cx="12440" cy="12440"/>
            </a:xfrm>
            <a:custGeom>
              <a:avLst/>
              <a:gdLst/>
              <a:ahLst/>
              <a:cxnLst/>
              <a:rect l="l" t="t" r="r" b="b"/>
              <a:pathLst>
                <a:path w="639" h="639" extrusionOk="0">
                  <a:moveTo>
                    <a:pt x="334" y="0"/>
                  </a:moveTo>
                  <a:cubicBezTo>
                    <a:pt x="152" y="0"/>
                    <a:pt x="0" y="122"/>
                    <a:pt x="0" y="304"/>
                  </a:cubicBezTo>
                  <a:cubicBezTo>
                    <a:pt x="0" y="487"/>
                    <a:pt x="152" y="639"/>
                    <a:pt x="334" y="639"/>
                  </a:cubicBezTo>
                  <a:cubicBezTo>
                    <a:pt x="517" y="639"/>
                    <a:pt x="638" y="487"/>
                    <a:pt x="638" y="304"/>
                  </a:cubicBezTo>
                  <a:cubicBezTo>
                    <a:pt x="638" y="122"/>
                    <a:pt x="517" y="0"/>
                    <a:pt x="33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1975804" y="4357361"/>
              <a:ext cx="12440" cy="12459"/>
            </a:xfrm>
            <a:custGeom>
              <a:avLst/>
              <a:gdLst/>
              <a:ahLst/>
              <a:cxnLst/>
              <a:rect l="l" t="t" r="r" b="b"/>
              <a:pathLst>
                <a:path w="639" h="640" extrusionOk="0">
                  <a:moveTo>
                    <a:pt x="335" y="1"/>
                  </a:moveTo>
                  <a:cubicBezTo>
                    <a:pt x="152" y="1"/>
                    <a:pt x="0" y="123"/>
                    <a:pt x="0" y="305"/>
                  </a:cubicBezTo>
                  <a:cubicBezTo>
                    <a:pt x="0" y="487"/>
                    <a:pt x="152" y="639"/>
                    <a:pt x="335" y="639"/>
                  </a:cubicBezTo>
                  <a:cubicBezTo>
                    <a:pt x="517" y="639"/>
                    <a:pt x="639" y="487"/>
                    <a:pt x="639" y="305"/>
                  </a:cubicBezTo>
                  <a:cubicBezTo>
                    <a:pt x="639" y="123"/>
                    <a:pt x="517" y="1"/>
                    <a:pt x="335"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2084102" y="4284592"/>
              <a:ext cx="13043" cy="12440"/>
            </a:xfrm>
            <a:custGeom>
              <a:avLst/>
              <a:gdLst/>
              <a:ahLst/>
              <a:cxnLst/>
              <a:rect l="l" t="t" r="r" b="b"/>
              <a:pathLst>
                <a:path w="670" h="639" extrusionOk="0">
                  <a:moveTo>
                    <a:pt x="335" y="0"/>
                  </a:moveTo>
                  <a:cubicBezTo>
                    <a:pt x="153" y="0"/>
                    <a:pt x="1" y="122"/>
                    <a:pt x="1" y="304"/>
                  </a:cubicBezTo>
                  <a:cubicBezTo>
                    <a:pt x="1" y="487"/>
                    <a:pt x="153" y="639"/>
                    <a:pt x="335" y="639"/>
                  </a:cubicBezTo>
                  <a:cubicBezTo>
                    <a:pt x="518" y="639"/>
                    <a:pt x="670" y="487"/>
                    <a:pt x="670" y="304"/>
                  </a:cubicBezTo>
                  <a:cubicBezTo>
                    <a:pt x="670" y="122"/>
                    <a:pt x="518" y="0"/>
                    <a:pt x="335"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2015460" y="4344941"/>
              <a:ext cx="18961" cy="18358"/>
            </a:xfrm>
            <a:custGeom>
              <a:avLst/>
              <a:gdLst/>
              <a:ahLst/>
              <a:cxnLst/>
              <a:rect l="l" t="t" r="r" b="b"/>
              <a:pathLst>
                <a:path w="974" h="943" extrusionOk="0">
                  <a:moveTo>
                    <a:pt x="487" y="1"/>
                  </a:moveTo>
                  <a:cubicBezTo>
                    <a:pt x="214" y="1"/>
                    <a:pt x="1" y="213"/>
                    <a:pt x="1" y="457"/>
                  </a:cubicBezTo>
                  <a:cubicBezTo>
                    <a:pt x="1" y="730"/>
                    <a:pt x="214" y="943"/>
                    <a:pt x="487" y="943"/>
                  </a:cubicBezTo>
                  <a:cubicBezTo>
                    <a:pt x="761" y="943"/>
                    <a:pt x="973" y="730"/>
                    <a:pt x="973" y="457"/>
                  </a:cubicBezTo>
                  <a:cubicBezTo>
                    <a:pt x="973" y="213"/>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2032611" y="4164477"/>
              <a:ext cx="94106" cy="138472"/>
            </a:xfrm>
            <a:custGeom>
              <a:avLst/>
              <a:gdLst/>
              <a:ahLst/>
              <a:cxnLst/>
              <a:rect l="l" t="t" r="r" b="b"/>
              <a:pathLst>
                <a:path w="4834" h="7113" extrusionOk="0">
                  <a:moveTo>
                    <a:pt x="2523" y="7052"/>
                  </a:moveTo>
                  <a:lnTo>
                    <a:pt x="4560" y="7113"/>
                  </a:lnTo>
                  <a:cubicBezTo>
                    <a:pt x="4712" y="7113"/>
                    <a:pt x="4833" y="6930"/>
                    <a:pt x="4772" y="6778"/>
                  </a:cubicBezTo>
                  <a:lnTo>
                    <a:pt x="1824" y="122"/>
                  </a:lnTo>
                  <a:cubicBezTo>
                    <a:pt x="1763" y="61"/>
                    <a:pt x="1702" y="0"/>
                    <a:pt x="1611" y="0"/>
                  </a:cubicBezTo>
                  <a:lnTo>
                    <a:pt x="274" y="0"/>
                  </a:lnTo>
                  <a:cubicBezTo>
                    <a:pt x="122" y="0"/>
                    <a:pt x="0" y="152"/>
                    <a:pt x="61" y="304"/>
                  </a:cubicBezTo>
                  <a:lnTo>
                    <a:pt x="2310" y="6900"/>
                  </a:lnTo>
                  <a:cubicBezTo>
                    <a:pt x="2341" y="6991"/>
                    <a:pt x="2432" y="7052"/>
                    <a:pt x="2523" y="70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1256850" y="4334876"/>
              <a:ext cx="258003" cy="80498"/>
            </a:xfrm>
            <a:custGeom>
              <a:avLst/>
              <a:gdLst/>
              <a:ahLst/>
              <a:cxnLst/>
              <a:rect l="l" t="t" r="r" b="b"/>
              <a:pathLst>
                <a:path w="13253" h="4135" extrusionOk="0">
                  <a:moveTo>
                    <a:pt x="0" y="1"/>
                  </a:moveTo>
                  <a:lnTo>
                    <a:pt x="0" y="366"/>
                  </a:lnTo>
                  <a:lnTo>
                    <a:pt x="2067" y="4135"/>
                  </a:lnTo>
                  <a:lnTo>
                    <a:pt x="10426" y="4135"/>
                  </a:lnTo>
                  <a:lnTo>
                    <a:pt x="13253" y="275"/>
                  </a:lnTo>
                  <a:lnTo>
                    <a:pt x="1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39"/>
          <p:cNvGrpSpPr/>
          <p:nvPr/>
        </p:nvGrpSpPr>
        <p:grpSpPr>
          <a:xfrm>
            <a:off x="7460588" y="2891925"/>
            <a:ext cx="1279275" cy="2176575"/>
            <a:chOff x="1538775" y="491625"/>
            <a:chExt cx="1279275" cy="2176575"/>
          </a:xfrm>
        </p:grpSpPr>
        <p:sp>
          <p:nvSpPr>
            <p:cNvPr id="1208" name="Google Shape;1208;p39"/>
            <p:cNvSpPr/>
            <p:nvPr/>
          </p:nvSpPr>
          <p:spPr>
            <a:xfrm>
              <a:off x="2110850" y="1223825"/>
              <a:ext cx="135125" cy="321075"/>
            </a:xfrm>
            <a:custGeom>
              <a:avLst/>
              <a:gdLst/>
              <a:ahLst/>
              <a:cxnLst/>
              <a:rect l="l" t="t" r="r" b="b"/>
              <a:pathLst>
                <a:path w="5405" h="12843" extrusionOk="0">
                  <a:moveTo>
                    <a:pt x="2702" y="0"/>
                  </a:moveTo>
                  <a:cubicBezTo>
                    <a:pt x="1201" y="0"/>
                    <a:pt x="0" y="1234"/>
                    <a:pt x="0" y="2702"/>
                  </a:cubicBezTo>
                  <a:lnTo>
                    <a:pt x="0" y="10141"/>
                  </a:lnTo>
                  <a:cubicBezTo>
                    <a:pt x="0" y="11642"/>
                    <a:pt x="1201" y="12843"/>
                    <a:pt x="2702" y="12843"/>
                  </a:cubicBezTo>
                  <a:cubicBezTo>
                    <a:pt x="4203" y="12843"/>
                    <a:pt x="5404" y="11642"/>
                    <a:pt x="5404" y="10141"/>
                  </a:cubicBezTo>
                  <a:lnTo>
                    <a:pt x="5404" y="2702"/>
                  </a:lnTo>
                  <a:cubicBezTo>
                    <a:pt x="5404" y="1234"/>
                    <a:pt x="4203" y="0"/>
                    <a:pt x="27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1967400"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1916550" y="2064425"/>
              <a:ext cx="190150" cy="185975"/>
            </a:xfrm>
            <a:custGeom>
              <a:avLst/>
              <a:gdLst/>
              <a:ahLst/>
              <a:cxnLst/>
              <a:rect l="l" t="t" r="r" b="b"/>
              <a:pathLst>
                <a:path w="7606" h="7439" extrusionOk="0">
                  <a:moveTo>
                    <a:pt x="3403" y="0"/>
                  </a:moveTo>
                  <a:cubicBezTo>
                    <a:pt x="1535" y="0"/>
                    <a:pt x="0" y="1501"/>
                    <a:pt x="0" y="3369"/>
                  </a:cubicBezTo>
                  <a:lnTo>
                    <a:pt x="0" y="4037"/>
                  </a:lnTo>
                  <a:cubicBezTo>
                    <a:pt x="0" y="5905"/>
                    <a:pt x="1535" y="7439"/>
                    <a:pt x="3403" y="7439"/>
                  </a:cubicBezTo>
                  <a:lnTo>
                    <a:pt x="4236" y="7439"/>
                  </a:lnTo>
                  <a:cubicBezTo>
                    <a:pt x="6104" y="7439"/>
                    <a:pt x="7606" y="5905"/>
                    <a:pt x="7606" y="4037"/>
                  </a:cubicBezTo>
                  <a:lnTo>
                    <a:pt x="7606" y="3369"/>
                  </a:lnTo>
                  <a:cubicBezTo>
                    <a:pt x="7606" y="1501"/>
                    <a:pt x="6104" y="0"/>
                    <a:pt x="423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1893200" y="2587300"/>
              <a:ext cx="236850" cy="80900"/>
            </a:xfrm>
            <a:custGeom>
              <a:avLst/>
              <a:gdLst/>
              <a:ahLst/>
              <a:cxnLst/>
              <a:rect l="l" t="t" r="r" b="b"/>
              <a:pathLst>
                <a:path w="9474" h="3236" extrusionOk="0">
                  <a:moveTo>
                    <a:pt x="1635" y="0"/>
                  </a:moveTo>
                  <a:cubicBezTo>
                    <a:pt x="734" y="0"/>
                    <a:pt x="0" y="734"/>
                    <a:pt x="0" y="1635"/>
                  </a:cubicBezTo>
                  <a:cubicBezTo>
                    <a:pt x="0" y="2502"/>
                    <a:pt x="734" y="3236"/>
                    <a:pt x="1635" y="3236"/>
                  </a:cubicBezTo>
                  <a:lnTo>
                    <a:pt x="7872" y="3236"/>
                  </a:lnTo>
                  <a:cubicBezTo>
                    <a:pt x="8740" y="3236"/>
                    <a:pt x="9474" y="2502"/>
                    <a:pt x="9474" y="1635"/>
                  </a:cubicBezTo>
                  <a:cubicBezTo>
                    <a:pt x="9474" y="734"/>
                    <a:pt x="8740" y="34"/>
                    <a:pt x="7872"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1953225"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2300975"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2250100" y="2064425"/>
              <a:ext cx="190175" cy="185975"/>
            </a:xfrm>
            <a:custGeom>
              <a:avLst/>
              <a:gdLst/>
              <a:ahLst/>
              <a:cxnLst/>
              <a:rect l="l" t="t" r="r" b="b"/>
              <a:pathLst>
                <a:path w="7607" h="7439" extrusionOk="0">
                  <a:moveTo>
                    <a:pt x="3403" y="0"/>
                  </a:moveTo>
                  <a:cubicBezTo>
                    <a:pt x="1535" y="0"/>
                    <a:pt x="1" y="1501"/>
                    <a:pt x="1" y="3369"/>
                  </a:cubicBezTo>
                  <a:lnTo>
                    <a:pt x="1" y="4037"/>
                  </a:lnTo>
                  <a:cubicBezTo>
                    <a:pt x="1" y="5905"/>
                    <a:pt x="1535" y="7439"/>
                    <a:pt x="3403" y="7439"/>
                  </a:cubicBezTo>
                  <a:lnTo>
                    <a:pt x="4237" y="7439"/>
                  </a:lnTo>
                  <a:cubicBezTo>
                    <a:pt x="6105" y="7439"/>
                    <a:pt x="7606" y="5905"/>
                    <a:pt x="7606" y="4037"/>
                  </a:cubicBezTo>
                  <a:lnTo>
                    <a:pt x="7606" y="3369"/>
                  </a:lnTo>
                  <a:cubicBezTo>
                    <a:pt x="7606" y="1501"/>
                    <a:pt x="6105" y="0"/>
                    <a:pt x="423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2226750" y="2587300"/>
              <a:ext cx="236875" cy="80900"/>
            </a:xfrm>
            <a:custGeom>
              <a:avLst/>
              <a:gdLst/>
              <a:ahLst/>
              <a:cxnLst/>
              <a:rect l="l" t="t" r="r" b="b"/>
              <a:pathLst>
                <a:path w="9475" h="3236" extrusionOk="0">
                  <a:moveTo>
                    <a:pt x="1635" y="0"/>
                  </a:moveTo>
                  <a:cubicBezTo>
                    <a:pt x="735" y="0"/>
                    <a:pt x="1" y="734"/>
                    <a:pt x="1" y="1635"/>
                  </a:cubicBezTo>
                  <a:cubicBezTo>
                    <a:pt x="1" y="2502"/>
                    <a:pt x="735" y="3236"/>
                    <a:pt x="1635" y="3236"/>
                  </a:cubicBezTo>
                  <a:lnTo>
                    <a:pt x="7873" y="3236"/>
                  </a:lnTo>
                  <a:cubicBezTo>
                    <a:pt x="8741" y="3236"/>
                    <a:pt x="9474" y="2502"/>
                    <a:pt x="9474" y="1635"/>
                  </a:cubicBezTo>
                  <a:cubicBezTo>
                    <a:pt x="9474" y="734"/>
                    <a:pt x="8741" y="34"/>
                    <a:pt x="7873"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2286800"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1538775" y="2027725"/>
              <a:ext cx="156800" cy="77575"/>
            </a:xfrm>
            <a:custGeom>
              <a:avLst/>
              <a:gdLst/>
              <a:ahLst/>
              <a:cxnLst/>
              <a:rect l="l" t="t" r="r" b="b"/>
              <a:pathLst>
                <a:path w="6272" h="3103" fill="none" extrusionOk="0">
                  <a:moveTo>
                    <a:pt x="0" y="3103"/>
                  </a:moveTo>
                  <a:cubicBezTo>
                    <a:pt x="0" y="1402"/>
                    <a:pt x="1401" y="1"/>
                    <a:pt x="3136" y="1"/>
                  </a:cubicBezTo>
                  <a:cubicBezTo>
                    <a:pt x="4870" y="1"/>
                    <a:pt x="6271" y="1402"/>
                    <a:pt x="6271"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1571300" y="1510400"/>
              <a:ext cx="231825" cy="516550"/>
            </a:xfrm>
            <a:custGeom>
              <a:avLst/>
              <a:gdLst/>
              <a:ahLst/>
              <a:cxnLst/>
              <a:rect l="l" t="t" r="r" b="b"/>
              <a:pathLst>
                <a:path w="9273" h="20662" extrusionOk="0">
                  <a:moveTo>
                    <a:pt x="7192" y="0"/>
                  </a:moveTo>
                  <a:cubicBezTo>
                    <a:pt x="5730" y="0"/>
                    <a:pt x="4344" y="531"/>
                    <a:pt x="3269" y="1513"/>
                  </a:cubicBezTo>
                  <a:cubicBezTo>
                    <a:pt x="2135" y="2514"/>
                    <a:pt x="1468" y="3982"/>
                    <a:pt x="1034" y="5383"/>
                  </a:cubicBezTo>
                  <a:cubicBezTo>
                    <a:pt x="67" y="8385"/>
                    <a:pt x="0" y="11687"/>
                    <a:pt x="34" y="14823"/>
                  </a:cubicBezTo>
                  <a:cubicBezTo>
                    <a:pt x="34" y="16224"/>
                    <a:pt x="100" y="17591"/>
                    <a:pt x="100" y="18992"/>
                  </a:cubicBezTo>
                  <a:cubicBezTo>
                    <a:pt x="100" y="19843"/>
                    <a:pt x="838" y="20661"/>
                    <a:pt x="1716" y="20661"/>
                  </a:cubicBezTo>
                  <a:cubicBezTo>
                    <a:pt x="1733" y="20661"/>
                    <a:pt x="1751" y="20661"/>
                    <a:pt x="1768" y="20660"/>
                  </a:cubicBezTo>
                  <a:cubicBezTo>
                    <a:pt x="2669" y="20627"/>
                    <a:pt x="3436" y="19926"/>
                    <a:pt x="3436" y="18992"/>
                  </a:cubicBezTo>
                  <a:cubicBezTo>
                    <a:pt x="3436" y="16424"/>
                    <a:pt x="3303" y="13855"/>
                    <a:pt x="3436" y="11253"/>
                  </a:cubicBezTo>
                  <a:cubicBezTo>
                    <a:pt x="3468" y="10561"/>
                    <a:pt x="3558" y="9868"/>
                    <a:pt x="3625" y="9147"/>
                  </a:cubicBezTo>
                  <a:lnTo>
                    <a:pt x="3625" y="9147"/>
                  </a:lnTo>
                  <a:cubicBezTo>
                    <a:pt x="3628" y="9131"/>
                    <a:pt x="3632" y="9110"/>
                    <a:pt x="3636" y="9085"/>
                  </a:cubicBezTo>
                  <a:cubicBezTo>
                    <a:pt x="3636" y="9057"/>
                    <a:pt x="3636" y="9029"/>
                    <a:pt x="3639" y="9001"/>
                  </a:cubicBezTo>
                  <a:lnTo>
                    <a:pt x="3639" y="9001"/>
                  </a:lnTo>
                  <a:cubicBezTo>
                    <a:pt x="3642" y="8977"/>
                    <a:pt x="3643" y="8968"/>
                    <a:pt x="3643" y="8968"/>
                  </a:cubicBezTo>
                  <a:lnTo>
                    <a:pt x="3643" y="8968"/>
                  </a:lnTo>
                  <a:cubicBezTo>
                    <a:pt x="3643" y="8968"/>
                    <a:pt x="3642" y="8975"/>
                    <a:pt x="3640" y="8987"/>
                  </a:cubicBezTo>
                  <a:lnTo>
                    <a:pt x="3640" y="8987"/>
                  </a:lnTo>
                  <a:cubicBezTo>
                    <a:pt x="3644" y="8953"/>
                    <a:pt x="3653" y="8919"/>
                    <a:pt x="3670" y="8885"/>
                  </a:cubicBezTo>
                  <a:cubicBezTo>
                    <a:pt x="3703" y="8718"/>
                    <a:pt x="3703" y="8518"/>
                    <a:pt x="3736" y="8351"/>
                  </a:cubicBezTo>
                  <a:cubicBezTo>
                    <a:pt x="3803" y="7984"/>
                    <a:pt x="3903" y="7584"/>
                    <a:pt x="3970" y="7217"/>
                  </a:cubicBezTo>
                  <a:cubicBezTo>
                    <a:pt x="4070" y="6917"/>
                    <a:pt x="4137" y="6583"/>
                    <a:pt x="4237" y="6250"/>
                  </a:cubicBezTo>
                  <a:cubicBezTo>
                    <a:pt x="4303" y="6116"/>
                    <a:pt x="4337" y="5950"/>
                    <a:pt x="4403" y="5816"/>
                  </a:cubicBezTo>
                  <a:cubicBezTo>
                    <a:pt x="4437" y="5750"/>
                    <a:pt x="4437" y="5683"/>
                    <a:pt x="4470" y="5616"/>
                  </a:cubicBezTo>
                  <a:cubicBezTo>
                    <a:pt x="4508" y="5515"/>
                    <a:pt x="4517" y="5476"/>
                    <a:pt x="4512" y="5476"/>
                  </a:cubicBezTo>
                  <a:cubicBezTo>
                    <a:pt x="4504" y="5476"/>
                    <a:pt x="4457" y="5579"/>
                    <a:pt x="4437" y="5683"/>
                  </a:cubicBezTo>
                  <a:cubicBezTo>
                    <a:pt x="4470" y="5416"/>
                    <a:pt x="4704" y="5116"/>
                    <a:pt x="4837" y="4882"/>
                  </a:cubicBezTo>
                  <a:cubicBezTo>
                    <a:pt x="4904" y="4749"/>
                    <a:pt x="4970" y="4615"/>
                    <a:pt x="5071" y="4515"/>
                  </a:cubicBezTo>
                  <a:cubicBezTo>
                    <a:pt x="5104" y="4449"/>
                    <a:pt x="5137" y="4382"/>
                    <a:pt x="5171" y="4349"/>
                  </a:cubicBezTo>
                  <a:cubicBezTo>
                    <a:pt x="5176" y="4341"/>
                    <a:pt x="5181" y="4333"/>
                    <a:pt x="5186" y="4326"/>
                  </a:cubicBezTo>
                  <a:lnTo>
                    <a:pt x="5186" y="4326"/>
                  </a:lnTo>
                  <a:cubicBezTo>
                    <a:pt x="5375" y="4116"/>
                    <a:pt x="5587" y="3932"/>
                    <a:pt x="5771" y="3748"/>
                  </a:cubicBezTo>
                  <a:lnTo>
                    <a:pt x="5771" y="3748"/>
                  </a:lnTo>
                  <a:cubicBezTo>
                    <a:pt x="5804" y="3723"/>
                    <a:pt x="5838" y="3698"/>
                    <a:pt x="5871" y="3681"/>
                  </a:cubicBezTo>
                  <a:cubicBezTo>
                    <a:pt x="5961" y="3621"/>
                    <a:pt x="6186" y="3561"/>
                    <a:pt x="6279" y="3477"/>
                  </a:cubicBezTo>
                  <a:lnTo>
                    <a:pt x="6279" y="3477"/>
                  </a:lnTo>
                  <a:cubicBezTo>
                    <a:pt x="6299" y="3467"/>
                    <a:pt x="6319" y="3458"/>
                    <a:pt x="6338" y="3448"/>
                  </a:cubicBezTo>
                  <a:cubicBezTo>
                    <a:pt x="6505" y="3415"/>
                    <a:pt x="6672" y="3381"/>
                    <a:pt x="6838" y="3348"/>
                  </a:cubicBezTo>
                  <a:lnTo>
                    <a:pt x="7572" y="3348"/>
                  </a:lnTo>
                  <a:cubicBezTo>
                    <a:pt x="7604" y="3350"/>
                    <a:pt x="7635" y="3351"/>
                    <a:pt x="7667" y="3351"/>
                  </a:cubicBezTo>
                  <a:cubicBezTo>
                    <a:pt x="8499" y="3351"/>
                    <a:pt x="9272" y="2516"/>
                    <a:pt x="9240" y="1680"/>
                  </a:cubicBezTo>
                  <a:cubicBezTo>
                    <a:pt x="9173" y="746"/>
                    <a:pt x="8506" y="79"/>
                    <a:pt x="7572" y="12"/>
                  </a:cubicBezTo>
                  <a:cubicBezTo>
                    <a:pt x="7445" y="4"/>
                    <a:pt x="7318" y="0"/>
                    <a:pt x="719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1547100" y="1968525"/>
              <a:ext cx="140125" cy="60050"/>
            </a:xfrm>
            <a:custGeom>
              <a:avLst/>
              <a:gdLst/>
              <a:ahLst/>
              <a:cxnLst/>
              <a:rect l="l" t="t" r="r" b="b"/>
              <a:pathLst>
                <a:path w="5605" h="2402" extrusionOk="0">
                  <a:moveTo>
                    <a:pt x="1202" y="0"/>
                  </a:moveTo>
                  <a:cubicBezTo>
                    <a:pt x="535" y="0"/>
                    <a:pt x="1" y="534"/>
                    <a:pt x="1" y="1201"/>
                  </a:cubicBezTo>
                  <a:cubicBezTo>
                    <a:pt x="1" y="1868"/>
                    <a:pt x="535" y="2402"/>
                    <a:pt x="1202" y="2402"/>
                  </a:cubicBezTo>
                  <a:lnTo>
                    <a:pt x="4404" y="2402"/>
                  </a:lnTo>
                  <a:cubicBezTo>
                    <a:pt x="5038" y="2402"/>
                    <a:pt x="5605" y="1868"/>
                    <a:pt x="5605" y="1201"/>
                  </a:cubicBezTo>
                  <a:cubicBezTo>
                    <a:pt x="5605" y="534"/>
                    <a:pt x="5038" y="0"/>
                    <a:pt x="4404"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1717225" y="1448150"/>
              <a:ext cx="215175" cy="215175"/>
            </a:xfrm>
            <a:custGeom>
              <a:avLst/>
              <a:gdLst/>
              <a:ahLst/>
              <a:cxnLst/>
              <a:rect l="l" t="t" r="r" b="b"/>
              <a:pathLst>
                <a:path w="8607"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2662075" y="2027725"/>
              <a:ext cx="155975" cy="77575"/>
            </a:xfrm>
            <a:custGeom>
              <a:avLst/>
              <a:gdLst/>
              <a:ahLst/>
              <a:cxnLst/>
              <a:rect l="l" t="t" r="r" b="b"/>
              <a:pathLst>
                <a:path w="6239" h="3103" fill="none" extrusionOk="0">
                  <a:moveTo>
                    <a:pt x="6238" y="3103"/>
                  </a:moveTo>
                  <a:cubicBezTo>
                    <a:pt x="6238" y="1402"/>
                    <a:pt x="4837" y="1"/>
                    <a:pt x="3136" y="1"/>
                  </a:cubicBezTo>
                  <a:cubicBezTo>
                    <a:pt x="1401" y="1"/>
                    <a:pt x="0" y="1402"/>
                    <a:pt x="0"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2554500" y="1510425"/>
              <a:ext cx="232675" cy="516525"/>
            </a:xfrm>
            <a:custGeom>
              <a:avLst/>
              <a:gdLst/>
              <a:ahLst/>
              <a:cxnLst/>
              <a:rect l="l" t="t" r="r" b="b"/>
              <a:pathLst>
                <a:path w="9307" h="20661" extrusionOk="0">
                  <a:moveTo>
                    <a:pt x="2439" y="3373"/>
                  </a:moveTo>
                  <a:cubicBezTo>
                    <a:pt x="2479" y="3386"/>
                    <a:pt x="2524" y="3396"/>
                    <a:pt x="2558" y="3396"/>
                  </a:cubicBezTo>
                  <a:cubicBezTo>
                    <a:pt x="2580" y="3396"/>
                    <a:pt x="2596" y="3392"/>
                    <a:pt x="2602" y="3380"/>
                  </a:cubicBezTo>
                  <a:cubicBezTo>
                    <a:pt x="2602" y="3380"/>
                    <a:pt x="2536" y="3377"/>
                    <a:pt x="2439" y="3373"/>
                  </a:cubicBezTo>
                  <a:close/>
                  <a:moveTo>
                    <a:pt x="3024" y="3510"/>
                  </a:moveTo>
                  <a:lnTo>
                    <a:pt x="3024" y="3510"/>
                  </a:lnTo>
                  <a:cubicBezTo>
                    <a:pt x="3068" y="3545"/>
                    <a:pt x="3119" y="3563"/>
                    <a:pt x="3156" y="3570"/>
                  </a:cubicBezTo>
                  <a:lnTo>
                    <a:pt x="3156" y="3570"/>
                  </a:lnTo>
                  <a:cubicBezTo>
                    <a:pt x="3126" y="3553"/>
                    <a:pt x="3068" y="3534"/>
                    <a:pt x="3024" y="3510"/>
                  </a:cubicBezTo>
                  <a:close/>
                  <a:moveTo>
                    <a:pt x="2051" y="1"/>
                  </a:moveTo>
                  <a:cubicBezTo>
                    <a:pt x="1935" y="1"/>
                    <a:pt x="1818" y="4"/>
                    <a:pt x="1702" y="11"/>
                  </a:cubicBezTo>
                  <a:cubicBezTo>
                    <a:pt x="834" y="78"/>
                    <a:pt x="0" y="745"/>
                    <a:pt x="34" y="1679"/>
                  </a:cubicBezTo>
                  <a:cubicBezTo>
                    <a:pt x="66" y="2515"/>
                    <a:pt x="717" y="3350"/>
                    <a:pt x="1601" y="3350"/>
                  </a:cubicBezTo>
                  <a:cubicBezTo>
                    <a:pt x="1634" y="3350"/>
                    <a:pt x="1668" y="3349"/>
                    <a:pt x="1702" y="3347"/>
                  </a:cubicBezTo>
                  <a:cubicBezTo>
                    <a:pt x="1773" y="3347"/>
                    <a:pt x="2200" y="3364"/>
                    <a:pt x="2439" y="3373"/>
                  </a:cubicBezTo>
                  <a:lnTo>
                    <a:pt x="2439" y="3373"/>
                  </a:lnTo>
                  <a:cubicBezTo>
                    <a:pt x="2380" y="3355"/>
                    <a:pt x="2335" y="3331"/>
                    <a:pt x="2370" y="3331"/>
                  </a:cubicBezTo>
                  <a:cubicBezTo>
                    <a:pt x="2386" y="3331"/>
                    <a:pt x="2417" y="3335"/>
                    <a:pt x="2469" y="3347"/>
                  </a:cubicBezTo>
                  <a:cubicBezTo>
                    <a:pt x="2535" y="3380"/>
                    <a:pt x="2602" y="3380"/>
                    <a:pt x="2669" y="3380"/>
                  </a:cubicBezTo>
                  <a:cubicBezTo>
                    <a:pt x="2790" y="3429"/>
                    <a:pt x="2894" y="3460"/>
                    <a:pt x="3005" y="3498"/>
                  </a:cubicBezTo>
                  <a:lnTo>
                    <a:pt x="3005" y="3498"/>
                  </a:lnTo>
                  <a:cubicBezTo>
                    <a:pt x="3011" y="3502"/>
                    <a:pt x="3018" y="3506"/>
                    <a:pt x="3024" y="3510"/>
                  </a:cubicBezTo>
                  <a:lnTo>
                    <a:pt x="3024" y="3510"/>
                  </a:lnTo>
                  <a:cubicBezTo>
                    <a:pt x="3021" y="3507"/>
                    <a:pt x="3018" y="3505"/>
                    <a:pt x="3014" y="3502"/>
                  </a:cubicBezTo>
                  <a:lnTo>
                    <a:pt x="3014" y="3502"/>
                  </a:lnTo>
                  <a:cubicBezTo>
                    <a:pt x="3054" y="3515"/>
                    <a:pt x="3094" y="3530"/>
                    <a:pt x="3136" y="3547"/>
                  </a:cubicBezTo>
                  <a:cubicBezTo>
                    <a:pt x="3218" y="3561"/>
                    <a:pt x="3221" y="3574"/>
                    <a:pt x="3191" y="3574"/>
                  </a:cubicBezTo>
                  <a:cubicBezTo>
                    <a:pt x="3182" y="3574"/>
                    <a:pt x="3170" y="3573"/>
                    <a:pt x="3156" y="3570"/>
                  </a:cubicBezTo>
                  <a:lnTo>
                    <a:pt x="3156" y="3570"/>
                  </a:lnTo>
                  <a:cubicBezTo>
                    <a:pt x="3161" y="3574"/>
                    <a:pt x="3166" y="3577"/>
                    <a:pt x="3169" y="3580"/>
                  </a:cubicBezTo>
                  <a:cubicBezTo>
                    <a:pt x="3269" y="3614"/>
                    <a:pt x="3369" y="3680"/>
                    <a:pt x="3469" y="3747"/>
                  </a:cubicBezTo>
                  <a:cubicBezTo>
                    <a:pt x="3471" y="3748"/>
                    <a:pt x="3472" y="3748"/>
                    <a:pt x="3473" y="3749"/>
                  </a:cubicBezTo>
                  <a:lnTo>
                    <a:pt x="3473" y="3749"/>
                  </a:lnTo>
                  <a:cubicBezTo>
                    <a:pt x="3481" y="3758"/>
                    <a:pt x="3491" y="3768"/>
                    <a:pt x="3503" y="3780"/>
                  </a:cubicBezTo>
                  <a:cubicBezTo>
                    <a:pt x="3603" y="3881"/>
                    <a:pt x="3736" y="3947"/>
                    <a:pt x="3836" y="4081"/>
                  </a:cubicBezTo>
                  <a:cubicBezTo>
                    <a:pt x="3936" y="4180"/>
                    <a:pt x="4002" y="4279"/>
                    <a:pt x="4100" y="4378"/>
                  </a:cubicBezTo>
                  <a:lnTo>
                    <a:pt x="4100" y="4378"/>
                  </a:lnTo>
                  <a:cubicBezTo>
                    <a:pt x="4113" y="4401"/>
                    <a:pt x="4125" y="4424"/>
                    <a:pt x="4137" y="4448"/>
                  </a:cubicBezTo>
                  <a:cubicBezTo>
                    <a:pt x="4337" y="4714"/>
                    <a:pt x="4470" y="4981"/>
                    <a:pt x="4604" y="5282"/>
                  </a:cubicBezTo>
                  <a:cubicBezTo>
                    <a:pt x="4642" y="5339"/>
                    <a:pt x="4680" y="5407"/>
                    <a:pt x="4718" y="5480"/>
                  </a:cubicBezTo>
                  <a:lnTo>
                    <a:pt x="4718" y="5480"/>
                  </a:lnTo>
                  <a:cubicBezTo>
                    <a:pt x="4722" y="5496"/>
                    <a:pt x="4728" y="5518"/>
                    <a:pt x="4737" y="5548"/>
                  </a:cubicBezTo>
                  <a:cubicBezTo>
                    <a:pt x="4770" y="5615"/>
                    <a:pt x="4804" y="5648"/>
                    <a:pt x="4804" y="5715"/>
                  </a:cubicBezTo>
                  <a:cubicBezTo>
                    <a:pt x="4937" y="6049"/>
                    <a:pt x="5037" y="6382"/>
                    <a:pt x="5137" y="6749"/>
                  </a:cubicBezTo>
                  <a:cubicBezTo>
                    <a:pt x="5337" y="7416"/>
                    <a:pt x="5471" y="8117"/>
                    <a:pt x="5571" y="8817"/>
                  </a:cubicBezTo>
                  <a:cubicBezTo>
                    <a:pt x="5604" y="8917"/>
                    <a:pt x="5604" y="9018"/>
                    <a:pt x="5638" y="9084"/>
                  </a:cubicBezTo>
                  <a:cubicBezTo>
                    <a:pt x="5647" y="9166"/>
                    <a:pt x="5648" y="9196"/>
                    <a:pt x="5646" y="9196"/>
                  </a:cubicBezTo>
                  <a:cubicBezTo>
                    <a:pt x="5640" y="9196"/>
                    <a:pt x="5604" y="8984"/>
                    <a:pt x="5604" y="8984"/>
                  </a:cubicBezTo>
                  <a:lnTo>
                    <a:pt x="5604" y="8984"/>
                  </a:lnTo>
                  <a:cubicBezTo>
                    <a:pt x="5571" y="9118"/>
                    <a:pt x="5638" y="9351"/>
                    <a:pt x="5671" y="9518"/>
                  </a:cubicBezTo>
                  <a:cubicBezTo>
                    <a:pt x="5704" y="9918"/>
                    <a:pt x="5738" y="10318"/>
                    <a:pt x="5771" y="10719"/>
                  </a:cubicBezTo>
                  <a:cubicBezTo>
                    <a:pt x="5871" y="12186"/>
                    <a:pt x="5905" y="13654"/>
                    <a:pt x="5905" y="15122"/>
                  </a:cubicBezTo>
                  <a:cubicBezTo>
                    <a:pt x="5871" y="16423"/>
                    <a:pt x="5838" y="17690"/>
                    <a:pt x="5838" y="18991"/>
                  </a:cubicBezTo>
                  <a:cubicBezTo>
                    <a:pt x="5838" y="19842"/>
                    <a:pt x="6576" y="20660"/>
                    <a:pt x="7453" y="20660"/>
                  </a:cubicBezTo>
                  <a:cubicBezTo>
                    <a:pt x="7471" y="20660"/>
                    <a:pt x="7488" y="20660"/>
                    <a:pt x="7506" y="20659"/>
                  </a:cubicBezTo>
                  <a:cubicBezTo>
                    <a:pt x="8406" y="20626"/>
                    <a:pt x="9174" y="19925"/>
                    <a:pt x="9174" y="18991"/>
                  </a:cubicBezTo>
                  <a:cubicBezTo>
                    <a:pt x="9174" y="16223"/>
                    <a:pt x="9307" y="13487"/>
                    <a:pt x="9107" y="10719"/>
                  </a:cubicBezTo>
                  <a:cubicBezTo>
                    <a:pt x="8907" y="7683"/>
                    <a:pt x="8440" y="4181"/>
                    <a:pt x="6305" y="1812"/>
                  </a:cubicBezTo>
                  <a:cubicBezTo>
                    <a:pt x="5217" y="632"/>
                    <a:pt x="3638" y="1"/>
                    <a:pt x="2051"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2670400" y="1968525"/>
              <a:ext cx="139300" cy="60050"/>
            </a:xfrm>
            <a:custGeom>
              <a:avLst/>
              <a:gdLst/>
              <a:ahLst/>
              <a:cxnLst/>
              <a:rect l="l" t="t" r="r" b="b"/>
              <a:pathLst>
                <a:path w="5572" h="2402" extrusionOk="0">
                  <a:moveTo>
                    <a:pt x="1202" y="0"/>
                  </a:moveTo>
                  <a:cubicBezTo>
                    <a:pt x="535" y="0"/>
                    <a:pt x="1" y="534"/>
                    <a:pt x="1" y="1201"/>
                  </a:cubicBezTo>
                  <a:cubicBezTo>
                    <a:pt x="1" y="1868"/>
                    <a:pt x="535" y="2402"/>
                    <a:pt x="1202" y="2402"/>
                  </a:cubicBezTo>
                  <a:lnTo>
                    <a:pt x="4371" y="2402"/>
                  </a:lnTo>
                  <a:cubicBezTo>
                    <a:pt x="5038" y="2402"/>
                    <a:pt x="5572" y="1868"/>
                    <a:pt x="5572" y="1201"/>
                  </a:cubicBezTo>
                  <a:cubicBezTo>
                    <a:pt x="5572" y="534"/>
                    <a:pt x="5038" y="0"/>
                    <a:pt x="4371"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2425225" y="1448150"/>
              <a:ext cx="215200" cy="215175"/>
            </a:xfrm>
            <a:custGeom>
              <a:avLst/>
              <a:gdLst/>
              <a:ahLst/>
              <a:cxnLst/>
              <a:rect l="l" t="t" r="r" b="b"/>
              <a:pathLst>
                <a:path w="8608"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1774775" y="1033675"/>
              <a:ext cx="78400" cy="45900"/>
            </a:xfrm>
            <a:custGeom>
              <a:avLst/>
              <a:gdLst/>
              <a:ahLst/>
              <a:cxnLst/>
              <a:rect l="l" t="t" r="r" b="b"/>
              <a:pathLst>
                <a:path w="3136" h="1836" extrusionOk="0">
                  <a:moveTo>
                    <a:pt x="901" y="1"/>
                  </a:moveTo>
                  <a:cubicBezTo>
                    <a:pt x="401" y="1"/>
                    <a:pt x="0" y="401"/>
                    <a:pt x="0" y="935"/>
                  </a:cubicBezTo>
                  <a:cubicBezTo>
                    <a:pt x="0" y="1435"/>
                    <a:pt x="401" y="1835"/>
                    <a:pt x="901" y="1835"/>
                  </a:cubicBezTo>
                  <a:lnTo>
                    <a:pt x="2202" y="1835"/>
                  </a:lnTo>
                  <a:cubicBezTo>
                    <a:pt x="2702" y="1835"/>
                    <a:pt x="3136" y="1435"/>
                    <a:pt x="3136" y="935"/>
                  </a:cubicBezTo>
                  <a:cubicBezTo>
                    <a:pt x="3136" y="401"/>
                    <a:pt x="2702"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1816475" y="903600"/>
              <a:ext cx="67575" cy="306075"/>
            </a:xfrm>
            <a:custGeom>
              <a:avLst/>
              <a:gdLst/>
              <a:ahLst/>
              <a:cxnLst/>
              <a:rect l="l" t="t" r="r" b="b"/>
              <a:pathLst>
                <a:path w="2703" h="12243" extrusionOk="0">
                  <a:moveTo>
                    <a:pt x="1335" y="0"/>
                  </a:moveTo>
                  <a:cubicBezTo>
                    <a:pt x="601" y="0"/>
                    <a:pt x="0" y="600"/>
                    <a:pt x="0" y="1368"/>
                  </a:cubicBezTo>
                  <a:lnTo>
                    <a:pt x="0" y="10908"/>
                  </a:lnTo>
                  <a:cubicBezTo>
                    <a:pt x="0" y="11642"/>
                    <a:pt x="601" y="12242"/>
                    <a:pt x="1335" y="12242"/>
                  </a:cubicBezTo>
                  <a:cubicBezTo>
                    <a:pt x="2102" y="12242"/>
                    <a:pt x="2702" y="11642"/>
                    <a:pt x="2702" y="10908"/>
                  </a:cubicBezTo>
                  <a:lnTo>
                    <a:pt x="2702" y="1368"/>
                  </a:lnTo>
                  <a:cubicBezTo>
                    <a:pt x="2702" y="600"/>
                    <a:pt x="2102"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2504450" y="1033675"/>
              <a:ext cx="78425" cy="45900"/>
            </a:xfrm>
            <a:custGeom>
              <a:avLst/>
              <a:gdLst/>
              <a:ahLst/>
              <a:cxnLst/>
              <a:rect l="l" t="t" r="r" b="b"/>
              <a:pathLst>
                <a:path w="3137" h="1836" extrusionOk="0">
                  <a:moveTo>
                    <a:pt x="902" y="1"/>
                  </a:moveTo>
                  <a:cubicBezTo>
                    <a:pt x="401" y="1"/>
                    <a:pt x="1" y="401"/>
                    <a:pt x="1" y="935"/>
                  </a:cubicBezTo>
                  <a:cubicBezTo>
                    <a:pt x="1" y="1435"/>
                    <a:pt x="401" y="1835"/>
                    <a:pt x="902" y="1835"/>
                  </a:cubicBezTo>
                  <a:lnTo>
                    <a:pt x="2202" y="1835"/>
                  </a:lnTo>
                  <a:cubicBezTo>
                    <a:pt x="2703" y="1835"/>
                    <a:pt x="3136" y="1435"/>
                    <a:pt x="3136" y="935"/>
                  </a:cubicBezTo>
                  <a:cubicBezTo>
                    <a:pt x="3136" y="401"/>
                    <a:pt x="2703"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2472775" y="903600"/>
              <a:ext cx="68400" cy="306075"/>
            </a:xfrm>
            <a:custGeom>
              <a:avLst/>
              <a:gdLst/>
              <a:ahLst/>
              <a:cxnLst/>
              <a:rect l="l" t="t" r="r" b="b"/>
              <a:pathLst>
                <a:path w="2736" h="12243" extrusionOk="0">
                  <a:moveTo>
                    <a:pt x="1368" y="0"/>
                  </a:moveTo>
                  <a:cubicBezTo>
                    <a:pt x="601" y="0"/>
                    <a:pt x="0" y="600"/>
                    <a:pt x="0" y="1368"/>
                  </a:cubicBezTo>
                  <a:lnTo>
                    <a:pt x="0" y="10908"/>
                  </a:lnTo>
                  <a:cubicBezTo>
                    <a:pt x="0" y="11642"/>
                    <a:pt x="601" y="12242"/>
                    <a:pt x="1368" y="12242"/>
                  </a:cubicBezTo>
                  <a:cubicBezTo>
                    <a:pt x="2135" y="12242"/>
                    <a:pt x="2736" y="11642"/>
                    <a:pt x="2736" y="10908"/>
                  </a:cubicBezTo>
                  <a:lnTo>
                    <a:pt x="2736" y="1368"/>
                  </a:lnTo>
                  <a:cubicBezTo>
                    <a:pt x="2736" y="600"/>
                    <a:pt x="2135" y="0"/>
                    <a:pt x="1368"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2161725" y="535825"/>
              <a:ext cx="33375" cy="266050"/>
            </a:xfrm>
            <a:custGeom>
              <a:avLst/>
              <a:gdLst/>
              <a:ahLst/>
              <a:cxnLst/>
              <a:rect l="l" t="t" r="r" b="b"/>
              <a:pathLst>
                <a:path w="1335" h="10642" extrusionOk="0">
                  <a:moveTo>
                    <a:pt x="667" y="1"/>
                  </a:moveTo>
                  <a:cubicBezTo>
                    <a:pt x="300" y="1"/>
                    <a:pt x="0" y="301"/>
                    <a:pt x="0" y="668"/>
                  </a:cubicBezTo>
                  <a:lnTo>
                    <a:pt x="0" y="9974"/>
                  </a:lnTo>
                  <a:cubicBezTo>
                    <a:pt x="0" y="10341"/>
                    <a:pt x="300" y="10641"/>
                    <a:pt x="667" y="10641"/>
                  </a:cubicBezTo>
                  <a:cubicBezTo>
                    <a:pt x="1034" y="10641"/>
                    <a:pt x="1334" y="10341"/>
                    <a:pt x="1334" y="9974"/>
                  </a:cubicBezTo>
                  <a:lnTo>
                    <a:pt x="1334" y="668"/>
                  </a:lnTo>
                  <a:cubicBezTo>
                    <a:pt x="1334" y="301"/>
                    <a:pt x="1034" y="1"/>
                    <a:pt x="667"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2136700" y="491625"/>
              <a:ext cx="83425" cy="83425"/>
            </a:xfrm>
            <a:custGeom>
              <a:avLst/>
              <a:gdLst/>
              <a:ahLst/>
              <a:cxnLst/>
              <a:rect l="l" t="t" r="r" b="b"/>
              <a:pathLst>
                <a:path w="3337" h="3337" extrusionOk="0">
                  <a:moveTo>
                    <a:pt x="1668" y="1"/>
                  </a:moveTo>
                  <a:cubicBezTo>
                    <a:pt x="768" y="1"/>
                    <a:pt x="0" y="734"/>
                    <a:pt x="0" y="1668"/>
                  </a:cubicBezTo>
                  <a:cubicBezTo>
                    <a:pt x="0" y="2602"/>
                    <a:pt x="768" y="3336"/>
                    <a:pt x="1668" y="3336"/>
                  </a:cubicBezTo>
                  <a:cubicBezTo>
                    <a:pt x="2602" y="3336"/>
                    <a:pt x="3336" y="2602"/>
                    <a:pt x="3336" y="1668"/>
                  </a:cubicBezTo>
                  <a:cubicBezTo>
                    <a:pt x="3336" y="734"/>
                    <a:pt x="2602" y="1"/>
                    <a:pt x="1668"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2055800" y="705125"/>
              <a:ext cx="245200" cy="244350"/>
            </a:xfrm>
            <a:custGeom>
              <a:avLst/>
              <a:gdLst/>
              <a:ahLst/>
              <a:cxnLst/>
              <a:rect l="l" t="t" r="r" b="b"/>
              <a:pathLst>
                <a:path w="9808" h="9774" extrusionOk="0">
                  <a:moveTo>
                    <a:pt x="4904" y="0"/>
                  </a:moveTo>
                  <a:cubicBezTo>
                    <a:pt x="2202" y="0"/>
                    <a:pt x="1" y="2168"/>
                    <a:pt x="1" y="4870"/>
                  </a:cubicBezTo>
                  <a:cubicBezTo>
                    <a:pt x="1" y="7605"/>
                    <a:pt x="2202" y="9774"/>
                    <a:pt x="4904" y="9774"/>
                  </a:cubicBezTo>
                  <a:cubicBezTo>
                    <a:pt x="7606" y="9774"/>
                    <a:pt x="9808" y="7605"/>
                    <a:pt x="9808" y="4870"/>
                  </a:cubicBezTo>
                  <a:cubicBezTo>
                    <a:pt x="9808" y="2168"/>
                    <a:pt x="7606" y="0"/>
                    <a:pt x="49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1855675" y="809350"/>
              <a:ext cx="645475" cy="494550"/>
            </a:xfrm>
            <a:custGeom>
              <a:avLst/>
              <a:gdLst/>
              <a:ahLst/>
              <a:cxnLst/>
              <a:rect l="l" t="t" r="r" b="b"/>
              <a:pathLst>
                <a:path w="25819" h="19782" extrusionOk="0">
                  <a:moveTo>
                    <a:pt x="4737" y="1"/>
                  </a:moveTo>
                  <a:cubicBezTo>
                    <a:pt x="2102" y="1"/>
                    <a:pt x="0" y="2136"/>
                    <a:pt x="0" y="4737"/>
                  </a:cubicBezTo>
                  <a:lnTo>
                    <a:pt x="0" y="15045"/>
                  </a:lnTo>
                  <a:cubicBezTo>
                    <a:pt x="0" y="17647"/>
                    <a:pt x="2102" y="19782"/>
                    <a:pt x="4737" y="19782"/>
                  </a:cubicBezTo>
                  <a:lnTo>
                    <a:pt x="21115" y="19782"/>
                  </a:lnTo>
                  <a:cubicBezTo>
                    <a:pt x="23717" y="19782"/>
                    <a:pt x="25818" y="17647"/>
                    <a:pt x="25818" y="15045"/>
                  </a:cubicBezTo>
                  <a:lnTo>
                    <a:pt x="25818" y="4737"/>
                  </a:lnTo>
                  <a:cubicBezTo>
                    <a:pt x="25818" y="2136"/>
                    <a:pt x="23717" y="1"/>
                    <a:pt x="21115"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1992425" y="1132925"/>
              <a:ext cx="371950" cy="80900"/>
            </a:xfrm>
            <a:custGeom>
              <a:avLst/>
              <a:gdLst/>
              <a:ahLst/>
              <a:cxnLst/>
              <a:rect l="l" t="t" r="r" b="b"/>
              <a:pathLst>
                <a:path w="14878" h="3236" extrusionOk="0">
                  <a:moveTo>
                    <a:pt x="1635" y="0"/>
                  </a:moveTo>
                  <a:cubicBezTo>
                    <a:pt x="734" y="0"/>
                    <a:pt x="1" y="734"/>
                    <a:pt x="1" y="1601"/>
                  </a:cubicBezTo>
                  <a:cubicBezTo>
                    <a:pt x="1" y="2502"/>
                    <a:pt x="734" y="3236"/>
                    <a:pt x="1635" y="3236"/>
                  </a:cubicBezTo>
                  <a:lnTo>
                    <a:pt x="13277" y="3236"/>
                  </a:lnTo>
                  <a:cubicBezTo>
                    <a:pt x="14144" y="3236"/>
                    <a:pt x="14878" y="2502"/>
                    <a:pt x="14878" y="1601"/>
                  </a:cubicBezTo>
                  <a:cubicBezTo>
                    <a:pt x="14878" y="734"/>
                    <a:pt x="14144" y="0"/>
                    <a:pt x="1327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1975750" y="949450"/>
              <a:ext cx="135125" cy="135125"/>
            </a:xfrm>
            <a:custGeom>
              <a:avLst/>
              <a:gdLst/>
              <a:ahLst/>
              <a:cxnLst/>
              <a:rect l="l" t="t" r="r" b="b"/>
              <a:pathLst>
                <a:path w="5405" h="5405" extrusionOk="0">
                  <a:moveTo>
                    <a:pt x="2702" y="1"/>
                  </a:moveTo>
                  <a:cubicBezTo>
                    <a:pt x="1201" y="1"/>
                    <a:pt x="0" y="1235"/>
                    <a:pt x="0" y="2703"/>
                  </a:cubicBezTo>
                  <a:cubicBezTo>
                    <a:pt x="0"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2013275"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2246775" y="949450"/>
              <a:ext cx="135125" cy="135125"/>
            </a:xfrm>
            <a:custGeom>
              <a:avLst/>
              <a:gdLst/>
              <a:ahLst/>
              <a:cxnLst/>
              <a:rect l="l" t="t" r="r" b="b"/>
              <a:pathLst>
                <a:path w="5405" h="5405" extrusionOk="0">
                  <a:moveTo>
                    <a:pt x="2702" y="1"/>
                  </a:moveTo>
                  <a:cubicBezTo>
                    <a:pt x="1201" y="1"/>
                    <a:pt x="1" y="1235"/>
                    <a:pt x="1" y="2703"/>
                  </a:cubicBezTo>
                  <a:cubicBezTo>
                    <a:pt x="1"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2284300"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1984925" y="881075"/>
              <a:ext cx="389475" cy="40050"/>
            </a:xfrm>
            <a:custGeom>
              <a:avLst/>
              <a:gdLst/>
              <a:ahLst/>
              <a:cxnLst/>
              <a:rect l="l" t="t" r="r" b="b"/>
              <a:pathLst>
                <a:path w="15579" h="1602" extrusionOk="0">
                  <a:moveTo>
                    <a:pt x="801" y="0"/>
                  </a:moveTo>
                  <a:cubicBezTo>
                    <a:pt x="334" y="0"/>
                    <a:pt x="0" y="334"/>
                    <a:pt x="0" y="801"/>
                  </a:cubicBezTo>
                  <a:cubicBezTo>
                    <a:pt x="0" y="1235"/>
                    <a:pt x="334" y="1602"/>
                    <a:pt x="801" y="1602"/>
                  </a:cubicBezTo>
                  <a:lnTo>
                    <a:pt x="14778" y="1602"/>
                  </a:lnTo>
                  <a:cubicBezTo>
                    <a:pt x="15245" y="1602"/>
                    <a:pt x="15578" y="1235"/>
                    <a:pt x="15578" y="801"/>
                  </a:cubicBezTo>
                  <a:cubicBezTo>
                    <a:pt x="15578" y="334"/>
                    <a:pt x="15245" y="0"/>
                    <a:pt x="14778"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1820650" y="1393100"/>
              <a:ext cx="705525" cy="793925"/>
            </a:xfrm>
            <a:custGeom>
              <a:avLst/>
              <a:gdLst/>
              <a:ahLst/>
              <a:cxnLst/>
              <a:rect l="l" t="t" r="r" b="b"/>
              <a:pathLst>
                <a:path w="28221" h="31757" extrusionOk="0">
                  <a:moveTo>
                    <a:pt x="3402" y="1"/>
                  </a:moveTo>
                  <a:cubicBezTo>
                    <a:pt x="1534" y="1"/>
                    <a:pt x="0" y="1502"/>
                    <a:pt x="0" y="3370"/>
                  </a:cubicBezTo>
                  <a:lnTo>
                    <a:pt x="0" y="28354"/>
                  </a:lnTo>
                  <a:cubicBezTo>
                    <a:pt x="0" y="30222"/>
                    <a:pt x="1534" y="31757"/>
                    <a:pt x="3402" y="31757"/>
                  </a:cubicBezTo>
                  <a:lnTo>
                    <a:pt x="24851" y="31757"/>
                  </a:lnTo>
                  <a:cubicBezTo>
                    <a:pt x="26719" y="31757"/>
                    <a:pt x="28220" y="30222"/>
                    <a:pt x="28220" y="28354"/>
                  </a:cubicBezTo>
                  <a:lnTo>
                    <a:pt x="28220" y="3370"/>
                  </a:lnTo>
                  <a:cubicBezTo>
                    <a:pt x="28220" y="1502"/>
                    <a:pt x="26719" y="1"/>
                    <a:pt x="24851"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1926550" y="1512350"/>
              <a:ext cx="493700" cy="555425"/>
            </a:xfrm>
            <a:custGeom>
              <a:avLst/>
              <a:gdLst/>
              <a:ahLst/>
              <a:cxnLst/>
              <a:rect l="l" t="t" r="r" b="b"/>
              <a:pathLst>
                <a:path w="19748" h="22217" extrusionOk="0">
                  <a:moveTo>
                    <a:pt x="2369" y="1"/>
                  </a:moveTo>
                  <a:cubicBezTo>
                    <a:pt x="1068" y="1"/>
                    <a:pt x="0" y="1035"/>
                    <a:pt x="0" y="2336"/>
                  </a:cubicBezTo>
                  <a:lnTo>
                    <a:pt x="0" y="19848"/>
                  </a:lnTo>
                  <a:cubicBezTo>
                    <a:pt x="0" y="21149"/>
                    <a:pt x="1068" y="22217"/>
                    <a:pt x="2369" y="22217"/>
                  </a:cubicBezTo>
                  <a:lnTo>
                    <a:pt x="17379" y="22217"/>
                  </a:lnTo>
                  <a:cubicBezTo>
                    <a:pt x="18680" y="22217"/>
                    <a:pt x="19748" y="21149"/>
                    <a:pt x="19748" y="19848"/>
                  </a:cubicBezTo>
                  <a:lnTo>
                    <a:pt x="19748" y="2336"/>
                  </a:lnTo>
                  <a:cubicBezTo>
                    <a:pt x="19748" y="1035"/>
                    <a:pt x="18680" y="1"/>
                    <a:pt x="17379"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2021625" y="1575725"/>
              <a:ext cx="315250" cy="220200"/>
            </a:xfrm>
            <a:custGeom>
              <a:avLst/>
              <a:gdLst/>
              <a:ahLst/>
              <a:cxnLst/>
              <a:rect l="l" t="t" r="r" b="b"/>
              <a:pathLst>
                <a:path w="12610" h="8808" extrusionOk="0">
                  <a:moveTo>
                    <a:pt x="6305" y="1"/>
                  </a:moveTo>
                  <a:cubicBezTo>
                    <a:pt x="2835" y="1"/>
                    <a:pt x="0" y="1969"/>
                    <a:pt x="0" y="4404"/>
                  </a:cubicBezTo>
                  <a:cubicBezTo>
                    <a:pt x="0" y="6839"/>
                    <a:pt x="2835" y="8807"/>
                    <a:pt x="6305" y="8807"/>
                  </a:cubicBezTo>
                  <a:cubicBezTo>
                    <a:pt x="9807" y="8807"/>
                    <a:pt x="12609" y="6839"/>
                    <a:pt x="12609" y="4404"/>
                  </a:cubicBezTo>
                  <a:cubicBezTo>
                    <a:pt x="12609" y="1969"/>
                    <a:pt x="9807" y="1"/>
                    <a:pt x="6305"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2100850" y="1630775"/>
              <a:ext cx="157625" cy="110100"/>
            </a:xfrm>
            <a:custGeom>
              <a:avLst/>
              <a:gdLst/>
              <a:ahLst/>
              <a:cxnLst/>
              <a:rect l="l" t="t" r="r" b="b"/>
              <a:pathLst>
                <a:path w="6305" h="4404" extrusionOk="0">
                  <a:moveTo>
                    <a:pt x="3136" y="1"/>
                  </a:moveTo>
                  <a:cubicBezTo>
                    <a:pt x="1401" y="1"/>
                    <a:pt x="0" y="968"/>
                    <a:pt x="0" y="2202"/>
                  </a:cubicBezTo>
                  <a:cubicBezTo>
                    <a:pt x="0" y="3436"/>
                    <a:pt x="1401" y="4404"/>
                    <a:pt x="3136" y="4404"/>
                  </a:cubicBezTo>
                  <a:cubicBezTo>
                    <a:pt x="4870" y="4404"/>
                    <a:pt x="6305" y="3436"/>
                    <a:pt x="6305" y="2202"/>
                  </a:cubicBezTo>
                  <a:cubicBezTo>
                    <a:pt x="6305" y="968"/>
                    <a:pt x="4870" y="1"/>
                    <a:pt x="3136"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2001600" y="1831750"/>
              <a:ext cx="354450" cy="19200"/>
            </a:xfrm>
            <a:custGeom>
              <a:avLst/>
              <a:gdLst/>
              <a:ahLst/>
              <a:cxnLst/>
              <a:rect l="l" t="t" r="r" b="b"/>
              <a:pathLst>
                <a:path w="14178" h="768" extrusionOk="0">
                  <a:moveTo>
                    <a:pt x="301" y="1"/>
                  </a:moveTo>
                  <a:cubicBezTo>
                    <a:pt x="134" y="1"/>
                    <a:pt x="1" y="167"/>
                    <a:pt x="1" y="368"/>
                  </a:cubicBezTo>
                  <a:cubicBezTo>
                    <a:pt x="1" y="601"/>
                    <a:pt x="134" y="768"/>
                    <a:pt x="301" y="768"/>
                  </a:cubicBezTo>
                  <a:lnTo>
                    <a:pt x="13877" y="768"/>
                  </a:lnTo>
                  <a:cubicBezTo>
                    <a:pt x="14044" y="768"/>
                    <a:pt x="14177" y="601"/>
                    <a:pt x="14177" y="368"/>
                  </a:cubicBezTo>
                  <a:cubicBezTo>
                    <a:pt x="14177" y="167"/>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2001600" y="1883450"/>
              <a:ext cx="354450" cy="19200"/>
            </a:xfrm>
            <a:custGeom>
              <a:avLst/>
              <a:gdLst/>
              <a:ahLst/>
              <a:cxnLst/>
              <a:rect l="l" t="t" r="r" b="b"/>
              <a:pathLst>
                <a:path w="14178" h="768" extrusionOk="0">
                  <a:moveTo>
                    <a:pt x="301" y="1"/>
                  </a:moveTo>
                  <a:cubicBezTo>
                    <a:pt x="134" y="1"/>
                    <a:pt x="1" y="201"/>
                    <a:pt x="1" y="401"/>
                  </a:cubicBezTo>
                  <a:cubicBezTo>
                    <a:pt x="1" y="601"/>
                    <a:pt x="134" y="768"/>
                    <a:pt x="301" y="768"/>
                  </a:cubicBezTo>
                  <a:lnTo>
                    <a:pt x="13877" y="768"/>
                  </a:lnTo>
                  <a:cubicBezTo>
                    <a:pt x="14044" y="768"/>
                    <a:pt x="14177" y="601"/>
                    <a:pt x="14177" y="401"/>
                  </a:cubicBezTo>
                  <a:cubicBezTo>
                    <a:pt x="14177" y="201"/>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2001600" y="1936000"/>
              <a:ext cx="354450" cy="19200"/>
            </a:xfrm>
            <a:custGeom>
              <a:avLst/>
              <a:gdLst/>
              <a:ahLst/>
              <a:cxnLst/>
              <a:rect l="l" t="t" r="r" b="b"/>
              <a:pathLst>
                <a:path w="14178" h="768" extrusionOk="0">
                  <a:moveTo>
                    <a:pt x="301" y="0"/>
                  </a:moveTo>
                  <a:cubicBezTo>
                    <a:pt x="134" y="0"/>
                    <a:pt x="1" y="167"/>
                    <a:pt x="1" y="367"/>
                  </a:cubicBezTo>
                  <a:cubicBezTo>
                    <a:pt x="1" y="601"/>
                    <a:pt x="134" y="768"/>
                    <a:pt x="301" y="768"/>
                  </a:cubicBezTo>
                  <a:lnTo>
                    <a:pt x="13877" y="768"/>
                  </a:lnTo>
                  <a:cubicBezTo>
                    <a:pt x="14044" y="768"/>
                    <a:pt x="14177" y="601"/>
                    <a:pt x="14177" y="367"/>
                  </a:cubicBezTo>
                  <a:cubicBezTo>
                    <a:pt x="14177" y="167"/>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2001600" y="1987700"/>
              <a:ext cx="354450" cy="19200"/>
            </a:xfrm>
            <a:custGeom>
              <a:avLst/>
              <a:gdLst/>
              <a:ahLst/>
              <a:cxnLst/>
              <a:rect l="l" t="t" r="r" b="b"/>
              <a:pathLst>
                <a:path w="14178" h="768" extrusionOk="0">
                  <a:moveTo>
                    <a:pt x="301" y="0"/>
                  </a:moveTo>
                  <a:cubicBezTo>
                    <a:pt x="134" y="0"/>
                    <a:pt x="1" y="201"/>
                    <a:pt x="1" y="401"/>
                  </a:cubicBezTo>
                  <a:cubicBezTo>
                    <a:pt x="1" y="601"/>
                    <a:pt x="134" y="768"/>
                    <a:pt x="301" y="768"/>
                  </a:cubicBezTo>
                  <a:lnTo>
                    <a:pt x="13877" y="768"/>
                  </a:lnTo>
                  <a:cubicBezTo>
                    <a:pt x="14044" y="768"/>
                    <a:pt x="14177" y="601"/>
                    <a:pt x="14177" y="401"/>
                  </a:cubicBezTo>
                  <a:cubicBezTo>
                    <a:pt x="14177" y="201"/>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1864825" y="144565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2406050" y="207360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2396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042"/>
        <p:cNvGrpSpPr/>
        <p:nvPr/>
      </p:nvGrpSpPr>
      <p:grpSpPr>
        <a:xfrm>
          <a:off x="0" y="0"/>
          <a:ext cx="0" cy="0"/>
          <a:chOff x="0" y="0"/>
          <a:chExt cx="0" cy="0"/>
        </a:xfrm>
      </p:grpSpPr>
      <p:sp>
        <p:nvSpPr>
          <p:cNvPr id="1043" name="Google Shape;1043;p39"/>
          <p:cNvSpPr txBox="1">
            <a:spLocks noGrp="1"/>
          </p:cNvSpPr>
          <p:nvPr>
            <p:ph type="subTitle" idx="1"/>
          </p:nvPr>
        </p:nvSpPr>
        <p:spPr>
          <a:xfrm>
            <a:off x="2074861" y="2160577"/>
            <a:ext cx="5177564" cy="15716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User can see pop Credit Card method and user can input text </a:t>
            </a:r>
            <a:r>
              <a:rPr lang="en-US" dirty="0" err="1"/>
              <a:t>creditcard</a:t>
            </a:r>
            <a:r>
              <a:rPr lang="en-US" dirty="0"/>
              <a:t> Number, but if user put Denied credit card </a:t>
            </a:r>
            <a:r>
              <a:rPr lang="en-US" dirty="0">
                <a:solidFill>
                  <a:schemeClr val="tx1"/>
                </a:solidFill>
              </a:rPr>
              <a:t>number, on the next step at </a:t>
            </a:r>
            <a:r>
              <a:rPr lang="en-US" dirty="0" err="1">
                <a:solidFill>
                  <a:schemeClr val="tx1"/>
                </a:solidFill>
              </a:rPr>
              <a:t>PopUp</a:t>
            </a:r>
            <a:r>
              <a:rPr lang="en-US" dirty="0">
                <a:solidFill>
                  <a:schemeClr val="tx1"/>
                </a:solidFill>
              </a:rPr>
              <a:t> Issuing Bank at the next step user can find text transaction failed </a:t>
            </a:r>
            <a:br>
              <a:rPr lang="en-US" b="0" i="0" u="none" strike="noStrike" dirty="0">
                <a:solidFill>
                  <a:schemeClr val="tx1"/>
                </a:solidFill>
                <a:effectLst/>
                <a:latin typeface="Source Sans Pro" panose="020B0604020202020204" pitchFamily="34" charset="0"/>
                <a:hlinkClick r:id="rId3">
                  <a:extLst>
                    <a:ext uri="{A12FA001-AC4F-418D-AE19-62706E023703}">
                      <ahyp:hlinkClr xmlns:ahyp="http://schemas.microsoft.com/office/drawing/2018/hyperlinkcolor" val="tx"/>
                    </a:ext>
                  </a:extLst>
                </a:hlinkClick>
              </a:rPr>
            </a:br>
            <a:endParaRPr dirty="0">
              <a:solidFill>
                <a:schemeClr val="tx1"/>
              </a:solidFill>
            </a:endParaRPr>
          </a:p>
        </p:txBody>
      </p:sp>
      <p:sp>
        <p:nvSpPr>
          <p:cNvPr id="1044" name="Google Shape;1044;p39"/>
          <p:cNvSpPr txBox="1">
            <a:spLocks noGrp="1"/>
          </p:cNvSpPr>
          <p:nvPr>
            <p:ph type="title"/>
          </p:nvPr>
        </p:nvSpPr>
        <p:spPr>
          <a:xfrm>
            <a:off x="1891724" y="1111200"/>
            <a:ext cx="5883264" cy="8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Payment Credit card with Denied Card Number</a:t>
            </a:r>
            <a:endParaRPr sz="2400" dirty="0"/>
          </a:p>
        </p:txBody>
      </p:sp>
      <p:grpSp>
        <p:nvGrpSpPr>
          <p:cNvPr id="1045" name="Google Shape;1045;p39"/>
          <p:cNvGrpSpPr/>
          <p:nvPr/>
        </p:nvGrpSpPr>
        <p:grpSpPr>
          <a:xfrm>
            <a:off x="2651606" y="4864898"/>
            <a:ext cx="3840799" cy="1251646"/>
            <a:chOff x="-2548612" y="3297971"/>
            <a:chExt cx="2416053" cy="1090569"/>
          </a:xfrm>
        </p:grpSpPr>
        <p:sp>
          <p:nvSpPr>
            <p:cNvPr id="1046" name="Google Shape;1046;p39"/>
            <p:cNvSpPr/>
            <p:nvPr/>
          </p:nvSpPr>
          <p:spPr>
            <a:xfrm>
              <a:off x="-2548612" y="3297971"/>
              <a:ext cx="2416053" cy="81082"/>
            </a:xfrm>
            <a:custGeom>
              <a:avLst/>
              <a:gdLst/>
              <a:ahLst/>
              <a:cxnLst/>
              <a:rect l="l" t="t" r="r" b="b"/>
              <a:pathLst>
                <a:path w="124107" h="4165" extrusionOk="0">
                  <a:moveTo>
                    <a:pt x="123985" y="973"/>
                  </a:moveTo>
                  <a:lnTo>
                    <a:pt x="123347" y="3587"/>
                  </a:lnTo>
                  <a:cubicBezTo>
                    <a:pt x="123255" y="3922"/>
                    <a:pt x="122952" y="4165"/>
                    <a:pt x="122587" y="4165"/>
                  </a:cubicBezTo>
                  <a:lnTo>
                    <a:pt x="1490" y="4165"/>
                  </a:lnTo>
                  <a:cubicBezTo>
                    <a:pt x="1126" y="4165"/>
                    <a:pt x="822" y="3922"/>
                    <a:pt x="730" y="3587"/>
                  </a:cubicBezTo>
                  <a:lnTo>
                    <a:pt x="92" y="973"/>
                  </a:lnTo>
                  <a:cubicBezTo>
                    <a:pt x="1" y="487"/>
                    <a:pt x="366" y="1"/>
                    <a:pt x="852" y="1"/>
                  </a:cubicBezTo>
                  <a:lnTo>
                    <a:pt x="123225" y="1"/>
                  </a:lnTo>
                  <a:cubicBezTo>
                    <a:pt x="123742" y="1"/>
                    <a:pt x="124107" y="487"/>
                    <a:pt x="123985" y="9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2497120" y="3379034"/>
              <a:ext cx="2250365" cy="1009507"/>
            </a:xfrm>
            <a:custGeom>
              <a:avLst/>
              <a:gdLst/>
              <a:ahLst/>
              <a:cxnLst/>
              <a:rect l="l" t="t" r="r" b="b"/>
              <a:pathLst>
                <a:path w="115596" h="51856" extrusionOk="0">
                  <a:moveTo>
                    <a:pt x="0" y="1"/>
                  </a:moveTo>
                  <a:lnTo>
                    <a:pt x="115595" y="1"/>
                  </a:lnTo>
                  <a:lnTo>
                    <a:pt x="115595" y="51856"/>
                  </a:lnTo>
                  <a:lnTo>
                    <a:pt x="0" y="518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2397116" y="3448864"/>
              <a:ext cx="2050940" cy="939677"/>
            </a:xfrm>
            <a:custGeom>
              <a:avLst/>
              <a:gdLst/>
              <a:ahLst/>
              <a:cxnLst/>
              <a:rect l="l" t="t" r="r" b="b"/>
              <a:pathLst>
                <a:path w="105352" h="48269" extrusionOk="0">
                  <a:moveTo>
                    <a:pt x="0" y="1"/>
                  </a:moveTo>
                  <a:lnTo>
                    <a:pt x="105352" y="1"/>
                  </a:lnTo>
                  <a:lnTo>
                    <a:pt x="105352" y="48269"/>
                  </a:lnTo>
                  <a:lnTo>
                    <a:pt x="0" y="482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9"/>
          <p:cNvGrpSpPr/>
          <p:nvPr/>
        </p:nvGrpSpPr>
        <p:grpSpPr>
          <a:xfrm>
            <a:off x="-45447" y="4097170"/>
            <a:ext cx="2169507" cy="3006218"/>
            <a:chOff x="1525" y="2797150"/>
            <a:chExt cx="1519050" cy="2104900"/>
          </a:xfrm>
        </p:grpSpPr>
        <p:sp>
          <p:nvSpPr>
            <p:cNvPr id="1050" name="Google Shape;1050;p39"/>
            <p:cNvSpPr/>
            <p:nvPr/>
          </p:nvSpPr>
          <p:spPr>
            <a:xfrm>
              <a:off x="1525" y="3373150"/>
              <a:ext cx="978000" cy="1528900"/>
            </a:xfrm>
            <a:custGeom>
              <a:avLst/>
              <a:gdLst/>
              <a:ahLst/>
              <a:cxnLst/>
              <a:rect l="l" t="t" r="r" b="b"/>
              <a:pathLst>
                <a:path w="39120" h="61156" extrusionOk="0">
                  <a:moveTo>
                    <a:pt x="0" y="0"/>
                  </a:moveTo>
                  <a:lnTo>
                    <a:pt x="39119" y="0"/>
                  </a:lnTo>
                  <a:lnTo>
                    <a:pt x="39119" y="61156"/>
                  </a:lnTo>
                  <a:lnTo>
                    <a:pt x="0" y="6115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62300" y="3573750"/>
              <a:ext cx="852625" cy="1328300"/>
            </a:xfrm>
            <a:custGeom>
              <a:avLst/>
              <a:gdLst/>
              <a:ahLst/>
              <a:cxnLst/>
              <a:rect l="l" t="t" r="r" b="b"/>
              <a:pathLst>
                <a:path w="34105" h="53132" extrusionOk="0">
                  <a:moveTo>
                    <a:pt x="1" y="1"/>
                  </a:moveTo>
                  <a:lnTo>
                    <a:pt x="34105" y="1"/>
                  </a:lnTo>
                  <a:lnTo>
                    <a:pt x="34105" y="53132"/>
                  </a:lnTo>
                  <a:lnTo>
                    <a:pt x="1" y="5313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979500" y="3324500"/>
              <a:ext cx="522075" cy="1577550"/>
            </a:xfrm>
            <a:custGeom>
              <a:avLst/>
              <a:gdLst/>
              <a:ahLst/>
              <a:cxnLst/>
              <a:rect l="l" t="t" r="r" b="b"/>
              <a:pathLst>
                <a:path w="20883" h="63102" extrusionOk="0">
                  <a:moveTo>
                    <a:pt x="0" y="1946"/>
                  </a:moveTo>
                  <a:lnTo>
                    <a:pt x="0" y="63102"/>
                  </a:lnTo>
                  <a:lnTo>
                    <a:pt x="20882" y="56020"/>
                  </a:lnTo>
                  <a:lnTo>
                    <a:pt x="20882" y="1"/>
                  </a:ln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979500" y="3324500"/>
              <a:ext cx="522075" cy="1577550"/>
            </a:xfrm>
            <a:custGeom>
              <a:avLst/>
              <a:gdLst/>
              <a:ahLst/>
              <a:cxnLst/>
              <a:rect l="l" t="t" r="r" b="b"/>
              <a:pathLst>
                <a:path w="20883" h="63102" extrusionOk="0">
                  <a:moveTo>
                    <a:pt x="20882" y="1"/>
                  </a:moveTo>
                  <a:lnTo>
                    <a:pt x="20882" y="56020"/>
                  </a:lnTo>
                  <a:lnTo>
                    <a:pt x="18390" y="56871"/>
                  </a:lnTo>
                  <a:lnTo>
                    <a:pt x="3709" y="61856"/>
                  </a:lnTo>
                  <a:lnTo>
                    <a:pt x="0" y="63102"/>
                  </a:lnTo>
                  <a:lnTo>
                    <a:pt x="0" y="194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1072200" y="3528925"/>
              <a:ext cx="367050" cy="1341975"/>
            </a:xfrm>
            <a:custGeom>
              <a:avLst/>
              <a:gdLst/>
              <a:ahLst/>
              <a:cxnLst/>
              <a:rect l="l" t="t" r="r" b="b"/>
              <a:pathLst>
                <a:path w="14682" h="53679" extrusionOk="0">
                  <a:moveTo>
                    <a:pt x="14682" y="0"/>
                  </a:moveTo>
                  <a:lnTo>
                    <a:pt x="14682" y="48694"/>
                  </a:lnTo>
                  <a:lnTo>
                    <a:pt x="1" y="53679"/>
                  </a:lnTo>
                  <a:lnTo>
                    <a:pt x="1" y="161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1525" y="3329825"/>
              <a:ext cx="1515250" cy="38775"/>
            </a:xfrm>
            <a:custGeom>
              <a:avLst/>
              <a:gdLst/>
              <a:ahLst/>
              <a:cxnLst/>
              <a:rect l="l" t="t" r="r" b="b"/>
              <a:pathLst>
                <a:path w="60610" h="1551" extrusionOk="0">
                  <a:moveTo>
                    <a:pt x="60609" y="1"/>
                  </a:moveTo>
                  <a:lnTo>
                    <a:pt x="60457" y="1"/>
                  </a:lnTo>
                  <a:lnTo>
                    <a:pt x="40062" y="1551"/>
                  </a:lnTo>
                  <a:lnTo>
                    <a:pt x="0" y="1551"/>
                  </a:lnTo>
                  <a:lnTo>
                    <a:pt x="0" y="1460"/>
                  </a:lnTo>
                  <a:lnTo>
                    <a:pt x="18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990900" y="3329075"/>
              <a:ext cx="529675" cy="144400"/>
            </a:xfrm>
            <a:custGeom>
              <a:avLst/>
              <a:gdLst/>
              <a:ahLst/>
              <a:cxnLst/>
              <a:rect l="l" t="t" r="r" b="b"/>
              <a:pathLst>
                <a:path w="21187" h="5776" extrusionOk="0">
                  <a:moveTo>
                    <a:pt x="21156" y="973"/>
                  </a:moveTo>
                  <a:lnTo>
                    <a:pt x="21064" y="3587"/>
                  </a:lnTo>
                  <a:cubicBezTo>
                    <a:pt x="21034" y="3952"/>
                    <a:pt x="20973" y="4195"/>
                    <a:pt x="20912" y="4195"/>
                  </a:cubicBezTo>
                  <a:lnTo>
                    <a:pt x="274" y="5775"/>
                  </a:lnTo>
                  <a:cubicBezTo>
                    <a:pt x="213" y="5775"/>
                    <a:pt x="152" y="5532"/>
                    <a:pt x="152" y="5198"/>
                  </a:cubicBezTo>
                  <a:lnTo>
                    <a:pt x="31" y="2584"/>
                  </a:lnTo>
                  <a:cubicBezTo>
                    <a:pt x="0" y="2097"/>
                    <a:pt x="61" y="1611"/>
                    <a:pt x="152" y="1611"/>
                  </a:cubicBezTo>
                  <a:lnTo>
                    <a:pt x="21034" y="31"/>
                  </a:lnTo>
                  <a:cubicBezTo>
                    <a:pt x="21125" y="0"/>
                    <a:pt x="21186" y="486"/>
                    <a:pt x="21156" y="97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1525" y="3368575"/>
              <a:ext cx="1023600" cy="104125"/>
            </a:xfrm>
            <a:custGeom>
              <a:avLst/>
              <a:gdLst/>
              <a:ahLst/>
              <a:cxnLst/>
              <a:rect l="l" t="t" r="r" b="b"/>
              <a:pathLst>
                <a:path w="40944" h="4165" extrusionOk="0">
                  <a:moveTo>
                    <a:pt x="40821" y="943"/>
                  </a:moveTo>
                  <a:lnTo>
                    <a:pt x="40183" y="3557"/>
                  </a:lnTo>
                  <a:cubicBezTo>
                    <a:pt x="40092" y="3922"/>
                    <a:pt x="39788" y="4165"/>
                    <a:pt x="39423" y="4165"/>
                  </a:cubicBezTo>
                  <a:lnTo>
                    <a:pt x="0" y="4165"/>
                  </a:lnTo>
                  <a:lnTo>
                    <a:pt x="0" y="1"/>
                  </a:lnTo>
                  <a:lnTo>
                    <a:pt x="40062" y="1"/>
                  </a:lnTo>
                  <a:cubicBezTo>
                    <a:pt x="40548" y="1"/>
                    <a:pt x="40943" y="457"/>
                    <a:pt x="40821" y="94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266725" y="2797150"/>
              <a:ext cx="851100" cy="493175"/>
            </a:xfrm>
            <a:custGeom>
              <a:avLst/>
              <a:gdLst/>
              <a:ahLst/>
              <a:cxnLst/>
              <a:rect l="l" t="t" r="r" b="b"/>
              <a:pathLst>
                <a:path w="34044" h="19727" extrusionOk="0">
                  <a:moveTo>
                    <a:pt x="33648" y="19727"/>
                  </a:moveTo>
                  <a:lnTo>
                    <a:pt x="4225" y="19727"/>
                  </a:lnTo>
                  <a:cubicBezTo>
                    <a:pt x="4043" y="19727"/>
                    <a:pt x="3921" y="19605"/>
                    <a:pt x="3860" y="19423"/>
                  </a:cubicBezTo>
                  <a:lnTo>
                    <a:pt x="61" y="426"/>
                  </a:lnTo>
                  <a:cubicBezTo>
                    <a:pt x="0" y="213"/>
                    <a:pt x="182" y="0"/>
                    <a:pt x="395" y="0"/>
                  </a:cubicBezTo>
                  <a:lnTo>
                    <a:pt x="29818" y="0"/>
                  </a:lnTo>
                  <a:cubicBezTo>
                    <a:pt x="29970" y="0"/>
                    <a:pt x="30122" y="122"/>
                    <a:pt x="30153" y="274"/>
                  </a:cubicBezTo>
                  <a:lnTo>
                    <a:pt x="33982" y="19271"/>
                  </a:lnTo>
                  <a:cubicBezTo>
                    <a:pt x="34043" y="19514"/>
                    <a:pt x="33861" y="19727"/>
                    <a:pt x="33648" y="197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294075" y="2822975"/>
              <a:ext cx="796400" cy="440775"/>
            </a:xfrm>
            <a:custGeom>
              <a:avLst/>
              <a:gdLst/>
              <a:ahLst/>
              <a:cxnLst/>
              <a:rect l="l" t="t" r="r" b="b"/>
              <a:pathLst>
                <a:path w="31856" h="17631" extrusionOk="0">
                  <a:moveTo>
                    <a:pt x="31855" y="17630"/>
                  </a:moveTo>
                  <a:lnTo>
                    <a:pt x="3709" y="17630"/>
                  </a:lnTo>
                  <a:lnTo>
                    <a:pt x="0" y="1"/>
                  </a:lnTo>
                  <a:lnTo>
                    <a:pt x="28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314600" y="2834375"/>
              <a:ext cx="756100" cy="418725"/>
            </a:xfrm>
            <a:custGeom>
              <a:avLst/>
              <a:gdLst/>
              <a:ahLst/>
              <a:cxnLst/>
              <a:rect l="l" t="t" r="r" b="b"/>
              <a:pathLst>
                <a:path w="30244" h="16749" extrusionOk="0">
                  <a:moveTo>
                    <a:pt x="30244" y="16749"/>
                  </a:moveTo>
                  <a:lnTo>
                    <a:pt x="3526" y="16749"/>
                  </a:lnTo>
                  <a:lnTo>
                    <a:pt x="0" y="1"/>
                  </a:lnTo>
                  <a:lnTo>
                    <a:pt x="2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425525" y="3290300"/>
              <a:ext cx="679375" cy="43350"/>
            </a:xfrm>
            <a:custGeom>
              <a:avLst/>
              <a:gdLst/>
              <a:ahLst/>
              <a:cxnLst/>
              <a:rect l="l" t="t" r="r" b="b"/>
              <a:pathLst>
                <a:path w="27175" h="1734" extrusionOk="0">
                  <a:moveTo>
                    <a:pt x="1" y="1"/>
                  </a:moveTo>
                  <a:lnTo>
                    <a:pt x="27175" y="1"/>
                  </a:lnTo>
                  <a:lnTo>
                    <a:pt x="2717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1104875" y="3290300"/>
              <a:ext cx="354125" cy="43350"/>
            </a:xfrm>
            <a:custGeom>
              <a:avLst/>
              <a:gdLst/>
              <a:ahLst/>
              <a:cxnLst/>
              <a:rect l="l" t="t" r="r" b="b"/>
              <a:pathLst>
                <a:path w="14165" h="1734" extrusionOk="0">
                  <a:moveTo>
                    <a:pt x="1" y="1"/>
                  </a:moveTo>
                  <a:lnTo>
                    <a:pt x="14165" y="1"/>
                  </a:lnTo>
                  <a:lnTo>
                    <a:pt x="1416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845000" y="2873900"/>
              <a:ext cx="199875" cy="338925"/>
            </a:xfrm>
            <a:custGeom>
              <a:avLst/>
              <a:gdLst/>
              <a:ahLst/>
              <a:cxnLst/>
              <a:rect l="l" t="t" r="r" b="b"/>
              <a:pathLst>
                <a:path w="7995" h="13557" extrusionOk="0">
                  <a:moveTo>
                    <a:pt x="0" y="0"/>
                  </a:moveTo>
                  <a:lnTo>
                    <a:pt x="3101" y="13557"/>
                  </a:lnTo>
                  <a:lnTo>
                    <a:pt x="7994" y="13557"/>
                  </a:lnTo>
                  <a:lnTo>
                    <a:pt x="48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919475" y="3124650"/>
              <a:ext cx="51675" cy="88175"/>
            </a:xfrm>
            <a:custGeom>
              <a:avLst/>
              <a:gdLst/>
              <a:ahLst/>
              <a:cxnLst/>
              <a:rect l="l" t="t" r="r" b="b"/>
              <a:pathLst>
                <a:path w="2067" h="3527" extrusionOk="0">
                  <a:moveTo>
                    <a:pt x="2067" y="3527"/>
                  </a:moveTo>
                  <a:lnTo>
                    <a:pt x="790" y="3527"/>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929350" y="2930875"/>
              <a:ext cx="91200" cy="281950"/>
            </a:xfrm>
            <a:custGeom>
              <a:avLst/>
              <a:gdLst/>
              <a:ahLst/>
              <a:cxnLst/>
              <a:rect l="l" t="t" r="r" b="b"/>
              <a:pathLst>
                <a:path w="3648" h="11278" extrusionOk="0">
                  <a:moveTo>
                    <a:pt x="3648" y="11278"/>
                  </a:moveTo>
                  <a:lnTo>
                    <a:pt x="2401" y="11278"/>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653500" y="2887575"/>
              <a:ext cx="84375" cy="25"/>
            </a:xfrm>
            <a:custGeom>
              <a:avLst/>
              <a:gdLst/>
              <a:ahLst/>
              <a:cxnLst/>
              <a:rect l="l" t="t" r="r" b="b"/>
              <a:pathLst>
                <a:path w="3375" h="1" fill="none" extrusionOk="0">
                  <a:moveTo>
                    <a:pt x="1"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655775" y="28982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658050" y="290885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660350" y="2920250"/>
              <a:ext cx="84350" cy="25"/>
            </a:xfrm>
            <a:custGeom>
              <a:avLst/>
              <a:gdLst/>
              <a:ahLst/>
              <a:cxnLst/>
              <a:rect l="l" t="t" r="r" b="b"/>
              <a:pathLst>
                <a:path w="3374"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662625" y="29308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655025" y="3176325"/>
              <a:ext cx="84375" cy="25"/>
            </a:xfrm>
            <a:custGeom>
              <a:avLst/>
              <a:gdLst/>
              <a:ahLst/>
              <a:cxnLst/>
              <a:rect l="l" t="t" r="r" b="b"/>
              <a:pathLst>
                <a:path w="3375"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657300" y="3186975"/>
              <a:ext cx="84375" cy="25"/>
            </a:xfrm>
            <a:custGeom>
              <a:avLst/>
              <a:gdLst/>
              <a:ahLst/>
              <a:cxnLst/>
              <a:rect l="l" t="t" r="r" b="b"/>
              <a:pathLst>
                <a:path w="3375" h="1" fill="none" extrusionOk="0">
                  <a:moveTo>
                    <a:pt x="0" y="0"/>
                  </a:moveTo>
                  <a:lnTo>
                    <a:pt x="3374"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659575" y="3197600"/>
              <a:ext cx="84375" cy="25"/>
            </a:xfrm>
            <a:custGeom>
              <a:avLst/>
              <a:gdLst/>
              <a:ahLst/>
              <a:cxnLst/>
              <a:rect l="l" t="t" r="r" b="b"/>
              <a:pathLst>
                <a:path w="3375" h="1" fill="none" extrusionOk="0">
                  <a:moveTo>
                    <a:pt x="1" y="1"/>
                  </a:moveTo>
                  <a:lnTo>
                    <a:pt x="3375"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661850" y="3208250"/>
              <a:ext cx="84375" cy="25"/>
            </a:xfrm>
            <a:custGeom>
              <a:avLst/>
              <a:gdLst/>
              <a:ahLst/>
              <a:cxnLst/>
              <a:rect l="l" t="t" r="r" b="b"/>
              <a:pathLst>
                <a:path w="3375" h="1" fill="none" extrusionOk="0">
                  <a:moveTo>
                    <a:pt x="1" y="0"/>
                  </a:moveTo>
                  <a:lnTo>
                    <a:pt x="3375"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664150" y="3218875"/>
              <a:ext cx="84350" cy="25"/>
            </a:xfrm>
            <a:custGeom>
              <a:avLst/>
              <a:gdLst/>
              <a:ahLst/>
              <a:cxnLst/>
              <a:rect l="l" t="t" r="r" b="b"/>
              <a:pathLst>
                <a:path w="3374"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455175" y="29088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457450" y="29194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459725" y="293012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462000" y="2940775"/>
              <a:ext cx="83625" cy="25"/>
            </a:xfrm>
            <a:custGeom>
              <a:avLst/>
              <a:gdLst/>
              <a:ahLst/>
              <a:cxnLst/>
              <a:rect l="l" t="t" r="r" b="b"/>
              <a:pathLst>
                <a:path w="3345" h="1" fill="none" extrusionOk="0">
                  <a:moveTo>
                    <a:pt x="1"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464275" y="2951400"/>
              <a:ext cx="83625" cy="25"/>
            </a:xfrm>
            <a:custGeom>
              <a:avLst/>
              <a:gdLst/>
              <a:ahLst/>
              <a:cxnLst/>
              <a:rect l="l" t="t" r="r" b="b"/>
              <a:pathLst>
                <a:path w="3345" h="1" fill="none" extrusionOk="0">
                  <a:moveTo>
                    <a:pt x="1" y="1"/>
                  </a:moveTo>
                  <a:lnTo>
                    <a:pt x="334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752275" y="302360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754575" y="3034225"/>
              <a:ext cx="83600" cy="25"/>
            </a:xfrm>
            <a:custGeom>
              <a:avLst/>
              <a:gdLst/>
              <a:ahLst/>
              <a:cxnLst/>
              <a:rect l="l" t="t" r="r" b="b"/>
              <a:pathLst>
                <a:path w="3344" h="1" fill="none" extrusionOk="0">
                  <a:moveTo>
                    <a:pt x="0" y="1"/>
                  </a:moveTo>
                  <a:lnTo>
                    <a:pt x="334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756850" y="3044875"/>
              <a:ext cx="83600" cy="25"/>
            </a:xfrm>
            <a:custGeom>
              <a:avLst/>
              <a:gdLst/>
              <a:ahLst/>
              <a:cxnLst/>
              <a:rect l="l" t="t" r="r" b="b"/>
              <a:pathLst>
                <a:path w="3344" h="1" fill="none" extrusionOk="0">
                  <a:moveTo>
                    <a:pt x="0"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758375" y="3055500"/>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760650"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388300" y="302360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390575" y="3034225"/>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392850" y="304487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395125" y="30555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397425"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599550" y="2876175"/>
              <a:ext cx="138325" cy="58525"/>
            </a:xfrm>
            <a:custGeom>
              <a:avLst/>
              <a:gdLst/>
              <a:ahLst/>
              <a:cxnLst/>
              <a:rect l="l" t="t" r="r" b="b"/>
              <a:pathLst>
                <a:path w="5533" h="2341" fill="none" extrusionOk="0">
                  <a:moveTo>
                    <a:pt x="0" y="2341"/>
                  </a:moveTo>
                  <a:lnTo>
                    <a:pt x="1915" y="0"/>
                  </a:lnTo>
                  <a:lnTo>
                    <a:pt x="5532"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709725" y="3050175"/>
              <a:ext cx="140600" cy="33475"/>
            </a:xfrm>
            <a:custGeom>
              <a:avLst/>
              <a:gdLst/>
              <a:ahLst/>
              <a:cxnLst/>
              <a:rect l="l" t="t" r="r" b="b"/>
              <a:pathLst>
                <a:path w="5624" h="1339" fill="none" extrusionOk="0">
                  <a:moveTo>
                    <a:pt x="1" y="1"/>
                  </a:moveTo>
                  <a:lnTo>
                    <a:pt x="2098" y="1338"/>
                  </a:lnTo>
                  <a:lnTo>
                    <a:pt x="5624" y="1338"/>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716575" y="3124650"/>
              <a:ext cx="146675" cy="38025"/>
            </a:xfrm>
            <a:custGeom>
              <a:avLst/>
              <a:gdLst/>
              <a:ahLst/>
              <a:cxnLst/>
              <a:rect l="l" t="t" r="r" b="b"/>
              <a:pathLst>
                <a:path w="5867" h="1521" fill="none" extrusionOk="0">
                  <a:moveTo>
                    <a:pt x="0" y="1"/>
                  </a:moveTo>
                  <a:lnTo>
                    <a:pt x="2219" y="1521"/>
                  </a:lnTo>
                  <a:lnTo>
                    <a:pt x="5867" y="152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639050" y="3160375"/>
              <a:ext cx="112500" cy="75250"/>
            </a:xfrm>
            <a:custGeom>
              <a:avLst/>
              <a:gdLst/>
              <a:ahLst/>
              <a:cxnLst/>
              <a:rect l="l" t="t" r="r" b="b"/>
              <a:pathLst>
                <a:path w="4500" h="3010" fill="none" extrusionOk="0">
                  <a:moveTo>
                    <a:pt x="1" y="0"/>
                  </a:moveTo>
                  <a:lnTo>
                    <a:pt x="609" y="3010"/>
                  </a:lnTo>
                  <a:lnTo>
                    <a:pt x="4500" y="301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470375" y="2891375"/>
              <a:ext cx="96525" cy="36500"/>
            </a:xfrm>
            <a:custGeom>
              <a:avLst/>
              <a:gdLst/>
              <a:ahLst/>
              <a:cxnLst/>
              <a:rect l="l" t="t" r="r" b="b"/>
              <a:pathLst>
                <a:path w="3861" h="1460" fill="none" extrusionOk="0">
                  <a:moveTo>
                    <a:pt x="3860" y="1459"/>
                  </a:moveTo>
                  <a:lnTo>
                    <a:pt x="3556" y="0"/>
                  </a:lnTo>
                  <a:lnTo>
                    <a:pt x="0"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400450" y="3036500"/>
              <a:ext cx="116300" cy="44100"/>
            </a:xfrm>
            <a:custGeom>
              <a:avLst/>
              <a:gdLst/>
              <a:ahLst/>
              <a:cxnLst/>
              <a:rect l="l" t="t" r="r" b="b"/>
              <a:pathLst>
                <a:path w="4652" h="1764" fill="none" extrusionOk="0">
                  <a:moveTo>
                    <a:pt x="1" y="1764"/>
                  </a:moveTo>
                  <a:lnTo>
                    <a:pt x="3466" y="1764"/>
                  </a:lnTo>
                  <a:lnTo>
                    <a:pt x="4651"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572950" y="2940775"/>
              <a:ext cx="20550" cy="31175"/>
            </a:xfrm>
            <a:custGeom>
              <a:avLst/>
              <a:gdLst/>
              <a:ahLst/>
              <a:cxnLst/>
              <a:rect l="l" t="t" r="r" b="b"/>
              <a:pathLst>
                <a:path w="822" h="1247" fill="none" extrusionOk="0">
                  <a:moveTo>
                    <a:pt x="791" y="365"/>
                  </a:moveTo>
                  <a:cubicBezTo>
                    <a:pt x="821" y="517"/>
                    <a:pt x="760" y="638"/>
                    <a:pt x="669" y="699"/>
                  </a:cubicBezTo>
                  <a:lnTo>
                    <a:pt x="760" y="1246"/>
                  </a:lnTo>
                  <a:cubicBezTo>
                    <a:pt x="730" y="1246"/>
                    <a:pt x="669" y="1216"/>
                    <a:pt x="608" y="1216"/>
                  </a:cubicBezTo>
                  <a:cubicBezTo>
                    <a:pt x="548" y="1216"/>
                    <a:pt x="487" y="1246"/>
                    <a:pt x="426" y="1246"/>
                  </a:cubicBezTo>
                  <a:lnTo>
                    <a:pt x="305" y="699"/>
                  </a:lnTo>
                  <a:cubicBezTo>
                    <a:pt x="183" y="638"/>
                    <a:pt x="61" y="517"/>
                    <a:pt x="31" y="365"/>
                  </a:cubicBezTo>
                  <a:cubicBezTo>
                    <a:pt x="1" y="152"/>
                    <a:pt x="122" y="0"/>
                    <a:pt x="335" y="0"/>
                  </a:cubicBezTo>
                  <a:cubicBezTo>
                    <a:pt x="548" y="0"/>
                    <a:pt x="760" y="152"/>
                    <a:pt x="791" y="36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563075" y="3018275"/>
              <a:ext cx="69925" cy="25"/>
            </a:xfrm>
            <a:custGeom>
              <a:avLst/>
              <a:gdLst/>
              <a:ahLst/>
              <a:cxnLst/>
              <a:rect l="l" t="t" r="r" b="b"/>
              <a:pathLst>
                <a:path w="2797" h="1" fill="none" extrusionOk="0">
                  <a:moveTo>
                    <a:pt x="0" y="0"/>
                  </a:moveTo>
                  <a:lnTo>
                    <a:pt x="2797" y="0"/>
                  </a:lnTo>
                  <a:cubicBezTo>
                    <a:pt x="2797" y="0"/>
                    <a:pt x="2797" y="0"/>
                    <a:pt x="2797" y="0"/>
                  </a:cubicBezTo>
                  <a:lnTo>
                    <a:pt x="31" y="0"/>
                  </a:lnTo>
                  <a:cubicBezTo>
                    <a:pt x="31" y="0"/>
                    <a:pt x="3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556225" y="2971150"/>
              <a:ext cx="76025" cy="35750"/>
            </a:xfrm>
            <a:custGeom>
              <a:avLst/>
              <a:gdLst/>
              <a:ahLst/>
              <a:cxnLst/>
              <a:rect l="l" t="t" r="r" b="b"/>
              <a:pathLst>
                <a:path w="3041" h="1430" fill="none" extrusionOk="0">
                  <a:moveTo>
                    <a:pt x="1429" y="31"/>
                  </a:moveTo>
                  <a:cubicBezTo>
                    <a:pt x="1399" y="31"/>
                    <a:pt x="1338" y="1"/>
                    <a:pt x="1277" y="1"/>
                  </a:cubicBezTo>
                  <a:cubicBezTo>
                    <a:pt x="1217" y="1"/>
                    <a:pt x="1156" y="31"/>
                    <a:pt x="1095" y="31"/>
                  </a:cubicBezTo>
                  <a:cubicBezTo>
                    <a:pt x="426" y="122"/>
                    <a:pt x="1" y="730"/>
                    <a:pt x="122" y="1429"/>
                  </a:cubicBezTo>
                  <a:lnTo>
                    <a:pt x="3040" y="1429"/>
                  </a:lnTo>
                  <a:cubicBezTo>
                    <a:pt x="2858" y="700"/>
                    <a:pt x="2189" y="92"/>
                    <a:pt x="1429" y="31"/>
                  </a:cubicBezTo>
                  <a:close/>
                  <a:moveTo>
                    <a:pt x="974" y="1095"/>
                  </a:moveTo>
                  <a:cubicBezTo>
                    <a:pt x="791" y="1095"/>
                    <a:pt x="609" y="943"/>
                    <a:pt x="548" y="761"/>
                  </a:cubicBezTo>
                  <a:cubicBezTo>
                    <a:pt x="518" y="578"/>
                    <a:pt x="639" y="426"/>
                    <a:pt x="822" y="426"/>
                  </a:cubicBezTo>
                  <a:cubicBezTo>
                    <a:pt x="1004" y="426"/>
                    <a:pt x="1186" y="578"/>
                    <a:pt x="1247" y="761"/>
                  </a:cubicBezTo>
                  <a:cubicBezTo>
                    <a:pt x="1277" y="943"/>
                    <a:pt x="1156" y="1095"/>
                    <a:pt x="974" y="1095"/>
                  </a:cubicBezTo>
                  <a:close/>
                  <a:moveTo>
                    <a:pt x="2098" y="1095"/>
                  </a:moveTo>
                  <a:cubicBezTo>
                    <a:pt x="1916" y="1095"/>
                    <a:pt x="1733" y="943"/>
                    <a:pt x="1703" y="761"/>
                  </a:cubicBezTo>
                  <a:cubicBezTo>
                    <a:pt x="1642" y="578"/>
                    <a:pt x="1764" y="426"/>
                    <a:pt x="1946" y="426"/>
                  </a:cubicBezTo>
                  <a:cubicBezTo>
                    <a:pt x="2159" y="426"/>
                    <a:pt x="2341" y="578"/>
                    <a:pt x="2372" y="761"/>
                  </a:cubicBezTo>
                  <a:cubicBezTo>
                    <a:pt x="2402" y="943"/>
                    <a:pt x="2281" y="1095"/>
                    <a:pt x="2098" y="109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524325" y="3018275"/>
              <a:ext cx="171000" cy="89700"/>
            </a:xfrm>
            <a:custGeom>
              <a:avLst/>
              <a:gdLst/>
              <a:ahLst/>
              <a:cxnLst/>
              <a:rect l="l" t="t" r="r" b="b"/>
              <a:pathLst>
                <a:path w="6840" h="3588" fill="none" extrusionOk="0">
                  <a:moveTo>
                    <a:pt x="6079" y="0"/>
                  </a:moveTo>
                  <a:lnTo>
                    <a:pt x="6839" y="3587"/>
                  </a:lnTo>
                  <a:lnTo>
                    <a:pt x="730" y="3587"/>
                  </a:lnTo>
                  <a:lnTo>
                    <a:pt x="0" y="0"/>
                  </a:ln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541025" y="3006875"/>
              <a:ext cx="115550" cy="11425"/>
            </a:xfrm>
            <a:custGeom>
              <a:avLst/>
              <a:gdLst/>
              <a:ahLst/>
              <a:cxnLst/>
              <a:rect l="l" t="t" r="r" b="b"/>
              <a:pathLst>
                <a:path w="4622" h="457" fill="none" extrusionOk="0">
                  <a:moveTo>
                    <a:pt x="4591" y="244"/>
                  </a:moveTo>
                  <a:cubicBezTo>
                    <a:pt x="4621" y="335"/>
                    <a:pt x="4560" y="396"/>
                    <a:pt x="4500" y="456"/>
                  </a:cubicBezTo>
                  <a:lnTo>
                    <a:pt x="183" y="456"/>
                  </a:lnTo>
                  <a:cubicBezTo>
                    <a:pt x="183" y="426"/>
                    <a:pt x="153" y="426"/>
                    <a:pt x="123" y="396"/>
                  </a:cubicBezTo>
                  <a:cubicBezTo>
                    <a:pt x="62" y="365"/>
                    <a:pt x="31" y="304"/>
                    <a:pt x="31" y="244"/>
                  </a:cubicBezTo>
                  <a:cubicBezTo>
                    <a:pt x="1" y="122"/>
                    <a:pt x="92" y="0"/>
                    <a:pt x="214" y="0"/>
                  </a:cubicBezTo>
                  <a:lnTo>
                    <a:pt x="4317" y="0"/>
                  </a:lnTo>
                  <a:cubicBezTo>
                    <a:pt x="4378" y="0"/>
                    <a:pt x="4439" y="31"/>
                    <a:pt x="4500" y="92"/>
                  </a:cubicBezTo>
                  <a:cubicBezTo>
                    <a:pt x="4530" y="122"/>
                    <a:pt x="4560" y="183"/>
                    <a:pt x="4591" y="244"/>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545600" y="3018275"/>
              <a:ext cx="107925" cy="25"/>
            </a:xfrm>
            <a:custGeom>
              <a:avLst/>
              <a:gdLst/>
              <a:ahLst/>
              <a:cxnLst/>
              <a:rect l="l" t="t" r="r" b="b"/>
              <a:pathLst>
                <a:path w="4317" h="1" fill="none" extrusionOk="0">
                  <a:moveTo>
                    <a:pt x="4317" y="0"/>
                  </a:moveTo>
                  <a:cubicBezTo>
                    <a:pt x="4286" y="0"/>
                    <a:pt x="4256" y="0"/>
                    <a:pt x="4225" y="0"/>
                  </a:cubicBezTo>
                  <a:lnTo>
                    <a:pt x="122" y="0"/>
                  </a:lnTo>
                  <a:cubicBezTo>
                    <a:pt x="92" y="0"/>
                    <a:pt x="6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39"/>
          <p:cNvGrpSpPr/>
          <p:nvPr/>
        </p:nvGrpSpPr>
        <p:grpSpPr>
          <a:xfrm>
            <a:off x="7362578" y="5014818"/>
            <a:ext cx="1475329" cy="818525"/>
            <a:chOff x="7362578" y="5014818"/>
            <a:chExt cx="1475329" cy="818525"/>
          </a:xfrm>
        </p:grpSpPr>
        <p:sp>
          <p:nvSpPr>
            <p:cNvPr id="1108" name="Google Shape;1108;p39"/>
            <p:cNvSpPr/>
            <p:nvPr/>
          </p:nvSpPr>
          <p:spPr>
            <a:xfrm>
              <a:off x="7367233" y="5123629"/>
              <a:ext cx="1469115" cy="709714"/>
            </a:xfrm>
            <a:custGeom>
              <a:avLst/>
              <a:gdLst/>
              <a:ahLst/>
              <a:cxnLst/>
              <a:rect l="l" t="t" r="r" b="b"/>
              <a:pathLst>
                <a:path w="57449" h="27753" extrusionOk="0">
                  <a:moveTo>
                    <a:pt x="57449" y="1"/>
                  </a:moveTo>
                  <a:lnTo>
                    <a:pt x="54713" y="26840"/>
                  </a:lnTo>
                  <a:cubicBezTo>
                    <a:pt x="54652" y="27357"/>
                    <a:pt x="54105" y="27752"/>
                    <a:pt x="53406" y="27752"/>
                  </a:cubicBezTo>
                  <a:lnTo>
                    <a:pt x="4013" y="27752"/>
                  </a:lnTo>
                  <a:cubicBezTo>
                    <a:pt x="3344" y="27752"/>
                    <a:pt x="2797" y="27357"/>
                    <a:pt x="2736" y="26840"/>
                  </a:cubicBezTo>
                  <a:lnTo>
                    <a:pt x="1" y="31"/>
                  </a:lnTo>
                  <a:cubicBezTo>
                    <a:pt x="214" y="396"/>
                    <a:pt x="761" y="670"/>
                    <a:pt x="1429" y="670"/>
                  </a:cubicBezTo>
                  <a:lnTo>
                    <a:pt x="55898" y="670"/>
                  </a:lnTo>
                  <a:cubicBezTo>
                    <a:pt x="56567" y="670"/>
                    <a:pt x="57084" y="396"/>
                    <a:pt x="57327" y="1"/>
                  </a:cubicBezTo>
                  <a:lnTo>
                    <a:pt x="57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7460521" y="5189708"/>
              <a:ext cx="1293431" cy="592310"/>
            </a:xfrm>
            <a:custGeom>
              <a:avLst/>
              <a:gdLst/>
              <a:ahLst/>
              <a:cxnLst/>
              <a:rect l="l" t="t" r="r" b="b"/>
              <a:pathLst>
                <a:path w="50579" h="23162" extrusionOk="0">
                  <a:moveTo>
                    <a:pt x="50427" y="1672"/>
                  </a:moveTo>
                  <a:lnTo>
                    <a:pt x="47387" y="21703"/>
                  </a:lnTo>
                  <a:cubicBezTo>
                    <a:pt x="47296" y="22524"/>
                    <a:pt x="46384" y="23162"/>
                    <a:pt x="45290" y="23162"/>
                  </a:cubicBezTo>
                  <a:lnTo>
                    <a:pt x="4864" y="23162"/>
                  </a:lnTo>
                  <a:cubicBezTo>
                    <a:pt x="3769" y="23162"/>
                    <a:pt x="2857" y="22524"/>
                    <a:pt x="2766" y="21703"/>
                  </a:cubicBezTo>
                  <a:cubicBezTo>
                    <a:pt x="2766" y="21703"/>
                    <a:pt x="487" y="6931"/>
                    <a:pt x="91" y="2007"/>
                  </a:cubicBezTo>
                  <a:cubicBezTo>
                    <a:pt x="0" y="1156"/>
                    <a:pt x="882" y="426"/>
                    <a:pt x="2006" y="426"/>
                  </a:cubicBezTo>
                  <a:cubicBezTo>
                    <a:pt x="2523" y="426"/>
                    <a:pt x="3131" y="426"/>
                    <a:pt x="3800" y="426"/>
                  </a:cubicBezTo>
                  <a:cubicBezTo>
                    <a:pt x="13040" y="335"/>
                    <a:pt x="37083" y="122"/>
                    <a:pt x="46688" y="31"/>
                  </a:cubicBezTo>
                  <a:cubicBezTo>
                    <a:pt x="47357" y="31"/>
                    <a:pt x="47965" y="31"/>
                    <a:pt x="48481" y="1"/>
                  </a:cubicBezTo>
                  <a:cubicBezTo>
                    <a:pt x="49667" y="1"/>
                    <a:pt x="50579" y="791"/>
                    <a:pt x="50427" y="1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7557671" y="5190475"/>
              <a:ext cx="1096805" cy="441535"/>
            </a:xfrm>
            <a:custGeom>
              <a:avLst/>
              <a:gdLst/>
              <a:ahLst/>
              <a:cxnLst/>
              <a:rect l="l" t="t" r="r" b="b"/>
              <a:pathLst>
                <a:path w="42890" h="17266" extrusionOk="0">
                  <a:moveTo>
                    <a:pt x="42889" y="1"/>
                  </a:moveTo>
                  <a:lnTo>
                    <a:pt x="40427" y="15989"/>
                  </a:lnTo>
                  <a:cubicBezTo>
                    <a:pt x="40336" y="16718"/>
                    <a:pt x="39576" y="17266"/>
                    <a:pt x="38634" y="17266"/>
                  </a:cubicBezTo>
                  <a:lnTo>
                    <a:pt x="3983" y="17266"/>
                  </a:lnTo>
                  <a:cubicBezTo>
                    <a:pt x="3040" y="17266"/>
                    <a:pt x="2250" y="16718"/>
                    <a:pt x="2189" y="15989"/>
                  </a:cubicBezTo>
                  <a:cubicBezTo>
                    <a:pt x="2189" y="15989"/>
                    <a:pt x="548" y="5411"/>
                    <a:pt x="1" y="396"/>
                  </a:cubicBezTo>
                  <a:cubicBezTo>
                    <a:pt x="9241" y="305"/>
                    <a:pt x="33284" y="92"/>
                    <a:pt x="42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61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58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7410757" y="5024919"/>
              <a:ext cx="1357976" cy="93314"/>
            </a:xfrm>
            <a:custGeom>
              <a:avLst/>
              <a:gdLst/>
              <a:ahLst/>
              <a:cxnLst/>
              <a:rect l="l" t="t" r="r" b="b"/>
              <a:pathLst>
                <a:path w="53103" h="3649" extrusionOk="0">
                  <a:moveTo>
                    <a:pt x="52920" y="3040"/>
                  </a:moveTo>
                  <a:cubicBezTo>
                    <a:pt x="52707" y="3405"/>
                    <a:pt x="52221" y="3648"/>
                    <a:pt x="51613" y="3648"/>
                  </a:cubicBezTo>
                  <a:lnTo>
                    <a:pt x="1490" y="3648"/>
                  </a:lnTo>
                  <a:cubicBezTo>
                    <a:pt x="882" y="3648"/>
                    <a:pt x="396" y="3405"/>
                    <a:pt x="153" y="3071"/>
                  </a:cubicBezTo>
                  <a:cubicBezTo>
                    <a:pt x="1" y="2797"/>
                    <a:pt x="1" y="2493"/>
                    <a:pt x="214" y="2220"/>
                  </a:cubicBezTo>
                  <a:lnTo>
                    <a:pt x="1612" y="426"/>
                  </a:lnTo>
                  <a:cubicBezTo>
                    <a:pt x="1794" y="153"/>
                    <a:pt x="2159" y="1"/>
                    <a:pt x="2585" y="1"/>
                  </a:cubicBezTo>
                  <a:lnTo>
                    <a:pt x="50519" y="1"/>
                  </a:lnTo>
                  <a:cubicBezTo>
                    <a:pt x="50914" y="1"/>
                    <a:pt x="51278" y="153"/>
                    <a:pt x="51491" y="426"/>
                  </a:cubicBezTo>
                  <a:lnTo>
                    <a:pt x="52889" y="2220"/>
                  </a:lnTo>
                  <a:cubicBezTo>
                    <a:pt x="53102" y="2493"/>
                    <a:pt x="53102" y="2797"/>
                    <a:pt x="52920" y="30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9"/>
          <p:cNvGrpSpPr/>
          <p:nvPr/>
        </p:nvGrpSpPr>
        <p:grpSpPr>
          <a:xfrm>
            <a:off x="2948872" y="3272811"/>
            <a:ext cx="3246282" cy="1639214"/>
            <a:chOff x="-2159247" y="3391092"/>
            <a:chExt cx="2030830" cy="1025470"/>
          </a:xfrm>
        </p:grpSpPr>
        <p:sp>
          <p:nvSpPr>
            <p:cNvPr id="1115" name="Google Shape;1115;p39"/>
            <p:cNvSpPr/>
            <p:nvPr/>
          </p:nvSpPr>
          <p:spPr>
            <a:xfrm>
              <a:off x="-1755685" y="3957363"/>
              <a:ext cx="430796" cy="348546"/>
            </a:xfrm>
            <a:custGeom>
              <a:avLst/>
              <a:gdLst/>
              <a:ahLst/>
              <a:cxnLst/>
              <a:rect l="l" t="t" r="r" b="b"/>
              <a:pathLst>
                <a:path w="22129" h="17904" extrusionOk="0">
                  <a:moveTo>
                    <a:pt x="11551" y="16657"/>
                  </a:moveTo>
                  <a:cubicBezTo>
                    <a:pt x="13344" y="17630"/>
                    <a:pt x="15593" y="17904"/>
                    <a:pt x="17478" y="16992"/>
                  </a:cubicBezTo>
                  <a:cubicBezTo>
                    <a:pt x="18937" y="16262"/>
                    <a:pt x="19970" y="14834"/>
                    <a:pt x="20822" y="13496"/>
                  </a:cubicBezTo>
                  <a:cubicBezTo>
                    <a:pt x="21521" y="12372"/>
                    <a:pt x="22037" y="11186"/>
                    <a:pt x="22098" y="9879"/>
                  </a:cubicBezTo>
                  <a:cubicBezTo>
                    <a:pt x="22129" y="9636"/>
                    <a:pt x="22129" y="9362"/>
                    <a:pt x="22098" y="9089"/>
                  </a:cubicBezTo>
                  <a:cubicBezTo>
                    <a:pt x="22098" y="9028"/>
                    <a:pt x="22098" y="8998"/>
                    <a:pt x="22068" y="8937"/>
                  </a:cubicBezTo>
                  <a:cubicBezTo>
                    <a:pt x="21855" y="6900"/>
                    <a:pt x="20730" y="5259"/>
                    <a:pt x="19150" y="4226"/>
                  </a:cubicBezTo>
                  <a:cubicBezTo>
                    <a:pt x="17235" y="2949"/>
                    <a:pt x="14712" y="2554"/>
                    <a:pt x="12463" y="3344"/>
                  </a:cubicBezTo>
                  <a:cubicBezTo>
                    <a:pt x="10943" y="3891"/>
                    <a:pt x="9393" y="4985"/>
                    <a:pt x="7812" y="3952"/>
                  </a:cubicBezTo>
                  <a:lnTo>
                    <a:pt x="1885" y="92"/>
                  </a:lnTo>
                  <a:cubicBezTo>
                    <a:pt x="1763" y="1"/>
                    <a:pt x="1642" y="31"/>
                    <a:pt x="1551" y="92"/>
                  </a:cubicBezTo>
                  <a:cubicBezTo>
                    <a:pt x="1490" y="122"/>
                    <a:pt x="1429" y="153"/>
                    <a:pt x="1399" y="213"/>
                  </a:cubicBezTo>
                  <a:lnTo>
                    <a:pt x="152" y="2128"/>
                  </a:lnTo>
                  <a:cubicBezTo>
                    <a:pt x="0" y="2341"/>
                    <a:pt x="183" y="2554"/>
                    <a:pt x="365" y="2584"/>
                  </a:cubicBezTo>
                  <a:lnTo>
                    <a:pt x="6201" y="6414"/>
                  </a:lnTo>
                  <a:cubicBezTo>
                    <a:pt x="6718" y="6748"/>
                    <a:pt x="7143" y="7265"/>
                    <a:pt x="7356" y="7873"/>
                  </a:cubicBezTo>
                  <a:cubicBezTo>
                    <a:pt x="7356" y="7934"/>
                    <a:pt x="7387" y="8025"/>
                    <a:pt x="7417" y="8086"/>
                  </a:cubicBezTo>
                  <a:cubicBezTo>
                    <a:pt x="7751" y="9302"/>
                    <a:pt x="7660" y="10517"/>
                    <a:pt x="7934" y="11733"/>
                  </a:cubicBezTo>
                  <a:cubicBezTo>
                    <a:pt x="8147" y="12736"/>
                    <a:pt x="8542" y="13648"/>
                    <a:pt x="9119" y="14469"/>
                  </a:cubicBezTo>
                  <a:cubicBezTo>
                    <a:pt x="9271" y="14682"/>
                    <a:pt x="9423" y="14894"/>
                    <a:pt x="9606" y="15077"/>
                  </a:cubicBezTo>
                  <a:cubicBezTo>
                    <a:pt x="10153" y="15715"/>
                    <a:pt x="10791" y="16232"/>
                    <a:pt x="11551" y="166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1573431" y="4126594"/>
              <a:ext cx="233746" cy="159750"/>
            </a:xfrm>
            <a:custGeom>
              <a:avLst/>
              <a:gdLst/>
              <a:ahLst/>
              <a:cxnLst/>
              <a:rect l="l" t="t" r="r" b="b"/>
              <a:pathLst>
                <a:path w="12007" h="8206" extrusionOk="0">
                  <a:moveTo>
                    <a:pt x="11915" y="1"/>
                  </a:moveTo>
                  <a:cubicBezTo>
                    <a:pt x="11794" y="213"/>
                    <a:pt x="11824" y="244"/>
                    <a:pt x="11672" y="396"/>
                  </a:cubicBezTo>
                  <a:cubicBezTo>
                    <a:pt x="11277" y="821"/>
                    <a:pt x="10578" y="1247"/>
                    <a:pt x="10001" y="1338"/>
                  </a:cubicBezTo>
                  <a:cubicBezTo>
                    <a:pt x="9849" y="1361"/>
                    <a:pt x="9695" y="1370"/>
                    <a:pt x="9539" y="1370"/>
                  </a:cubicBezTo>
                  <a:cubicBezTo>
                    <a:pt x="9073" y="1370"/>
                    <a:pt x="8595" y="1285"/>
                    <a:pt x="8116" y="1217"/>
                  </a:cubicBezTo>
                  <a:cubicBezTo>
                    <a:pt x="7698" y="1157"/>
                    <a:pt x="7280" y="1097"/>
                    <a:pt x="6862" y="1097"/>
                  </a:cubicBezTo>
                  <a:cubicBezTo>
                    <a:pt x="6642" y="1097"/>
                    <a:pt x="6422" y="1114"/>
                    <a:pt x="6201" y="1156"/>
                  </a:cubicBezTo>
                  <a:cubicBezTo>
                    <a:pt x="5624" y="1277"/>
                    <a:pt x="5107" y="1612"/>
                    <a:pt x="4621" y="2007"/>
                  </a:cubicBezTo>
                  <a:cubicBezTo>
                    <a:pt x="4195" y="2372"/>
                    <a:pt x="3769" y="2797"/>
                    <a:pt x="3344" y="3192"/>
                  </a:cubicBezTo>
                  <a:cubicBezTo>
                    <a:pt x="2918" y="3587"/>
                    <a:pt x="2493" y="3922"/>
                    <a:pt x="1976" y="4165"/>
                  </a:cubicBezTo>
                  <a:cubicBezTo>
                    <a:pt x="1490" y="4378"/>
                    <a:pt x="912" y="4530"/>
                    <a:pt x="365" y="4530"/>
                  </a:cubicBezTo>
                  <a:cubicBezTo>
                    <a:pt x="365" y="4530"/>
                    <a:pt x="365" y="4530"/>
                    <a:pt x="335" y="4560"/>
                  </a:cubicBezTo>
                  <a:cubicBezTo>
                    <a:pt x="244" y="4621"/>
                    <a:pt x="122" y="4712"/>
                    <a:pt x="0" y="4773"/>
                  </a:cubicBezTo>
                  <a:cubicBezTo>
                    <a:pt x="92" y="4925"/>
                    <a:pt x="183" y="5077"/>
                    <a:pt x="274" y="5229"/>
                  </a:cubicBezTo>
                  <a:cubicBezTo>
                    <a:pt x="669" y="5867"/>
                    <a:pt x="1186" y="6445"/>
                    <a:pt x="1794" y="6901"/>
                  </a:cubicBezTo>
                  <a:cubicBezTo>
                    <a:pt x="2928" y="7756"/>
                    <a:pt x="4213" y="8206"/>
                    <a:pt x="5447" y="8206"/>
                  </a:cubicBezTo>
                  <a:cubicBezTo>
                    <a:pt x="5965" y="8206"/>
                    <a:pt x="6475" y="8126"/>
                    <a:pt x="6961" y="7964"/>
                  </a:cubicBezTo>
                  <a:cubicBezTo>
                    <a:pt x="8238" y="7539"/>
                    <a:pt x="9301" y="6445"/>
                    <a:pt x="10061" y="5533"/>
                  </a:cubicBezTo>
                  <a:cubicBezTo>
                    <a:pt x="10153" y="5411"/>
                    <a:pt x="10244" y="5290"/>
                    <a:pt x="10335" y="5198"/>
                  </a:cubicBezTo>
                  <a:cubicBezTo>
                    <a:pt x="11399" y="3891"/>
                    <a:pt x="11946" y="2645"/>
                    <a:pt x="12007" y="1338"/>
                  </a:cubicBezTo>
                  <a:cubicBezTo>
                    <a:pt x="12007" y="1308"/>
                    <a:pt x="12007" y="1277"/>
                    <a:pt x="12007" y="1217"/>
                  </a:cubicBezTo>
                  <a:cubicBezTo>
                    <a:pt x="12007" y="821"/>
                    <a:pt x="11976" y="396"/>
                    <a:pt x="119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1563969" y="4146120"/>
              <a:ext cx="217179" cy="131600"/>
            </a:xfrm>
            <a:custGeom>
              <a:avLst/>
              <a:gdLst/>
              <a:ahLst/>
              <a:cxnLst/>
              <a:rect l="l" t="t" r="r" b="b"/>
              <a:pathLst>
                <a:path w="11156" h="6760" extrusionOk="0">
                  <a:moveTo>
                    <a:pt x="11156" y="1"/>
                  </a:moveTo>
                  <a:cubicBezTo>
                    <a:pt x="10670" y="305"/>
                    <a:pt x="10092" y="517"/>
                    <a:pt x="9515" y="609"/>
                  </a:cubicBezTo>
                  <a:cubicBezTo>
                    <a:pt x="9251" y="661"/>
                    <a:pt x="8985" y="680"/>
                    <a:pt x="8717" y="680"/>
                  </a:cubicBezTo>
                  <a:cubicBezTo>
                    <a:pt x="8088" y="680"/>
                    <a:pt x="7448" y="578"/>
                    <a:pt x="6810" y="578"/>
                  </a:cubicBezTo>
                  <a:cubicBezTo>
                    <a:pt x="6464" y="578"/>
                    <a:pt x="6119" y="608"/>
                    <a:pt x="5776" y="700"/>
                  </a:cubicBezTo>
                  <a:cubicBezTo>
                    <a:pt x="4621" y="1034"/>
                    <a:pt x="3952" y="2159"/>
                    <a:pt x="3010" y="2828"/>
                  </a:cubicBezTo>
                  <a:cubicBezTo>
                    <a:pt x="2098" y="3435"/>
                    <a:pt x="1095" y="3861"/>
                    <a:pt x="1" y="3983"/>
                  </a:cubicBezTo>
                  <a:cubicBezTo>
                    <a:pt x="396" y="4560"/>
                    <a:pt x="882" y="5077"/>
                    <a:pt x="1429" y="5502"/>
                  </a:cubicBezTo>
                  <a:cubicBezTo>
                    <a:pt x="2508" y="6322"/>
                    <a:pt x="3755" y="6759"/>
                    <a:pt x="4931" y="6759"/>
                  </a:cubicBezTo>
                  <a:cubicBezTo>
                    <a:pt x="5412" y="6759"/>
                    <a:pt x="5882" y="6686"/>
                    <a:pt x="6323" y="6536"/>
                  </a:cubicBezTo>
                  <a:cubicBezTo>
                    <a:pt x="7569" y="6110"/>
                    <a:pt x="8572" y="5077"/>
                    <a:pt x="9302" y="4195"/>
                  </a:cubicBezTo>
                  <a:cubicBezTo>
                    <a:pt x="9393" y="4104"/>
                    <a:pt x="9484" y="3983"/>
                    <a:pt x="9575" y="3891"/>
                  </a:cubicBezTo>
                  <a:cubicBezTo>
                    <a:pt x="10578" y="2645"/>
                    <a:pt x="11095" y="1460"/>
                    <a:pt x="11156" y="214"/>
                  </a:cubicBezTo>
                  <a:cubicBezTo>
                    <a:pt x="11156" y="183"/>
                    <a:pt x="11156" y="153"/>
                    <a:pt x="11156" y="92"/>
                  </a:cubicBezTo>
                  <a:cubicBezTo>
                    <a:pt x="11156" y="62"/>
                    <a:pt x="11156" y="31"/>
                    <a:pt x="11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1501829" y="4039029"/>
              <a:ext cx="145578" cy="105923"/>
            </a:xfrm>
            <a:custGeom>
              <a:avLst/>
              <a:gdLst/>
              <a:ahLst/>
              <a:cxnLst/>
              <a:rect l="l" t="t" r="r" b="b"/>
              <a:pathLst>
                <a:path w="7478" h="5441" extrusionOk="0">
                  <a:moveTo>
                    <a:pt x="243" y="821"/>
                  </a:moveTo>
                  <a:cubicBezTo>
                    <a:pt x="0" y="1003"/>
                    <a:pt x="61" y="1398"/>
                    <a:pt x="335" y="1490"/>
                  </a:cubicBezTo>
                  <a:cubicBezTo>
                    <a:pt x="973" y="1672"/>
                    <a:pt x="1581" y="1945"/>
                    <a:pt x="2158" y="2280"/>
                  </a:cubicBezTo>
                  <a:cubicBezTo>
                    <a:pt x="3435" y="3040"/>
                    <a:pt x="4651" y="4043"/>
                    <a:pt x="5593" y="5228"/>
                  </a:cubicBezTo>
                  <a:cubicBezTo>
                    <a:pt x="5715" y="5380"/>
                    <a:pt x="5927" y="5441"/>
                    <a:pt x="6079" y="5319"/>
                  </a:cubicBezTo>
                  <a:cubicBezTo>
                    <a:pt x="6505" y="5015"/>
                    <a:pt x="6930" y="4742"/>
                    <a:pt x="7326" y="4408"/>
                  </a:cubicBezTo>
                  <a:cubicBezTo>
                    <a:pt x="7447" y="4316"/>
                    <a:pt x="7478" y="4134"/>
                    <a:pt x="7417" y="3982"/>
                  </a:cubicBezTo>
                  <a:cubicBezTo>
                    <a:pt x="6900" y="2857"/>
                    <a:pt x="6079" y="1915"/>
                    <a:pt x="5046" y="1246"/>
                  </a:cubicBezTo>
                  <a:cubicBezTo>
                    <a:pt x="4043" y="547"/>
                    <a:pt x="2827" y="122"/>
                    <a:pt x="1611" y="0"/>
                  </a:cubicBezTo>
                  <a:cubicBezTo>
                    <a:pt x="1520" y="0"/>
                    <a:pt x="1429" y="31"/>
                    <a:pt x="1338" y="61"/>
                  </a:cubicBezTo>
                  <a:cubicBezTo>
                    <a:pt x="1003" y="335"/>
                    <a:pt x="608" y="578"/>
                    <a:pt x="243" y="8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1717821" y="4207656"/>
              <a:ext cx="474598" cy="208906"/>
            </a:xfrm>
            <a:custGeom>
              <a:avLst/>
              <a:gdLst/>
              <a:ahLst/>
              <a:cxnLst/>
              <a:rect l="l" t="t" r="r" b="b"/>
              <a:pathLst>
                <a:path w="24379" h="10731" extrusionOk="0">
                  <a:moveTo>
                    <a:pt x="153" y="10275"/>
                  </a:moveTo>
                  <a:cubicBezTo>
                    <a:pt x="670" y="9545"/>
                    <a:pt x="1156" y="8785"/>
                    <a:pt x="1612" y="8056"/>
                  </a:cubicBezTo>
                  <a:cubicBezTo>
                    <a:pt x="3253" y="5563"/>
                    <a:pt x="4803" y="3010"/>
                    <a:pt x="6293" y="457"/>
                  </a:cubicBezTo>
                  <a:lnTo>
                    <a:pt x="4712" y="457"/>
                  </a:lnTo>
                  <a:cubicBezTo>
                    <a:pt x="4439" y="457"/>
                    <a:pt x="4439" y="1"/>
                    <a:pt x="4712" y="1"/>
                  </a:cubicBezTo>
                  <a:lnTo>
                    <a:pt x="6597" y="1"/>
                  </a:lnTo>
                  <a:cubicBezTo>
                    <a:pt x="6657" y="1"/>
                    <a:pt x="6688" y="1"/>
                    <a:pt x="6718" y="1"/>
                  </a:cubicBezTo>
                  <a:lnTo>
                    <a:pt x="12068" y="1"/>
                  </a:lnTo>
                  <a:lnTo>
                    <a:pt x="12493" y="1"/>
                  </a:lnTo>
                  <a:lnTo>
                    <a:pt x="17661" y="1"/>
                  </a:lnTo>
                  <a:cubicBezTo>
                    <a:pt x="17691" y="1"/>
                    <a:pt x="17752" y="1"/>
                    <a:pt x="17782" y="1"/>
                  </a:cubicBezTo>
                  <a:lnTo>
                    <a:pt x="19910" y="1"/>
                  </a:lnTo>
                  <a:cubicBezTo>
                    <a:pt x="20184" y="1"/>
                    <a:pt x="20184" y="457"/>
                    <a:pt x="19910" y="457"/>
                  </a:cubicBezTo>
                  <a:lnTo>
                    <a:pt x="18086" y="457"/>
                  </a:lnTo>
                  <a:cubicBezTo>
                    <a:pt x="19576" y="3010"/>
                    <a:pt x="21126" y="5563"/>
                    <a:pt x="22767" y="8056"/>
                  </a:cubicBezTo>
                  <a:cubicBezTo>
                    <a:pt x="23223" y="8785"/>
                    <a:pt x="23709" y="9545"/>
                    <a:pt x="24226" y="10275"/>
                  </a:cubicBezTo>
                  <a:cubicBezTo>
                    <a:pt x="24378" y="10487"/>
                    <a:pt x="23983" y="10731"/>
                    <a:pt x="23831" y="10487"/>
                  </a:cubicBezTo>
                  <a:cubicBezTo>
                    <a:pt x="22129" y="7904"/>
                    <a:pt x="20457" y="5290"/>
                    <a:pt x="18877" y="2615"/>
                  </a:cubicBezTo>
                  <a:cubicBezTo>
                    <a:pt x="18451" y="1885"/>
                    <a:pt x="18025" y="1156"/>
                    <a:pt x="17600" y="457"/>
                  </a:cubicBezTo>
                  <a:lnTo>
                    <a:pt x="12493" y="457"/>
                  </a:lnTo>
                  <a:cubicBezTo>
                    <a:pt x="12493" y="639"/>
                    <a:pt x="12493" y="852"/>
                    <a:pt x="12493" y="1065"/>
                  </a:cubicBezTo>
                  <a:cubicBezTo>
                    <a:pt x="12433" y="4165"/>
                    <a:pt x="12311" y="7296"/>
                    <a:pt x="12098" y="10366"/>
                  </a:cubicBezTo>
                  <a:cubicBezTo>
                    <a:pt x="12098" y="10670"/>
                    <a:pt x="11642" y="10639"/>
                    <a:pt x="11673" y="10366"/>
                  </a:cubicBezTo>
                  <a:cubicBezTo>
                    <a:pt x="11734" y="9484"/>
                    <a:pt x="11794" y="8603"/>
                    <a:pt x="11825" y="7721"/>
                  </a:cubicBezTo>
                  <a:cubicBezTo>
                    <a:pt x="11946" y="5290"/>
                    <a:pt x="12038" y="2858"/>
                    <a:pt x="12068" y="457"/>
                  </a:cubicBezTo>
                  <a:lnTo>
                    <a:pt x="6779" y="457"/>
                  </a:lnTo>
                  <a:cubicBezTo>
                    <a:pt x="6384" y="1156"/>
                    <a:pt x="5958" y="1885"/>
                    <a:pt x="5502" y="2615"/>
                  </a:cubicBezTo>
                  <a:cubicBezTo>
                    <a:pt x="3922" y="5290"/>
                    <a:pt x="2250" y="7904"/>
                    <a:pt x="548" y="10487"/>
                  </a:cubicBezTo>
                  <a:cubicBezTo>
                    <a:pt x="396" y="10731"/>
                    <a:pt x="1" y="10487"/>
                    <a:pt x="153" y="102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941477" y="4185171"/>
              <a:ext cx="16606" cy="207718"/>
            </a:xfrm>
            <a:custGeom>
              <a:avLst/>
              <a:gdLst/>
              <a:ahLst/>
              <a:cxnLst/>
              <a:rect l="l" t="t" r="r" b="b"/>
              <a:pathLst>
                <a:path w="853" h="10670" extrusionOk="0">
                  <a:moveTo>
                    <a:pt x="1" y="1"/>
                  </a:moveTo>
                  <a:lnTo>
                    <a:pt x="852" y="1"/>
                  </a:lnTo>
                  <a:lnTo>
                    <a:pt x="852" y="10670"/>
                  </a:lnTo>
                  <a:lnTo>
                    <a:pt x="1"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560984" y="4185171"/>
              <a:ext cx="16586" cy="207718"/>
            </a:xfrm>
            <a:custGeom>
              <a:avLst/>
              <a:gdLst/>
              <a:ahLst/>
              <a:cxnLst/>
              <a:rect l="l" t="t" r="r" b="b"/>
              <a:pathLst>
                <a:path w="852" h="10670" extrusionOk="0">
                  <a:moveTo>
                    <a:pt x="0" y="1"/>
                  </a:moveTo>
                  <a:lnTo>
                    <a:pt x="851" y="1"/>
                  </a:lnTo>
                  <a:lnTo>
                    <a:pt x="851" y="10670"/>
                  </a:lnTo>
                  <a:lnTo>
                    <a:pt x="0"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910698" y="4098191"/>
              <a:ext cx="53283" cy="265108"/>
            </a:xfrm>
            <a:custGeom>
              <a:avLst/>
              <a:gdLst/>
              <a:ahLst/>
              <a:cxnLst/>
              <a:rect l="l" t="t" r="r" b="b"/>
              <a:pathLst>
                <a:path w="2737"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06" y="11369"/>
                    <a:pt x="2706" y="11490"/>
                  </a:cubicBezTo>
                  <a:cubicBezTo>
                    <a:pt x="2706" y="12129"/>
                    <a:pt x="2675" y="12858"/>
                    <a:pt x="2219" y="13314"/>
                  </a:cubicBezTo>
                  <a:cubicBezTo>
                    <a:pt x="2007" y="13527"/>
                    <a:pt x="1672" y="13618"/>
                    <a:pt x="1368" y="13618"/>
                  </a:cubicBezTo>
                  <a:cubicBezTo>
                    <a:pt x="973" y="13618"/>
                    <a:pt x="578" y="13436"/>
                    <a:pt x="365" y="13132"/>
                  </a:cubicBezTo>
                  <a:cubicBezTo>
                    <a:pt x="183" y="12858"/>
                    <a:pt x="92" y="12554"/>
                    <a:pt x="61" y="12250"/>
                  </a:cubicBezTo>
                  <a:cubicBezTo>
                    <a:pt x="31" y="12068"/>
                    <a:pt x="31" y="11885"/>
                    <a:pt x="31" y="11703"/>
                  </a:cubicBezTo>
                  <a:cubicBezTo>
                    <a:pt x="31" y="11095"/>
                    <a:pt x="31" y="10487"/>
                    <a:pt x="1" y="9879"/>
                  </a:cubicBezTo>
                  <a:lnTo>
                    <a:pt x="1" y="9819"/>
                  </a:lnTo>
                  <a:cubicBezTo>
                    <a:pt x="1" y="8694"/>
                    <a:pt x="1" y="7569"/>
                    <a:pt x="1" y="6414"/>
                  </a:cubicBezTo>
                  <a:cubicBezTo>
                    <a:pt x="1" y="5624"/>
                    <a:pt x="1" y="4803"/>
                    <a:pt x="1" y="4013"/>
                  </a:cubicBezTo>
                  <a:cubicBezTo>
                    <a:pt x="1" y="2706"/>
                    <a:pt x="1" y="1429"/>
                    <a:pt x="31" y="153"/>
                  </a:cubicBezTo>
                  <a:cubicBezTo>
                    <a:pt x="31" y="62"/>
                    <a:pt x="92" y="1"/>
                    <a:pt x="153"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907155" y="4098191"/>
              <a:ext cx="46780" cy="260378"/>
            </a:xfrm>
            <a:custGeom>
              <a:avLst/>
              <a:gdLst/>
              <a:ahLst/>
              <a:cxnLst/>
              <a:rect l="l" t="t" r="r" b="b"/>
              <a:pathLst>
                <a:path w="2403" h="13375" extrusionOk="0">
                  <a:moveTo>
                    <a:pt x="2250" y="1"/>
                  </a:moveTo>
                  <a:cubicBezTo>
                    <a:pt x="2341" y="1"/>
                    <a:pt x="2402" y="62"/>
                    <a:pt x="2402" y="122"/>
                  </a:cubicBezTo>
                  <a:cubicBezTo>
                    <a:pt x="2402" y="214"/>
                    <a:pt x="2402" y="305"/>
                    <a:pt x="2402" y="396"/>
                  </a:cubicBezTo>
                  <a:cubicBezTo>
                    <a:pt x="2372" y="1247"/>
                    <a:pt x="2372" y="3922"/>
                    <a:pt x="2372" y="5198"/>
                  </a:cubicBezTo>
                  <a:cubicBezTo>
                    <a:pt x="2372" y="7356"/>
                    <a:pt x="2372" y="9697"/>
                    <a:pt x="2372" y="10852"/>
                  </a:cubicBezTo>
                  <a:cubicBezTo>
                    <a:pt x="2372" y="11156"/>
                    <a:pt x="2372" y="11399"/>
                    <a:pt x="2372" y="11490"/>
                  </a:cubicBezTo>
                  <a:cubicBezTo>
                    <a:pt x="2372" y="12068"/>
                    <a:pt x="2341" y="12706"/>
                    <a:pt x="1946" y="13101"/>
                  </a:cubicBezTo>
                  <a:cubicBezTo>
                    <a:pt x="1733" y="13284"/>
                    <a:pt x="1460" y="13375"/>
                    <a:pt x="1186" y="13375"/>
                  </a:cubicBezTo>
                  <a:cubicBezTo>
                    <a:pt x="852" y="13375"/>
                    <a:pt x="487" y="13223"/>
                    <a:pt x="305" y="12949"/>
                  </a:cubicBezTo>
                  <a:cubicBezTo>
                    <a:pt x="153" y="12706"/>
                    <a:pt x="62" y="12433"/>
                    <a:pt x="31" y="12159"/>
                  </a:cubicBezTo>
                  <a:cubicBezTo>
                    <a:pt x="31" y="12007"/>
                    <a:pt x="31" y="11855"/>
                    <a:pt x="31" y="11673"/>
                  </a:cubicBezTo>
                  <a:cubicBezTo>
                    <a:pt x="1" y="11156"/>
                    <a:pt x="1" y="10609"/>
                    <a:pt x="1" y="10092"/>
                  </a:cubicBezTo>
                  <a:lnTo>
                    <a:pt x="1" y="10031"/>
                  </a:lnTo>
                  <a:cubicBezTo>
                    <a:pt x="1" y="9059"/>
                    <a:pt x="1" y="8056"/>
                    <a:pt x="1" y="7083"/>
                  </a:cubicBezTo>
                  <a:cubicBezTo>
                    <a:pt x="1" y="6353"/>
                    <a:pt x="1" y="5654"/>
                    <a:pt x="1" y="4955"/>
                  </a:cubicBezTo>
                  <a:cubicBezTo>
                    <a:pt x="1" y="3831"/>
                    <a:pt x="1" y="1247"/>
                    <a:pt x="1" y="122"/>
                  </a:cubicBezTo>
                  <a:cubicBezTo>
                    <a:pt x="1" y="62"/>
                    <a:pt x="62" y="1"/>
                    <a:pt x="123" y="1"/>
                  </a:cubicBezTo>
                  <a:cubicBezTo>
                    <a:pt x="548" y="1"/>
                    <a:pt x="1855" y="1"/>
                    <a:pt x="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904196" y="4221284"/>
              <a:ext cx="40259" cy="133158"/>
            </a:xfrm>
            <a:custGeom>
              <a:avLst/>
              <a:gdLst/>
              <a:ahLst/>
              <a:cxnLst/>
              <a:rect l="l" t="t" r="r" b="b"/>
              <a:pathLst>
                <a:path w="2068" h="6840" extrusionOk="0">
                  <a:moveTo>
                    <a:pt x="1" y="0"/>
                  </a:moveTo>
                  <a:cubicBezTo>
                    <a:pt x="1" y="2158"/>
                    <a:pt x="1" y="2827"/>
                    <a:pt x="1" y="3283"/>
                  </a:cubicBezTo>
                  <a:lnTo>
                    <a:pt x="1" y="3344"/>
                  </a:lnTo>
                  <a:cubicBezTo>
                    <a:pt x="1" y="3891"/>
                    <a:pt x="1" y="4468"/>
                    <a:pt x="31" y="5046"/>
                  </a:cubicBezTo>
                  <a:cubicBezTo>
                    <a:pt x="31" y="5228"/>
                    <a:pt x="31" y="5380"/>
                    <a:pt x="31" y="5562"/>
                  </a:cubicBezTo>
                  <a:cubicBezTo>
                    <a:pt x="62" y="5836"/>
                    <a:pt x="122" y="6140"/>
                    <a:pt x="274" y="6383"/>
                  </a:cubicBezTo>
                  <a:cubicBezTo>
                    <a:pt x="426" y="6687"/>
                    <a:pt x="730" y="6839"/>
                    <a:pt x="1034" y="6839"/>
                  </a:cubicBezTo>
                  <a:cubicBezTo>
                    <a:pt x="1278" y="6839"/>
                    <a:pt x="1521" y="6748"/>
                    <a:pt x="1673" y="6535"/>
                  </a:cubicBezTo>
                  <a:cubicBezTo>
                    <a:pt x="2037" y="6110"/>
                    <a:pt x="2068" y="5441"/>
                    <a:pt x="2068" y="4833"/>
                  </a:cubicBezTo>
                  <a:cubicBezTo>
                    <a:pt x="2068" y="4742"/>
                    <a:pt x="2068" y="4499"/>
                    <a:pt x="2068" y="4164"/>
                  </a:cubicBezTo>
                  <a:cubicBezTo>
                    <a:pt x="2068" y="3678"/>
                    <a:pt x="2068" y="2553"/>
                    <a:pt x="2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879920"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892360" y="4280445"/>
              <a:ext cx="8313" cy="8313"/>
            </a:xfrm>
            <a:custGeom>
              <a:avLst/>
              <a:gdLst/>
              <a:ahLst/>
              <a:cxnLst/>
              <a:rect l="l" t="t" r="r" b="b"/>
              <a:pathLst>
                <a:path w="427" h="427" extrusionOk="0">
                  <a:moveTo>
                    <a:pt x="214" y="1"/>
                  </a:moveTo>
                  <a:cubicBezTo>
                    <a:pt x="92" y="1"/>
                    <a:pt x="1" y="92"/>
                    <a:pt x="1" y="213"/>
                  </a:cubicBezTo>
                  <a:cubicBezTo>
                    <a:pt x="1" y="335"/>
                    <a:pt x="92" y="426"/>
                    <a:pt x="214" y="426"/>
                  </a:cubicBezTo>
                  <a:cubicBezTo>
                    <a:pt x="335" y="426"/>
                    <a:pt x="426" y="335"/>
                    <a:pt x="426" y="213"/>
                  </a:cubicBezTo>
                  <a:cubicBezTo>
                    <a:pt x="426" y="92"/>
                    <a:pt x="335" y="1"/>
                    <a:pt x="214" y="1"/>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892360" y="4112986"/>
              <a:ext cx="25463" cy="194694"/>
            </a:xfrm>
            <a:custGeom>
              <a:avLst/>
              <a:gdLst/>
              <a:ahLst/>
              <a:cxnLst/>
              <a:rect l="l" t="t" r="r" b="b"/>
              <a:pathLst>
                <a:path w="1308" h="10001" extrusionOk="0">
                  <a:moveTo>
                    <a:pt x="1277" y="10001"/>
                  </a:moveTo>
                  <a:cubicBezTo>
                    <a:pt x="1277" y="8846"/>
                    <a:pt x="1308" y="6536"/>
                    <a:pt x="1308" y="4438"/>
                  </a:cubicBezTo>
                  <a:cubicBezTo>
                    <a:pt x="1308" y="3283"/>
                    <a:pt x="1308" y="1095"/>
                    <a:pt x="1308" y="1"/>
                  </a:cubicBezTo>
                  <a:lnTo>
                    <a:pt x="1" y="1"/>
                  </a:lnTo>
                  <a:lnTo>
                    <a:pt x="1" y="10001"/>
                  </a:lnTo>
                  <a:lnTo>
                    <a:pt x="127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820759" y="4098191"/>
              <a:ext cx="53283" cy="265108"/>
            </a:xfrm>
            <a:custGeom>
              <a:avLst/>
              <a:gdLst/>
              <a:ahLst/>
              <a:cxnLst/>
              <a:rect l="l" t="t" r="r" b="b"/>
              <a:pathLst>
                <a:path w="2737" h="13618" extrusionOk="0">
                  <a:moveTo>
                    <a:pt x="2615" y="1"/>
                  </a:moveTo>
                  <a:cubicBezTo>
                    <a:pt x="2676"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36" y="11369"/>
                    <a:pt x="2736" y="11490"/>
                  </a:cubicBezTo>
                  <a:cubicBezTo>
                    <a:pt x="2736" y="12129"/>
                    <a:pt x="2706" y="12858"/>
                    <a:pt x="2220" y="13314"/>
                  </a:cubicBezTo>
                  <a:cubicBezTo>
                    <a:pt x="2007" y="13527"/>
                    <a:pt x="1703" y="13618"/>
                    <a:pt x="1369" y="13618"/>
                  </a:cubicBezTo>
                  <a:cubicBezTo>
                    <a:pt x="973" y="13618"/>
                    <a:pt x="578" y="13436"/>
                    <a:pt x="365" y="13132"/>
                  </a:cubicBezTo>
                  <a:cubicBezTo>
                    <a:pt x="183" y="12858"/>
                    <a:pt x="92" y="12554"/>
                    <a:pt x="61" y="12250"/>
                  </a:cubicBezTo>
                  <a:cubicBezTo>
                    <a:pt x="61" y="12068"/>
                    <a:pt x="31" y="11885"/>
                    <a:pt x="31" y="11703"/>
                  </a:cubicBezTo>
                  <a:cubicBezTo>
                    <a:pt x="31" y="11095"/>
                    <a:pt x="31" y="10487"/>
                    <a:pt x="31" y="9879"/>
                  </a:cubicBezTo>
                  <a:lnTo>
                    <a:pt x="31" y="9819"/>
                  </a:lnTo>
                  <a:cubicBezTo>
                    <a:pt x="1" y="8694"/>
                    <a:pt x="1" y="7569"/>
                    <a:pt x="1" y="6414"/>
                  </a:cubicBezTo>
                  <a:cubicBezTo>
                    <a:pt x="1" y="5624"/>
                    <a:pt x="31" y="4803"/>
                    <a:pt x="31" y="4013"/>
                  </a:cubicBezTo>
                  <a:cubicBezTo>
                    <a:pt x="31" y="2706"/>
                    <a:pt x="31" y="1429"/>
                    <a:pt x="31" y="153"/>
                  </a:cubicBezTo>
                  <a:cubicBezTo>
                    <a:pt x="31" y="62"/>
                    <a:pt x="92" y="1"/>
                    <a:pt x="183" y="1"/>
                  </a:cubicBezTo>
                  <a:cubicBezTo>
                    <a:pt x="639" y="1"/>
                    <a:pt x="2128" y="1"/>
                    <a:pt x="2615"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81719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371" y="7356"/>
                    <a:pt x="2371" y="9697"/>
                    <a:pt x="2371" y="10852"/>
                  </a:cubicBezTo>
                  <a:cubicBezTo>
                    <a:pt x="2371" y="11156"/>
                    <a:pt x="2371" y="11399"/>
                    <a:pt x="2371" y="11490"/>
                  </a:cubicBezTo>
                  <a:cubicBezTo>
                    <a:pt x="2371" y="12068"/>
                    <a:pt x="2341" y="12706"/>
                    <a:pt x="1945" y="13101"/>
                  </a:cubicBezTo>
                  <a:cubicBezTo>
                    <a:pt x="1733" y="13284"/>
                    <a:pt x="1459" y="13375"/>
                    <a:pt x="1186" y="13375"/>
                  </a:cubicBezTo>
                  <a:cubicBezTo>
                    <a:pt x="851" y="13375"/>
                    <a:pt x="517" y="13223"/>
                    <a:pt x="304" y="12949"/>
                  </a:cubicBezTo>
                  <a:cubicBezTo>
                    <a:pt x="152" y="12706"/>
                    <a:pt x="91" y="12433"/>
                    <a:pt x="61" y="12159"/>
                  </a:cubicBezTo>
                  <a:cubicBezTo>
                    <a:pt x="30" y="12007"/>
                    <a:pt x="30" y="11855"/>
                    <a:pt x="30" y="11673"/>
                  </a:cubicBezTo>
                  <a:cubicBezTo>
                    <a:pt x="30" y="11156"/>
                    <a:pt x="0" y="10609"/>
                    <a:pt x="0" y="10092"/>
                  </a:cubicBezTo>
                  <a:lnTo>
                    <a:pt x="0" y="10031"/>
                  </a:lnTo>
                  <a:cubicBezTo>
                    <a:pt x="0" y="9059"/>
                    <a:pt x="0" y="8056"/>
                    <a:pt x="0" y="7083"/>
                  </a:cubicBezTo>
                  <a:cubicBezTo>
                    <a:pt x="0" y="6353"/>
                    <a:pt x="0" y="5654"/>
                    <a:pt x="0" y="4955"/>
                  </a:cubicBezTo>
                  <a:cubicBezTo>
                    <a:pt x="0" y="3831"/>
                    <a:pt x="0" y="1247"/>
                    <a:pt x="0" y="122"/>
                  </a:cubicBezTo>
                  <a:cubicBezTo>
                    <a:pt x="0"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814237" y="4224593"/>
              <a:ext cx="40239" cy="129848"/>
            </a:xfrm>
            <a:custGeom>
              <a:avLst/>
              <a:gdLst/>
              <a:ahLst/>
              <a:cxnLst/>
              <a:rect l="l" t="t" r="r" b="b"/>
              <a:pathLst>
                <a:path w="2067" h="6670" extrusionOk="0">
                  <a:moveTo>
                    <a:pt x="509" y="0"/>
                  </a:moveTo>
                  <a:cubicBezTo>
                    <a:pt x="340" y="0"/>
                    <a:pt x="178" y="29"/>
                    <a:pt x="0" y="73"/>
                  </a:cubicBezTo>
                  <a:cubicBezTo>
                    <a:pt x="0" y="1076"/>
                    <a:pt x="0" y="2110"/>
                    <a:pt x="0" y="3113"/>
                  </a:cubicBezTo>
                  <a:lnTo>
                    <a:pt x="0" y="3174"/>
                  </a:lnTo>
                  <a:cubicBezTo>
                    <a:pt x="0" y="3751"/>
                    <a:pt x="30" y="4298"/>
                    <a:pt x="30" y="4876"/>
                  </a:cubicBezTo>
                  <a:cubicBezTo>
                    <a:pt x="30" y="5058"/>
                    <a:pt x="30" y="5210"/>
                    <a:pt x="61" y="5392"/>
                  </a:cubicBezTo>
                  <a:cubicBezTo>
                    <a:pt x="61" y="5666"/>
                    <a:pt x="122" y="5970"/>
                    <a:pt x="274" y="6213"/>
                  </a:cubicBezTo>
                  <a:cubicBezTo>
                    <a:pt x="456" y="6517"/>
                    <a:pt x="730" y="6669"/>
                    <a:pt x="1034" y="6669"/>
                  </a:cubicBezTo>
                  <a:cubicBezTo>
                    <a:pt x="1277" y="6669"/>
                    <a:pt x="1520" y="6578"/>
                    <a:pt x="1702" y="6365"/>
                  </a:cubicBezTo>
                  <a:cubicBezTo>
                    <a:pt x="2037" y="5940"/>
                    <a:pt x="2067" y="5271"/>
                    <a:pt x="2067" y="4663"/>
                  </a:cubicBezTo>
                  <a:cubicBezTo>
                    <a:pt x="2067" y="4572"/>
                    <a:pt x="2067" y="4329"/>
                    <a:pt x="2067" y="3994"/>
                  </a:cubicBezTo>
                  <a:cubicBezTo>
                    <a:pt x="2067" y="3234"/>
                    <a:pt x="2067" y="1988"/>
                    <a:pt x="2067" y="590"/>
                  </a:cubicBezTo>
                  <a:cubicBezTo>
                    <a:pt x="1945" y="590"/>
                    <a:pt x="1793" y="560"/>
                    <a:pt x="1641" y="499"/>
                  </a:cubicBezTo>
                  <a:cubicBezTo>
                    <a:pt x="1307" y="347"/>
                    <a:pt x="1064" y="73"/>
                    <a:pt x="699" y="12"/>
                  </a:cubicBezTo>
                  <a:cubicBezTo>
                    <a:pt x="634" y="4"/>
                    <a:pt x="571" y="0"/>
                    <a:pt x="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80123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69" y="851"/>
                    <a:pt x="852" y="669"/>
                    <a:pt x="852" y="426"/>
                  </a:cubicBezTo>
                  <a:cubicBezTo>
                    <a:pt x="852" y="183"/>
                    <a:pt x="669" y="0"/>
                    <a:pt x="42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789981"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802420" y="4280445"/>
              <a:ext cx="8313" cy="8313"/>
            </a:xfrm>
            <a:custGeom>
              <a:avLst/>
              <a:gdLst/>
              <a:ahLst/>
              <a:cxnLst/>
              <a:rect l="l" t="t" r="r" b="b"/>
              <a:pathLst>
                <a:path w="427" h="427" extrusionOk="0">
                  <a:moveTo>
                    <a:pt x="214" y="1"/>
                  </a:moveTo>
                  <a:cubicBezTo>
                    <a:pt x="123" y="1"/>
                    <a:pt x="1" y="92"/>
                    <a:pt x="1" y="213"/>
                  </a:cubicBezTo>
                  <a:cubicBezTo>
                    <a:pt x="1" y="335"/>
                    <a:pt x="123" y="426"/>
                    <a:pt x="214" y="426"/>
                  </a:cubicBezTo>
                  <a:cubicBezTo>
                    <a:pt x="335" y="426"/>
                    <a:pt x="427" y="335"/>
                    <a:pt x="427" y="213"/>
                  </a:cubicBezTo>
                  <a:cubicBezTo>
                    <a:pt x="427" y="92"/>
                    <a:pt x="335" y="1"/>
                    <a:pt x="214"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802420" y="4112986"/>
              <a:ext cx="25463" cy="194694"/>
            </a:xfrm>
            <a:custGeom>
              <a:avLst/>
              <a:gdLst/>
              <a:ahLst/>
              <a:cxnLst/>
              <a:rect l="l" t="t" r="r" b="b"/>
              <a:pathLst>
                <a:path w="1308" h="10001" extrusionOk="0">
                  <a:moveTo>
                    <a:pt x="1308" y="10001"/>
                  </a:moveTo>
                  <a:cubicBezTo>
                    <a:pt x="1308" y="8846"/>
                    <a:pt x="1308" y="6536"/>
                    <a:pt x="1308" y="4438"/>
                  </a:cubicBezTo>
                  <a:cubicBezTo>
                    <a:pt x="1308" y="3283"/>
                    <a:pt x="1308" y="1095"/>
                    <a:pt x="1308" y="1"/>
                  </a:cubicBezTo>
                  <a:lnTo>
                    <a:pt x="1" y="1"/>
                  </a:lnTo>
                  <a:lnTo>
                    <a:pt x="1" y="10001"/>
                  </a:lnTo>
                  <a:lnTo>
                    <a:pt x="1308"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73021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05" y="4287"/>
                  </a:cubicBezTo>
                  <a:cubicBezTo>
                    <a:pt x="2705" y="6749"/>
                    <a:pt x="2705" y="9423"/>
                    <a:pt x="2705" y="10730"/>
                  </a:cubicBezTo>
                  <a:cubicBezTo>
                    <a:pt x="2705" y="11095"/>
                    <a:pt x="2705" y="11369"/>
                    <a:pt x="2705" y="11490"/>
                  </a:cubicBezTo>
                  <a:cubicBezTo>
                    <a:pt x="2705" y="12129"/>
                    <a:pt x="2675" y="12858"/>
                    <a:pt x="2219" y="13314"/>
                  </a:cubicBezTo>
                  <a:cubicBezTo>
                    <a:pt x="1976" y="13527"/>
                    <a:pt x="1672" y="13618"/>
                    <a:pt x="1338" y="13618"/>
                  </a:cubicBezTo>
                  <a:cubicBezTo>
                    <a:pt x="973" y="13618"/>
                    <a:pt x="578" y="13436"/>
                    <a:pt x="335" y="13132"/>
                  </a:cubicBezTo>
                  <a:cubicBezTo>
                    <a:pt x="152" y="12858"/>
                    <a:pt x="91" y="12554"/>
                    <a:pt x="3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08" y="1"/>
                    <a:pt x="209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72725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401" y="7356"/>
                    <a:pt x="2401" y="9697"/>
                    <a:pt x="2371" y="10852"/>
                  </a:cubicBezTo>
                  <a:cubicBezTo>
                    <a:pt x="2371" y="11156"/>
                    <a:pt x="2371" y="11399"/>
                    <a:pt x="2371" y="11490"/>
                  </a:cubicBezTo>
                  <a:cubicBezTo>
                    <a:pt x="2371" y="12068"/>
                    <a:pt x="2371" y="12706"/>
                    <a:pt x="1946" y="13101"/>
                  </a:cubicBezTo>
                  <a:cubicBezTo>
                    <a:pt x="1763" y="13284"/>
                    <a:pt x="1490" y="13375"/>
                    <a:pt x="1216" y="13375"/>
                  </a:cubicBezTo>
                  <a:cubicBezTo>
                    <a:pt x="851" y="13375"/>
                    <a:pt x="517" y="13223"/>
                    <a:pt x="304" y="12949"/>
                  </a:cubicBezTo>
                  <a:cubicBezTo>
                    <a:pt x="152" y="12706"/>
                    <a:pt x="91" y="12433"/>
                    <a:pt x="61" y="12159"/>
                  </a:cubicBezTo>
                  <a:cubicBezTo>
                    <a:pt x="31" y="12007"/>
                    <a:pt x="31" y="11855"/>
                    <a:pt x="31" y="11673"/>
                  </a:cubicBezTo>
                  <a:cubicBezTo>
                    <a:pt x="31" y="11156"/>
                    <a:pt x="31" y="10609"/>
                    <a:pt x="0" y="10092"/>
                  </a:cubicBezTo>
                  <a:lnTo>
                    <a:pt x="0" y="10031"/>
                  </a:lnTo>
                  <a:cubicBezTo>
                    <a:pt x="0" y="9059"/>
                    <a:pt x="0" y="8056"/>
                    <a:pt x="0" y="7083"/>
                  </a:cubicBezTo>
                  <a:cubicBezTo>
                    <a:pt x="0" y="6353"/>
                    <a:pt x="0" y="5654"/>
                    <a:pt x="0" y="4955"/>
                  </a:cubicBezTo>
                  <a:cubicBezTo>
                    <a:pt x="31" y="3831"/>
                    <a:pt x="31" y="1247"/>
                    <a:pt x="31" y="122"/>
                  </a:cubicBezTo>
                  <a:cubicBezTo>
                    <a:pt x="31"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724297" y="4174289"/>
              <a:ext cx="40843" cy="180152"/>
            </a:xfrm>
            <a:custGeom>
              <a:avLst/>
              <a:gdLst/>
              <a:ahLst/>
              <a:cxnLst/>
              <a:rect l="l" t="t" r="r" b="b"/>
              <a:pathLst>
                <a:path w="2098" h="9254" extrusionOk="0">
                  <a:moveTo>
                    <a:pt x="522" y="1"/>
                  </a:moveTo>
                  <a:cubicBezTo>
                    <a:pt x="356" y="1"/>
                    <a:pt x="178" y="29"/>
                    <a:pt x="0" y="74"/>
                  </a:cubicBezTo>
                  <a:cubicBezTo>
                    <a:pt x="0" y="1077"/>
                    <a:pt x="0" y="4694"/>
                    <a:pt x="31" y="5697"/>
                  </a:cubicBezTo>
                  <a:lnTo>
                    <a:pt x="31" y="5758"/>
                  </a:lnTo>
                  <a:cubicBezTo>
                    <a:pt x="31" y="6305"/>
                    <a:pt x="31" y="6882"/>
                    <a:pt x="31" y="7460"/>
                  </a:cubicBezTo>
                  <a:cubicBezTo>
                    <a:pt x="31" y="7642"/>
                    <a:pt x="31" y="7794"/>
                    <a:pt x="61" y="7976"/>
                  </a:cubicBezTo>
                  <a:cubicBezTo>
                    <a:pt x="91" y="8250"/>
                    <a:pt x="152" y="8554"/>
                    <a:pt x="274" y="8797"/>
                  </a:cubicBezTo>
                  <a:cubicBezTo>
                    <a:pt x="456" y="9101"/>
                    <a:pt x="760" y="9253"/>
                    <a:pt x="1064" y="9253"/>
                  </a:cubicBezTo>
                  <a:cubicBezTo>
                    <a:pt x="1277" y="9253"/>
                    <a:pt x="1520" y="9162"/>
                    <a:pt x="1702" y="8949"/>
                  </a:cubicBezTo>
                  <a:cubicBezTo>
                    <a:pt x="2067" y="8524"/>
                    <a:pt x="2067" y="7855"/>
                    <a:pt x="2067" y="7247"/>
                  </a:cubicBezTo>
                  <a:cubicBezTo>
                    <a:pt x="2067" y="7156"/>
                    <a:pt x="2067" y="6913"/>
                    <a:pt x="2067" y="6578"/>
                  </a:cubicBezTo>
                  <a:cubicBezTo>
                    <a:pt x="2067" y="5818"/>
                    <a:pt x="2098" y="1988"/>
                    <a:pt x="2098" y="590"/>
                  </a:cubicBezTo>
                  <a:cubicBezTo>
                    <a:pt x="1946" y="590"/>
                    <a:pt x="1794" y="560"/>
                    <a:pt x="1642" y="499"/>
                  </a:cubicBezTo>
                  <a:cubicBezTo>
                    <a:pt x="1307" y="347"/>
                    <a:pt x="1064" y="74"/>
                    <a:pt x="699" y="13"/>
                  </a:cubicBezTo>
                  <a:cubicBezTo>
                    <a:pt x="642" y="5"/>
                    <a:pt x="583" y="1"/>
                    <a:pt x="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71129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70" y="851"/>
                    <a:pt x="852" y="669"/>
                    <a:pt x="852" y="426"/>
                  </a:cubicBezTo>
                  <a:cubicBezTo>
                    <a:pt x="852" y="183"/>
                    <a:pt x="670" y="0"/>
                    <a:pt x="426"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99457" y="4288738"/>
              <a:ext cx="10084" cy="10065"/>
            </a:xfrm>
            <a:custGeom>
              <a:avLst/>
              <a:gdLst/>
              <a:ahLst/>
              <a:cxnLst/>
              <a:rect l="l" t="t" r="r" b="b"/>
              <a:pathLst>
                <a:path w="518" h="517" extrusionOk="0">
                  <a:moveTo>
                    <a:pt x="244" y="0"/>
                  </a:moveTo>
                  <a:cubicBezTo>
                    <a:pt x="122" y="0"/>
                    <a:pt x="1" y="122"/>
                    <a:pt x="1" y="274"/>
                  </a:cubicBezTo>
                  <a:cubicBezTo>
                    <a:pt x="1" y="395"/>
                    <a:pt x="122" y="517"/>
                    <a:pt x="244" y="517"/>
                  </a:cubicBezTo>
                  <a:cubicBezTo>
                    <a:pt x="396" y="517"/>
                    <a:pt x="518" y="395"/>
                    <a:pt x="518" y="274"/>
                  </a:cubicBezTo>
                  <a:cubicBezTo>
                    <a:pt x="518" y="122"/>
                    <a:pt x="396" y="0"/>
                    <a:pt x="24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71187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712461" y="4112986"/>
              <a:ext cx="25463" cy="194694"/>
            </a:xfrm>
            <a:custGeom>
              <a:avLst/>
              <a:gdLst/>
              <a:ahLst/>
              <a:cxnLst/>
              <a:rect l="l" t="t" r="r" b="b"/>
              <a:pathLst>
                <a:path w="1308" h="10001" extrusionOk="0">
                  <a:moveTo>
                    <a:pt x="1307" y="10001"/>
                  </a:moveTo>
                  <a:cubicBezTo>
                    <a:pt x="1307" y="8846"/>
                    <a:pt x="1307" y="6536"/>
                    <a:pt x="1307" y="4438"/>
                  </a:cubicBezTo>
                  <a:cubicBezTo>
                    <a:pt x="1307" y="3283"/>
                    <a:pt x="1307" y="1095"/>
                    <a:pt x="1307"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4027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06" y="9423"/>
                    <a:pt x="2706" y="10730"/>
                  </a:cubicBezTo>
                  <a:cubicBezTo>
                    <a:pt x="2706" y="11095"/>
                    <a:pt x="2706" y="11369"/>
                    <a:pt x="2706" y="11490"/>
                  </a:cubicBezTo>
                  <a:cubicBezTo>
                    <a:pt x="2706" y="12129"/>
                    <a:pt x="2675" y="12858"/>
                    <a:pt x="2219" y="13314"/>
                  </a:cubicBezTo>
                  <a:cubicBezTo>
                    <a:pt x="1976" y="13527"/>
                    <a:pt x="1672" y="13618"/>
                    <a:pt x="1368" y="13618"/>
                  </a:cubicBezTo>
                  <a:cubicBezTo>
                    <a:pt x="973" y="13618"/>
                    <a:pt x="578" y="13436"/>
                    <a:pt x="335" y="13132"/>
                  </a:cubicBezTo>
                  <a:cubicBezTo>
                    <a:pt x="152" y="12858"/>
                    <a:pt x="92" y="12554"/>
                    <a:pt x="6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37316" y="4098191"/>
              <a:ext cx="46761" cy="260378"/>
            </a:xfrm>
            <a:custGeom>
              <a:avLst/>
              <a:gdLst/>
              <a:ahLst/>
              <a:cxnLst/>
              <a:rect l="l" t="t" r="r" b="b"/>
              <a:pathLst>
                <a:path w="2402" h="13375" extrusionOk="0">
                  <a:moveTo>
                    <a:pt x="2280" y="1"/>
                  </a:moveTo>
                  <a:cubicBezTo>
                    <a:pt x="2341" y="1"/>
                    <a:pt x="2402" y="62"/>
                    <a:pt x="2402" y="122"/>
                  </a:cubicBezTo>
                  <a:cubicBezTo>
                    <a:pt x="2402" y="214"/>
                    <a:pt x="2402" y="305"/>
                    <a:pt x="2402" y="396"/>
                  </a:cubicBezTo>
                  <a:cubicBezTo>
                    <a:pt x="2402" y="1247"/>
                    <a:pt x="2402" y="3922"/>
                    <a:pt x="2402" y="5198"/>
                  </a:cubicBezTo>
                  <a:cubicBezTo>
                    <a:pt x="2402" y="7356"/>
                    <a:pt x="2402" y="9697"/>
                    <a:pt x="2402" y="10852"/>
                  </a:cubicBezTo>
                  <a:cubicBezTo>
                    <a:pt x="2402" y="11156"/>
                    <a:pt x="2402" y="11399"/>
                    <a:pt x="2402" y="11490"/>
                  </a:cubicBezTo>
                  <a:cubicBezTo>
                    <a:pt x="2402" y="12068"/>
                    <a:pt x="2371" y="12706"/>
                    <a:pt x="1946" y="13101"/>
                  </a:cubicBezTo>
                  <a:cubicBezTo>
                    <a:pt x="1763" y="13284"/>
                    <a:pt x="1490" y="13375"/>
                    <a:pt x="1216" y="13375"/>
                  </a:cubicBezTo>
                  <a:cubicBezTo>
                    <a:pt x="851" y="13375"/>
                    <a:pt x="517" y="13223"/>
                    <a:pt x="335" y="12949"/>
                  </a:cubicBezTo>
                  <a:cubicBezTo>
                    <a:pt x="152" y="12706"/>
                    <a:pt x="92" y="12433"/>
                    <a:pt x="61" y="12159"/>
                  </a:cubicBezTo>
                  <a:cubicBezTo>
                    <a:pt x="61" y="12007"/>
                    <a:pt x="31" y="11855"/>
                    <a:pt x="31" y="11673"/>
                  </a:cubicBezTo>
                  <a:cubicBezTo>
                    <a:pt x="31" y="11156"/>
                    <a:pt x="31" y="10609"/>
                    <a:pt x="31" y="10092"/>
                  </a:cubicBezTo>
                  <a:lnTo>
                    <a:pt x="31" y="10031"/>
                  </a:lnTo>
                  <a:cubicBezTo>
                    <a:pt x="0" y="9059"/>
                    <a:pt x="31" y="8056"/>
                    <a:pt x="31" y="7083"/>
                  </a:cubicBezTo>
                  <a:cubicBezTo>
                    <a:pt x="31" y="6353"/>
                    <a:pt x="31" y="5654"/>
                    <a:pt x="31" y="4955"/>
                  </a:cubicBezTo>
                  <a:cubicBezTo>
                    <a:pt x="31" y="3831"/>
                    <a:pt x="31" y="1247"/>
                    <a:pt x="31" y="122"/>
                  </a:cubicBezTo>
                  <a:cubicBezTo>
                    <a:pt x="31" y="62"/>
                    <a:pt x="92" y="1"/>
                    <a:pt x="152" y="1"/>
                  </a:cubicBezTo>
                  <a:cubicBezTo>
                    <a:pt x="578" y="1"/>
                    <a:pt x="1885"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3773" y="4246124"/>
              <a:ext cx="40259" cy="108317"/>
            </a:xfrm>
            <a:custGeom>
              <a:avLst/>
              <a:gdLst/>
              <a:ahLst/>
              <a:cxnLst/>
              <a:rect l="l" t="t" r="r" b="b"/>
              <a:pathLst>
                <a:path w="2068" h="5564" extrusionOk="0">
                  <a:moveTo>
                    <a:pt x="1" y="1"/>
                  </a:moveTo>
                  <a:cubicBezTo>
                    <a:pt x="1" y="669"/>
                    <a:pt x="1" y="1338"/>
                    <a:pt x="1" y="2007"/>
                  </a:cubicBezTo>
                  <a:lnTo>
                    <a:pt x="1" y="2068"/>
                  </a:lnTo>
                  <a:cubicBezTo>
                    <a:pt x="1" y="2615"/>
                    <a:pt x="1" y="3192"/>
                    <a:pt x="1" y="3770"/>
                  </a:cubicBezTo>
                  <a:cubicBezTo>
                    <a:pt x="1" y="3952"/>
                    <a:pt x="31" y="4104"/>
                    <a:pt x="31" y="4286"/>
                  </a:cubicBezTo>
                  <a:cubicBezTo>
                    <a:pt x="62" y="4560"/>
                    <a:pt x="122" y="4864"/>
                    <a:pt x="244" y="5107"/>
                  </a:cubicBezTo>
                  <a:cubicBezTo>
                    <a:pt x="426" y="5411"/>
                    <a:pt x="730" y="5563"/>
                    <a:pt x="1034" y="5563"/>
                  </a:cubicBezTo>
                  <a:cubicBezTo>
                    <a:pt x="1277" y="5563"/>
                    <a:pt x="1490" y="5472"/>
                    <a:pt x="1673" y="5259"/>
                  </a:cubicBezTo>
                  <a:cubicBezTo>
                    <a:pt x="2037" y="4834"/>
                    <a:pt x="2068" y="4165"/>
                    <a:pt x="2068" y="3557"/>
                  </a:cubicBezTo>
                  <a:cubicBezTo>
                    <a:pt x="2068" y="3466"/>
                    <a:pt x="2068" y="3223"/>
                    <a:pt x="2068" y="2888"/>
                  </a:cubicBezTo>
                  <a:cubicBezTo>
                    <a:pt x="2068" y="2220"/>
                    <a:pt x="2068" y="1186"/>
                    <a:pt x="2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09517" y="4288738"/>
              <a:ext cx="10084" cy="10065"/>
            </a:xfrm>
            <a:custGeom>
              <a:avLst/>
              <a:gdLst/>
              <a:ahLst/>
              <a:cxnLst/>
              <a:rect l="l" t="t" r="r" b="b"/>
              <a:pathLst>
                <a:path w="518" h="517" extrusionOk="0">
                  <a:moveTo>
                    <a:pt x="275" y="0"/>
                  </a:moveTo>
                  <a:cubicBezTo>
                    <a:pt x="123" y="0"/>
                    <a:pt x="1" y="122"/>
                    <a:pt x="1" y="274"/>
                  </a:cubicBezTo>
                  <a:cubicBezTo>
                    <a:pt x="1" y="395"/>
                    <a:pt x="123" y="517"/>
                    <a:pt x="275" y="517"/>
                  </a:cubicBezTo>
                  <a:cubicBezTo>
                    <a:pt x="396" y="517"/>
                    <a:pt x="518" y="395"/>
                    <a:pt x="518" y="274"/>
                  </a:cubicBezTo>
                  <a:cubicBezTo>
                    <a:pt x="518" y="122"/>
                    <a:pt x="396" y="0"/>
                    <a:pt x="275"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2193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622521" y="4112986"/>
              <a:ext cx="26048" cy="194694"/>
            </a:xfrm>
            <a:custGeom>
              <a:avLst/>
              <a:gdLst/>
              <a:ahLst/>
              <a:cxnLst/>
              <a:rect l="l" t="t" r="r" b="b"/>
              <a:pathLst>
                <a:path w="1338" h="10001" extrusionOk="0">
                  <a:moveTo>
                    <a:pt x="1307" y="10001"/>
                  </a:moveTo>
                  <a:cubicBezTo>
                    <a:pt x="1307" y="8846"/>
                    <a:pt x="1307" y="6536"/>
                    <a:pt x="1307" y="4438"/>
                  </a:cubicBezTo>
                  <a:cubicBezTo>
                    <a:pt x="1338" y="3283"/>
                    <a:pt x="1338" y="1095"/>
                    <a:pt x="1338"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968089" y="4169792"/>
              <a:ext cx="452678" cy="31966"/>
            </a:xfrm>
            <a:custGeom>
              <a:avLst/>
              <a:gdLst/>
              <a:ahLst/>
              <a:cxnLst/>
              <a:rect l="l" t="t" r="r" b="b"/>
              <a:pathLst>
                <a:path w="23253" h="1642" extrusionOk="0">
                  <a:moveTo>
                    <a:pt x="23253" y="821"/>
                  </a:moveTo>
                  <a:cubicBezTo>
                    <a:pt x="23253" y="1064"/>
                    <a:pt x="23162" y="1247"/>
                    <a:pt x="23010" y="1399"/>
                  </a:cubicBezTo>
                  <a:cubicBezTo>
                    <a:pt x="22858" y="1551"/>
                    <a:pt x="22645" y="1642"/>
                    <a:pt x="22432" y="1642"/>
                  </a:cubicBezTo>
                  <a:lnTo>
                    <a:pt x="821" y="1642"/>
                  </a:lnTo>
                  <a:cubicBezTo>
                    <a:pt x="365" y="1642"/>
                    <a:pt x="0" y="1277"/>
                    <a:pt x="0" y="821"/>
                  </a:cubicBezTo>
                  <a:cubicBezTo>
                    <a:pt x="0" y="609"/>
                    <a:pt x="91" y="396"/>
                    <a:pt x="243" y="244"/>
                  </a:cubicBezTo>
                  <a:cubicBezTo>
                    <a:pt x="304" y="183"/>
                    <a:pt x="395" y="122"/>
                    <a:pt x="487" y="61"/>
                  </a:cubicBezTo>
                  <a:cubicBezTo>
                    <a:pt x="608" y="31"/>
                    <a:pt x="699" y="1"/>
                    <a:pt x="821" y="1"/>
                  </a:cubicBezTo>
                  <a:lnTo>
                    <a:pt x="22432" y="1"/>
                  </a:lnTo>
                  <a:cubicBezTo>
                    <a:pt x="22554" y="1"/>
                    <a:pt x="22645" y="31"/>
                    <a:pt x="22767" y="61"/>
                  </a:cubicBezTo>
                  <a:cubicBezTo>
                    <a:pt x="23040" y="213"/>
                    <a:pt x="23253" y="487"/>
                    <a:pt x="23253" y="8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978737" y="4378075"/>
              <a:ext cx="473975" cy="35528"/>
            </a:xfrm>
            <a:custGeom>
              <a:avLst/>
              <a:gdLst/>
              <a:ahLst/>
              <a:cxnLst/>
              <a:rect l="l" t="t" r="r" b="b"/>
              <a:pathLst>
                <a:path w="24347" h="1825" extrusionOk="0">
                  <a:moveTo>
                    <a:pt x="24347" y="1825"/>
                  </a:moveTo>
                  <a:lnTo>
                    <a:pt x="0" y="1825"/>
                  </a:lnTo>
                  <a:cubicBezTo>
                    <a:pt x="0" y="1308"/>
                    <a:pt x="213" y="852"/>
                    <a:pt x="547" y="518"/>
                  </a:cubicBezTo>
                  <a:cubicBezTo>
                    <a:pt x="882" y="183"/>
                    <a:pt x="1337" y="1"/>
                    <a:pt x="1824" y="1"/>
                  </a:cubicBezTo>
                  <a:lnTo>
                    <a:pt x="22523" y="1"/>
                  </a:lnTo>
                  <a:cubicBezTo>
                    <a:pt x="23526" y="1"/>
                    <a:pt x="24347" y="822"/>
                    <a:pt x="24347" y="18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791752" y="3802927"/>
              <a:ext cx="451490" cy="258606"/>
            </a:xfrm>
            <a:custGeom>
              <a:avLst/>
              <a:gdLst/>
              <a:ahLst/>
              <a:cxnLst/>
              <a:rect l="l" t="t" r="r" b="b"/>
              <a:pathLst>
                <a:path w="23192" h="13284" extrusionOk="0">
                  <a:moveTo>
                    <a:pt x="22766" y="5076"/>
                  </a:moveTo>
                  <a:cubicBezTo>
                    <a:pt x="22736" y="4803"/>
                    <a:pt x="22645" y="4560"/>
                    <a:pt x="22584" y="4317"/>
                  </a:cubicBezTo>
                  <a:cubicBezTo>
                    <a:pt x="22219" y="3161"/>
                    <a:pt x="21611" y="2098"/>
                    <a:pt x="20669" y="1368"/>
                  </a:cubicBezTo>
                  <a:cubicBezTo>
                    <a:pt x="20548" y="1247"/>
                    <a:pt x="20426" y="1155"/>
                    <a:pt x="20304" y="1064"/>
                  </a:cubicBezTo>
                  <a:cubicBezTo>
                    <a:pt x="18876" y="152"/>
                    <a:pt x="17082" y="0"/>
                    <a:pt x="15441" y="365"/>
                  </a:cubicBezTo>
                  <a:cubicBezTo>
                    <a:pt x="13557" y="791"/>
                    <a:pt x="11854" y="1763"/>
                    <a:pt x="10213" y="2736"/>
                  </a:cubicBezTo>
                  <a:cubicBezTo>
                    <a:pt x="8602" y="3709"/>
                    <a:pt x="6991" y="4772"/>
                    <a:pt x="5471" y="5897"/>
                  </a:cubicBezTo>
                  <a:cubicBezTo>
                    <a:pt x="3952" y="7022"/>
                    <a:pt x="2493" y="8238"/>
                    <a:pt x="1094" y="9514"/>
                  </a:cubicBezTo>
                  <a:cubicBezTo>
                    <a:pt x="760" y="9818"/>
                    <a:pt x="426" y="10152"/>
                    <a:pt x="91" y="10456"/>
                  </a:cubicBezTo>
                  <a:cubicBezTo>
                    <a:pt x="30" y="10517"/>
                    <a:pt x="30" y="10578"/>
                    <a:pt x="30" y="10608"/>
                  </a:cubicBezTo>
                  <a:cubicBezTo>
                    <a:pt x="0" y="10669"/>
                    <a:pt x="0" y="10730"/>
                    <a:pt x="61" y="10791"/>
                  </a:cubicBezTo>
                  <a:cubicBezTo>
                    <a:pt x="182" y="10973"/>
                    <a:pt x="304" y="11125"/>
                    <a:pt x="456" y="11307"/>
                  </a:cubicBezTo>
                  <a:cubicBezTo>
                    <a:pt x="486" y="11368"/>
                    <a:pt x="578" y="11368"/>
                    <a:pt x="638" y="11368"/>
                  </a:cubicBezTo>
                  <a:cubicBezTo>
                    <a:pt x="699" y="11399"/>
                    <a:pt x="760" y="11429"/>
                    <a:pt x="821" y="11368"/>
                  </a:cubicBezTo>
                  <a:cubicBezTo>
                    <a:pt x="2705" y="10061"/>
                    <a:pt x="4590" y="8754"/>
                    <a:pt x="6566" y="7569"/>
                  </a:cubicBezTo>
                  <a:cubicBezTo>
                    <a:pt x="8511" y="6383"/>
                    <a:pt x="10547" y="5320"/>
                    <a:pt x="12705" y="4499"/>
                  </a:cubicBezTo>
                  <a:cubicBezTo>
                    <a:pt x="13313" y="4256"/>
                    <a:pt x="13921" y="3982"/>
                    <a:pt x="14590" y="3952"/>
                  </a:cubicBezTo>
                  <a:cubicBezTo>
                    <a:pt x="14985" y="3921"/>
                    <a:pt x="15411" y="4013"/>
                    <a:pt x="15715" y="4225"/>
                  </a:cubicBezTo>
                  <a:cubicBezTo>
                    <a:pt x="14529" y="4955"/>
                    <a:pt x="13678" y="6201"/>
                    <a:pt x="13435" y="7569"/>
                  </a:cubicBezTo>
                  <a:cubicBezTo>
                    <a:pt x="13374" y="7964"/>
                    <a:pt x="13374" y="8359"/>
                    <a:pt x="13405" y="8754"/>
                  </a:cubicBezTo>
                  <a:cubicBezTo>
                    <a:pt x="13496" y="9788"/>
                    <a:pt x="13952" y="10760"/>
                    <a:pt x="14681" y="11551"/>
                  </a:cubicBezTo>
                  <a:cubicBezTo>
                    <a:pt x="14742" y="11611"/>
                    <a:pt x="14803" y="11672"/>
                    <a:pt x="14864" y="11733"/>
                  </a:cubicBezTo>
                  <a:cubicBezTo>
                    <a:pt x="16019" y="12827"/>
                    <a:pt x="17599" y="13283"/>
                    <a:pt x="19149" y="12918"/>
                  </a:cubicBezTo>
                  <a:cubicBezTo>
                    <a:pt x="20700" y="12554"/>
                    <a:pt x="21976" y="11490"/>
                    <a:pt x="22554" y="10000"/>
                  </a:cubicBezTo>
                  <a:cubicBezTo>
                    <a:pt x="23192" y="8450"/>
                    <a:pt x="23131" y="6687"/>
                    <a:pt x="22766" y="50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17786" y="3880447"/>
              <a:ext cx="169250" cy="162962"/>
            </a:xfrm>
            <a:custGeom>
              <a:avLst/>
              <a:gdLst/>
              <a:ahLst/>
              <a:cxnLst/>
              <a:rect l="l" t="t" r="r" b="b"/>
              <a:pathLst>
                <a:path w="8694" h="8371" extrusionOk="0">
                  <a:moveTo>
                    <a:pt x="7508" y="0"/>
                  </a:moveTo>
                  <a:cubicBezTo>
                    <a:pt x="7478" y="183"/>
                    <a:pt x="7386" y="335"/>
                    <a:pt x="7295" y="486"/>
                  </a:cubicBezTo>
                  <a:cubicBezTo>
                    <a:pt x="6779" y="1277"/>
                    <a:pt x="5715" y="1581"/>
                    <a:pt x="4833" y="1581"/>
                  </a:cubicBezTo>
                  <a:cubicBezTo>
                    <a:pt x="4590" y="1581"/>
                    <a:pt x="4347" y="1550"/>
                    <a:pt x="4104" y="1490"/>
                  </a:cubicBezTo>
                  <a:cubicBezTo>
                    <a:pt x="3861" y="1429"/>
                    <a:pt x="3648" y="1338"/>
                    <a:pt x="3405" y="1246"/>
                  </a:cubicBezTo>
                  <a:cubicBezTo>
                    <a:pt x="3037" y="1063"/>
                    <a:pt x="2656" y="920"/>
                    <a:pt x="2260" y="920"/>
                  </a:cubicBezTo>
                  <a:cubicBezTo>
                    <a:pt x="2068" y="920"/>
                    <a:pt x="1871" y="954"/>
                    <a:pt x="1672" y="1034"/>
                  </a:cubicBezTo>
                  <a:cubicBezTo>
                    <a:pt x="730" y="1885"/>
                    <a:pt x="91" y="3070"/>
                    <a:pt x="31" y="4347"/>
                  </a:cubicBezTo>
                  <a:cubicBezTo>
                    <a:pt x="0" y="5806"/>
                    <a:pt x="730" y="7234"/>
                    <a:pt x="2037" y="7933"/>
                  </a:cubicBezTo>
                  <a:cubicBezTo>
                    <a:pt x="2608" y="8226"/>
                    <a:pt x="3256" y="8371"/>
                    <a:pt x="3905" y="8371"/>
                  </a:cubicBezTo>
                  <a:cubicBezTo>
                    <a:pt x="4602" y="8371"/>
                    <a:pt x="5298" y="8203"/>
                    <a:pt x="5897" y="7873"/>
                  </a:cubicBezTo>
                  <a:cubicBezTo>
                    <a:pt x="7143" y="7204"/>
                    <a:pt x="7994" y="5958"/>
                    <a:pt x="8298" y="4620"/>
                  </a:cubicBezTo>
                  <a:cubicBezTo>
                    <a:pt x="8693" y="3040"/>
                    <a:pt x="8298" y="1398"/>
                    <a:pt x="75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11284" y="3905287"/>
              <a:ext cx="153287" cy="129478"/>
            </a:xfrm>
            <a:custGeom>
              <a:avLst/>
              <a:gdLst/>
              <a:ahLst/>
              <a:cxnLst/>
              <a:rect l="l" t="t" r="r" b="b"/>
              <a:pathLst>
                <a:path w="7874" h="6651" extrusionOk="0">
                  <a:moveTo>
                    <a:pt x="2103" y="0"/>
                  </a:moveTo>
                  <a:cubicBezTo>
                    <a:pt x="1961" y="0"/>
                    <a:pt x="1818" y="19"/>
                    <a:pt x="1672" y="62"/>
                  </a:cubicBezTo>
                  <a:cubicBezTo>
                    <a:pt x="1612" y="62"/>
                    <a:pt x="1520" y="122"/>
                    <a:pt x="1460" y="183"/>
                  </a:cubicBezTo>
                  <a:cubicBezTo>
                    <a:pt x="639" y="913"/>
                    <a:pt x="92" y="1946"/>
                    <a:pt x="61" y="3040"/>
                  </a:cubicBezTo>
                  <a:cubicBezTo>
                    <a:pt x="1" y="4347"/>
                    <a:pt x="669" y="5624"/>
                    <a:pt x="1885" y="6232"/>
                  </a:cubicBezTo>
                  <a:cubicBezTo>
                    <a:pt x="2418" y="6513"/>
                    <a:pt x="3023" y="6650"/>
                    <a:pt x="3626" y="6650"/>
                  </a:cubicBezTo>
                  <a:cubicBezTo>
                    <a:pt x="4262" y="6650"/>
                    <a:pt x="4896" y="6498"/>
                    <a:pt x="5441" y="6201"/>
                  </a:cubicBezTo>
                  <a:cubicBezTo>
                    <a:pt x="6566" y="5594"/>
                    <a:pt x="7356" y="4499"/>
                    <a:pt x="7660" y="3283"/>
                  </a:cubicBezTo>
                  <a:cubicBezTo>
                    <a:pt x="7873" y="2341"/>
                    <a:pt x="7812" y="1369"/>
                    <a:pt x="7508" y="487"/>
                  </a:cubicBezTo>
                  <a:cubicBezTo>
                    <a:pt x="7421" y="204"/>
                    <a:pt x="7194" y="46"/>
                    <a:pt x="6938" y="46"/>
                  </a:cubicBezTo>
                  <a:cubicBezTo>
                    <a:pt x="6836" y="46"/>
                    <a:pt x="6730" y="71"/>
                    <a:pt x="6627" y="122"/>
                  </a:cubicBezTo>
                  <a:cubicBezTo>
                    <a:pt x="6293" y="274"/>
                    <a:pt x="5928" y="366"/>
                    <a:pt x="5563" y="396"/>
                  </a:cubicBezTo>
                  <a:cubicBezTo>
                    <a:pt x="5198" y="517"/>
                    <a:pt x="4803" y="578"/>
                    <a:pt x="4469" y="578"/>
                  </a:cubicBezTo>
                  <a:cubicBezTo>
                    <a:pt x="4226" y="578"/>
                    <a:pt x="4013" y="548"/>
                    <a:pt x="3770" y="517"/>
                  </a:cubicBezTo>
                  <a:cubicBezTo>
                    <a:pt x="3557" y="457"/>
                    <a:pt x="3375" y="366"/>
                    <a:pt x="3162" y="274"/>
                  </a:cubicBezTo>
                  <a:cubicBezTo>
                    <a:pt x="2812" y="122"/>
                    <a:pt x="2463" y="0"/>
                    <a:pt x="210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439682" y="3822453"/>
              <a:ext cx="89959" cy="155059"/>
            </a:xfrm>
            <a:custGeom>
              <a:avLst/>
              <a:gdLst/>
              <a:ahLst/>
              <a:cxnLst/>
              <a:rect l="l" t="t" r="r" b="b"/>
              <a:pathLst>
                <a:path w="4621" h="7965" extrusionOk="0">
                  <a:moveTo>
                    <a:pt x="2067" y="426"/>
                  </a:moveTo>
                  <a:cubicBezTo>
                    <a:pt x="1794" y="244"/>
                    <a:pt x="1520" y="92"/>
                    <a:pt x="1247" y="0"/>
                  </a:cubicBezTo>
                  <a:cubicBezTo>
                    <a:pt x="1247" y="0"/>
                    <a:pt x="1" y="517"/>
                    <a:pt x="1" y="2128"/>
                  </a:cubicBezTo>
                  <a:cubicBezTo>
                    <a:pt x="1" y="2158"/>
                    <a:pt x="1" y="2189"/>
                    <a:pt x="1" y="2219"/>
                  </a:cubicBezTo>
                  <a:cubicBezTo>
                    <a:pt x="517" y="2432"/>
                    <a:pt x="973" y="2766"/>
                    <a:pt x="1368" y="3314"/>
                  </a:cubicBezTo>
                  <a:cubicBezTo>
                    <a:pt x="2311" y="4590"/>
                    <a:pt x="2098" y="6383"/>
                    <a:pt x="1703" y="7812"/>
                  </a:cubicBezTo>
                  <a:cubicBezTo>
                    <a:pt x="2736" y="7903"/>
                    <a:pt x="4043" y="7964"/>
                    <a:pt x="4621" y="7265"/>
                  </a:cubicBezTo>
                  <a:cubicBezTo>
                    <a:pt x="4560" y="5958"/>
                    <a:pt x="4590" y="2067"/>
                    <a:pt x="2067" y="4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313650" y="3733097"/>
              <a:ext cx="12459" cy="668670"/>
            </a:xfrm>
            <a:custGeom>
              <a:avLst/>
              <a:gdLst/>
              <a:ahLst/>
              <a:cxnLst/>
              <a:rect l="l" t="t" r="r" b="b"/>
              <a:pathLst>
                <a:path w="640" h="34348" extrusionOk="0">
                  <a:moveTo>
                    <a:pt x="639" y="305"/>
                  </a:moveTo>
                  <a:lnTo>
                    <a:pt x="639" y="34348"/>
                  </a:lnTo>
                  <a:lnTo>
                    <a:pt x="1" y="34348"/>
                  </a:lnTo>
                  <a:lnTo>
                    <a:pt x="1" y="305"/>
                  </a:lnTo>
                  <a:cubicBezTo>
                    <a:pt x="1" y="122"/>
                    <a:pt x="122" y="1"/>
                    <a:pt x="305" y="1"/>
                  </a:cubicBezTo>
                  <a:cubicBezTo>
                    <a:pt x="487" y="1"/>
                    <a:pt x="639" y="122"/>
                    <a:pt x="639" y="3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961" y="3914768"/>
              <a:ext cx="246770" cy="11252"/>
            </a:xfrm>
            <a:custGeom>
              <a:avLst/>
              <a:gdLst/>
              <a:ahLst/>
              <a:cxnLst/>
              <a:rect l="l" t="t" r="r" b="b"/>
              <a:pathLst>
                <a:path w="12676" h="578" extrusionOk="0">
                  <a:moveTo>
                    <a:pt x="12675" y="578"/>
                  </a:moveTo>
                  <a:lnTo>
                    <a:pt x="304" y="578"/>
                  </a:lnTo>
                  <a:cubicBezTo>
                    <a:pt x="152" y="578"/>
                    <a:pt x="0" y="456"/>
                    <a:pt x="0" y="304"/>
                  </a:cubicBezTo>
                  <a:lnTo>
                    <a:pt x="0" y="304"/>
                  </a:lnTo>
                  <a:cubicBezTo>
                    <a:pt x="0" y="122"/>
                    <a:pt x="152" y="0"/>
                    <a:pt x="304" y="0"/>
                  </a:cubicBezTo>
                  <a:lnTo>
                    <a:pt x="12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332572" y="3895242"/>
              <a:ext cx="51492" cy="51492"/>
            </a:xfrm>
            <a:custGeom>
              <a:avLst/>
              <a:gdLst/>
              <a:ahLst/>
              <a:cxnLst/>
              <a:rect l="l" t="t" r="r" b="b"/>
              <a:pathLst>
                <a:path w="2645" h="2645" extrusionOk="0">
                  <a:moveTo>
                    <a:pt x="2645" y="1307"/>
                  </a:moveTo>
                  <a:cubicBezTo>
                    <a:pt x="2645" y="2037"/>
                    <a:pt x="2067" y="2644"/>
                    <a:pt x="1338" y="2644"/>
                  </a:cubicBezTo>
                  <a:cubicBezTo>
                    <a:pt x="608" y="2644"/>
                    <a:pt x="0" y="2037"/>
                    <a:pt x="0" y="1307"/>
                  </a:cubicBezTo>
                  <a:cubicBezTo>
                    <a:pt x="0" y="578"/>
                    <a:pt x="608" y="0"/>
                    <a:pt x="1338" y="0"/>
                  </a:cubicBezTo>
                  <a:cubicBezTo>
                    <a:pt x="2067" y="0"/>
                    <a:pt x="2645" y="578"/>
                    <a:pt x="2645" y="13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90575" y="4358549"/>
              <a:ext cx="462158" cy="55054"/>
            </a:xfrm>
            <a:custGeom>
              <a:avLst/>
              <a:gdLst/>
              <a:ahLst/>
              <a:cxnLst/>
              <a:rect l="l" t="t" r="r" b="b"/>
              <a:pathLst>
                <a:path w="23740" h="2828" extrusionOk="0">
                  <a:moveTo>
                    <a:pt x="23740" y="2828"/>
                  </a:moveTo>
                  <a:lnTo>
                    <a:pt x="1" y="2828"/>
                  </a:lnTo>
                  <a:cubicBezTo>
                    <a:pt x="1" y="2037"/>
                    <a:pt x="335" y="1338"/>
                    <a:pt x="821" y="821"/>
                  </a:cubicBezTo>
                  <a:cubicBezTo>
                    <a:pt x="1338" y="305"/>
                    <a:pt x="2068" y="1"/>
                    <a:pt x="2827" y="1"/>
                  </a:cubicBezTo>
                  <a:lnTo>
                    <a:pt x="20943" y="1"/>
                  </a:lnTo>
                  <a:cubicBezTo>
                    <a:pt x="22493" y="1"/>
                    <a:pt x="23740" y="1277"/>
                    <a:pt x="23740" y="28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1346206" y="3536651"/>
              <a:ext cx="425462" cy="547952"/>
            </a:xfrm>
            <a:custGeom>
              <a:avLst/>
              <a:gdLst/>
              <a:ahLst/>
              <a:cxnLst/>
              <a:rect l="l" t="t" r="r" b="b"/>
              <a:pathLst>
                <a:path w="21855" h="28147" extrusionOk="0">
                  <a:moveTo>
                    <a:pt x="21855" y="26688"/>
                  </a:moveTo>
                  <a:cubicBezTo>
                    <a:pt x="21855" y="27903"/>
                    <a:pt x="20761" y="28147"/>
                    <a:pt x="19727" y="28147"/>
                  </a:cubicBezTo>
                  <a:cubicBezTo>
                    <a:pt x="16870" y="28147"/>
                    <a:pt x="14013" y="28116"/>
                    <a:pt x="11186" y="28116"/>
                  </a:cubicBezTo>
                  <a:lnTo>
                    <a:pt x="10669" y="28116"/>
                  </a:lnTo>
                  <a:cubicBezTo>
                    <a:pt x="7842" y="28116"/>
                    <a:pt x="4985" y="28147"/>
                    <a:pt x="2158" y="28147"/>
                  </a:cubicBezTo>
                  <a:cubicBezTo>
                    <a:pt x="1095" y="28147"/>
                    <a:pt x="31" y="27903"/>
                    <a:pt x="0" y="26688"/>
                  </a:cubicBezTo>
                  <a:cubicBezTo>
                    <a:pt x="0" y="26171"/>
                    <a:pt x="213" y="25654"/>
                    <a:pt x="365" y="25198"/>
                  </a:cubicBezTo>
                  <a:cubicBezTo>
                    <a:pt x="578" y="24651"/>
                    <a:pt x="760" y="24104"/>
                    <a:pt x="973" y="23557"/>
                  </a:cubicBezTo>
                  <a:cubicBezTo>
                    <a:pt x="973" y="23527"/>
                    <a:pt x="1003" y="23466"/>
                    <a:pt x="1034" y="23405"/>
                  </a:cubicBezTo>
                  <a:cubicBezTo>
                    <a:pt x="1338" y="22554"/>
                    <a:pt x="2219" y="20426"/>
                    <a:pt x="3283" y="17964"/>
                  </a:cubicBezTo>
                  <a:cubicBezTo>
                    <a:pt x="5593" y="12493"/>
                    <a:pt x="8602" y="5532"/>
                    <a:pt x="8633" y="5502"/>
                  </a:cubicBezTo>
                  <a:cubicBezTo>
                    <a:pt x="8420" y="3769"/>
                    <a:pt x="8238" y="2098"/>
                    <a:pt x="8025" y="487"/>
                  </a:cubicBezTo>
                  <a:cubicBezTo>
                    <a:pt x="8025" y="395"/>
                    <a:pt x="8086" y="304"/>
                    <a:pt x="8177" y="243"/>
                  </a:cubicBezTo>
                  <a:cubicBezTo>
                    <a:pt x="8207" y="92"/>
                    <a:pt x="8329" y="0"/>
                    <a:pt x="8572" y="0"/>
                  </a:cubicBezTo>
                  <a:lnTo>
                    <a:pt x="13283" y="0"/>
                  </a:lnTo>
                  <a:cubicBezTo>
                    <a:pt x="13526" y="0"/>
                    <a:pt x="13648" y="92"/>
                    <a:pt x="13678" y="243"/>
                  </a:cubicBezTo>
                  <a:cubicBezTo>
                    <a:pt x="13770" y="304"/>
                    <a:pt x="13830" y="395"/>
                    <a:pt x="13830" y="487"/>
                  </a:cubicBezTo>
                  <a:lnTo>
                    <a:pt x="13283" y="5624"/>
                  </a:lnTo>
                  <a:cubicBezTo>
                    <a:pt x="13283" y="5624"/>
                    <a:pt x="15624" y="11004"/>
                    <a:pt x="17113" y="14469"/>
                  </a:cubicBezTo>
                  <a:cubicBezTo>
                    <a:pt x="17782" y="16049"/>
                    <a:pt x="18451" y="17660"/>
                    <a:pt x="19058" y="19089"/>
                  </a:cubicBezTo>
                  <a:cubicBezTo>
                    <a:pt x="19970" y="21216"/>
                    <a:pt x="20669" y="22949"/>
                    <a:pt x="20882" y="23557"/>
                  </a:cubicBezTo>
                  <a:cubicBezTo>
                    <a:pt x="21095" y="24104"/>
                    <a:pt x="21277" y="24651"/>
                    <a:pt x="21490" y="25198"/>
                  </a:cubicBezTo>
                  <a:cubicBezTo>
                    <a:pt x="21672" y="25654"/>
                    <a:pt x="21855" y="26171"/>
                    <a:pt x="21855" y="266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1311301" y="3799248"/>
              <a:ext cx="355652" cy="261682"/>
            </a:xfrm>
            <a:custGeom>
              <a:avLst/>
              <a:gdLst/>
              <a:ahLst/>
              <a:cxnLst/>
              <a:rect l="l" t="t" r="r" b="b"/>
              <a:pathLst>
                <a:path w="18269" h="13442" extrusionOk="0">
                  <a:moveTo>
                    <a:pt x="12225" y="1"/>
                  </a:moveTo>
                  <a:cubicBezTo>
                    <a:pt x="11668" y="1"/>
                    <a:pt x="11113" y="55"/>
                    <a:pt x="10578" y="159"/>
                  </a:cubicBezTo>
                  <a:cubicBezTo>
                    <a:pt x="9423" y="402"/>
                    <a:pt x="8481" y="1071"/>
                    <a:pt x="7356" y="1405"/>
                  </a:cubicBezTo>
                  <a:cubicBezTo>
                    <a:pt x="6850" y="1563"/>
                    <a:pt x="6253" y="1664"/>
                    <a:pt x="5664" y="1664"/>
                  </a:cubicBezTo>
                  <a:cubicBezTo>
                    <a:pt x="5122" y="1664"/>
                    <a:pt x="4586" y="1579"/>
                    <a:pt x="4134" y="1375"/>
                  </a:cubicBezTo>
                  <a:cubicBezTo>
                    <a:pt x="2675" y="4931"/>
                    <a:pt x="1095" y="8730"/>
                    <a:pt x="761" y="9642"/>
                  </a:cubicBezTo>
                  <a:cubicBezTo>
                    <a:pt x="609" y="10068"/>
                    <a:pt x="457" y="10524"/>
                    <a:pt x="305" y="11010"/>
                  </a:cubicBezTo>
                  <a:cubicBezTo>
                    <a:pt x="153" y="11405"/>
                    <a:pt x="1" y="11800"/>
                    <a:pt x="1" y="12226"/>
                  </a:cubicBezTo>
                  <a:cubicBezTo>
                    <a:pt x="31" y="13259"/>
                    <a:pt x="943" y="13442"/>
                    <a:pt x="1794" y="13442"/>
                  </a:cubicBezTo>
                  <a:cubicBezTo>
                    <a:pt x="4165" y="13442"/>
                    <a:pt x="6536" y="13411"/>
                    <a:pt x="8937" y="13411"/>
                  </a:cubicBezTo>
                  <a:lnTo>
                    <a:pt x="9363" y="13411"/>
                  </a:lnTo>
                  <a:cubicBezTo>
                    <a:pt x="11733" y="13411"/>
                    <a:pt x="14104" y="13442"/>
                    <a:pt x="16475" y="13442"/>
                  </a:cubicBezTo>
                  <a:cubicBezTo>
                    <a:pt x="17326" y="13442"/>
                    <a:pt x="18238" y="13259"/>
                    <a:pt x="18268" y="12226"/>
                  </a:cubicBezTo>
                  <a:cubicBezTo>
                    <a:pt x="18268" y="11800"/>
                    <a:pt x="18117" y="11405"/>
                    <a:pt x="17995" y="11010"/>
                  </a:cubicBezTo>
                  <a:cubicBezTo>
                    <a:pt x="17813" y="10524"/>
                    <a:pt x="17661" y="10068"/>
                    <a:pt x="17509" y="9642"/>
                  </a:cubicBezTo>
                  <a:cubicBezTo>
                    <a:pt x="17144" y="8609"/>
                    <a:pt x="15229" y="3989"/>
                    <a:pt x="13618" y="129"/>
                  </a:cubicBezTo>
                  <a:cubicBezTo>
                    <a:pt x="13557" y="129"/>
                    <a:pt x="13527" y="98"/>
                    <a:pt x="13496" y="98"/>
                  </a:cubicBezTo>
                  <a:cubicBezTo>
                    <a:pt x="13076" y="32"/>
                    <a:pt x="12650" y="1"/>
                    <a:pt x="122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1074615" y="3908246"/>
              <a:ext cx="57429" cy="57429"/>
            </a:xfrm>
            <a:custGeom>
              <a:avLst/>
              <a:gdLst/>
              <a:ahLst/>
              <a:cxnLst/>
              <a:rect l="l" t="t" r="r" b="b"/>
              <a:pathLst>
                <a:path w="2950" h="2950" extrusionOk="0">
                  <a:moveTo>
                    <a:pt x="1460" y="1"/>
                  </a:moveTo>
                  <a:cubicBezTo>
                    <a:pt x="639" y="1"/>
                    <a:pt x="1" y="669"/>
                    <a:pt x="1" y="1490"/>
                  </a:cubicBezTo>
                  <a:cubicBezTo>
                    <a:pt x="1" y="2311"/>
                    <a:pt x="639" y="2949"/>
                    <a:pt x="1460" y="2949"/>
                  </a:cubicBezTo>
                  <a:cubicBezTo>
                    <a:pt x="2281" y="2949"/>
                    <a:pt x="2949" y="2311"/>
                    <a:pt x="2949" y="1490"/>
                  </a:cubicBezTo>
                  <a:cubicBezTo>
                    <a:pt x="2949" y="669"/>
                    <a:pt x="2281" y="1"/>
                    <a:pt x="1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1254495" y="3937253"/>
              <a:ext cx="56826" cy="57410"/>
            </a:xfrm>
            <a:custGeom>
              <a:avLst/>
              <a:gdLst/>
              <a:ahLst/>
              <a:cxnLst/>
              <a:rect l="l" t="t" r="r" b="b"/>
              <a:pathLst>
                <a:path w="2919" h="2949" extrusionOk="0">
                  <a:moveTo>
                    <a:pt x="1460" y="0"/>
                  </a:moveTo>
                  <a:cubicBezTo>
                    <a:pt x="639" y="0"/>
                    <a:pt x="1" y="669"/>
                    <a:pt x="1" y="1459"/>
                  </a:cubicBezTo>
                  <a:cubicBezTo>
                    <a:pt x="1" y="2280"/>
                    <a:pt x="639" y="2949"/>
                    <a:pt x="1460" y="2949"/>
                  </a:cubicBezTo>
                  <a:cubicBezTo>
                    <a:pt x="2280" y="2949"/>
                    <a:pt x="2919" y="2280"/>
                    <a:pt x="2919" y="1459"/>
                  </a:cubicBezTo>
                  <a:cubicBezTo>
                    <a:pt x="2919" y="669"/>
                    <a:pt x="2280" y="0"/>
                    <a:pt x="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1188227" y="3977492"/>
              <a:ext cx="34944" cy="35509"/>
            </a:xfrm>
            <a:custGeom>
              <a:avLst/>
              <a:gdLst/>
              <a:ahLst/>
              <a:cxnLst/>
              <a:rect l="l" t="t" r="r" b="b"/>
              <a:pathLst>
                <a:path w="1795" h="1824" extrusionOk="0">
                  <a:moveTo>
                    <a:pt x="913" y="0"/>
                  </a:moveTo>
                  <a:cubicBezTo>
                    <a:pt x="396" y="0"/>
                    <a:pt x="1" y="426"/>
                    <a:pt x="1" y="912"/>
                  </a:cubicBezTo>
                  <a:cubicBezTo>
                    <a:pt x="1" y="1398"/>
                    <a:pt x="396" y="1824"/>
                    <a:pt x="913" y="1824"/>
                  </a:cubicBezTo>
                  <a:cubicBezTo>
                    <a:pt x="1399" y="1824"/>
                    <a:pt x="1794" y="1398"/>
                    <a:pt x="1794" y="912"/>
                  </a:cubicBezTo>
                  <a:cubicBezTo>
                    <a:pt x="1794" y="426"/>
                    <a:pt x="1399"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1153302" y="3898201"/>
              <a:ext cx="27819" cy="28423"/>
            </a:xfrm>
            <a:custGeom>
              <a:avLst/>
              <a:gdLst/>
              <a:ahLst/>
              <a:cxnLst/>
              <a:rect l="l" t="t" r="r" b="b"/>
              <a:pathLst>
                <a:path w="1429" h="1460" extrusionOk="0">
                  <a:moveTo>
                    <a:pt x="699" y="0"/>
                  </a:moveTo>
                  <a:cubicBezTo>
                    <a:pt x="304" y="0"/>
                    <a:pt x="0" y="334"/>
                    <a:pt x="0" y="730"/>
                  </a:cubicBezTo>
                  <a:cubicBezTo>
                    <a:pt x="0" y="1125"/>
                    <a:pt x="304" y="1459"/>
                    <a:pt x="699" y="1459"/>
                  </a:cubicBezTo>
                  <a:cubicBezTo>
                    <a:pt x="1125" y="1459"/>
                    <a:pt x="1429" y="1125"/>
                    <a:pt x="1429" y="730"/>
                  </a:cubicBezTo>
                  <a:cubicBezTo>
                    <a:pt x="1429" y="334"/>
                    <a:pt x="1125" y="0"/>
                    <a:pt x="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134964" y="3949089"/>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1055673" y="3999977"/>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1218402" y="3890492"/>
              <a:ext cx="18961" cy="1896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3" y="761"/>
                    <a:pt x="973" y="487"/>
                  </a:cubicBezTo>
                  <a:cubicBezTo>
                    <a:pt x="973" y="214"/>
                    <a:pt x="76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1115438" y="3981035"/>
              <a:ext cx="28423" cy="28423"/>
            </a:xfrm>
            <a:custGeom>
              <a:avLst/>
              <a:gdLst/>
              <a:ahLst/>
              <a:cxnLst/>
              <a:rect l="l" t="t" r="r" b="b"/>
              <a:pathLst>
                <a:path w="1460" h="1460" extrusionOk="0">
                  <a:moveTo>
                    <a:pt x="730" y="0"/>
                  </a:moveTo>
                  <a:cubicBezTo>
                    <a:pt x="335" y="0"/>
                    <a:pt x="1" y="335"/>
                    <a:pt x="1" y="730"/>
                  </a:cubicBezTo>
                  <a:cubicBezTo>
                    <a:pt x="1" y="1125"/>
                    <a:pt x="335" y="1459"/>
                    <a:pt x="730" y="1459"/>
                  </a:cubicBezTo>
                  <a:cubicBezTo>
                    <a:pt x="1125" y="1459"/>
                    <a:pt x="1460" y="1125"/>
                    <a:pt x="1460" y="730"/>
                  </a:cubicBezTo>
                  <a:cubicBezTo>
                    <a:pt x="1460" y="335"/>
                    <a:pt x="1125"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1139695" y="3665642"/>
              <a:ext cx="179899" cy="330208"/>
            </a:xfrm>
            <a:custGeom>
              <a:avLst/>
              <a:gdLst/>
              <a:ahLst/>
              <a:cxnLst/>
              <a:rect l="l" t="t" r="r" b="b"/>
              <a:pathLst>
                <a:path w="9241" h="16962" extrusionOk="0">
                  <a:moveTo>
                    <a:pt x="9241" y="16749"/>
                  </a:moveTo>
                  <a:cubicBezTo>
                    <a:pt x="9241" y="16749"/>
                    <a:pt x="3253" y="2858"/>
                    <a:pt x="2037" y="1"/>
                  </a:cubicBezTo>
                  <a:lnTo>
                    <a:pt x="0" y="1"/>
                  </a:lnTo>
                  <a:lnTo>
                    <a:pt x="5836" y="1696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1148572" y="4160331"/>
              <a:ext cx="41446" cy="88772"/>
            </a:xfrm>
            <a:custGeom>
              <a:avLst/>
              <a:gdLst/>
              <a:ahLst/>
              <a:cxnLst/>
              <a:rect l="l" t="t" r="r" b="b"/>
              <a:pathLst>
                <a:path w="2129" h="4560" extrusionOk="0">
                  <a:moveTo>
                    <a:pt x="1064" y="0"/>
                  </a:moveTo>
                  <a:cubicBezTo>
                    <a:pt x="1064" y="0"/>
                    <a:pt x="0" y="2523"/>
                    <a:pt x="0" y="3253"/>
                  </a:cubicBezTo>
                  <a:cubicBezTo>
                    <a:pt x="0" y="3952"/>
                    <a:pt x="456" y="4560"/>
                    <a:pt x="1064" y="4560"/>
                  </a:cubicBezTo>
                  <a:cubicBezTo>
                    <a:pt x="1642" y="4560"/>
                    <a:pt x="2128" y="3952"/>
                    <a:pt x="2128" y="3253"/>
                  </a:cubicBezTo>
                  <a:cubicBezTo>
                    <a:pt x="2128" y="252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1140279" y="4196424"/>
              <a:ext cx="24860" cy="52679"/>
            </a:xfrm>
            <a:custGeom>
              <a:avLst/>
              <a:gdLst/>
              <a:ahLst/>
              <a:cxnLst/>
              <a:rect l="l" t="t" r="r" b="b"/>
              <a:pathLst>
                <a:path w="1277" h="2706" extrusionOk="0">
                  <a:moveTo>
                    <a:pt x="638" y="0"/>
                  </a:moveTo>
                  <a:cubicBezTo>
                    <a:pt x="638" y="0"/>
                    <a:pt x="0" y="1490"/>
                    <a:pt x="0" y="1915"/>
                  </a:cubicBezTo>
                  <a:cubicBezTo>
                    <a:pt x="0" y="2341"/>
                    <a:pt x="274" y="2706"/>
                    <a:pt x="638" y="2706"/>
                  </a:cubicBezTo>
                  <a:cubicBezTo>
                    <a:pt x="973" y="2706"/>
                    <a:pt x="1277" y="2341"/>
                    <a:pt x="1277" y="1915"/>
                  </a:cubicBezTo>
                  <a:cubicBezTo>
                    <a:pt x="1277" y="1490"/>
                    <a:pt x="638" y="0"/>
                    <a:pt x="6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1252120" y="4245540"/>
              <a:ext cx="249729" cy="91731"/>
            </a:xfrm>
            <a:custGeom>
              <a:avLst/>
              <a:gdLst/>
              <a:ahLst/>
              <a:cxnLst/>
              <a:rect l="l" t="t" r="r" b="b"/>
              <a:pathLst>
                <a:path w="12828" h="4712" extrusionOk="0">
                  <a:moveTo>
                    <a:pt x="12280" y="4590"/>
                  </a:moveTo>
                  <a:cubicBezTo>
                    <a:pt x="12250" y="4590"/>
                    <a:pt x="12250" y="4590"/>
                    <a:pt x="12250" y="4590"/>
                  </a:cubicBezTo>
                  <a:lnTo>
                    <a:pt x="578" y="4590"/>
                  </a:lnTo>
                  <a:cubicBezTo>
                    <a:pt x="578" y="4590"/>
                    <a:pt x="547" y="4590"/>
                    <a:pt x="547" y="4590"/>
                  </a:cubicBezTo>
                  <a:cubicBezTo>
                    <a:pt x="274" y="4712"/>
                    <a:pt x="0" y="4316"/>
                    <a:pt x="304" y="4164"/>
                  </a:cubicBezTo>
                  <a:lnTo>
                    <a:pt x="882" y="3800"/>
                  </a:lnTo>
                  <a:lnTo>
                    <a:pt x="4772" y="1581"/>
                  </a:lnTo>
                  <a:lnTo>
                    <a:pt x="4772" y="243"/>
                  </a:lnTo>
                  <a:cubicBezTo>
                    <a:pt x="4772" y="122"/>
                    <a:pt x="4894" y="0"/>
                    <a:pt x="5046" y="0"/>
                  </a:cubicBezTo>
                  <a:cubicBezTo>
                    <a:pt x="5076" y="0"/>
                    <a:pt x="5137" y="0"/>
                    <a:pt x="5168" y="31"/>
                  </a:cubicBezTo>
                  <a:lnTo>
                    <a:pt x="7660" y="31"/>
                  </a:lnTo>
                  <a:cubicBezTo>
                    <a:pt x="7690" y="0"/>
                    <a:pt x="7751" y="0"/>
                    <a:pt x="7782" y="0"/>
                  </a:cubicBezTo>
                  <a:cubicBezTo>
                    <a:pt x="7934" y="0"/>
                    <a:pt x="8055" y="122"/>
                    <a:pt x="8055" y="243"/>
                  </a:cubicBezTo>
                  <a:lnTo>
                    <a:pt x="8055" y="1581"/>
                  </a:lnTo>
                  <a:lnTo>
                    <a:pt x="8207" y="1672"/>
                  </a:lnTo>
                  <a:lnTo>
                    <a:pt x="10213" y="2827"/>
                  </a:lnTo>
                  <a:lnTo>
                    <a:pt x="12523" y="4164"/>
                  </a:lnTo>
                  <a:cubicBezTo>
                    <a:pt x="12827" y="4316"/>
                    <a:pt x="12554" y="4712"/>
                    <a:pt x="1228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1259225" y="4085770"/>
              <a:ext cx="263921" cy="256835"/>
            </a:xfrm>
            <a:custGeom>
              <a:avLst/>
              <a:gdLst/>
              <a:ahLst/>
              <a:cxnLst/>
              <a:rect l="l" t="t" r="r" b="b"/>
              <a:pathLst>
                <a:path w="13557" h="13193" extrusionOk="0">
                  <a:moveTo>
                    <a:pt x="13192" y="0"/>
                  </a:moveTo>
                  <a:lnTo>
                    <a:pt x="9727" y="0"/>
                  </a:lnTo>
                  <a:cubicBezTo>
                    <a:pt x="9332" y="0"/>
                    <a:pt x="9332" y="608"/>
                    <a:pt x="9727" y="608"/>
                  </a:cubicBezTo>
                  <a:lnTo>
                    <a:pt x="12797" y="608"/>
                  </a:lnTo>
                  <a:lnTo>
                    <a:pt x="12797" y="12432"/>
                  </a:lnTo>
                  <a:lnTo>
                    <a:pt x="6809" y="12432"/>
                  </a:lnTo>
                  <a:lnTo>
                    <a:pt x="6748" y="12432"/>
                  </a:lnTo>
                  <a:lnTo>
                    <a:pt x="760" y="12432"/>
                  </a:lnTo>
                  <a:lnTo>
                    <a:pt x="760" y="608"/>
                  </a:lnTo>
                  <a:lnTo>
                    <a:pt x="3830" y="608"/>
                  </a:lnTo>
                  <a:cubicBezTo>
                    <a:pt x="4225" y="608"/>
                    <a:pt x="4225" y="0"/>
                    <a:pt x="3830" y="0"/>
                  </a:cubicBezTo>
                  <a:lnTo>
                    <a:pt x="365" y="0"/>
                  </a:lnTo>
                  <a:cubicBezTo>
                    <a:pt x="61" y="0"/>
                    <a:pt x="0" y="365"/>
                    <a:pt x="152" y="548"/>
                  </a:cubicBezTo>
                  <a:lnTo>
                    <a:pt x="152" y="12827"/>
                  </a:lnTo>
                  <a:cubicBezTo>
                    <a:pt x="152" y="13101"/>
                    <a:pt x="487" y="13192"/>
                    <a:pt x="639" y="13071"/>
                  </a:cubicBezTo>
                  <a:lnTo>
                    <a:pt x="6748" y="13071"/>
                  </a:lnTo>
                  <a:lnTo>
                    <a:pt x="6809" y="13071"/>
                  </a:lnTo>
                  <a:lnTo>
                    <a:pt x="12919" y="13071"/>
                  </a:lnTo>
                  <a:cubicBezTo>
                    <a:pt x="13071" y="13192"/>
                    <a:pt x="13405" y="13101"/>
                    <a:pt x="13405" y="12827"/>
                  </a:cubicBezTo>
                  <a:lnTo>
                    <a:pt x="13405" y="548"/>
                  </a:lnTo>
                  <a:cubicBezTo>
                    <a:pt x="13557" y="365"/>
                    <a:pt x="13496" y="0"/>
                    <a:pt x="13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1811304" y="4058555"/>
              <a:ext cx="41427" cy="88772"/>
            </a:xfrm>
            <a:custGeom>
              <a:avLst/>
              <a:gdLst/>
              <a:ahLst/>
              <a:cxnLst/>
              <a:rect l="l" t="t" r="r" b="b"/>
              <a:pathLst>
                <a:path w="2128" h="4560" extrusionOk="0">
                  <a:moveTo>
                    <a:pt x="1064" y="0"/>
                  </a:moveTo>
                  <a:cubicBezTo>
                    <a:pt x="1064" y="0"/>
                    <a:pt x="0" y="2553"/>
                    <a:pt x="0" y="3253"/>
                  </a:cubicBezTo>
                  <a:cubicBezTo>
                    <a:pt x="0" y="3982"/>
                    <a:pt x="487" y="4560"/>
                    <a:pt x="1064" y="4560"/>
                  </a:cubicBezTo>
                  <a:cubicBezTo>
                    <a:pt x="1672" y="4560"/>
                    <a:pt x="2128" y="3982"/>
                    <a:pt x="2128" y="3253"/>
                  </a:cubicBezTo>
                  <a:cubicBezTo>
                    <a:pt x="2128" y="255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1803030" y="4094648"/>
              <a:ext cx="24879" cy="52679"/>
            </a:xfrm>
            <a:custGeom>
              <a:avLst/>
              <a:gdLst/>
              <a:ahLst/>
              <a:cxnLst/>
              <a:rect l="l" t="t" r="r" b="b"/>
              <a:pathLst>
                <a:path w="1278" h="2706" extrusionOk="0">
                  <a:moveTo>
                    <a:pt x="639" y="0"/>
                  </a:moveTo>
                  <a:cubicBezTo>
                    <a:pt x="639" y="0"/>
                    <a:pt x="1" y="1490"/>
                    <a:pt x="1" y="1915"/>
                  </a:cubicBezTo>
                  <a:cubicBezTo>
                    <a:pt x="1" y="2341"/>
                    <a:pt x="305" y="2706"/>
                    <a:pt x="639" y="2706"/>
                  </a:cubicBezTo>
                  <a:cubicBezTo>
                    <a:pt x="1004" y="2706"/>
                    <a:pt x="1277" y="2341"/>
                    <a:pt x="1277" y="1915"/>
                  </a:cubicBezTo>
                  <a:cubicBezTo>
                    <a:pt x="1277" y="1490"/>
                    <a:pt x="639" y="0"/>
                    <a:pt x="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1914268" y="4143764"/>
              <a:ext cx="249145" cy="91731"/>
            </a:xfrm>
            <a:custGeom>
              <a:avLst/>
              <a:gdLst/>
              <a:ahLst/>
              <a:cxnLst/>
              <a:rect l="l" t="t" r="r" b="b"/>
              <a:pathLst>
                <a:path w="12798" h="4712" extrusionOk="0">
                  <a:moveTo>
                    <a:pt x="12250" y="4590"/>
                  </a:moveTo>
                  <a:cubicBezTo>
                    <a:pt x="12250" y="4590"/>
                    <a:pt x="12250" y="4590"/>
                    <a:pt x="12220" y="4590"/>
                  </a:cubicBezTo>
                  <a:lnTo>
                    <a:pt x="578" y="4590"/>
                  </a:lnTo>
                  <a:cubicBezTo>
                    <a:pt x="548" y="4590"/>
                    <a:pt x="548" y="4590"/>
                    <a:pt x="517" y="4590"/>
                  </a:cubicBezTo>
                  <a:cubicBezTo>
                    <a:pt x="244" y="4712"/>
                    <a:pt x="0" y="4316"/>
                    <a:pt x="274" y="4164"/>
                  </a:cubicBezTo>
                  <a:lnTo>
                    <a:pt x="882" y="3830"/>
                  </a:lnTo>
                  <a:lnTo>
                    <a:pt x="4742" y="1611"/>
                  </a:lnTo>
                  <a:lnTo>
                    <a:pt x="4742" y="243"/>
                  </a:lnTo>
                  <a:cubicBezTo>
                    <a:pt x="4742" y="122"/>
                    <a:pt x="4864" y="0"/>
                    <a:pt x="5016" y="0"/>
                  </a:cubicBezTo>
                  <a:cubicBezTo>
                    <a:pt x="5077" y="0"/>
                    <a:pt x="5107" y="31"/>
                    <a:pt x="5168" y="31"/>
                  </a:cubicBezTo>
                  <a:lnTo>
                    <a:pt x="7630" y="31"/>
                  </a:lnTo>
                  <a:cubicBezTo>
                    <a:pt x="7660" y="31"/>
                    <a:pt x="7721" y="0"/>
                    <a:pt x="7782" y="0"/>
                  </a:cubicBezTo>
                  <a:cubicBezTo>
                    <a:pt x="7934" y="0"/>
                    <a:pt x="8055" y="122"/>
                    <a:pt x="8055" y="243"/>
                  </a:cubicBezTo>
                  <a:lnTo>
                    <a:pt x="8055" y="1611"/>
                  </a:lnTo>
                  <a:lnTo>
                    <a:pt x="8207" y="1672"/>
                  </a:lnTo>
                  <a:lnTo>
                    <a:pt x="10213" y="2827"/>
                  </a:lnTo>
                  <a:lnTo>
                    <a:pt x="12523" y="4164"/>
                  </a:lnTo>
                  <a:cubicBezTo>
                    <a:pt x="12797" y="4316"/>
                    <a:pt x="12554" y="4712"/>
                    <a:pt x="1225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1868714" y="3485763"/>
              <a:ext cx="207718" cy="333751"/>
            </a:xfrm>
            <a:custGeom>
              <a:avLst/>
              <a:gdLst/>
              <a:ahLst/>
              <a:cxnLst/>
              <a:rect l="l" t="t" r="r" b="b"/>
              <a:pathLst>
                <a:path w="10670" h="17144" extrusionOk="0">
                  <a:moveTo>
                    <a:pt x="10427" y="10912"/>
                  </a:moveTo>
                  <a:cubicBezTo>
                    <a:pt x="10396" y="10730"/>
                    <a:pt x="10335" y="10578"/>
                    <a:pt x="10275" y="10396"/>
                  </a:cubicBezTo>
                  <a:cubicBezTo>
                    <a:pt x="10001" y="9727"/>
                    <a:pt x="9576" y="9089"/>
                    <a:pt x="9059" y="8572"/>
                  </a:cubicBezTo>
                  <a:cubicBezTo>
                    <a:pt x="8421" y="7934"/>
                    <a:pt x="7661" y="7508"/>
                    <a:pt x="7053" y="6809"/>
                  </a:cubicBezTo>
                  <a:cubicBezTo>
                    <a:pt x="7022" y="6779"/>
                    <a:pt x="6992" y="6718"/>
                    <a:pt x="6931" y="6687"/>
                  </a:cubicBezTo>
                  <a:cubicBezTo>
                    <a:pt x="6658" y="6323"/>
                    <a:pt x="6506" y="5867"/>
                    <a:pt x="6506" y="5411"/>
                  </a:cubicBezTo>
                  <a:lnTo>
                    <a:pt x="6506" y="335"/>
                  </a:lnTo>
                  <a:cubicBezTo>
                    <a:pt x="6566" y="183"/>
                    <a:pt x="6475" y="0"/>
                    <a:pt x="6293" y="0"/>
                  </a:cubicBezTo>
                  <a:lnTo>
                    <a:pt x="4651" y="0"/>
                  </a:lnTo>
                  <a:cubicBezTo>
                    <a:pt x="4591" y="0"/>
                    <a:pt x="4530" y="31"/>
                    <a:pt x="4499" y="61"/>
                  </a:cubicBezTo>
                  <a:cubicBezTo>
                    <a:pt x="4439" y="91"/>
                    <a:pt x="4378" y="152"/>
                    <a:pt x="4378" y="274"/>
                  </a:cubicBezTo>
                  <a:lnTo>
                    <a:pt x="4378" y="5411"/>
                  </a:lnTo>
                  <a:cubicBezTo>
                    <a:pt x="4378" y="6779"/>
                    <a:pt x="3071" y="7295"/>
                    <a:pt x="2159" y="7994"/>
                  </a:cubicBezTo>
                  <a:cubicBezTo>
                    <a:pt x="791" y="9058"/>
                    <a:pt x="1" y="10760"/>
                    <a:pt x="31" y="12432"/>
                  </a:cubicBezTo>
                  <a:cubicBezTo>
                    <a:pt x="31" y="13800"/>
                    <a:pt x="578" y="15137"/>
                    <a:pt x="1733" y="16080"/>
                  </a:cubicBezTo>
                  <a:cubicBezTo>
                    <a:pt x="1764" y="16110"/>
                    <a:pt x="1794" y="16140"/>
                    <a:pt x="1794" y="16140"/>
                  </a:cubicBezTo>
                  <a:cubicBezTo>
                    <a:pt x="1977" y="16262"/>
                    <a:pt x="2129" y="16384"/>
                    <a:pt x="2311" y="16475"/>
                  </a:cubicBezTo>
                  <a:cubicBezTo>
                    <a:pt x="3101" y="16961"/>
                    <a:pt x="4044" y="17113"/>
                    <a:pt x="5016" y="17113"/>
                  </a:cubicBezTo>
                  <a:cubicBezTo>
                    <a:pt x="6171" y="17143"/>
                    <a:pt x="7448" y="17083"/>
                    <a:pt x="8451" y="16475"/>
                  </a:cubicBezTo>
                  <a:cubicBezTo>
                    <a:pt x="9758" y="15715"/>
                    <a:pt x="10487" y="14225"/>
                    <a:pt x="10609" y="12736"/>
                  </a:cubicBezTo>
                  <a:cubicBezTo>
                    <a:pt x="10670" y="12128"/>
                    <a:pt x="10609" y="11520"/>
                    <a:pt x="10427" y="10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1860420" y="3683825"/>
              <a:ext cx="190548" cy="126811"/>
            </a:xfrm>
            <a:custGeom>
              <a:avLst/>
              <a:gdLst/>
              <a:ahLst/>
              <a:cxnLst/>
              <a:rect l="l" t="t" r="r" b="b"/>
              <a:pathLst>
                <a:path w="9788" h="6514" extrusionOk="0">
                  <a:moveTo>
                    <a:pt x="4915" y="1"/>
                  </a:moveTo>
                  <a:cubicBezTo>
                    <a:pt x="4847" y="1"/>
                    <a:pt x="4779" y="3"/>
                    <a:pt x="4712" y="9"/>
                  </a:cubicBezTo>
                  <a:cubicBezTo>
                    <a:pt x="4317" y="39"/>
                    <a:pt x="3952" y="130"/>
                    <a:pt x="3557" y="252"/>
                  </a:cubicBezTo>
                  <a:cubicBezTo>
                    <a:pt x="3192" y="343"/>
                    <a:pt x="2827" y="434"/>
                    <a:pt x="2432" y="434"/>
                  </a:cubicBezTo>
                  <a:cubicBezTo>
                    <a:pt x="1763" y="434"/>
                    <a:pt x="1095" y="282"/>
                    <a:pt x="426" y="191"/>
                  </a:cubicBezTo>
                  <a:cubicBezTo>
                    <a:pt x="183" y="769"/>
                    <a:pt x="31" y="1437"/>
                    <a:pt x="31" y="2106"/>
                  </a:cubicBezTo>
                  <a:cubicBezTo>
                    <a:pt x="0" y="3504"/>
                    <a:pt x="578" y="4720"/>
                    <a:pt x="1581" y="5541"/>
                  </a:cubicBezTo>
                  <a:cubicBezTo>
                    <a:pt x="1611" y="5571"/>
                    <a:pt x="1642" y="5602"/>
                    <a:pt x="1672" y="5602"/>
                  </a:cubicBezTo>
                  <a:cubicBezTo>
                    <a:pt x="2402" y="6179"/>
                    <a:pt x="3374" y="6483"/>
                    <a:pt x="4590" y="6513"/>
                  </a:cubicBezTo>
                  <a:lnTo>
                    <a:pt x="4925" y="6513"/>
                  </a:lnTo>
                  <a:cubicBezTo>
                    <a:pt x="5806" y="6513"/>
                    <a:pt x="6931" y="6422"/>
                    <a:pt x="7812" y="5906"/>
                  </a:cubicBezTo>
                  <a:cubicBezTo>
                    <a:pt x="8906" y="5237"/>
                    <a:pt x="9636" y="3960"/>
                    <a:pt x="9757" y="2501"/>
                  </a:cubicBezTo>
                  <a:cubicBezTo>
                    <a:pt x="9788" y="1924"/>
                    <a:pt x="9757" y="1377"/>
                    <a:pt x="9605" y="830"/>
                  </a:cubicBezTo>
                  <a:cubicBezTo>
                    <a:pt x="9545" y="708"/>
                    <a:pt x="9514" y="586"/>
                    <a:pt x="9484" y="465"/>
                  </a:cubicBezTo>
                  <a:cubicBezTo>
                    <a:pt x="9393" y="495"/>
                    <a:pt x="9271" y="526"/>
                    <a:pt x="9180" y="556"/>
                  </a:cubicBezTo>
                  <a:cubicBezTo>
                    <a:pt x="8907" y="606"/>
                    <a:pt x="8614" y="655"/>
                    <a:pt x="8317" y="655"/>
                  </a:cubicBezTo>
                  <a:cubicBezTo>
                    <a:pt x="8250" y="655"/>
                    <a:pt x="8183" y="653"/>
                    <a:pt x="8116" y="647"/>
                  </a:cubicBezTo>
                  <a:cubicBezTo>
                    <a:pt x="7721" y="647"/>
                    <a:pt x="7356" y="556"/>
                    <a:pt x="6991" y="434"/>
                  </a:cubicBezTo>
                  <a:cubicBezTo>
                    <a:pt x="6627" y="313"/>
                    <a:pt x="6262" y="161"/>
                    <a:pt x="5867" y="100"/>
                  </a:cubicBezTo>
                  <a:cubicBezTo>
                    <a:pt x="5544" y="50"/>
                    <a:pt x="5222" y="1"/>
                    <a:pt x="4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1725511" y="3714175"/>
              <a:ext cx="37300" cy="37884"/>
            </a:xfrm>
            <a:custGeom>
              <a:avLst/>
              <a:gdLst/>
              <a:ahLst/>
              <a:cxnLst/>
              <a:rect l="l" t="t" r="r" b="b"/>
              <a:pathLst>
                <a:path w="1916" h="1946" extrusionOk="0">
                  <a:moveTo>
                    <a:pt x="943" y="0"/>
                  </a:moveTo>
                  <a:cubicBezTo>
                    <a:pt x="426" y="0"/>
                    <a:pt x="1" y="456"/>
                    <a:pt x="1" y="973"/>
                  </a:cubicBezTo>
                  <a:cubicBezTo>
                    <a:pt x="1" y="1520"/>
                    <a:pt x="426" y="1945"/>
                    <a:pt x="943" y="1945"/>
                  </a:cubicBezTo>
                  <a:cubicBezTo>
                    <a:pt x="1490" y="1945"/>
                    <a:pt x="1916" y="1520"/>
                    <a:pt x="1916" y="973"/>
                  </a:cubicBezTo>
                  <a:cubicBezTo>
                    <a:pt x="1916" y="456"/>
                    <a:pt x="1490" y="0"/>
                    <a:pt x="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1843270" y="3733097"/>
              <a:ext cx="37300" cy="37300"/>
            </a:xfrm>
            <a:custGeom>
              <a:avLst/>
              <a:gdLst/>
              <a:ahLst/>
              <a:cxnLst/>
              <a:rect l="l" t="t" r="r" b="b"/>
              <a:pathLst>
                <a:path w="1916" h="1916" extrusionOk="0">
                  <a:moveTo>
                    <a:pt x="974" y="1"/>
                  </a:moveTo>
                  <a:cubicBezTo>
                    <a:pt x="426" y="1"/>
                    <a:pt x="1" y="426"/>
                    <a:pt x="1" y="973"/>
                  </a:cubicBezTo>
                  <a:cubicBezTo>
                    <a:pt x="1" y="1490"/>
                    <a:pt x="426" y="1916"/>
                    <a:pt x="974" y="1916"/>
                  </a:cubicBezTo>
                  <a:cubicBezTo>
                    <a:pt x="1490" y="1916"/>
                    <a:pt x="1916" y="1490"/>
                    <a:pt x="1916" y="973"/>
                  </a:cubicBezTo>
                  <a:cubicBezTo>
                    <a:pt x="1916" y="426"/>
                    <a:pt x="1490" y="1"/>
                    <a:pt x="9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1799468" y="3759729"/>
              <a:ext cx="22504" cy="23088"/>
            </a:xfrm>
            <a:custGeom>
              <a:avLst/>
              <a:gdLst/>
              <a:ahLst/>
              <a:cxnLst/>
              <a:rect l="l" t="t" r="r" b="b"/>
              <a:pathLst>
                <a:path w="1156" h="1186" extrusionOk="0">
                  <a:moveTo>
                    <a:pt x="578" y="0"/>
                  </a:moveTo>
                  <a:cubicBezTo>
                    <a:pt x="243" y="0"/>
                    <a:pt x="0" y="274"/>
                    <a:pt x="0" y="578"/>
                  </a:cubicBezTo>
                  <a:cubicBezTo>
                    <a:pt x="0" y="912"/>
                    <a:pt x="243" y="1186"/>
                    <a:pt x="578" y="1186"/>
                  </a:cubicBezTo>
                  <a:cubicBezTo>
                    <a:pt x="912" y="1186"/>
                    <a:pt x="1155" y="912"/>
                    <a:pt x="1155" y="578"/>
                  </a:cubicBezTo>
                  <a:cubicBezTo>
                    <a:pt x="1155" y="274"/>
                    <a:pt x="912"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1776983" y="3707653"/>
              <a:ext cx="18358" cy="18358"/>
            </a:xfrm>
            <a:custGeom>
              <a:avLst/>
              <a:gdLst/>
              <a:ahLst/>
              <a:cxnLst/>
              <a:rect l="l" t="t" r="r" b="b"/>
              <a:pathLst>
                <a:path w="943" h="943" extrusionOk="0">
                  <a:moveTo>
                    <a:pt x="456" y="1"/>
                  </a:moveTo>
                  <a:cubicBezTo>
                    <a:pt x="213" y="1"/>
                    <a:pt x="0" y="213"/>
                    <a:pt x="0" y="487"/>
                  </a:cubicBezTo>
                  <a:cubicBezTo>
                    <a:pt x="0" y="730"/>
                    <a:pt x="213" y="943"/>
                    <a:pt x="456" y="943"/>
                  </a:cubicBezTo>
                  <a:cubicBezTo>
                    <a:pt x="730" y="943"/>
                    <a:pt x="943" y="730"/>
                    <a:pt x="943" y="487"/>
                  </a:cubicBezTo>
                  <a:cubicBezTo>
                    <a:pt x="943" y="213"/>
                    <a:pt x="730"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1765147" y="3740787"/>
              <a:ext cx="12440" cy="12459"/>
            </a:xfrm>
            <a:custGeom>
              <a:avLst/>
              <a:gdLst/>
              <a:ahLst/>
              <a:cxnLst/>
              <a:rect l="l" t="t" r="r" b="b"/>
              <a:pathLst>
                <a:path w="639" h="640" extrusionOk="0">
                  <a:moveTo>
                    <a:pt x="335" y="1"/>
                  </a:moveTo>
                  <a:cubicBezTo>
                    <a:pt x="152" y="1"/>
                    <a:pt x="0" y="153"/>
                    <a:pt x="0" y="335"/>
                  </a:cubicBezTo>
                  <a:cubicBezTo>
                    <a:pt x="0" y="518"/>
                    <a:pt x="152" y="639"/>
                    <a:pt x="335" y="639"/>
                  </a:cubicBezTo>
                  <a:cubicBezTo>
                    <a:pt x="517" y="639"/>
                    <a:pt x="638" y="518"/>
                    <a:pt x="638" y="335"/>
                  </a:cubicBezTo>
                  <a:cubicBezTo>
                    <a:pt x="638" y="153"/>
                    <a:pt x="517"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1713090" y="3773920"/>
              <a:ext cx="12459" cy="12459"/>
            </a:xfrm>
            <a:custGeom>
              <a:avLst/>
              <a:gdLst/>
              <a:ahLst/>
              <a:cxnLst/>
              <a:rect l="l" t="t" r="r" b="b"/>
              <a:pathLst>
                <a:path w="640" h="640" extrusionOk="0">
                  <a:moveTo>
                    <a:pt x="305" y="1"/>
                  </a:moveTo>
                  <a:cubicBezTo>
                    <a:pt x="153" y="1"/>
                    <a:pt x="1" y="153"/>
                    <a:pt x="1" y="335"/>
                  </a:cubicBezTo>
                  <a:cubicBezTo>
                    <a:pt x="1" y="518"/>
                    <a:pt x="153" y="639"/>
                    <a:pt x="305" y="639"/>
                  </a:cubicBezTo>
                  <a:cubicBezTo>
                    <a:pt x="487" y="639"/>
                    <a:pt x="639" y="518"/>
                    <a:pt x="639" y="335"/>
                  </a:cubicBezTo>
                  <a:cubicBezTo>
                    <a:pt x="639" y="153"/>
                    <a:pt x="487"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1819597" y="3702338"/>
              <a:ext cx="12459" cy="12440"/>
            </a:xfrm>
            <a:custGeom>
              <a:avLst/>
              <a:gdLst/>
              <a:ahLst/>
              <a:cxnLst/>
              <a:rect l="l" t="t" r="r" b="b"/>
              <a:pathLst>
                <a:path w="640" h="639" extrusionOk="0">
                  <a:moveTo>
                    <a:pt x="335" y="0"/>
                  </a:moveTo>
                  <a:cubicBezTo>
                    <a:pt x="153" y="0"/>
                    <a:pt x="1" y="152"/>
                    <a:pt x="1" y="334"/>
                  </a:cubicBezTo>
                  <a:cubicBezTo>
                    <a:pt x="1" y="517"/>
                    <a:pt x="153" y="638"/>
                    <a:pt x="335" y="638"/>
                  </a:cubicBezTo>
                  <a:cubicBezTo>
                    <a:pt x="517" y="638"/>
                    <a:pt x="639" y="517"/>
                    <a:pt x="639" y="334"/>
                  </a:cubicBezTo>
                  <a:cubicBezTo>
                    <a:pt x="639" y="152"/>
                    <a:pt x="517"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1752142" y="3762104"/>
              <a:ext cx="18377" cy="18358"/>
            </a:xfrm>
            <a:custGeom>
              <a:avLst/>
              <a:gdLst/>
              <a:ahLst/>
              <a:cxnLst/>
              <a:rect l="l" t="t" r="r" b="b"/>
              <a:pathLst>
                <a:path w="944" h="943" extrusionOk="0">
                  <a:moveTo>
                    <a:pt x="487" y="0"/>
                  </a:moveTo>
                  <a:cubicBezTo>
                    <a:pt x="214" y="0"/>
                    <a:pt x="1" y="213"/>
                    <a:pt x="1" y="456"/>
                  </a:cubicBezTo>
                  <a:cubicBezTo>
                    <a:pt x="1" y="730"/>
                    <a:pt x="214" y="942"/>
                    <a:pt x="487" y="942"/>
                  </a:cubicBezTo>
                  <a:cubicBezTo>
                    <a:pt x="730" y="942"/>
                    <a:pt x="943" y="730"/>
                    <a:pt x="943" y="456"/>
                  </a:cubicBezTo>
                  <a:cubicBezTo>
                    <a:pt x="943" y="213"/>
                    <a:pt x="730"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1738534" y="3647304"/>
              <a:ext cx="63931" cy="106526"/>
            </a:xfrm>
            <a:custGeom>
              <a:avLst/>
              <a:gdLst/>
              <a:ahLst/>
              <a:cxnLst/>
              <a:rect l="l" t="t" r="r" b="b"/>
              <a:pathLst>
                <a:path w="3284" h="5472" extrusionOk="0">
                  <a:moveTo>
                    <a:pt x="1734" y="395"/>
                  </a:moveTo>
                  <a:cubicBezTo>
                    <a:pt x="1582" y="183"/>
                    <a:pt x="1399" y="0"/>
                    <a:pt x="1308" y="0"/>
                  </a:cubicBezTo>
                  <a:lnTo>
                    <a:pt x="1" y="0"/>
                  </a:lnTo>
                  <a:cubicBezTo>
                    <a:pt x="427" y="639"/>
                    <a:pt x="700" y="1399"/>
                    <a:pt x="852" y="2189"/>
                  </a:cubicBezTo>
                  <a:cubicBezTo>
                    <a:pt x="1095" y="3253"/>
                    <a:pt x="1156" y="4377"/>
                    <a:pt x="974" y="5472"/>
                  </a:cubicBezTo>
                  <a:cubicBezTo>
                    <a:pt x="1430" y="5441"/>
                    <a:pt x="1885" y="5441"/>
                    <a:pt x="2341" y="5411"/>
                  </a:cubicBezTo>
                  <a:cubicBezTo>
                    <a:pt x="2524" y="5380"/>
                    <a:pt x="2737" y="5411"/>
                    <a:pt x="2919" y="5411"/>
                  </a:cubicBezTo>
                  <a:cubicBezTo>
                    <a:pt x="2919" y="5411"/>
                    <a:pt x="2980" y="5380"/>
                    <a:pt x="3010" y="5380"/>
                  </a:cubicBezTo>
                  <a:cubicBezTo>
                    <a:pt x="3010" y="5289"/>
                    <a:pt x="3132" y="4833"/>
                    <a:pt x="3162" y="4742"/>
                  </a:cubicBezTo>
                  <a:cubicBezTo>
                    <a:pt x="3284" y="3861"/>
                    <a:pt x="3132" y="2918"/>
                    <a:pt x="2767" y="2098"/>
                  </a:cubicBezTo>
                  <a:cubicBezTo>
                    <a:pt x="2585" y="1672"/>
                    <a:pt x="2372" y="1277"/>
                    <a:pt x="2098" y="912"/>
                  </a:cubicBezTo>
                  <a:cubicBezTo>
                    <a:pt x="2037" y="821"/>
                    <a:pt x="1885" y="608"/>
                    <a:pt x="1734"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1917227" y="3391092"/>
              <a:ext cx="12440" cy="1024283"/>
            </a:xfrm>
            <a:custGeom>
              <a:avLst/>
              <a:gdLst/>
              <a:ahLst/>
              <a:cxnLst/>
              <a:rect l="l" t="t" r="r" b="b"/>
              <a:pathLst>
                <a:path w="639" h="52615" extrusionOk="0">
                  <a:moveTo>
                    <a:pt x="0" y="334"/>
                  </a:moveTo>
                  <a:lnTo>
                    <a:pt x="0" y="52615"/>
                  </a:lnTo>
                  <a:lnTo>
                    <a:pt x="639" y="52615"/>
                  </a:lnTo>
                  <a:lnTo>
                    <a:pt x="639" y="334"/>
                  </a:lnTo>
                  <a:cubicBezTo>
                    <a:pt x="639" y="152"/>
                    <a:pt x="487" y="0"/>
                    <a:pt x="304" y="0"/>
                  </a:cubicBezTo>
                  <a:cubicBezTo>
                    <a:pt x="122" y="0"/>
                    <a:pt x="0" y="152"/>
                    <a:pt x="0"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1917227" y="3581620"/>
              <a:ext cx="246186" cy="11252"/>
            </a:xfrm>
            <a:custGeom>
              <a:avLst/>
              <a:gdLst/>
              <a:ahLst/>
              <a:cxnLst/>
              <a:rect l="l" t="t" r="r" b="b"/>
              <a:pathLst>
                <a:path w="12646" h="578" extrusionOk="0">
                  <a:moveTo>
                    <a:pt x="0" y="578"/>
                  </a:moveTo>
                  <a:lnTo>
                    <a:pt x="12341" y="578"/>
                  </a:lnTo>
                  <a:cubicBezTo>
                    <a:pt x="12523" y="578"/>
                    <a:pt x="12645" y="456"/>
                    <a:pt x="12645" y="274"/>
                  </a:cubicBezTo>
                  <a:lnTo>
                    <a:pt x="12645" y="274"/>
                  </a:lnTo>
                  <a:cubicBezTo>
                    <a:pt x="12645" y="122"/>
                    <a:pt x="12523" y="0"/>
                    <a:pt x="12341" y="0"/>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1937940" y="3561491"/>
              <a:ext cx="51511" cy="51511"/>
            </a:xfrm>
            <a:custGeom>
              <a:avLst/>
              <a:gdLst/>
              <a:ahLst/>
              <a:cxnLst/>
              <a:rect l="l" t="t" r="r" b="b"/>
              <a:pathLst>
                <a:path w="2646" h="2646" extrusionOk="0">
                  <a:moveTo>
                    <a:pt x="1" y="1338"/>
                  </a:moveTo>
                  <a:cubicBezTo>
                    <a:pt x="1" y="2068"/>
                    <a:pt x="609" y="2645"/>
                    <a:pt x="1338" y="2645"/>
                  </a:cubicBezTo>
                  <a:cubicBezTo>
                    <a:pt x="2068" y="2645"/>
                    <a:pt x="2645" y="2068"/>
                    <a:pt x="2645" y="1338"/>
                  </a:cubicBezTo>
                  <a:cubicBezTo>
                    <a:pt x="2645" y="609"/>
                    <a:pt x="2068" y="1"/>
                    <a:pt x="1338" y="1"/>
                  </a:cubicBezTo>
                  <a:cubicBezTo>
                    <a:pt x="609" y="1"/>
                    <a:pt x="1" y="609"/>
                    <a:pt x="1" y="13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1917227" y="4232516"/>
              <a:ext cx="246186" cy="11272"/>
            </a:xfrm>
            <a:custGeom>
              <a:avLst/>
              <a:gdLst/>
              <a:ahLst/>
              <a:cxnLst/>
              <a:rect l="l" t="t" r="r" b="b"/>
              <a:pathLst>
                <a:path w="12646" h="579" extrusionOk="0">
                  <a:moveTo>
                    <a:pt x="0" y="578"/>
                  </a:moveTo>
                  <a:lnTo>
                    <a:pt x="12341" y="578"/>
                  </a:lnTo>
                  <a:cubicBezTo>
                    <a:pt x="12523" y="578"/>
                    <a:pt x="12645" y="456"/>
                    <a:pt x="12645" y="274"/>
                  </a:cubicBezTo>
                  <a:lnTo>
                    <a:pt x="12645" y="274"/>
                  </a:lnTo>
                  <a:cubicBezTo>
                    <a:pt x="12645" y="122"/>
                    <a:pt x="12523" y="1"/>
                    <a:pt x="12341" y="1"/>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1937940" y="4212406"/>
              <a:ext cx="51511" cy="51492"/>
            </a:xfrm>
            <a:custGeom>
              <a:avLst/>
              <a:gdLst/>
              <a:ahLst/>
              <a:cxnLst/>
              <a:rect l="l" t="t" r="r" b="b"/>
              <a:pathLst>
                <a:path w="2646" h="2645" extrusionOk="0">
                  <a:moveTo>
                    <a:pt x="1" y="1337"/>
                  </a:moveTo>
                  <a:cubicBezTo>
                    <a:pt x="1" y="2067"/>
                    <a:pt x="609" y="2644"/>
                    <a:pt x="1338" y="2644"/>
                  </a:cubicBezTo>
                  <a:cubicBezTo>
                    <a:pt x="2068" y="2644"/>
                    <a:pt x="2645" y="2067"/>
                    <a:pt x="2645" y="1337"/>
                  </a:cubicBezTo>
                  <a:cubicBezTo>
                    <a:pt x="2645" y="608"/>
                    <a:pt x="2068" y="0"/>
                    <a:pt x="1338" y="0"/>
                  </a:cubicBezTo>
                  <a:cubicBezTo>
                    <a:pt x="609" y="0"/>
                    <a:pt x="1" y="608"/>
                    <a:pt x="1" y="13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2062785" y="4360320"/>
              <a:ext cx="462158" cy="55054"/>
            </a:xfrm>
            <a:custGeom>
              <a:avLst/>
              <a:gdLst/>
              <a:ahLst/>
              <a:cxnLst/>
              <a:rect l="l" t="t" r="r" b="b"/>
              <a:pathLst>
                <a:path w="23740" h="2828" extrusionOk="0">
                  <a:moveTo>
                    <a:pt x="23739" y="2828"/>
                  </a:moveTo>
                  <a:lnTo>
                    <a:pt x="0" y="2828"/>
                  </a:lnTo>
                  <a:cubicBezTo>
                    <a:pt x="0" y="2037"/>
                    <a:pt x="304" y="1338"/>
                    <a:pt x="821" y="822"/>
                  </a:cubicBezTo>
                  <a:cubicBezTo>
                    <a:pt x="1338" y="305"/>
                    <a:pt x="2037" y="1"/>
                    <a:pt x="2827" y="1"/>
                  </a:cubicBezTo>
                  <a:lnTo>
                    <a:pt x="20912" y="1"/>
                  </a:lnTo>
                  <a:cubicBezTo>
                    <a:pt x="22463" y="1"/>
                    <a:pt x="23739" y="1278"/>
                    <a:pt x="23739" y="28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2159247" y="4049074"/>
              <a:ext cx="259190" cy="366904"/>
            </a:xfrm>
            <a:custGeom>
              <a:avLst/>
              <a:gdLst/>
              <a:ahLst/>
              <a:cxnLst/>
              <a:rect l="l" t="t" r="r" b="b"/>
              <a:pathLst>
                <a:path w="13314" h="18847" extrusionOk="0">
                  <a:moveTo>
                    <a:pt x="13284" y="16566"/>
                  </a:moveTo>
                  <a:cubicBezTo>
                    <a:pt x="13253" y="17114"/>
                    <a:pt x="13132" y="17661"/>
                    <a:pt x="12767" y="18086"/>
                  </a:cubicBezTo>
                  <a:cubicBezTo>
                    <a:pt x="12402" y="18573"/>
                    <a:pt x="11825" y="18755"/>
                    <a:pt x="11247" y="18785"/>
                  </a:cubicBezTo>
                  <a:cubicBezTo>
                    <a:pt x="10487" y="18846"/>
                    <a:pt x="9697" y="18816"/>
                    <a:pt x="8907" y="18816"/>
                  </a:cubicBezTo>
                  <a:cubicBezTo>
                    <a:pt x="8147" y="18816"/>
                    <a:pt x="7387" y="18785"/>
                    <a:pt x="6627" y="18755"/>
                  </a:cubicBezTo>
                  <a:cubicBezTo>
                    <a:pt x="5867" y="18785"/>
                    <a:pt x="5107" y="18816"/>
                    <a:pt x="4347" y="18816"/>
                  </a:cubicBezTo>
                  <a:cubicBezTo>
                    <a:pt x="3587" y="18816"/>
                    <a:pt x="2797" y="18846"/>
                    <a:pt x="2007" y="18785"/>
                  </a:cubicBezTo>
                  <a:cubicBezTo>
                    <a:pt x="1429" y="18755"/>
                    <a:pt x="882" y="18573"/>
                    <a:pt x="487" y="18086"/>
                  </a:cubicBezTo>
                  <a:cubicBezTo>
                    <a:pt x="153" y="17661"/>
                    <a:pt x="1" y="17114"/>
                    <a:pt x="1" y="16566"/>
                  </a:cubicBezTo>
                  <a:lnTo>
                    <a:pt x="1" y="16475"/>
                  </a:lnTo>
                  <a:cubicBezTo>
                    <a:pt x="1" y="15138"/>
                    <a:pt x="578" y="13892"/>
                    <a:pt x="1125" y="12706"/>
                  </a:cubicBezTo>
                  <a:cubicBezTo>
                    <a:pt x="1247" y="12463"/>
                    <a:pt x="1368" y="12190"/>
                    <a:pt x="1490" y="11946"/>
                  </a:cubicBezTo>
                  <a:cubicBezTo>
                    <a:pt x="2280" y="10335"/>
                    <a:pt x="3162" y="8785"/>
                    <a:pt x="4104" y="7235"/>
                  </a:cubicBezTo>
                  <a:cubicBezTo>
                    <a:pt x="4651" y="6293"/>
                    <a:pt x="4925" y="5229"/>
                    <a:pt x="4925" y="4135"/>
                  </a:cubicBezTo>
                  <a:cubicBezTo>
                    <a:pt x="4925" y="2433"/>
                    <a:pt x="4925" y="31"/>
                    <a:pt x="4925" y="31"/>
                  </a:cubicBezTo>
                  <a:cubicBezTo>
                    <a:pt x="4925" y="31"/>
                    <a:pt x="4925" y="1"/>
                    <a:pt x="4925" y="1"/>
                  </a:cubicBezTo>
                  <a:lnTo>
                    <a:pt x="8329" y="1"/>
                  </a:lnTo>
                  <a:lnTo>
                    <a:pt x="8329" y="1"/>
                  </a:lnTo>
                  <a:lnTo>
                    <a:pt x="8329" y="4135"/>
                  </a:lnTo>
                  <a:cubicBezTo>
                    <a:pt x="8329" y="5229"/>
                    <a:pt x="8633" y="6293"/>
                    <a:pt x="9180" y="7235"/>
                  </a:cubicBezTo>
                  <a:cubicBezTo>
                    <a:pt x="9211" y="7265"/>
                    <a:pt x="9211" y="7265"/>
                    <a:pt x="9211" y="7265"/>
                  </a:cubicBezTo>
                  <a:cubicBezTo>
                    <a:pt x="10244" y="9028"/>
                    <a:pt x="11277" y="10822"/>
                    <a:pt x="12129" y="12706"/>
                  </a:cubicBezTo>
                  <a:cubicBezTo>
                    <a:pt x="12220" y="12889"/>
                    <a:pt x="12311" y="13071"/>
                    <a:pt x="12402" y="13253"/>
                  </a:cubicBezTo>
                  <a:cubicBezTo>
                    <a:pt x="12858" y="14287"/>
                    <a:pt x="13314" y="15411"/>
                    <a:pt x="13284" y="165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2150369" y="4246728"/>
              <a:ext cx="242623" cy="160957"/>
            </a:xfrm>
            <a:custGeom>
              <a:avLst/>
              <a:gdLst/>
              <a:ahLst/>
              <a:cxnLst/>
              <a:rect l="l" t="t" r="r" b="b"/>
              <a:pathLst>
                <a:path w="12463" h="8268" extrusionOk="0">
                  <a:moveTo>
                    <a:pt x="2493" y="0"/>
                  </a:moveTo>
                  <a:cubicBezTo>
                    <a:pt x="2128" y="638"/>
                    <a:pt x="1764" y="1307"/>
                    <a:pt x="1460" y="1976"/>
                  </a:cubicBezTo>
                  <a:cubicBezTo>
                    <a:pt x="1338" y="2219"/>
                    <a:pt x="1216" y="2462"/>
                    <a:pt x="1095" y="2736"/>
                  </a:cubicBezTo>
                  <a:lnTo>
                    <a:pt x="1064" y="2796"/>
                  </a:lnTo>
                  <a:cubicBezTo>
                    <a:pt x="548" y="3921"/>
                    <a:pt x="1" y="5106"/>
                    <a:pt x="1" y="6322"/>
                  </a:cubicBezTo>
                  <a:lnTo>
                    <a:pt x="1" y="6413"/>
                  </a:lnTo>
                  <a:cubicBezTo>
                    <a:pt x="1" y="6748"/>
                    <a:pt x="92" y="7295"/>
                    <a:pt x="396" y="7690"/>
                  </a:cubicBezTo>
                  <a:cubicBezTo>
                    <a:pt x="669" y="7994"/>
                    <a:pt x="1034" y="8176"/>
                    <a:pt x="1642" y="8207"/>
                  </a:cubicBezTo>
                  <a:cubicBezTo>
                    <a:pt x="1946" y="8237"/>
                    <a:pt x="2280" y="8268"/>
                    <a:pt x="2706" y="8268"/>
                  </a:cubicBezTo>
                  <a:cubicBezTo>
                    <a:pt x="2979" y="8268"/>
                    <a:pt x="3222" y="8268"/>
                    <a:pt x="3496" y="8237"/>
                  </a:cubicBezTo>
                  <a:lnTo>
                    <a:pt x="3922" y="8237"/>
                  </a:lnTo>
                  <a:cubicBezTo>
                    <a:pt x="4651" y="8237"/>
                    <a:pt x="5381" y="8207"/>
                    <a:pt x="6201" y="8176"/>
                  </a:cubicBezTo>
                  <a:lnTo>
                    <a:pt x="6232" y="8176"/>
                  </a:lnTo>
                  <a:cubicBezTo>
                    <a:pt x="7052" y="8207"/>
                    <a:pt x="7782" y="8237"/>
                    <a:pt x="8511" y="8237"/>
                  </a:cubicBezTo>
                  <a:lnTo>
                    <a:pt x="8967" y="8237"/>
                  </a:lnTo>
                  <a:cubicBezTo>
                    <a:pt x="9210" y="8268"/>
                    <a:pt x="9454" y="8268"/>
                    <a:pt x="9727" y="8268"/>
                  </a:cubicBezTo>
                  <a:cubicBezTo>
                    <a:pt x="10153" y="8268"/>
                    <a:pt x="10487" y="8237"/>
                    <a:pt x="10821" y="8207"/>
                  </a:cubicBezTo>
                  <a:cubicBezTo>
                    <a:pt x="11399" y="8176"/>
                    <a:pt x="11794" y="7994"/>
                    <a:pt x="12037" y="7690"/>
                  </a:cubicBezTo>
                  <a:cubicBezTo>
                    <a:pt x="12341" y="7295"/>
                    <a:pt x="12432" y="6748"/>
                    <a:pt x="12432" y="6383"/>
                  </a:cubicBezTo>
                  <a:cubicBezTo>
                    <a:pt x="12463" y="5289"/>
                    <a:pt x="12007" y="4195"/>
                    <a:pt x="11581" y="3283"/>
                  </a:cubicBezTo>
                  <a:cubicBezTo>
                    <a:pt x="11551" y="3161"/>
                    <a:pt x="11490" y="3040"/>
                    <a:pt x="11429" y="2948"/>
                  </a:cubicBezTo>
                  <a:cubicBezTo>
                    <a:pt x="11399" y="2857"/>
                    <a:pt x="11369" y="2796"/>
                    <a:pt x="11338" y="2736"/>
                  </a:cubicBezTo>
                  <a:cubicBezTo>
                    <a:pt x="11034" y="2097"/>
                    <a:pt x="10730" y="1459"/>
                    <a:pt x="10396" y="851"/>
                  </a:cubicBezTo>
                  <a:lnTo>
                    <a:pt x="10365" y="851"/>
                  </a:lnTo>
                  <a:cubicBezTo>
                    <a:pt x="10053" y="1014"/>
                    <a:pt x="9729" y="1086"/>
                    <a:pt x="9403" y="1086"/>
                  </a:cubicBezTo>
                  <a:cubicBezTo>
                    <a:pt x="9000" y="1086"/>
                    <a:pt x="8594" y="975"/>
                    <a:pt x="8207" y="790"/>
                  </a:cubicBezTo>
                  <a:cubicBezTo>
                    <a:pt x="7812" y="608"/>
                    <a:pt x="7447" y="304"/>
                    <a:pt x="6992" y="274"/>
                  </a:cubicBezTo>
                  <a:cubicBezTo>
                    <a:pt x="6941" y="266"/>
                    <a:pt x="6890" y="263"/>
                    <a:pt x="6839" y="263"/>
                  </a:cubicBezTo>
                  <a:cubicBezTo>
                    <a:pt x="6459" y="263"/>
                    <a:pt x="6067" y="447"/>
                    <a:pt x="5745" y="608"/>
                  </a:cubicBezTo>
                  <a:cubicBezTo>
                    <a:pt x="5289" y="821"/>
                    <a:pt x="4864" y="1033"/>
                    <a:pt x="4378" y="1094"/>
                  </a:cubicBezTo>
                  <a:cubicBezTo>
                    <a:pt x="4302" y="1103"/>
                    <a:pt x="4228" y="1107"/>
                    <a:pt x="4155" y="1107"/>
                  </a:cubicBezTo>
                  <a:cubicBezTo>
                    <a:pt x="3729" y="1107"/>
                    <a:pt x="3347" y="959"/>
                    <a:pt x="3010" y="699"/>
                  </a:cubicBezTo>
                  <a:cubicBezTo>
                    <a:pt x="2797" y="486"/>
                    <a:pt x="2615" y="243"/>
                    <a:pt x="249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2147410" y="4255001"/>
              <a:ext cx="237309" cy="147369"/>
            </a:xfrm>
            <a:custGeom>
              <a:avLst/>
              <a:gdLst/>
              <a:ahLst/>
              <a:cxnLst/>
              <a:rect l="l" t="t" r="r" b="b"/>
              <a:pathLst>
                <a:path w="12190" h="7570" extrusionOk="0">
                  <a:moveTo>
                    <a:pt x="2341" y="1"/>
                  </a:moveTo>
                  <a:cubicBezTo>
                    <a:pt x="2007" y="639"/>
                    <a:pt x="1672" y="1247"/>
                    <a:pt x="1338" y="1885"/>
                  </a:cubicBezTo>
                  <a:cubicBezTo>
                    <a:pt x="1247" y="2098"/>
                    <a:pt x="1125" y="2311"/>
                    <a:pt x="1004" y="2584"/>
                  </a:cubicBezTo>
                  <a:lnTo>
                    <a:pt x="1004" y="2615"/>
                  </a:lnTo>
                  <a:cubicBezTo>
                    <a:pt x="487" y="3678"/>
                    <a:pt x="1" y="4742"/>
                    <a:pt x="31" y="5837"/>
                  </a:cubicBezTo>
                  <a:lnTo>
                    <a:pt x="31" y="5928"/>
                  </a:lnTo>
                  <a:cubicBezTo>
                    <a:pt x="61" y="6232"/>
                    <a:pt x="153" y="6718"/>
                    <a:pt x="456" y="7052"/>
                  </a:cubicBezTo>
                  <a:cubicBezTo>
                    <a:pt x="730" y="7326"/>
                    <a:pt x="1095" y="7478"/>
                    <a:pt x="1672" y="7539"/>
                  </a:cubicBezTo>
                  <a:cubicBezTo>
                    <a:pt x="1976" y="7569"/>
                    <a:pt x="2311" y="7569"/>
                    <a:pt x="2706" y="7569"/>
                  </a:cubicBezTo>
                  <a:lnTo>
                    <a:pt x="3435" y="7569"/>
                  </a:lnTo>
                  <a:cubicBezTo>
                    <a:pt x="3587" y="7569"/>
                    <a:pt x="3739" y="7569"/>
                    <a:pt x="3891" y="7539"/>
                  </a:cubicBezTo>
                  <a:cubicBezTo>
                    <a:pt x="4590" y="7539"/>
                    <a:pt x="5289" y="7539"/>
                    <a:pt x="6080" y="7508"/>
                  </a:cubicBezTo>
                  <a:lnTo>
                    <a:pt x="6110" y="7508"/>
                  </a:lnTo>
                  <a:cubicBezTo>
                    <a:pt x="6870" y="7539"/>
                    <a:pt x="7599" y="7539"/>
                    <a:pt x="8299" y="7539"/>
                  </a:cubicBezTo>
                  <a:cubicBezTo>
                    <a:pt x="8451" y="7569"/>
                    <a:pt x="8572" y="7569"/>
                    <a:pt x="8724" y="7569"/>
                  </a:cubicBezTo>
                  <a:lnTo>
                    <a:pt x="9454" y="7569"/>
                  </a:lnTo>
                  <a:cubicBezTo>
                    <a:pt x="9879" y="7569"/>
                    <a:pt x="10213" y="7569"/>
                    <a:pt x="10517" y="7539"/>
                  </a:cubicBezTo>
                  <a:cubicBezTo>
                    <a:pt x="11095" y="7478"/>
                    <a:pt x="11460" y="7326"/>
                    <a:pt x="11703" y="7052"/>
                  </a:cubicBezTo>
                  <a:cubicBezTo>
                    <a:pt x="12037" y="6718"/>
                    <a:pt x="12128" y="6232"/>
                    <a:pt x="12128" y="5928"/>
                  </a:cubicBezTo>
                  <a:cubicBezTo>
                    <a:pt x="12189" y="4925"/>
                    <a:pt x="11794" y="3922"/>
                    <a:pt x="11399" y="3071"/>
                  </a:cubicBezTo>
                  <a:cubicBezTo>
                    <a:pt x="11338" y="2979"/>
                    <a:pt x="11308" y="2888"/>
                    <a:pt x="11247" y="2767"/>
                  </a:cubicBezTo>
                  <a:cubicBezTo>
                    <a:pt x="11217" y="2706"/>
                    <a:pt x="11186" y="2645"/>
                    <a:pt x="11156" y="2584"/>
                  </a:cubicBezTo>
                  <a:cubicBezTo>
                    <a:pt x="10882" y="1976"/>
                    <a:pt x="10578" y="1399"/>
                    <a:pt x="10274" y="821"/>
                  </a:cubicBezTo>
                  <a:lnTo>
                    <a:pt x="10244" y="821"/>
                  </a:lnTo>
                  <a:cubicBezTo>
                    <a:pt x="9919" y="977"/>
                    <a:pt x="9581" y="1047"/>
                    <a:pt x="9242" y="1047"/>
                  </a:cubicBezTo>
                  <a:cubicBezTo>
                    <a:pt x="8852" y="1047"/>
                    <a:pt x="8460" y="954"/>
                    <a:pt x="8086" y="791"/>
                  </a:cubicBezTo>
                  <a:cubicBezTo>
                    <a:pt x="7691" y="608"/>
                    <a:pt x="7326" y="305"/>
                    <a:pt x="6870" y="274"/>
                  </a:cubicBezTo>
                  <a:cubicBezTo>
                    <a:pt x="6833" y="271"/>
                    <a:pt x="6796" y="270"/>
                    <a:pt x="6759" y="270"/>
                  </a:cubicBezTo>
                  <a:cubicBezTo>
                    <a:pt x="6366" y="270"/>
                    <a:pt x="5957" y="411"/>
                    <a:pt x="5624" y="578"/>
                  </a:cubicBezTo>
                  <a:cubicBezTo>
                    <a:pt x="5168" y="791"/>
                    <a:pt x="4742" y="1004"/>
                    <a:pt x="4226" y="1064"/>
                  </a:cubicBezTo>
                  <a:cubicBezTo>
                    <a:pt x="4155" y="1073"/>
                    <a:pt x="4084" y="1078"/>
                    <a:pt x="4015" y="1078"/>
                  </a:cubicBezTo>
                  <a:cubicBezTo>
                    <a:pt x="3607" y="1078"/>
                    <a:pt x="3226" y="929"/>
                    <a:pt x="2888" y="669"/>
                  </a:cubicBezTo>
                  <a:cubicBezTo>
                    <a:pt x="2645" y="487"/>
                    <a:pt x="2463" y="274"/>
                    <a:pt x="2341"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2072266" y="4031339"/>
              <a:ext cx="85832" cy="17754"/>
            </a:xfrm>
            <a:custGeom>
              <a:avLst/>
              <a:gdLst/>
              <a:ahLst/>
              <a:cxnLst/>
              <a:rect l="l" t="t" r="r" b="b"/>
              <a:pathLst>
                <a:path w="4409" h="912" extrusionOk="0">
                  <a:moveTo>
                    <a:pt x="3952" y="912"/>
                  </a:moveTo>
                  <a:lnTo>
                    <a:pt x="457" y="912"/>
                  </a:lnTo>
                  <a:cubicBezTo>
                    <a:pt x="214" y="912"/>
                    <a:pt x="1" y="699"/>
                    <a:pt x="1" y="456"/>
                  </a:cubicBezTo>
                  <a:lnTo>
                    <a:pt x="1" y="456"/>
                  </a:lnTo>
                  <a:cubicBezTo>
                    <a:pt x="1" y="213"/>
                    <a:pt x="214" y="0"/>
                    <a:pt x="457" y="0"/>
                  </a:cubicBezTo>
                  <a:lnTo>
                    <a:pt x="3952" y="0"/>
                  </a:lnTo>
                  <a:cubicBezTo>
                    <a:pt x="4195" y="0"/>
                    <a:pt x="4408" y="213"/>
                    <a:pt x="4408" y="456"/>
                  </a:cubicBezTo>
                  <a:lnTo>
                    <a:pt x="4408" y="456"/>
                  </a:lnTo>
                  <a:cubicBezTo>
                    <a:pt x="4408" y="699"/>
                    <a:pt x="4195" y="912"/>
                    <a:pt x="3952" y="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1988828" y="4296428"/>
              <a:ext cx="38487" cy="37884"/>
            </a:xfrm>
            <a:custGeom>
              <a:avLst/>
              <a:gdLst/>
              <a:ahLst/>
              <a:cxnLst/>
              <a:rect l="l" t="t" r="r" b="b"/>
              <a:pathLst>
                <a:path w="1977" h="1946" extrusionOk="0">
                  <a:moveTo>
                    <a:pt x="1004" y="0"/>
                  </a:moveTo>
                  <a:cubicBezTo>
                    <a:pt x="457" y="0"/>
                    <a:pt x="1" y="426"/>
                    <a:pt x="1" y="973"/>
                  </a:cubicBezTo>
                  <a:cubicBezTo>
                    <a:pt x="1" y="1520"/>
                    <a:pt x="457" y="1946"/>
                    <a:pt x="1004" y="1946"/>
                  </a:cubicBezTo>
                  <a:cubicBezTo>
                    <a:pt x="1551" y="1946"/>
                    <a:pt x="1976" y="1520"/>
                    <a:pt x="1976" y="973"/>
                  </a:cubicBezTo>
                  <a:cubicBezTo>
                    <a:pt x="1976" y="426"/>
                    <a:pt x="1551" y="0"/>
                    <a:pt x="100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2108359" y="4315351"/>
              <a:ext cx="38487" cy="38487"/>
            </a:xfrm>
            <a:custGeom>
              <a:avLst/>
              <a:gdLst/>
              <a:ahLst/>
              <a:cxnLst/>
              <a:rect l="l" t="t" r="r" b="b"/>
              <a:pathLst>
                <a:path w="1977" h="1977" extrusionOk="0">
                  <a:moveTo>
                    <a:pt x="973" y="1"/>
                  </a:moveTo>
                  <a:cubicBezTo>
                    <a:pt x="426" y="1"/>
                    <a:pt x="1" y="457"/>
                    <a:pt x="1" y="974"/>
                  </a:cubicBezTo>
                  <a:cubicBezTo>
                    <a:pt x="1" y="1521"/>
                    <a:pt x="426" y="1977"/>
                    <a:pt x="973" y="1977"/>
                  </a:cubicBezTo>
                  <a:cubicBezTo>
                    <a:pt x="1520" y="1977"/>
                    <a:pt x="1976" y="1521"/>
                    <a:pt x="1976" y="974"/>
                  </a:cubicBezTo>
                  <a:cubicBezTo>
                    <a:pt x="1976" y="457"/>
                    <a:pt x="1520" y="1"/>
                    <a:pt x="97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2063973" y="4342586"/>
              <a:ext cx="23088" cy="23088"/>
            </a:xfrm>
            <a:custGeom>
              <a:avLst/>
              <a:gdLst/>
              <a:ahLst/>
              <a:cxnLst/>
              <a:rect l="l" t="t" r="r" b="b"/>
              <a:pathLst>
                <a:path w="1186" h="1186" extrusionOk="0">
                  <a:moveTo>
                    <a:pt x="608" y="0"/>
                  </a:moveTo>
                  <a:cubicBezTo>
                    <a:pt x="274" y="0"/>
                    <a:pt x="0" y="274"/>
                    <a:pt x="0" y="578"/>
                  </a:cubicBezTo>
                  <a:cubicBezTo>
                    <a:pt x="0" y="912"/>
                    <a:pt x="274" y="1186"/>
                    <a:pt x="608" y="1186"/>
                  </a:cubicBezTo>
                  <a:cubicBezTo>
                    <a:pt x="943" y="1186"/>
                    <a:pt x="1186" y="912"/>
                    <a:pt x="1186" y="578"/>
                  </a:cubicBezTo>
                  <a:cubicBezTo>
                    <a:pt x="1186" y="274"/>
                    <a:pt x="943" y="0"/>
                    <a:pt x="6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2040904" y="4289907"/>
              <a:ext cx="18961" cy="18377"/>
            </a:xfrm>
            <a:custGeom>
              <a:avLst/>
              <a:gdLst/>
              <a:ahLst/>
              <a:cxnLst/>
              <a:rect l="l" t="t" r="r" b="b"/>
              <a:pathLst>
                <a:path w="974" h="944" extrusionOk="0">
                  <a:moveTo>
                    <a:pt x="487" y="1"/>
                  </a:moveTo>
                  <a:cubicBezTo>
                    <a:pt x="214" y="1"/>
                    <a:pt x="1" y="214"/>
                    <a:pt x="1" y="457"/>
                  </a:cubicBezTo>
                  <a:cubicBezTo>
                    <a:pt x="1" y="730"/>
                    <a:pt x="214" y="943"/>
                    <a:pt x="487" y="943"/>
                  </a:cubicBezTo>
                  <a:cubicBezTo>
                    <a:pt x="761" y="943"/>
                    <a:pt x="973" y="730"/>
                    <a:pt x="973" y="457"/>
                  </a:cubicBezTo>
                  <a:cubicBezTo>
                    <a:pt x="973" y="214"/>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2028464" y="4323644"/>
              <a:ext cx="12440" cy="12440"/>
            </a:xfrm>
            <a:custGeom>
              <a:avLst/>
              <a:gdLst/>
              <a:ahLst/>
              <a:cxnLst/>
              <a:rect l="l" t="t" r="r" b="b"/>
              <a:pathLst>
                <a:path w="639" h="639" extrusionOk="0">
                  <a:moveTo>
                    <a:pt x="334" y="0"/>
                  </a:moveTo>
                  <a:cubicBezTo>
                    <a:pt x="152" y="0"/>
                    <a:pt x="0" y="122"/>
                    <a:pt x="0" y="304"/>
                  </a:cubicBezTo>
                  <a:cubicBezTo>
                    <a:pt x="0" y="487"/>
                    <a:pt x="152" y="639"/>
                    <a:pt x="334" y="639"/>
                  </a:cubicBezTo>
                  <a:cubicBezTo>
                    <a:pt x="517" y="639"/>
                    <a:pt x="638" y="487"/>
                    <a:pt x="638" y="304"/>
                  </a:cubicBezTo>
                  <a:cubicBezTo>
                    <a:pt x="638" y="122"/>
                    <a:pt x="517" y="0"/>
                    <a:pt x="33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1975804" y="4357361"/>
              <a:ext cx="12440" cy="12459"/>
            </a:xfrm>
            <a:custGeom>
              <a:avLst/>
              <a:gdLst/>
              <a:ahLst/>
              <a:cxnLst/>
              <a:rect l="l" t="t" r="r" b="b"/>
              <a:pathLst>
                <a:path w="639" h="640" extrusionOk="0">
                  <a:moveTo>
                    <a:pt x="335" y="1"/>
                  </a:moveTo>
                  <a:cubicBezTo>
                    <a:pt x="152" y="1"/>
                    <a:pt x="0" y="123"/>
                    <a:pt x="0" y="305"/>
                  </a:cubicBezTo>
                  <a:cubicBezTo>
                    <a:pt x="0" y="487"/>
                    <a:pt x="152" y="639"/>
                    <a:pt x="335" y="639"/>
                  </a:cubicBezTo>
                  <a:cubicBezTo>
                    <a:pt x="517" y="639"/>
                    <a:pt x="639" y="487"/>
                    <a:pt x="639" y="305"/>
                  </a:cubicBezTo>
                  <a:cubicBezTo>
                    <a:pt x="639" y="123"/>
                    <a:pt x="517" y="1"/>
                    <a:pt x="335"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2084102" y="4284592"/>
              <a:ext cx="13043" cy="12440"/>
            </a:xfrm>
            <a:custGeom>
              <a:avLst/>
              <a:gdLst/>
              <a:ahLst/>
              <a:cxnLst/>
              <a:rect l="l" t="t" r="r" b="b"/>
              <a:pathLst>
                <a:path w="670" h="639" extrusionOk="0">
                  <a:moveTo>
                    <a:pt x="335" y="0"/>
                  </a:moveTo>
                  <a:cubicBezTo>
                    <a:pt x="153" y="0"/>
                    <a:pt x="1" y="122"/>
                    <a:pt x="1" y="304"/>
                  </a:cubicBezTo>
                  <a:cubicBezTo>
                    <a:pt x="1" y="487"/>
                    <a:pt x="153" y="639"/>
                    <a:pt x="335" y="639"/>
                  </a:cubicBezTo>
                  <a:cubicBezTo>
                    <a:pt x="518" y="639"/>
                    <a:pt x="670" y="487"/>
                    <a:pt x="670" y="304"/>
                  </a:cubicBezTo>
                  <a:cubicBezTo>
                    <a:pt x="670" y="122"/>
                    <a:pt x="518" y="0"/>
                    <a:pt x="335"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2015460" y="4344941"/>
              <a:ext cx="18961" cy="18358"/>
            </a:xfrm>
            <a:custGeom>
              <a:avLst/>
              <a:gdLst/>
              <a:ahLst/>
              <a:cxnLst/>
              <a:rect l="l" t="t" r="r" b="b"/>
              <a:pathLst>
                <a:path w="974" h="943" extrusionOk="0">
                  <a:moveTo>
                    <a:pt x="487" y="1"/>
                  </a:moveTo>
                  <a:cubicBezTo>
                    <a:pt x="214" y="1"/>
                    <a:pt x="1" y="213"/>
                    <a:pt x="1" y="457"/>
                  </a:cubicBezTo>
                  <a:cubicBezTo>
                    <a:pt x="1" y="730"/>
                    <a:pt x="214" y="943"/>
                    <a:pt x="487" y="943"/>
                  </a:cubicBezTo>
                  <a:cubicBezTo>
                    <a:pt x="761" y="943"/>
                    <a:pt x="973" y="730"/>
                    <a:pt x="973" y="457"/>
                  </a:cubicBezTo>
                  <a:cubicBezTo>
                    <a:pt x="973" y="213"/>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2032611" y="4164477"/>
              <a:ext cx="94106" cy="138472"/>
            </a:xfrm>
            <a:custGeom>
              <a:avLst/>
              <a:gdLst/>
              <a:ahLst/>
              <a:cxnLst/>
              <a:rect l="l" t="t" r="r" b="b"/>
              <a:pathLst>
                <a:path w="4834" h="7113" extrusionOk="0">
                  <a:moveTo>
                    <a:pt x="2523" y="7052"/>
                  </a:moveTo>
                  <a:lnTo>
                    <a:pt x="4560" y="7113"/>
                  </a:lnTo>
                  <a:cubicBezTo>
                    <a:pt x="4712" y="7113"/>
                    <a:pt x="4833" y="6930"/>
                    <a:pt x="4772" y="6778"/>
                  </a:cubicBezTo>
                  <a:lnTo>
                    <a:pt x="1824" y="122"/>
                  </a:lnTo>
                  <a:cubicBezTo>
                    <a:pt x="1763" y="61"/>
                    <a:pt x="1702" y="0"/>
                    <a:pt x="1611" y="0"/>
                  </a:cubicBezTo>
                  <a:lnTo>
                    <a:pt x="274" y="0"/>
                  </a:lnTo>
                  <a:cubicBezTo>
                    <a:pt x="122" y="0"/>
                    <a:pt x="0" y="152"/>
                    <a:pt x="61" y="304"/>
                  </a:cubicBezTo>
                  <a:lnTo>
                    <a:pt x="2310" y="6900"/>
                  </a:lnTo>
                  <a:cubicBezTo>
                    <a:pt x="2341" y="6991"/>
                    <a:pt x="2432" y="7052"/>
                    <a:pt x="2523" y="70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1256850" y="4334876"/>
              <a:ext cx="258003" cy="80498"/>
            </a:xfrm>
            <a:custGeom>
              <a:avLst/>
              <a:gdLst/>
              <a:ahLst/>
              <a:cxnLst/>
              <a:rect l="l" t="t" r="r" b="b"/>
              <a:pathLst>
                <a:path w="13253" h="4135" extrusionOk="0">
                  <a:moveTo>
                    <a:pt x="0" y="1"/>
                  </a:moveTo>
                  <a:lnTo>
                    <a:pt x="0" y="366"/>
                  </a:lnTo>
                  <a:lnTo>
                    <a:pt x="2067" y="4135"/>
                  </a:lnTo>
                  <a:lnTo>
                    <a:pt x="10426" y="4135"/>
                  </a:lnTo>
                  <a:lnTo>
                    <a:pt x="13253" y="275"/>
                  </a:lnTo>
                  <a:lnTo>
                    <a:pt x="1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39"/>
          <p:cNvGrpSpPr/>
          <p:nvPr/>
        </p:nvGrpSpPr>
        <p:grpSpPr>
          <a:xfrm>
            <a:off x="7460588" y="2891925"/>
            <a:ext cx="1279275" cy="2176575"/>
            <a:chOff x="1538775" y="491625"/>
            <a:chExt cx="1279275" cy="2176575"/>
          </a:xfrm>
        </p:grpSpPr>
        <p:sp>
          <p:nvSpPr>
            <p:cNvPr id="1208" name="Google Shape;1208;p39"/>
            <p:cNvSpPr/>
            <p:nvPr/>
          </p:nvSpPr>
          <p:spPr>
            <a:xfrm>
              <a:off x="2110850" y="1223825"/>
              <a:ext cx="135125" cy="321075"/>
            </a:xfrm>
            <a:custGeom>
              <a:avLst/>
              <a:gdLst/>
              <a:ahLst/>
              <a:cxnLst/>
              <a:rect l="l" t="t" r="r" b="b"/>
              <a:pathLst>
                <a:path w="5405" h="12843" extrusionOk="0">
                  <a:moveTo>
                    <a:pt x="2702" y="0"/>
                  </a:moveTo>
                  <a:cubicBezTo>
                    <a:pt x="1201" y="0"/>
                    <a:pt x="0" y="1234"/>
                    <a:pt x="0" y="2702"/>
                  </a:cubicBezTo>
                  <a:lnTo>
                    <a:pt x="0" y="10141"/>
                  </a:lnTo>
                  <a:cubicBezTo>
                    <a:pt x="0" y="11642"/>
                    <a:pt x="1201" y="12843"/>
                    <a:pt x="2702" y="12843"/>
                  </a:cubicBezTo>
                  <a:cubicBezTo>
                    <a:pt x="4203" y="12843"/>
                    <a:pt x="5404" y="11642"/>
                    <a:pt x="5404" y="10141"/>
                  </a:cubicBezTo>
                  <a:lnTo>
                    <a:pt x="5404" y="2702"/>
                  </a:lnTo>
                  <a:cubicBezTo>
                    <a:pt x="5404" y="1234"/>
                    <a:pt x="4203" y="0"/>
                    <a:pt x="27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1967400"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1916550" y="2064425"/>
              <a:ext cx="190150" cy="185975"/>
            </a:xfrm>
            <a:custGeom>
              <a:avLst/>
              <a:gdLst/>
              <a:ahLst/>
              <a:cxnLst/>
              <a:rect l="l" t="t" r="r" b="b"/>
              <a:pathLst>
                <a:path w="7606" h="7439" extrusionOk="0">
                  <a:moveTo>
                    <a:pt x="3403" y="0"/>
                  </a:moveTo>
                  <a:cubicBezTo>
                    <a:pt x="1535" y="0"/>
                    <a:pt x="0" y="1501"/>
                    <a:pt x="0" y="3369"/>
                  </a:cubicBezTo>
                  <a:lnTo>
                    <a:pt x="0" y="4037"/>
                  </a:lnTo>
                  <a:cubicBezTo>
                    <a:pt x="0" y="5905"/>
                    <a:pt x="1535" y="7439"/>
                    <a:pt x="3403" y="7439"/>
                  </a:cubicBezTo>
                  <a:lnTo>
                    <a:pt x="4236" y="7439"/>
                  </a:lnTo>
                  <a:cubicBezTo>
                    <a:pt x="6104" y="7439"/>
                    <a:pt x="7606" y="5905"/>
                    <a:pt x="7606" y="4037"/>
                  </a:cubicBezTo>
                  <a:lnTo>
                    <a:pt x="7606" y="3369"/>
                  </a:lnTo>
                  <a:cubicBezTo>
                    <a:pt x="7606" y="1501"/>
                    <a:pt x="6104" y="0"/>
                    <a:pt x="423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1893200" y="2587300"/>
              <a:ext cx="236850" cy="80900"/>
            </a:xfrm>
            <a:custGeom>
              <a:avLst/>
              <a:gdLst/>
              <a:ahLst/>
              <a:cxnLst/>
              <a:rect l="l" t="t" r="r" b="b"/>
              <a:pathLst>
                <a:path w="9474" h="3236" extrusionOk="0">
                  <a:moveTo>
                    <a:pt x="1635" y="0"/>
                  </a:moveTo>
                  <a:cubicBezTo>
                    <a:pt x="734" y="0"/>
                    <a:pt x="0" y="734"/>
                    <a:pt x="0" y="1635"/>
                  </a:cubicBezTo>
                  <a:cubicBezTo>
                    <a:pt x="0" y="2502"/>
                    <a:pt x="734" y="3236"/>
                    <a:pt x="1635" y="3236"/>
                  </a:cubicBezTo>
                  <a:lnTo>
                    <a:pt x="7872" y="3236"/>
                  </a:lnTo>
                  <a:cubicBezTo>
                    <a:pt x="8740" y="3236"/>
                    <a:pt x="9474" y="2502"/>
                    <a:pt x="9474" y="1635"/>
                  </a:cubicBezTo>
                  <a:cubicBezTo>
                    <a:pt x="9474" y="734"/>
                    <a:pt x="8740" y="34"/>
                    <a:pt x="7872"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1953225"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2300975"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2250100" y="2064425"/>
              <a:ext cx="190175" cy="185975"/>
            </a:xfrm>
            <a:custGeom>
              <a:avLst/>
              <a:gdLst/>
              <a:ahLst/>
              <a:cxnLst/>
              <a:rect l="l" t="t" r="r" b="b"/>
              <a:pathLst>
                <a:path w="7607" h="7439" extrusionOk="0">
                  <a:moveTo>
                    <a:pt x="3403" y="0"/>
                  </a:moveTo>
                  <a:cubicBezTo>
                    <a:pt x="1535" y="0"/>
                    <a:pt x="1" y="1501"/>
                    <a:pt x="1" y="3369"/>
                  </a:cubicBezTo>
                  <a:lnTo>
                    <a:pt x="1" y="4037"/>
                  </a:lnTo>
                  <a:cubicBezTo>
                    <a:pt x="1" y="5905"/>
                    <a:pt x="1535" y="7439"/>
                    <a:pt x="3403" y="7439"/>
                  </a:cubicBezTo>
                  <a:lnTo>
                    <a:pt x="4237" y="7439"/>
                  </a:lnTo>
                  <a:cubicBezTo>
                    <a:pt x="6105" y="7439"/>
                    <a:pt x="7606" y="5905"/>
                    <a:pt x="7606" y="4037"/>
                  </a:cubicBezTo>
                  <a:lnTo>
                    <a:pt x="7606" y="3369"/>
                  </a:lnTo>
                  <a:cubicBezTo>
                    <a:pt x="7606" y="1501"/>
                    <a:pt x="6105" y="0"/>
                    <a:pt x="423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2226750" y="2587300"/>
              <a:ext cx="236875" cy="80900"/>
            </a:xfrm>
            <a:custGeom>
              <a:avLst/>
              <a:gdLst/>
              <a:ahLst/>
              <a:cxnLst/>
              <a:rect l="l" t="t" r="r" b="b"/>
              <a:pathLst>
                <a:path w="9475" h="3236" extrusionOk="0">
                  <a:moveTo>
                    <a:pt x="1635" y="0"/>
                  </a:moveTo>
                  <a:cubicBezTo>
                    <a:pt x="735" y="0"/>
                    <a:pt x="1" y="734"/>
                    <a:pt x="1" y="1635"/>
                  </a:cubicBezTo>
                  <a:cubicBezTo>
                    <a:pt x="1" y="2502"/>
                    <a:pt x="735" y="3236"/>
                    <a:pt x="1635" y="3236"/>
                  </a:cubicBezTo>
                  <a:lnTo>
                    <a:pt x="7873" y="3236"/>
                  </a:lnTo>
                  <a:cubicBezTo>
                    <a:pt x="8741" y="3236"/>
                    <a:pt x="9474" y="2502"/>
                    <a:pt x="9474" y="1635"/>
                  </a:cubicBezTo>
                  <a:cubicBezTo>
                    <a:pt x="9474" y="734"/>
                    <a:pt x="8741" y="34"/>
                    <a:pt x="7873"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2286800"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1538775" y="2027725"/>
              <a:ext cx="156800" cy="77575"/>
            </a:xfrm>
            <a:custGeom>
              <a:avLst/>
              <a:gdLst/>
              <a:ahLst/>
              <a:cxnLst/>
              <a:rect l="l" t="t" r="r" b="b"/>
              <a:pathLst>
                <a:path w="6272" h="3103" fill="none" extrusionOk="0">
                  <a:moveTo>
                    <a:pt x="0" y="3103"/>
                  </a:moveTo>
                  <a:cubicBezTo>
                    <a:pt x="0" y="1402"/>
                    <a:pt x="1401" y="1"/>
                    <a:pt x="3136" y="1"/>
                  </a:cubicBezTo>
                  <a:cubicBezTo>
                    <a:pt x="4870" y="1"/>
                    <a:pt x="6271" y="1402"/>
                    <a:pt x="6271"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1571300" y="1510400"/>
              <a:ext cx="231825" cy="516550"/>
            </a:xfrm>
            <a:custGeom>
              <a:avLst/>
              <a:gdLst/>
              <a:ahLst/>
              <a:cxnLst/>
              <a:rect l="l" t="t" r="r" b="b"/>
              <a:pathLst>
                <a:path w="9273" h="20662" extrusionOk="0">
                  <a:moveTo>
                    <a:pt x="7192" y="0"/>
                  </a:moveTo>
                  <a:cubicBezTo>
                    <a:pt x="5730" y="0"/>
                    <a:pt x="4344" y="531"/>
                    <a:pt x="3269" y="1513"/>
                  </a:cubicBezTo>
                  <a:cubicBezTo>
                    <a:pt x="2135" y="2514"/>
                    <a:pt x="1468" y="3982"/>
                    <a:pt x="1034" y="5383"/>
                  </a:cubicBezTo>
                  <a:cubicBezTo>
                    <a:pt x="67" y="8385"/>
                    <a:pt x="0" y="11687"/>
                    <a:pt x="34" y="14823"/>
                  </a:cubicBezTo>
                  <a:cubicBezTo>
                    <a:pt x="34" y="16224"/>
                    <a:pt x="100" y="17591"/>
                    <a:pt x="100" y="18992"/>
                  </a:cubicBezTo>
                  <a:cubicBezTo>
                    <a:pt x="100" y="19843"/>
                    <a:pt x="838" y="20661"/>
                    <a:pt x="1716" y="20661"/>
                  </a:cubicBezTo>
                  <a:cubicBezTo>
                    <a:pt x="1733" y="20661"/>
                    <a:pt x="1751" y="20661"/>
                    <a:pt x="1768" y="20660"/>
                  </a:cubicBezTo>
                  <a:cubicBezTo>
                    <a:pt x="2669" y="20627"/>
                    <a:pt x="3436" y="19926"/>
                    <a:pt x="3436" y="18992"/>
                  </a:cubicBezTo>
                  <a:cubicBezTo>
                    <a:pt x="3436" y="16424"/>
                    <a:pt x="3303" y="13855"/>
                    <a:pt x="3436" y="11253"/>
                  </a:cubicBezTo>
                  <a:cubicBezTo>
                    <a:pt x="3468" y="10561"/>
                    <a:pt x="3558" y="9868"/>
                    <a:pt x="3625" y="9147"/>
                  </a:cubicBezTo>
                  <a:lnTo>
                    <a:pt x="3625" y="9147"/>
                  </a:lnTo>
                  <a:cubicBezTo>
                    <a:pt x="3628" y="9131"/>
                    <a:pt x="3632" y="9110"/>
                    <a:pt x="3636" y="9085"/>
                  </a:cubicBezTo>
                  <a:cubicBezTo>
                    <a:pt x="3636" y="9057"/>
                    <a:pt x="3636" y="9029"/>
                    <a:pt x="3639" y="9001"/>
                  </a:cubicBezTo>
                  <a:lnTo>
                    <a:pt x="3639" y="9001"/>
                  </a:lnTo>
                  <a:cubicBezTo>
                    <a:pt x="3642" y="8977"/>
                    <a:pt x="3643" y="8968"/>
                    <a:pt x="3643" y="8968"/>
                  </a:cubicBezTo>
                  <a:lnTo>
                    <a:pt x="3643" y="8968"/>
                  </a:lnTo>
                  <a:cubicBezTo>
                    <a:pt x="3643" y="8968"/>
                    <a:pt x="3642" y="8975"/>
                    <a:pt x="3640" y="8987"/>
                  </a:cubicBezTo>
                  <a:lnTo>
                    <a:pt x="3640" y="8987"/>
                  </a:lnTo>
                  <a:cubicBezTo>
                    <a:pt x="3644" y="8953"/>
                    <a:pt x="3653" y="8919"/>
                    <a:pt x="3670" y="8885"/>
                  </a:cubicBezTo>
                  <a:cubicBezTo>
                    <a:pt x="3703" y="8718"/>
                    <a:pt x="3703" y="8518"/>
                    <a:pt x="3736" y="8351"/>
                  </a:cubicBezTo>
                  <a:cubicBezTo>
                    <a:pt x="3803" y="7984"/>
                    <a:pt x="3903" y="7584"/>
                    <a:pt x="3970" y="7217"/>
                  </a:cubicBezTo>
                  <a:cubicBezTo>
                    <a:pt x="4070" y="6917"/>
                    <a:pt x="4137" y="6583"/>
                    <a:pt x="4237" y="6250"/>
                  </a:cubicBezTo>
                  <a:cubicBezTo>
                    <a:pt x="4303" y="6116"/>
                    <a:pt x="4337" y="5950"/>
                    <a:pt x="4403" y="5816"/>
                  </a:cubicBezTo>
                  <a:cubicBezTo>
                    <a:pt x="4437" y="5750"/>
                    <a:pt x="4437" y="5683"/>
                    <a:pt x="4470" y="5616"/>
                  </a:cubicBezTo>
                  <a:cubicBezTo>
                    <a:pt x="4508" y="5515"/>
                    <a:pt x="4517" y="5476"/>
                    <a:pt x="4512" y="5476"/>
                  </a:cubicBezTo>
                  <a:cubicBezTo>
                    <a:pt x="4504" y="5476"/>
                    <a:pt x="4457" y="5579"/>
                    <a:pt x="4437" y="5683"/>
                  </a:cubicBezTo>
                  <a:cubicBezTo>
                    <a:pt x="4470" y="5416"/>
                    <a:pt x="4704" y="5116"/>
                    <a:pt x="4837" y="4882"/>
                  </a:cubicBezTo>
                  <a:cubicBezTo>
                    <a:pt x="4904" y="4749"/>
                    <a:pt x="4970" y="4615"/>
                    <a:pt x="5071" y="4515"/>
                  </a:cubicBezTo>
                  <a:cubicBezTo>
                    <a:pt x="5104" y="4449"/>
                    <a:pt x="5137" y="4382"/>
                    <a:pt x="5171" y="4349"/>
                  </a:cubicBezTo>
                  <a:cubicBezTo>
                    <a:pt x="5176" y="4341"/>
                    <a:pt x="5181" y="4333"/>
                    <a:pt x="5186" y="4326"/>
                  </a:cubicBezTo>
                  <a:lnTo>
                    <a:pt x="5186" y="4326"/>
                  </a:lnTo>
                  <a:cubicBezTo>
                    <a:pt x="5375" y="4116"/>
                    <a:pt x="5587" y="3932"/>
                    <a:pt x="5771" y="3748"/>
                  </a:cubicBezTo>
                  <a:lnTo>
                    <a:pt x="5771" y="3748"/>
                  </a:lnTo>
                  <a:cubicBezTo>
                    <a:pt x="5804" y="3723"/>
                    <a:pt x="5838" y="3698"/>
                    <a:pt x="5871" y="3681"/>
                  </a:cubicBezTo>
                  <a:cubicBezTo>
                    <a:pt x="5961" y="3621"/>
                    <a:pt x="6186" y="3561"/>
                    <a:pt x="6279" y="3477"/>
                  </a:cubicBezTo>
                  <a:lnTo>
                    <a:pt x="6279" y="3477"/>
                  </a:lnTo>
                  <a:cubicBezTo>
                    <a:pt x="6299" y="3467"/>
                    <a:pt x="6319" y="3458"/>
                    <a:pt x="6338" y="3448"/>
                  </a:cubicBezTo>
                  <a:cubicBezTo>
                    <a:pt x="6505" y="3415"/>
                    <a:pt x="6672" y="3381"/>
                    <a:pt x="6838" y="3348"/>
                  </a:cubicBezTo>
                  <a:lnTo>
                    <a:pt x="7572" y="3348"/>
                  </a:lnTo>
                  <a:cubicBezTo>
                    <a:pt x="7604" y="3350"/>
                    <a:pt x="7635" y="3351"/>
                    <a:pt x="7667" y="3351"/>
                  </a:cubicBezTo>
                  <a:cubicBezTo>
                    <a:pt x="8499" y="3351"/>
                    <a:pt x="9272" y="2516"/>
                    <a:pt x="9240" y="1680"/>
                  </a:cubicBezTo>
                  <a:cubicBezTo>
                    <a:pt x="9173" y="746"/>
                    <a:pt x="8506" y="79"/>
                    <a:pt x="7572" y="12"/>
                  </a:cubicBezTo>
                  <a:cubicBezTo>
                    <a:pt x="7445" y="4"/>
                    <a:pt x="7318" y="0"/>
                    <a:pt x="719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1547100" y="1968525"/>
              <a:ext cx="140125" cy="60050"/>
            </a:xfrm>
            <a:custGeom>
              <a:avLst/>
              <a:gdLst/>
              <a:ahLst/>
              <a:cxnLst/>
              <a:rect l="l" t="t" r="r" b="b"/>
              <a:pathLst>
                <a:path w="5605" h="2402" extrusionOk="0">
                  <a:moveTo>
                    <a:pt x="1202" y="0"/>
                  </a:moveTo>
                  <a:cubicBezTo>
                    <a:pt x="535" y="0"/>
                    <a:pt x="1" y="534"/>
                    <a:pt x="1" y="1201"/>
                  </a:cubicBezTo>
                  <a:cubicBezTo>
                    <a:pt x="1" y="1868"/>
                    <a:pt x="535" y="2402"/>
                    <a:pt x="1202" y="2402"/>
                  </a:cubicBezTo>
                  <a:lnTo>
                    <a:pt x="4404" y="2402"/>
                  </a:lnTo>
                  <a:cubicBezTo>
                    <a:pt x="5038" y="2402"/>
                    <a:pt x="5605" y="1868"/>
                    <a:pt x="5605" y="1201"/>
                  </a:cubicBezTo>
                  <a:cubicBezTo>
                    <a:pt x="5605" y="534"/>
                    <a:pt x="5038" y="0"/>
                    <a:pt x="4404"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1717225" y="1448150"/>
              <a:ext cx="215175" cy="215175"/>
            </a:xfrm>
            <a:custGeom>
              <a:avLst/>
              <a:gdLst/>
              <a:ahLst/>
              <a:cxnLst/>
              <a:rect l="l" t="t" r="r" b="b"/>
              <a:pathLst>
                <a:path w="8607"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2662075" y="2027725"/>
              <a:ext cx="155975" cy="77575"/>
            </a:xfrm>
            <a:custGeom>
              <a:avLst/>
              <a:gdLst/>
              <a:ahLst/>
              <a:cxnLst/>
              <a:rect l="l" t="t" r="r" b="b"/>
              <a:pathLst>
                <a:path w="6239" h="3103" fill="none" extrusionOk="0">
                  <a:moveTo>
                    <a:pt x="6238" y="3103"/>
                  </a:moveTo>
                  <a:cubicBezTo>
                    <a:pt x="6238" y="1402"/>
                    <a:pt x="4837" y="1"/>
                    <a:pt x="3136" y="1"/>
                  </a:cubicBezTo>
                  <a:cubicBezTo>
                    <a:pt x="1401" y="1"/>
                    <a:pt x="0" y="1402"/>
                    <a:pt x="0"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2554500" y="1510425"/>
              <a:ext cx="232675" cy="516525"/>
            </a:xfrm>
            <a:custGeom>
              <a:avLst/>
              <a:gdLst/>
              <a:ahLst/>
              <a:cxnLst/>
              <a:rect l="l" t="t" r="r" b="b"/>
              <a:pathLst>
                <a:path w="9307" h="20661" extrusionOk="0">
                  <a:moveTo>
                    <a:pt x="2439" y="3373"/>
                  </a:moveTo>
                  <a:cubicBezTo>
                    <a:pt x="2479" y="3386"/>
                    <a:pt x="2524" y="3396"/>
                    <a:pt x="2558" y="3396"/>
                  </a:cubicBezTo>
                  <a:cubicBezTo>
                    <a:pt x="2580" y="3396"/>
                    <a:pt x="2596" y="3392"/>
                    <a:pt x="2602" y="3380"/>
                  </a:cubicBezTo>
                  <a:cubicBezTo>
                    <a:pt x="2602" y="3380"/>
                    <a:pt x="2536" y="3377"/>
                    <a:pt x="2439" y="3373"/>
                  </a:cubicBezTo>
                  <a:close/>
                  <a:moveTo>
                    <a:pt x="3024" y="3510"/>
                  </a:moveTo>
                  <a:lnTo>
                    <a:pt x="3024" y="3510"/>
                  </a:lnTo>
                  <a:cubicBezTo>
                    <a:pt x="3068" y="3545"/>
                    <a:pt x="3119" y="3563"/>
                    <a:pt x="3156" y="3570"/>
                  </a:cubicBezTo>
                  <a:lnTo>
                    <a:pt x="3156" y="3570"/>
                  </a:lnTo>
                  <a:cubicBezTo>
                    <a:pt x="3126" y="3553"/>
                    <a:pt x="3068" y="3534"/>
                    <a:pt x="3024" y="3510"/>
                  </a:cubicBezTo>
                  <a:close/>
                  <a:moveTo>
                    <a:pt x="2051" y="1"/>
                  </a:moveTo>
                  <a:cubicBezTo>
                    <a:pt x="1935" y="1"/>
                    <a:pt x="1818" y="4"/>
                    <a:pt x="1702" y="11"/>
                  </a:cubicBezTo>
                  <a:cubicBezTo>
                    <a:pt x="834" y="78"/>
                    <a:pt x="0" y="745"/>
                    <a:pt x="34" y="1679"/>
                  </a:cubicBezTo>
                  <a:cubicBezTo>
                    <a:pt x="66" y="2515"/>
                    <a:pt x="717" y="3350"/>
                    <a:pt x="1601" y="3350"/>
                  </a:cubicBezTo>
                  <a:cubicBezTo>
                    <a:pt x="1634" y="3350"/>
                    <a:pt x="1668" y="3349"/>
                    <a:pt x="1702" y="3347"/>
                  </a:cubicBezTo>
                  <a:cubicBezTo>
                    <a:pt x="1773" y="3347"/>
                    <a:pt x="2200" y="3364"/>
                    <a:pt x="2439" y="3373"/>
                  </a:cubicBezTo>
                  <a:lnTo>
                    <a:pt x="2439" y="3373"/>
                  </a:lnTo>
                  <a:cubicBezTo>
                    <a:pt x="2380" y="3355"/>
                    <a:pt x="2335" y="3331"/>
                    <a:pt x="2370" y="3331"/>
                  </a:cubicBezTo>
                  <a:cubicBezTo>
                    <a:pt x="2386" y="3331"/>
                    <a:pt x="2417" y="3335"/>
                    <a:pt x="2469" y="3347"/>
                  </a:cubicBezTo>
                  <a:cubicBezTo>
                    <a:pt x="2535" y="3380"/>
                    <a:pt x="2602" y="3380"/>
                    <a:pt x="2669" y="3380"/>
                  </a:cubicBezTo>
                  <a:cubicBezTo>
                    <a:pt x="2790" y="3429"/>
                    <a:pt x="2894" y="3460"/>
                    <a:pt x="3005" y="3498"/>
                  </a:cubicBezTo>
                  <a:lnTo>
                    <a:pt x="3005" y="3498"/>
                  </a:lnTo>
                  <a:cubicBezTo>
                    <a:pt x="3011" y="3502"/>
                    <a:pt x="3018" y="3506"/>
                    <a:pt x="3024" y="3510"/>
                  </a:cubicBezTo>
                  <a:lnTo>
                    <a:pt x="3024" y="3510"/>
                  </a:lnTo>
                  <a:cubicBezTo>
                    <a:pt x="3021" y="3507"/>
                    <a:pt x="3018" y="3505"/>
                    <a:pt x="3014" y="3502"/>
                  </a:cubicBezTo>
                  <a:lnTo>
                    <a:pt x="3014" y="3502"/>
                  </a:lnTo>
                  <a:cubicBezTo>
                    <a:pt x="3054" y="3515"/>
                    <a:pt x="3094" y="3530"/>
                    <a:pt x="3136" y="3547"/>
                  </a:cubicBezTo>
                  <a:cubicBezTo>
                    <a:pt x="3218" y="3561"/>
                    <a:pt x="3221" y="3574"/>
                    <a:pt x="3191" y="3574"/>
                  </a:cubicBezTo>
                  <a:cubicBezTo>
                    <a:pt x="3182" y="3574"/>
                    <a:pt x="3170" y="3573"/>
                    <a:pt x="3156" y="3570"/>
                  </a:cubicBezTo>
                  <a:lnTo>
                    <a:pt x="3156" y="3570"/>
                  </a:lnTo>
                  <a:cubicBezTo>
                    <a:pt x="3161" y="3574"/>
                    <a:pt x="3166" y="3577"/>
                    <a:pt x="3169" y="3580"/>
                  </a:cubicBezTo>
                  <a:cubicBezTo>
                    <a:pt x="3269" y="3614"/>
                    <a:pt x="3369" y="3680"/>
                    <a:pt x="3469" y="3747"/>
                  </a:cubicBezTo>
                  <a:cubicBezTo>
                    <a:pt x="3471" y="3748"/>
                    <a:pt x="3472" y="3748"/>
                    <a:pt x="3473" y="3749"/>
                  </a:cubicBezTo>
                  <a:lnTo>
                    <a:pt x="3473" y="3749"/>
                  </a:lnTo>
                  <a:cubicBezTo>
                    <a:pt x="3481" y="3758"/>
                    <a:pt x="3491" y="3768"/>
                    <a:pt x="3503" y="3780"/>
                  </a:cubicBezTo>
                  <a:cubicBezTo>
                    <a:pt x="3603" y="3881"/>
                    <a:pt x="3736" y="3947"/>
                    <a:pt x="3836" y="4081"/>
                  </a:cubicBezTo>
                  <a:cubicBezTo>
                    <a:pt x="3936" y="4180"/>
                    <a:pt x="4002" y="4279"/>
                    <a:pt x="4100" y="4378"/>
                  </a:cubicBezTo>
                  <a:lnTo>
                    <a:pt x="4100" y="4378"/>
                  </a:lnTo>
                  <a:cubicBezTo>
                    <a:pt x="4113" y="4401"/>
                    <a:pt x="4125" y="4424"/>
                    <a:pt x="4137" y="4448"/>
                  </a:cubicBezTo>
                  <a:cubicBezTo>
                    <a:pt x="4337" y="4714"/>
                    <a:pt x="4470" y="4981"/>
                    <a:pt x="4604" y="5282"/>
                  </a:cubicBezTo>
                  <a:cubicBezTo>
                    <a:pt x="4642" y="5339"/>
                    <a:pt x="4680" y="5407"/>
                    <a:pt x="4718" y="5480"/>
                  </a:cubicBezTo>
                  <a:lnTo>
                    <a:pt x="4718" y="5480"/>
                  </a:lnTo>
                  <a:cubicBezTo>
                    <a:pt x="4722" y="5496"/>
                    <a:pt x="4728" y="5518"/>
                    <a:pt x="4737" y="5548"/>
                  </a:cubicBezTo>
                  <a:cubicBezTo>
                    <a:pt x="4770" y="5615"/>
                    <a:pt x="4804" y="5648"/>
                    <a:pt x="4804" y="5715"/>
                  </a:cubicBezTo>
                  <a:cubicBezTo>
                    <a:pt x="4937" y="6049"/>
                    <a:pt x="5037" y="6382"/>
                    <a:pt x="5137" y="6749"/>
                  </a:cubicBezTo>
                  <a:cubicBezTo>
                    <a:pt x="5337" y="7416"/>
                    <a:pt x="5471" y="8117"/>
                    <a:pt x="5571" y="8817"/>
                  </a:cubicBezTo>
                  <a:cubicBezTo>
                    <a:pt x="5604" y="8917"/>
                    <a:pt x="5604" y="9018"/>
                    <a:pt x="5638" y="9084"/>
                  </a:cubicBezTo>
                  <a:cubicBezTo>
                    <a:pt x="5647" y="9166"/>
                    <a:pt x="5648" y="9196"/>
                    <a:pt x="5646" y="9196"/>
                  </a:cubicBezTo>
                  <a:cubicBezTo>
                    <a:pt x="5640" y="9196"/>
                    <a:pt x="5604" y="8984"/>
                    <a:pt x="5604" y="8984"/>
                  </a:cubicBezTo>
                  <a:lnTo>
                    <a:pt x="5604" y="8984"/>
                  </a:lnTo>
                  <a:cubicBezTo>
                    <a:pt x="5571" y="9118"/>
                    <a:pt x="5638" y="9351"/>
                    <a:pt x="5671" y="9518"/>
                  </a:cubicBezTo>
                  <a:cubicBezTo>
                    <a:pt x="5704" y="9918"/>
                    <a:pt x="5738" y="10318"/>
                    <a:pt x="5771" y="10719"/>
                  </a:cubicBezTo>
                  <a:cubicBezTo>
                    <a:pt x="5871" y="12186"/>
                    <a:pt x="5905" y="13654"/>
                    <a:pt x="5905" y="15122"/>
                  </a:cubicBezTo>
                  <a:cubicBezTo>
                    <a:pt x="5871" y="16423"/>
                    <a:pt x="5838" y="17690"/>
                    <a:pt x="5838" y="18991"/>
                  </a:cubicBezTo>
                  <a:cubicBezTo>
                    <a:pt x="5838" y="19842"/>
                    <a:pt x="6576" y="20660"/>
                    <a:pt x="7453" y="20660"/>
                  </a:cubicBezTo>
                  <a:cubicBezTo>
                    <a:pt x="7471" y="20660"/>
                    <a:pt x="7488" y="20660"/>
                    <a:pt x="7506" y="20659"/>
                  </a:cubicBezTo>
                  <a:cubicBezTo>
                    <a:pt x="8406" y="20626"/>
                    <a:pt x="9174" y="19925"/>
                    <a:pt x="9174" y="18991"/>
                  </a:cubicBezTo>
                  <a:cubicBezTo>
                    <a:pt x="9174" y="16223"/>
                    <a:pt x="9307" y="13487"/>
                    <a:pt x="9107" y="10719"/>
                  </a:cubicBezTo>
                  <a:cubicBezTo>
                    <a:pt x="8907" y="7683"/>
                    <a:pt x="8440" y="4181"/>
                    <a:pt x="6305" y="1812"/>
                  </a:cubicBezTo>
                  <a:cubicBezTo>
                    <a:pt x="5217" y="632"/>
                    <a:pt x="3638" y="1"/>
                    <a:pt x="2051"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2670400" y="1968525"/>
              <a:ext cx="139300" cy="60050"/>
            </a:xfrm>
            <a:custGeom>
              <a:avLst/>
              <a:gdLst/>
              <a:ahLst/>
              <a:cxnLst/>
              <a:rect l="l" t="t" r="r" b="b"/>
              <a:pathLst>
                <a:path w="5572" h="2402" extrusionOk="0">
                  <a:moveTo>
                    <a:pt x="1202" y="0"/>
                  </a:moveTo>
                  <a:cubicBezTo>
                    <a:pt x="535" y="0"/>
                    <a:pt x="1" y="534"/>
                    <a:pt x="1" y="1201"/>
                  </a:cubicBezTo>
                  <a:cubicBezTo>
                    <a:pt x="1" y="1868"/>
                    <a:pt x="535" y="2402"/>
                    <a:pt x="1202" y="2402"/>
                  </a:cubicBezTo>
                  <a:lnTo>
                    <a:pt x="4371" y="2402"/>
                  </a:lnTo>
                  <a:cubicBezTo>
                    <a:pt x="5038" y="2402"/>
                    <a:pt x="5572" y="1868"/>
                    <a:pt x="5572" y="1201"/>
                  </a:cubicBezTo>
                  <a:cubicBezTo>
                    <a:pt x="5572" y="534"/>
                    <a:pt x="5038" y="0"/>
                    <a:pt x="4371"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2425225" y="1448150"/>
              <a:ext cx="215200" cy="215175"/>
            </a:xfrm>
            <a:custGeom>
              <a:avLst/>
              <a:gdLst/>
              <a:ahLst/>
              <a:cxnLst/>
              <a:rect l="l" t="t" r="r" b="b"/>
              <a:pathLst>
                <a:path w="8608"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1774775" y="1033675"/>
              <a:ext cx="78400" cy="45900"/>
            </a:xfrm>
            <a:custGeom>
              <a:avLst/>
              <a:gdLst/>
              <a:ahLst/>
              <a:cxnLst/>
              <a:rect l="l" t="t" r="r" b="b"/>
              <a:pathLst>
                <a:path w="3136" h="1836" extrusionOk="0">
                  <a:moveTo>
                    <a:pt x="901" y="1"/>
                  </a:moveTo>
                  <a:cubicBezTo>
                    <a:pt x="401" y="1"/>
                    <a:pt x="0" y="401"/>
                    <a:pt x="0" y="935"/>
                  </a:cubicBezTo>
                  <a:cubicBezTo>
                    <a:pt x="0" y="1435"/>
                    <a:pt x="401" y="1835"/>
                    <a:pt x="901" y="1835"/>
                  </a:cubicBezTo>
                  <a:lnTo>
                    <a:pt x="2202" y="1835"/>
                  </a:lnTo>
                  <a:cubicBezTo>
                    <a:pt x="2702" y="1835"/>
                    <a:pt x="3136" y="1435"/>
                    <a:pt x="3136" y="935"/>
                  </a:cubicBezTo>
                  <a:cubicBezTo>
                    <a:pt x="3136" y="401"/>
                    <a:pt x="2702"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1816475" y="903600"/>
              <a:ext cx="67575" cy="306075"/>
            </a:xfrm>
            <a:custGeom>
              <a:avLst/>
              <a:gdLst/>
              <a:ahLst/>
              <a:cxnLst/>
              <a:rect l="l" t="t" r="r" b="b"/>
              <a:pathLst>
                <a:path w="2703" h="12243" extrusionOk="0">
                  <a:moveTo>
                    <a:pt x="1335" y="0"/>
                  </a:moveTo>
                  <a:cubicBezTo>
                    <a:pt x="601" y="0"/>
                    <a:pt x="0" y="600"/>
                    <a:pt x="0" y="1368"/>
                  </a:cubicBezTo>
                  <a:lnTo>
                    <a:pt x="0" y="10908"/>
                  </a:lnTo>
                  <a:cubicBezTo>
                    <a:pt x="0" y="11642"/>
                    <a:pt x="601" y="12242"/>
                    <a:pt x="1335" y="12242"/>
                  </a:cubicBezTo>
                  <a:cubicBezTo>
                    <a:pt x="2102" y="12242"/>
                    <a:pt x="2702" y="11642"/>
                    <a:pt x="2702" y="10908"/>
                  </a:cubicBezTo>
                  <a:lnTo>
                    <a:pt x="2702" y="1368"/>
                  </a:lnTo>
                  <a:cubicBezTo>
                    <a:pt x="2702" y="600"/>
                    <a:pt x="2102"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2504450" y="1033675"/>
              <a:ext cx="78425" cy="45900"/>
            </a:xfrm>
            <a:custGeom>
              <a:avLst/>
              <a:gdLst/>
              <a:ahLst/>
              <a:cxnLst/>
              <a:rect l="l" t="t" r="r" b="b"/>
              <a:pathLst>
                <a:path w="3137" h="1836" extrusionOk="0">
                  <a:moveTo>
                    <a:pt x="902" y="1"/>
                  </a:moveTo>
                  <a:cubicBezTo>
                    <a:pt x="401" y="1"/>
                    <a:pt x="1" y="401"/>
                    <a:pt x="1" y="935"/>
                  </a:cubicBezTo>
                  <a:cubicBezTo>
                    <a:pt x="1" y="1435"/>
                    <a:pt x="401" y="1835"/>
                    <a:pt x="902" y="1835"/>
                  </a:cubicBezTo>
                  <a:lnTo>
                    <a:pt x="2202" y="1835"/>
                  </a:lnTo>
                  <a:cubicBezTo>
                    <a:pt x="2703" y="1835"/>
                    <a:pt x="3136" y="1435"/>
                    <a:pt x="3136" y="935"/>
                  </a:cubicBezTo>
                  <a:cubicBezTo>
                    <a:pt x="3136" y="401"/>
                    <a:pt x="2703"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2472775" y="903600"/>
              <a:ext cx="68400" cy="306075"/>
            </a:xfrm>
            <a:custGeom>
              <a:avLst/>
              <a:gdLst/>
              <a:ahLst/>
              <a:cxnLst/>
              <a:rect l="l" t="t" r="r" b="b"/>
              <a:pathLst>
                <a:path w="2736" h="12243" extrusionOk="0">
                  <a:moveTo>
                    <a:pt x="1368" y="0"/>
                  </a:moveTo>
                  <a:cubicBezTo>
                    <a:pt x="601" y="0"/>
                    <a:pt x="0" y="600"/>
                    <a:pt x="0" y="1368"/>
                  </a:cubicBezTo>
                  <a:lnTo>
                    <a:pt x="0" y="10908"/>
                  </a:lnTo>
                  <a:cubicBezTo>
                    <a:pt x="0" y="11642"/>
                    <a:pt x="601" y="12242"/>
                    <a:pt x="1368" y="12242"/>
                  </a:cubicBezTo>
                  <a:cubicBezTo>
                    <a:pt x="2135" y="12242"/>
                    <a:pt x="2736" y="11642"/>
                    <a:pt x="2736" y="10908"/>
                  </a:cubicBezTo>
                  <a:lnTo>
                    <a:pt x="2736" y="1368"/>
                  </a:lnTo>
                  <a:cubicBezTo>
                    <a:pt x="2736" y="600"/>
                    <a:pt x="2135" y="0"/>
                    <a:pt x="1368"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2161725" y="535825"/>
              <a:ext cx="33375" cy="266050"/>
            </a:xfrm>
            <a:custGeom>
              <a:avLst/>
              <a:gdLst/>
              <a:ahLst/>
              <a:cxnLst/>
              <a:rect l="l" t="t" r="r" b="b"/>
              <a:pathLst>
                <a:path w="1335" h="10642" extrusionOk="0">
                  <a:moveTo>
                    <a:pt x="667" y="1"/>
                  </a:moveTo>
                  <a:cubicBezTo>
                    <a:pt x="300" y="1"/>
                    <a:pt x="0" y="301"/>
                    <a:pt x="0" y="668"/>
                  </a:cubicBezTo>
                  <a:lnTo>
                    <a:pt x="0" y="9974"/>
                  </a:lnTo>
                  <a:cubicBezTo>
                    <a:pt x="0" y="10341"/>
                    <a:pt x="300" y="10641"/>
                    <a:pt x="667" y="10641"/>
                  </a:cubicBezTo>
                  <a:cubicBezTo>
                    <a:pt x="1034" y="10641"/>
                    <a:pt x="1334" y="10341"/>
                    <a:pt x="1334" y="9974"/>
                  </a:cubicBezTo>
                  <a:lnTo>
                    <a:pt x="1334" y="668"/>
                  </a:lnTo>
                  <a:cubicBezTo>
                    <a:pt x="1334" y="301"/>
                    <a:pt x="1034" y="1"/>
                    <a:pt x="667"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2136700" y="491625"/>
              <a:ext cx="83425" cy="83425"/>
            </a:xfrm>
            <a:custGeom>
              <a:avLst/>
              <a:gdLst/>
              <a:ahLst/>
              <a:cxnLst/>
              <a:rect l="l" t="t" r="r" b="b"/>
              <a:pathLst>
                <a:path w="3337" h="3337" extrusionOk="0">
                  <a:moveTo>
                    <a:pt x="1668" y="1"/>
                  </a:moveTo>
                  <a:cubicBezTo>
                    <a:pt x="768" y="1"/>
                    <a:pt x="0" y="734"/>
                    <a:pt x="0" y="1668"/>
                  </a:cubicBezTo>
                  <a:cubicBezTo>
                    <a:pt x="0" y="2602"/>
                    <a:pt x="768" y="3336"/>
                    <a:pt x="1668" y="3336"/>
                  </a:cubicBezTo>
                  <a:cubicBezTo>
                    <a:pt x="2602" y="3336"/>
                    <a:pt x="3336" y="2602"/>
                    <a:pt x="3336" y="1668"/>
                  </a:cubicBezTo>
                  <a:cubicBezTo>
                    <a:pt x="3336" y="734"/>
                    <a:pt x="2602" y="1"/>
                    <a:pt x="1668"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2055800" y="705125"/>
              <a:ext cx="245200" cy="244350"/>
            </a:xfrm>
            <a:custGeom>
              <a:avLst/>
              <a:gdLst/>
              <a:ahLst/>
              <a:cxnLst/>
              <a:rect l="l" t="t" r="r" b="b"/>
              <a:pathLst>
                <a:path w="9808" h="9774" extrusionOk="0">
                  <a:moveTo>
                    <a:pt x="4904" y="0"/>
                  </a:moveTo>
                  <a:cubicBezTo>
                    <a:pt x="2202" y="0"/>
                    <a:pt x="1" y="2168"/>
                    <a:pt x="1" y="4870"/>
                  </a:cubicBezTo>
                  <a:cubicBezTo>
                    <a:pt x="1" y="7605"/>
                    <a:pt x="2202" y="9774"/>
                    <a:pt x="4904" y="9774"/>
                  </a:cubicBezTo>
                  <a:cubicBezTo>
                    <a:pt x="7606" y="9774"/>
                    <a:pt x="9808" y="7605"/>
                    <a:pt x="9808" y="4870"/>
                  </a:cubicBezTo>
                  <a:cubicBezTo>
                    <a:pt x="9808" y="2168"/>
                    <a:pt x="7606" y="0"/>
                    <a:pt x="49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1855675" y="809350"/>
              <a:ext cx="645475" cy="494550"/>
            </a:xfrm>
            <a:custGeom>
              <a:avLst/>
              <a:gdLst/>
              <a:ahLst/>
              <a:cxnLst/>
              <a:rect l="l" t="t" r="r" b="b"/>
              <a:pathLst>
                <a:path w="25819" h="19782" extrusionOk="0">
                  <a:moveTo>
                    <a:pt x="4737" y="1"/>
                  </a:moveTo>
                  <a:cubicBezTo>
                    <a:pt x="2102" y="1"/>
                    <a:pt x="0" y="2136"/>
                    <a:pt x="0" y="4737"/>
                  </a:cubicBezTo>
                  <a:lnTo>
                    <a:pt x="0" y="15045"/>
                  </a:lnTo>
                  <a:cubicBezTo>
                    <a:pt x="0" y="17647"/>
                    <a:pt x="2102" y="19782"/>
                    <a:pt x="4737" y="19782"/>
                  </a:cubicBezTo>
                  <a:lnTo>
                    <a:pt x="21115" y="19782"/>
                  </a:lnTo>
                  <a:cubicBezTo>
                    <a:pt x="23717" y="19782"/>
                    <a:pt x="25818" y="17647"/>
                    <a:pt x="25818" y="15045"/>
                  </a:cubicBezTo>
                  <a:lnTo>
                    <a:pt x="25818" y="4737"/>
                  </a:lnTo>
                  <a:cubicBezTo>
                    <a:pt x="25818" y="2136"/>
                    <a:pt x="23717" y="1"/>
                    <a:pt x="21115"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1992425" y="1132925"/>
              <a:ext cx="371950" cy="80900"/>
            </a:xfrm>
            <a:custGeom>
              <a:avLst/>
              <a:gdLst/>
              <a:ahLst/>
              <a:cxnLst/>
              <a:rect l="l" t="t" r="r" b="b"/>
              <a:pathLst>
                <a:path w="14878" h="3236" extrusionOk="0">
                  <a:moveTo>
                    <a:pt x="1635" y="0"/>
                  </a:moveTo>
                  <a:cubicBezTo>
                    <a:pt x="734" y="0"/>
                    <a:pt x="1" y="734"/>
                    <a:pt x="1" y="1601"/>
                  </a:cubicBezTo>
                  <a:cubicBezTo>
                    <a:pt x="1" y="2502"/>
                    <a:pt x="734" y="3236"/>
                    <a:pt x="1635" y="3236"/>
                  </a:cubicBezTo>
                  <a:lnTo>
                    <a:pt x="13277" y="3236"/>
                  </a:lnTo>
                  <a:cubicBezTo>
                    <a:pt x="14144" y="3236"/>
                    <a:pt x="14878" y="2502"/>
                    <a:pt x="14878" y="1601"/>
                  </a:cubicBezTo>
                  <a:cubicBezTo>
                    <a:pt x="14878" y="734"/>
                    <a:pt x="14144" y="0"/>
                    <a:pt x="1327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1975750" y="949450"/>
              <a:ext cx="135125" cy="135125"/>
            </a:xfrm>
            <a:custGeom>
              <a:avLst/>
              <a:gdLst/>
              <a:ahLst/>
              <a:cxnLst/>
              <a:rect l="l" t="t" r="r" b="b"/>
              <a:pathLst>
                <a:path w="5405" h="5405" extrusionOk="0">
                  <a:moveTo>
                    <a:pt x="2702" y="1"/>
                  </a:moveTo>
                  <a:cubicBezTo>
                    <a:pt x="1201" y="1"/>
                    <a:pt x="0" y="1235"/>
                    <a:pt x="0" y="2703"/>
                  </a:cubicBezTo>
                  <a:cubicBezTo>
                    <a:pt x="0"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2013275"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2246775" y="949450"/>
              <a:ext cx="135125" cy="135125"/>
            </a:xfrm>
            <a:custGeom>
              <a:avLst/>
              <a:gdLst/>
              <a:ahLst/>
              <a:cxnLst/>
              <a:rect l="l" t="t" r="r" b="b"/>
              <a:pathLst>
                <a:path w="5405" h="5405" extrusionOk="0">
                  <a:moveTo>
                    <a:pt x="2702" y="1"/>
                  </a:moveTo>
                  <a:cubicBezTo>
                    <a:pt x="1201" y="1"/>
                    <a:pt x="1" y="1235"/>
                    <a:pt x="1" y="2703"/>
                  </a:cubicBezTo>
                  <a:cubicBezTo>
                    <a:pt x="1"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2284300"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1984925" y="881075"/>
              <a:ext cx="389475" cy="40050"/>
            </a:xfrm>
            <a:custGeom>
              <a:avLst/>
              <a:gdLst/>
              <a:ahLst/>
              <a:cxnLst/>
              <a:rect l="l" t="t" r="r" b="b"/>
              <a:pathLst>
                <a:path w="15579" h="1602" extrusionOk="0">
                  <a:moveTo>
                    <a:pt x="801" y="0"/>
                  </a:moveTo>
                  <a:cubicBezTo>
                    <a:pt x="334" y="0"/>
                    <a:pt x="0" y="334"/>
                    <a:pt x="0" y="801"/>
                  </a:cubicBezTo>
                  <a:cubicBezTo>
                    <a:pt x="0" y="1235"/>
                    <a:pt x="334" y="1602"/>
                    <a:pt x="801" y="1602"/>
                  </a:cubicBezTo>
                  <a:lnTo>
                    <a:pt x="14778" y="1602"/>
                  </a:lnTo>
                  <a:cubicBezTo>
                    <a:pt x="15245" y="1602"/>
                    <a:pt x="15578" y="1235"/>
                    <a:pt x="15578" y="801"/>
                  </a:cubicBezTo>
                  <a:cubicBezTo>
                    <a:pt x="15578" y="334"/>
                    <a:pt x="15245" y="0"/>
                    <a:pt x="14778"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1820650" y="1393100"/>
              <a:ext cx="705525" cy="793925"/>
            </a:xfrm>
            <a:custGeom>
              <a:avLst/>
              <a:gdLst/>
              <a:ahLst/>
              <a:cxnLst/>
              <a:rect l="l" t="t" r="r" b="b"/>
              <a:pathLst>
                <a:path w="28221" h="31757" extrusionOk="0">
                  <a:moveTo>
                    <a:pt x="3402" y="1"/>
                  </a:moveTo>
                  <a:cubicBezTo>
                    <a:pt x="1534" y="1"/>
                    <a:pt x="0" y="1502"/>
                    <a:pt x="0" y="3370"/>
                  </a:cubicBezTo>
                  <a:lnTo>
                    <a:pt x="0" y="28354"/>
                  </a:lnTo>
                  <a:cubicBezTo>
                    <a:pt x="0" y="30222"/>
                    <a:pt x="1534" y="31757"/>
                    <a:pt x="3402" y="31757"/>
                  </a:cubicBezTo>
                  <a:lnTo>
                    <a:pt x="24851" y="31757"/>
                  </a:lnTo>
                  <a:cubicBezTo>
                    <a:pt x="26719" y="31757"/>
                    <a:pt x="28220" y="30222"/>
                    <a:pt x="28220" y="28354"/>
                  </a:cubicBezTo>
                  <a:lnTo>
                    <a:pt x="28220" y="3370"/>
                  </a:lnTo>
                  <a:cubicBezTo>
                    <a:pt x="28220" y="1502"/>
                    <a:pt x="26719" y="1"/>
                    <a:pt x="24851"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1926550" y="1512350"/>
              <a:ext cx="493700" cy="555425"/>
            </a:xfrm>
            <a:custGeom>
              <a:avLst/>
              <a:gdLst/>
              <a:ahLst/>
              <a:cxnLst/>
              <a:rect l="l" t="t" r="r" b="b"/>
              <a:pathLst>
                <a:path w="19748" h="22217" extrusionOk="0">
                  <a:moveTo>
                    <a:pt x="2369" y="1"/>
                  </a:moveTo>
                  <a:cubicBezTo>
                    <a:pt x="1068" y="1"/>
                    <a:pt x="0" y="1035"/>
                    <a:pt x="0" y="2336"/>
                  </a:cubicBezTo>
                  <a:lnTo>
                    <a:pt x="0" y="19848"/>
                  </a:lnTo>
                  <a:cubicBezTo>
                    <a:pt x="0" y="21149"/>
                    <a:pt x="1068" y="22217"/>
                    <a:pt x="2369" y="22217"/>
                  </a:cubicBezTo>
                  <a:lnTo>
                    <a:pt x="17379" y="22217"/>
                  </a:lnTo>
                  <a:cubicBezTo>
                    <a:pt x="18680" y="22217"/>
                    <a:pt x="19748" y="21149"/>
                    <a:pt x="19748" y="19848"/>
                  </a:cubicBezTo>
                  <a:lnTo>
                    <a:pt x="19748" y="2336"/>
                  </a:lnTo>
                  <a:cubicBezTo>
                    <a:pt x="19748" y="1035"/>
                    <a:pt x="18680" y="1"/>
                    <a:pt x="17379"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2021625" y="1575725"/>
              <a:ext cx="315250" cy="220200"/>
            </a:xfrm>
            <a:custGeom>
              <a:avLst/>
              <a:gdLst/>
              <a:ahLst/>
              <a:cxnLst/>
              <a:rect l="l" t="t" r="r" b="b"/>
              <a:pathLst>
                <a:path w="12610" h="8808" extrusionOk="0">
                  <a:moveTo>
                    <a:pt x="6305" y="1"/>
                  </a:moveTo>
                  <a:cubicBezTo>
                    <a:pt x="2835" y="1"/>
                    <a:pt x="0" y="1969"/>
                    <a:pt x="0" y="4404"/>
                  </a:cubicBezTo>
                  <a:cubicBezTo>
                    <a:pt x="0" y="6839"/>
                    <a:pt x="2835" y="8807"/>
                    <a:pt x="6305" y="8807"/>
                  </a:cubicBezTo>
                  <a:cubicBezTo>
                    <a:pt x="9807" y="8807"/>
                    <a:pt x="12609" y="6839"/>
                    <a:pt x="12609" y="4404"/>
                  </a:cubicBezTo>
                  <a:cubicBezTo>
                    <a:pt x="12609" y="1969"/>
                    <a:pt x="9807" y="1"/>
                    <a:pt x="6305"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2100850" y="1630775"/>
              <a:ext cx="157625" cy="110100"/>
            </a:xfrm>
            <a:custGeom>
              <a:avLst/>
              <a:gdLst/>
              <a:ahLst/>
              <a:cxnLst/>
              <a:rect l="l" t="t" r="r" b="b"/>
              <a:pathLst>
                <a:path w="6305" h="4404" extrusionOk="0">
                  <a:moveTo>
                    <a:pt x="3136" y="1"/>
                  </a:moveTo>
                  <a:cubicBezTo>
                    <a:pt x="1401" y="1"/>
                    <a:pt x="0" y="968"/>
                    <a:pt x="0" y="2202"/>
                  </a:cubicBezTo>
                  <a:cubicBezTo>
                    <a:pt x="0" y="3436"/>
                    <a:pt x="1401" y="4404"/>
                    <a:pt x="3136" y="4404"/>
                  </a:cubicBezTo>
                  <a:cubicBezTo>
                    <a:pt x="4870" y="4404"/>
                    <a:pt x="6305" y="3436"/>
                    <a:pt x="6305" y="2202"/>
                  </a:cubicBezTo>
                  <a:cubicBezTo>
                    <a:pt x="6305" y="968"/>
                    <a:pt x="4870" y="1"/>
                    <a:pt x="3136"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2001600" y="1831750"/>
              <a:ext cx="354450" cy="19200"/>
            </a:xfrm>
            <a:custGeom>
              <a:avLst/>
              <a:gdLst/>
              <a:ahLst/>
              <a:cxnLst/>
              <a:rect l="l" t="t" r="r" b="b"/>
              <a:pathLst>
                <a:path w="14178" h="768" extrusionOk="0">
                  <a:moveTo>
                    <a:pt x="301" y="1"/>
                  </a:moveTo>
                  <a:cubicBezTo>
                    <a:pt x="134" y="1"/>
                    <a:pt x="1" y="167"/>
                    <a:pt x="1" y="368"/>
                  </a:cubicBezTo>
                  <a:cubicBezTo>
                    <a:pt x="1" y="601"/>
                    <a:pt x="134" y="768"/>
                    <a:pt x="301" y="768"/>
                  </a:cubicBezTo>
                  <a:lnTo>
                    <a:pt x="13877" y="768"/>
                  </a:lnTo>
                  <a:cubicBezTo>
                    <a:pt x="14044" y="768"/>
                    <a:pt x="14177" y="601"/>
                    <a:pt x="14177" y="368"/>
                  </a:cubicBezTo>
                  <a:cubicBezTo>
                    <a:pt x="14177" y="167"/>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2001600" y="1883450"/>
              <a:ext cx="354450" cy="19200"/>
            </a:xfrm>
            <a:custGeom>
              <a:avLst/>
              <a:gdLst/>
              <a:ahLst/>
              <a:cxnLst/>
              <a:rect l="l" t="t" r="r" b="b"/>
              <a:pathLst>
                <a:path w="14178" h="768" extrusionOk="0">
                  <a:moveTo>
                    <a:pt x="301" y="1"/>
                  </a:moveTo>
                  <a:cubicBezTo>
                    <a:pt x="134" y="1"/>
                    <a:pt x="1" y="201"/>
                    <a:pt x="1" y="401"/>
                  </a:cubicBezTo>
                  <a:cubicBezTo>
                    <a:pt x="1" y="601"/>
                    <a:pt x="134" y="768"/>
                    <a:pt x="301" y="768"/>
                  </a:cubicBezTo>
                  <a:lnTo>
                    <a:pt x="13877" y="768"/>
                  </a:lnTo>
                  <a:cubicBezTo>
                    <a:pt x="14044" y="768"/>
                    <a:pt x="14177" y="601"/>
                    <a:pt x="14177" y="401"/>
                  </a:cubicBezTo>
                  <a:cubicBezTo>
                    <a:pt x="14177" y="201"/>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2001600" y="1936000"/>
              <a:ext cx="354450" cy="19200"/>
            </a:xfrm>
            <a:custGeom>
              <a:avLst/>
              <a:gdLst/>
              <a:ahLst/>
              <a:cxnLst/>
              <a:rect l="l" t="t" r="r" b="b"/>
              <a:pathLst>
                <a:path w="14178" h="768" extrusionOk="0">
                  <a:moveTo>
                    <a:pt x="301" y="0"/>
                  </a:moveTo>
                  <a:cubicBezTo>
                    <a:pt x="134" y="0"/>
                    <a:pt x="1" y="167"/>
                    <a:pt x="1" y="367"/>
                  </a:cubicBezTo>
                  <a:cubicBezTo>
                    <a:pt x="1" y="601"/>
                    <a:pt x="134" y="768"/>
                    <a:pt x="301" y="768"/>
                  </a:cubicBezTo>
                  <a:lnTo>
                    <a:pt x="13877" y="768"/>
                  </a:lnTo>
                  <a:cubicBezTo>
                    <a:pt x="14044" y="768"/>
                    <a:pt x="14177" y="601"/>
                    <a:pt x="14177" y="367"/>
                  </a:cubicBezTo>
                  <a:cubicBezTo>
                    <a:pt x="14177" y="167"/>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2001600" y="1987700"/>
              <a:ext cx="354450" cy="19200"/>
            </a:xfrm>
            <a:custGeom>
              <a:avLst/>
              <a:gdLst/>
              <a:ahLst/>
              <a:cxnLst/>
              <a:rect l="l" t="t" r="r" b="b"/>
              <a:pathLst>
                <a:path w="14178" h="768" extrusionOk="0">
                  <a:moveTo>
                    <a:pt x="301" y="0"/>
                  </a:moveTo>
                  <a:cubicBezTo>
                    <a:pt x="134" y="0"/>
                    <a:pt x="1" y="201"/>
                    <a:pt x="1" y="401"/>
                  </a:cubicBezTo>
                  <a:cubicBezTo>
                    <a:pt x="1" y="601"/>
                    <a:pt x="134" y="768"/>
                    <a:pt x="301" y="768"/>
                  </a:cubicBezTo>
                  <a:lnTo>
                    <a:pt x="13877" y="768"/>
                  </a:lnTo>
                  <a:cubicBezTo>
                    <a:pt x="14044" y="768"/>
                    <a:pt x="14177" y="601"/>
                    <a:pt x="14177" y="401"/>
                  </a:cubicBezTo>
                  <a:cubicBezTo>
                    <a:pt x="14177" y="201"/>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1864825" y="144565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2406050" y="207360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31512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042"/>
        <p:cNvGrpSpPr/>
        <p:nvPr/>
      </p:nvGrpSpPr>
      <p:grpSpPr>
        <a:xfrm>
          <a:off x="0" y="0"/>
          <a:ext cx="0" cy="0"/>
          <a:chOff x="0" y="0"/>
          <a:chExt cx="0" cy="0"/>
        </a:xfrm>
      </p:grpSpPr>
      <p:sp>
        <p:nvSpPr>
          <p:cNvPr id="1043" name="Google Shape;1043;p39"/>
          <p:cNvSpPr txBox="1">
            <a:spLocks noGrp="1"/>
          </p:cNvSpPr>
          <p:nvPr>
            <p:ph type="subTitle" idx="1"/>
          </p:nvPr>
        </p:nvSpPr>
        <p:spPr>
          <a:xfrm>
            <a:off x="2074861" y="2160577"/>
            <a:ext cx="5177564" cy="15716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User can see pop Credit Card method and user not input Credit card Number, at </a:t>
            </a:r>
            <a:r>
              <a:rPr lang="en-US" dirty="0" err="1"/>
              <a:t>coloms</a:t>
            </a:r>
            <a:r>
              <a:rPr lang="en-US" dirty="0"/>
              <a:t> credit card number text will turn red </a:t>
            </a:r>
            <a:br>
              <a:rPr lang="en-US" b="0" i="0" u="none" strike="noStrike" dirty="0">
                <a:solidFill>
                  <a:schemeClr val="tx1"/>
                </a:solidFill>
                <a:effectLst/>
                <a:latin typeface="Source Sans Pro" panose="020B0604020202020204" pitchFamily="34" charset="0"/>
                <a:hlinkClick r:id="rId3">
                  <a:extLst>
                    <a:ext uri="{A12FA001-AC4F-418D-AE19-62706E023703}">
                      <ahyp:hlinkClr xmlns:ahyp="http://schemas.microsoft.com/office/drawing/2018/hyperlinkcolor" val="tx"/>
                    </a:ext>
                  </a:extLst>
                </a:hlinkClick>
              </a:rPr>
            </a:br>
            <a:endParaRPr dirty="0">
              <a:solidFill>
                <a:schemeClr val="tx1"/>
              </a:solidFill>
            </a:endParaRPr>
          </a:p>
        </p:txBody>
      </p:sp>
      <p:sp>
        <p:nvSpPr>
          <p:cNvPr id="1044" name="Google Shape;1044;p39"/>
          <p:cNvSpPr txBox="1">
            <a:spLocks noGrp="1"/>
          </p:cNvSpPr>
          <p:nvPr>
            <p:ph type="title"/>
          </p:nvPr>
        </p:nvSpPr>
        <p:spPr>
          <a:xfrm>
            <a:off x="1891724" y="1111200"/>
            <a:ext cx="5883264" cy="8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Payment Credit card with Blank Card number</a:t>
            </a:r>
            <a:endParaRPr sz="2400" dirty="0"/>
          </a:p>
        </p:txBody>
      </p:sp>
      <p:grpSp>
        <p:nvGrpSpPr>
          <p:cNvPr id="1045" name="Google Shape;1045;p39"/>
          <p:cNvGrpSpPr/>
          <p:nvPr/>
        </p:nvGrpSpPr>
        <p:grpSpPr>
          <a:xfrm>
            <a:off x="2651606" y="4864898"/>
            <a:ext cx="3840799" cy="1251646"/>
            <a:chOff x="-2548612" y="3297971"/>
            <a:chExt cx="2416053" cy="1090569"/>
          </a:xfrm>
        </p:grpSpPr>
        <p:sp>
          <p:nvSpPr>
            <p:cNvPr id="1046" name="Google Shape;1046;p39"/>
            <p:cNvSpPr/>
            <p:nvPr/>
          </p:nvSpPr>
          <p:spPr>
            <a:xfrm>
              <a:off x="-2548612" y="3297971"/>
              <a:ext cx="2416053" cy="81082"/>
            </a:xfrm>
            <a:custGeom>
              <a:avLst/>
              <a:gdLst/>
              <a:ahLst/>
              <a:cxnLst/>
              <a:rect l="l" t="t" r="r" b="b"/>
              <a:pathLst>
                <a:path w="124107" h="4165" extrusionOk="0">
                  <a:moveTo>
                    <a:pt x="123985" y="973"/>
                  </a:moveTo>
                  <a:lnTo>
                    <a:pt x="123347" y="3587"/>
                  </a:lnTo>
                  <a:cubicBezTo>
                    <a:pt x="123255" y="3922"/>
                    <a:pt x="122952" y="4165"/>
                    <a:pt x="122587" y="4165"/>
                  </a:cubicBezTo>
                  <a:lnTo>
                    <a:pt x="1490" y="4165"/>
                  </a:lnTo>
                  <a:cubicBezTo>
                    <a:pt x="1126" y="4165"/>
                    <a:pt x="822" y="3922"/>
                    <a:pt x="730" y="3587"/>
                  </a:cubicBezTo>
                  <a:lnTo>
                    <a:pt x="92" y="973"/>
                  </a:lnTo>
                  <a:cubicBezTo>
                    <a:pt x="1" y="487"/>
                    <a:pt x="366" y="1"/>
                    <a:pt x="852" y="1"/>
                  </a:cubicBezTo>
                  <a:lnTo>
                    <a:pt x="123225" y="1"/>
                  </a:lnTo>
                  <a:cubicBezTo>
                    <a:pt x="123742" y="1"/>
                    <a:pt x="124107" y="487"/>
                    <a:pt x="123985" y="9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2497120" y="3379034"/>
              <a:ext cx="2250365" cy="1009507"/>
            </a:xfrm>
            <a:custGeom>
              <a:avLst/>
              <a:gdLst/>
              <a:ahLst/>
              <a:cxnLst/>
              <a:rect l="l" t="t" r="r" b="b"/>
              <a:pathLst>
                <a:path w="115596" h="51856" extrusionOk="0">
                  <a:moveTo>
                    <a:pt x="0" y="1"/>
                  </a:moveTo>
                  <a:lnTo>
                    <a:pt x="115595" y="1"/>
                  </a:lnTo>
                  <a:lnTo>
                    <a:pt x="115595" y="51856"/>
                  </a:lnTo>
                  <a:lnTo>
                    <a:pt x="0" y="518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2397116" y="3448864"/>
              <a:ext cx="2050940" cy="939677"/>
            </a:xfrm>
            <a:custGeom>
              <a:avLst/>
              <a:gdLst/>
              <a:ahLst/>
              <a:cxnLst/>
              <a:rect l="l" t="t" r="r" b="b"/>
              <a:pathLst>
                <a:path w="105352" h="48269" extrusionOk="0">
                  <a:moveTo>
                    <a:pt x="0" y="1"/>
                  </a:moveTo>
                  <a:lnTo>
                    <a:pt x="105352" y="1"/>
                  </a:lnTo>
                  <a:lnTo>
                    <a:pt x="105352" y="48269"/>
                  </a:lnTo>
                  <a:lnTo>
                    <a:pt x="0" y="482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9"/>
          <p:cNvGrpSpPr/>
          <p:nvPr/>
        </p:nvGrpSpPr>
        <p:grpSpPr>
          <a:xfrm>
            <a:off x="-45447" y="4097170"/>
            <a:ext cx="2169507" cy="3006218"/>
            <a:chOff x="1525" y="2797150"/>
            <a:chExt cx="1519050" cy="2104900"/>
          </a:xfrm>
        </p:grpSpPr>
        <p:sp>
          <p:nvSpPr>
            <p:cNvPr id="1050" name="Google Shape;1050;p39"/>
            <p:cNvSpPr/>
            <p:nvPr/>
          </p:nvSpPr>
          <p:spPr>
            <a:xfrm>
              <a:off x="1525" y="3373150"/>
              <a:ext cx="978000" cy="1528900"/>
            </a:xfrm>
            <a:custGeom>
              <a:avLst/>
              <a:gdLst/>
              <a:ahLst/>
              <a:cxnLst/>
              <a:rect l="l" t="t" r="r" b="b"/>
              <a:pathLst>
                <a:path w="39120" h="61156" extrusionOk="0">
                  <a:moveTo>
                    <a:pt x="0" y="0"/>
                  </a:moveTo>
                  <a:lnTo>
                    <a:pt x="39119" y="0"/>
                  </a:lnTo>
                  <a:lnTo>
                    <a:pt x="39119" y="61156"/>
                  </a:lnTo>
                  <a:lnTo>
                    <a:pt x="0" y="6115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62300" y="3573750"/>
              <a:ext cx="852625" cy="1328300"/>
            </a:xfrm>
            <a:custGeom>
              <a:avLst/>
              <a:gdLst/>
              <a:ahLst/>
              <a:cxnLst/>
              <a:rect l="l" t="t" r="r" b="b"/>
              <a:pathLst>
                <a:path w="34105" h="53132" extrusionOk="0">
                  <a:moveTo>
                    <a:pt x="1" y="1"/>
                  </a:moveTo>
                  <a:lnTo>
                    <a:pt x="34105" y="1"/>
                  </a:lnTo>
                  <a:lnTo>
                    <a:pt x="34105" y="53132"/>
                  </a:lnTo>
                  <a:lnTo>
                    <a:pt x="1" y="5313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979500" y="3324500"/>
              <a:ext cx="522075" cy="1577550"/>
            </a:xfrm>
            <a:custGeom>
              <a:avLst/>
              <a:gdLst/>
              <a:ahLst/>
              <a:cxnLst/>
              <a:rect l="l" t="t" r="r" b="b"/>
              <a:pathLst>
                <a:path w="20883" h="63102" extrusionOk="0">
                  <a:moveTo>
                    <a:pt x="0" y="1946"/>
                  </a:moveTo>
                  <a:lnTo>
                    <a:pt x="0" y="63102"/>
                  </a:lnTo>
                  <a:lnTo>
                    <a:pt x="20882" y="56020"/>
                  </a:lnTo>
                  <a:lnTo>
                    <a:pt x="20882" y="1"/>
                  </a:ln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979500" y="3324500"/>
              <a:ext cx="522075" cy="1577550"/>
            </a:xfrm>
            <a:custGeom>
              <a:avLst/>
              <a:gdLst/>
              <a:ahLst/>
              <a:cxnLst/>
              <a:rect l="l" t="t" r="r" b="b"/>
              <a:pathLst>
                <a:path w="20883" h="63102" extrusionOk="0">
                  <a:moveTo>
                    <a:pt x="20882" y="1"/>
                  </a:moveTo>
                  <a:lnTo>
                    <a:pt x="20882" y="56020"/>
                  </a:lnTo>
                  <a:lnTo>
                    <a:pt x="18390" y="56871"/>
                  </a:lnTo>
                  <a:lnTo>
                    <a:pt x="3709" y="61856"/>
                  </a:lnTo>
                  <a:lnTo>
                    <a:pt x="0" y="63102"/>
                  </a:lnTo>
                  <a:lnTo>
                    <a:pt x="0" y="194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1072200" y="3528925"/>
              <a:ext cx="367050" cy="1341975"/>
            </a:xfrm>
            <a:custGeom>
              <a:avLst/>
              <a:gdLst/>
              <a:ahLst/>
              <a:cxnLst/>
              <a:rect l="l" t="t" r="r" b="b"/>
              <a:pathLst>
                <a:path w="14682" h="53679" extrusionOk="0">
                  <a:moveTo>
                    <a:pt x="14682" y="0"/>
                  </a:moveTo>
                  <a:lnTo>
                    <a:pt x="14682" y="48694"/>
                  </a:lnTo>
                  <a:lnTo>
                    <a:pt x="1" y="53679"/>
                  </a:lnTo>
                  <a:lnTo>
                    <a:pt x="1" y="161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1525" y="3329825"/>
              <a:ext cx="1515250" cy="38775"/>
            </a:xfrm>
            <a:custGeom>
              <a:avLst/>
              <a:gdLst/>
              <a:ahLst/>
              <a:cxnLst/>
              <a:rect l="l" t="t" r="r" b="b"/>
              <a:pathLst>
                <a:path w="60610" h="1551" extrusionOk="0">
                  <a:moveTo>
                    <a:pt x="60609" y="1"/>
                  </a:moveTo>
                  <a:lnTo>
                    <a:pt x="60457" y="1"/>
                  </a:lnTo>
                  <a:lnTo>
                    <a:pt x="40062" y="1551"/>
                  </a:lnTo>
                  <a:lnTo>
                    <a:pt x="0" y="1551"/>
                  </a:lnTo>
                  <a:lnTo>
                    <a:pt x="0" y="1460"/>
                  </a:lnTo>
                  <a:lnTo>
                    <a:pt x="18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990900" y="3329075"/>
              <a:ext cx="529675" cy="144400"/>
            </a:xfrm>
            <a:custGeom>
              <a:avLst/>
              <a:gdLst/>
              <a:ahLst/>
              <a:cxnLst/>
              <a:rect l="l" t="t" r="r" b="b"/>
              <a:pathLst>
                <a:path w="21187" h="5776" extrusionOk="0">
                  <a:moveTo>
                    <a:pt x="21156" y="973"/>
                  </a:moveTo>
                  <a:lnTo>
                    <a:pt x="21064" y="3587"/>
                  </a:lnTo>
                  <a:cubicBezTo>
                    <a:pt x="21034" y="3952"/>
                    <a:pt x="20973" y="4195"/>
                    <a:pt x="20912" y="4195"/>
                  </a:cubicBezTo>
                  <a:lnTo>
                    <a:pt x="274" y="5775"/>
                  </a:lnTo>
                  <a:cubicBezTo>
                    <a:pt x="213" y="5775"/>
                    <a:pt x="152" y="5532"/>
                    <a:pt x="152" y="5198"/>
                  </a:cubicBezTo>
                  <a:lnTo>
                    <a:pt x="31" y="2584"/>
                  </a:lnTo>
                  <a:cubicBezTo>
                    <a:pt x="0" y="2097"/>
                    <a:pt x="61" y="1611"/>
                    <a:pt x="152" y="1611"/>
                  </a:cubicBezTo>
                  <a:lnTo>
                    <a:pt x="21034" y="31"/>
                  </a:lnTo>
                  <a:cubicBezTo>
                    <a:pt x="21125" y="0"/>
                    <a:pt x="21186" y="486"/>
                    <a:pt x="21156" y="97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1525" y="3368575"/>
              <a:ext cx="1023600" cy="104125"/>
            </a:xfrm>
            <a:custGeom>
              <a:avLst/>
              <a:gdLst/>
              <a:ahLst/>
              <a:cxnLst/>
              <a:rect l="l" t="t" r="r" b="b"/>
              <a:pathLst>
                <a:path w="40944" h="4165" extrusionOk="0">
                  <a:moveTo>
                    <a:pt x="40821" y="943"/>
                  </a:moveTo>
                  <a:lnTo>
                    <a:pt x="40183" y="3557"/>
                  </a:lnTo>
                  <a:cubicBezTo>
                    <a:pt x="40092" y="3922"/>
                    <a:pt x="39788" y="4165"/>
                    <a:pt x="39423" y="4165"/>
                  </a:cubicBezTo>
                  <a:lnTo>
                    <a:pt x="0" y="4165"/>
                  </a:lnTo>
                  <a:lnTo>
                    <a:pt x="0" y="1"/>
                  </a:lnTo>
                  <a:lnTo>
                    <a:pt x="40062" y="1"/>
                  </a:lnTo>
                  <a:cubicBezTo>
                    <a:pt x="40548" y="1"/>
                    <a:pt x="40943" y="457"/>
                    <a:pt x="40821" y="94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266725" y="2797150"/>
              <a:ext cx="851100" cy="493175"/>
            </a:xfrm>
            <a:custGeom>
              <a:avLst/>
              <a:gdLst/>
              <a:ahLst/>
              <a:cxnLst/>
              <a:rect l="l" t="t" r="r" b="b"/>
              <a:pathLst>
                <a:path w="34044" h="19727" extrusionOk="0">
                  <a:moveTo>
                    <a:pt x="33648" y="19727"/>
                  </a:moveTo>
                  <a:lnTo>
                    <a:pt x="4225" y="19727"/>
                  </a:lnTo>
                  <a:cubicBezTo>
                    <a:pt x="4043" y="19727"/>
                    <a:pt x="3921" y="19605"/>
                    <a:pt x="3860" y="19423"/>
                  </a:cubicBezTo>
                  <a:lnTo>
                    <a:pt x="61" y="426"/>
                  </a:lnTo>
                  <a:cubicBezTo>
                    <a:pt x="0" y="213"/>
                    <a:pt x="182" y="0"/>
                    <a:pt x="395" y="0"/>
                  </a:cubicBezTo>
                  <a:lnTo>
                    <a:pt x="29818" y="0"/>
                  </a:lnTo>
                  <a:cubicBezTo>
                    <a:pt x="29970" y="0"/>
                    <a:pt x="30122" y="122"/>
                    <a:pt x="30153" y="274"/>
                  </a:cubicBezTo>
                  <a:lnTo>
                    <a:pt x="33982" y="19271"/>
                  </a:lnTo>
                  <a:cubicBezTo>
                    <a:pt x="34043" y="19514"/>
                    <a:pt x="33861" y="19727"/>
                    <a:pt x="33648" y="197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294075" y="2822975"/>
              <a:ext cx="796400" cy="440775"/>
            </a:xfrm>
            <a:custGeom>
              <a:avLst/>
              <a:gdLst/>
              <a:ahLst/>
              <a:cxnLst/>
              <a:rect l="l" t="t" r="r" b="b"/>
              <a:pathLst>
                <a:path w="31856" h="17631" extrusionOk="0">
                  <a:moveTo>
                    <a:pt x="31855" y="17630"/>
                  </a:moveTo>
                  <a:lnTo>
                    <a:pt x="3709" y="17630"/>
                  </a:lnTo>
                  <a:lnTo>
                    <a:pt x="0" y="1"/>
                  </a:lnTo>
                  <a:lnTo>
                    <a:pt x="28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314600" y="2834375"/>
              <a:ext cx="756100" cy="418725"/>
            </a:xfrm>
            <a:custGeom>
              <a:avLst/>
              <a:gdLst/>
              <a:ahLst/>
              <a:cxnLst/>
              <a:rect l="l" t="t" r="r" b="b"/>
              <a:pathLst>
                <a:path w="30244" h="16749" extrusionOk="0">
                  <a:moveTo>
                    <a:pt x="30244" y="16749"/>
                  </a:moveTo>
                  <a:lnTo>
                    <a:pt x="3526" y="16749"/>
                  </a:lnTo>
                  <a:lnTo>
                    <a:pt x="0" y="1"/>
                  </a:lnTo>
                  <a:lnTo>
                    <a:pt x="2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425525" y="3290300"/>
              <a:ext cx="679375" cy="43350"/>
            </a:xfrm>
            <a:custGeom>
              <a:avLst/>
              <a:gdLst/>
              <a:ahLst/>
              <a:cxnLst/>
              <a:rect l="l" t="t" r="r" b="b"/>
              <a:pathLst>
                <a:path w="27175" h="1734" extrusionOk="0">
                  <a:moveTo>
                    <a:pt x="1" y="1"/>
                  </a:moveTo>
                  <a:lnTo>
                    <a:pt x="27175" y="1"/>
                  </a:lnTo>
                  <a:lnTo>
                    <a:pt x="2717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1104875" y="3290300"/>
              <a:ext cx="354125" cy="43350"/>
            </a:xfrm>
            <a:custGeom>
              <a:avLst/>
              <a:gdLst/>
              <a:ahLst/>
              <a:cxnLst/>
              <a:rect l="l" t="t" r="r" b="b"/>
              <a:pathLst>
                <a:path w="14165" h="1734" extrusionOk="0">
                  <a:moveTo>
                    <a:pt x="1" y="1"/>
                  </a:moveTo>
                  <a:lnTo>
                    <a:pt x="14165" y="1"/>
                  </a:lnTo>
                  <a:lnTo>
                    <a:pt x="1416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845000" y="2873900"/>
              <a:ext cx="199875" cy="338925"/>
            </a:xfrm>
            <a:custGeom>
              <a:avLst/>
              <a:gdLst/>
              <a:ahLst/>
              <a:cxnLst/>
              <a:rect l="l" t="t" r="r" b="b"/>
              <a:pathLst>
                <a:path w="7995" h="13557" extrusionOk="0">
                  <a:moveTo>
                    <a:pt x="0" y="0"/>
                  </a:moveTo>
                  <a:lnTo>
                    <a:pt x="3101" y="13557"/>
                  </a:lnTo>
                  <a:lnTo>
                    <a:pt x="7994" y="13557"/>
                  </a:lnTo>
                  <a:lnTo>
                    <a:pt x="48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919475" y="3124650"/>
              <a:ext cx="51675" cy="88175"/>
            </a:xfrm>
            <a:custGeom>
              <a:avLst/>
              <a:gdLst/>
              <a:ahLst/>
              <a:cxnLst/>
              <a:rect l="l" t="t" r="r" b="b"/>
              <a:pathLst>
                <a:path w="2067" h="3527" extrusionOk="0">
                  <a:moveTo>
                    <a:pt x="2067" y="3527"/>
                  </a:moveTo>
                  <a:lnTo>
                    <a:pt x="790" y="3527"/>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929350" y="2930875"/>
              <a:ext cx="91200" cy="281950"/>
            </a:xfrm>
            <a:custGeom>
              <a:avLst/>
              <a:gdLst/>
              <a:ahLst/>
              <a:cxnLst/>
              <a:rect l="l" t="t" r="r" b="b"/>
              <a:pathLst>
                <a:path w="3648" h="11278" extrusionOk="0">
                  <a:moveTo>
                    <a:pt x="3648" y="11278"/>
                  </a:moveTo>
                  <a:lnTo>
                    <a:pt x="2401" y="11278"/>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653500" y="2887575"/>
              <a:ext cx="84375" cy="25"/>
            </a:xfrm>
            <a:custGeom>
              <a:avLst/>
              <a:gdLst/>
              <a:ahLst/>
              <a:cxnLst/>
              <a:rect l="l" t="t" r="r" b="b"/>
              <a:pathLst>
                <a:path w="3375" h="1" fill="none" extrusionOk="0">
                  <a:moveTo>
                    <a:pt x="1"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655775" y="28982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658050" y="290885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660350" y="2920250"/>
              <a:ext cx="84350" cy="25"/>
            </a:xfrm>
            <a:custGeom>
              <a:avLst/>
              <a:gdLst/>
              <a:ahLst/>
              <a:cxnLst/>
              <a:rect l="l" t="t" r="r" b="b"/>
              <a:pathLst>
                <a:path w="3374"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662625" y="29308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655025" y="3176325"/>
              <a:ext cx="84375" cy="25"/>
            </a:xfrm>
            <a:custGeom>
              <a:avLst/>
              <a:gdLst/>
              <a:ahLst/>
              <a:cxnLst/>
              <a:rect l="l" t="t" r="r" b="b"/>
              <a:pathLst>
                <a:path w="3375"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657300" y="3186975"/>
              <a:ext cx="84375" cy="25"/>
            </a:xfrm>
            <a:custGeom>
              <a:avLst/>
              <a:gdLst/>
              <a:ahLst/>
              <a:cxnLst/>
              <a:rect l="l" t="t" r="r" b="b"/>
              <a:pathLst>
                <a:path w="3375" h="1" fill="none" extrusionOk="0">
                  <a:moveTo>
                    <a:pt x="0" y="0"/>
                  </a:moveTo>
                  <a:lnTo>
                    <a:pt x="3374"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659575" y="3197600"/>
              <a:ext cx="84375" cy="25"/>
            </a:xfrm>
            <a:custGeom>
              <a:avLst/>
              <a:gdLst/>
              <a:ahLst/>
              <a:cxnLst/>
              <a:rect l="l" t="t" r="r" b="b"/>
              <a:pathLst>
                <a:path w="3375" h="1" fill="none" extrusionOk="0">
                  <a:moveTo>
                    <a:pt x="1" y="1"/>
                  </a:moveTo>
                  <a:lnTo>
                    <a:pt x="3375"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661850" y="3208250"/>
              <a:ext cx="84375" cy="25"/>
            </a:xfrm>
            <a:custGeom>
              <a:avLst/>
              <a:gdLst/>
              <a:ahLst/>
              <a:cxnLst/>
              <a:rect l="l" t="t" r="r" b="b"/>
              <a:pathLst>
                <a:path w="3375" h="1" fill="none" extrusionOk="0">
                  <a:moveTo>
                    <a:pt x="1" y="0"/>
                  </a:moveTo>
                  <a:lnTo>
                    <a:pt x="3375"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664150" y="3218875"/>
              <a:ext cx="84350" cy="25"/>
            </a:xfrm>
            <a:custGeom>
              <a:avLst/>
              <a:gdLst/>
              <a:ahLst/>
              <a:cxnLst/>
              <a:rect l="l" t="t" r="r" b="b"/>
              <a:pathLst>
                <a:path w="3374"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455175" y="29088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457450" y="29194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459725" y="293012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462000" y="2940775"/>
              <a:ext cx="83625" cy="25"/>
            </a:xfrm>
            <a:custGeom>
              <a:avLst/>
              <a:gdLst/>
              <a:ahLst/>
              <a:cxnLst/>
              <a:rect l="l" t="t" r="r" b="b"/>
              <a:pathLst>
                <a:path w="3345" h="1" fill="none" extrusionOk="0">
                  <a:moveTo>
                    <a:pt x="1"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464275" y="2951400"/>
              <a:ext cx="83625" cy="25"/>
            </a:xfrm>
            <a:custGeom>
              <a:avLst/>
              <a:gdLst/>
              <a:ahLst/>
              <a:cxnLst/>
              <a:rect l="l" t="t" r="r" b="b"/>
              <a:pathLst>
                <a:path w="3345" h="1" fill="none" extrusionOk="0">
                  <a:moveTo>
                    <a:pt x="1" y="1"/>
                  </a:moveTo>
                  <a:lnTo>
                    <a:pt x="334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752275" y="302360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754575" y="3034225"/>
              <a:ext cx="83600" cy="25"/>
            </a:xfrm>
            <a:custGeom>
              <a:avLst/>
              <a:gdLst/>
              <a:ahLst/>
              <a:cxnLst/>
              <a:rect l="l" t="t" r="r" b="b"/>
              <a:pathLst>
                <a:path w="3344" h="1" fill="none" extrusionOk="0">
                  <a:moveTo>
                    <a:pt x="0" y="1"/>
                  </a:moveTo>
                  <a:lnTo>
                    <a:pt x="334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756850" y="3044875"/>
              <a:ext cx="83600" cy="25"/>
            </a:xfrm>
            <a:custGeom>
              <a:avLst/>
              <a:gdLst/>
              <a:ahLst/>
              <a:cxnLst/>
              <a:rect l="l" t="t" r="r" b="b"/>
              <a:pathLst>
                <a:path w="3344" h="1" fill="none" extrusionOk="0">
                  <a:moveTo>
                    <a:pt x="0"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758375" y="3055500"/>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760650"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388300" y="302360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390575" y="3034225"/>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392850" y="304487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395125" y="30555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397425"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599550" y="2876175"/>
              <a:ext cx="138325" cy="58525"/>
            </a:xfrm>
            <a:custGeom>
              <a:avLst/>
              <a:gdLst/>
              <a:ahLst/>
              <a:cxnLst/>
              <a:rect l="l" t="t" r="r" b="b"/>
              <a:pathLst>
                <a:path w="5533" h="2341" fill="none" extrusionOk="0">
                  <a:moveTo>
                    <a:pt x="0" y="2341"/>
                  </a:moveTo>
                  <a:lnTo>
                    <a:pt x="1915" y="0"/>
                  </a:lnTo>
                  <a:lnTo>
                    <a:pt x="5532"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709725" y="3050175"/>
              <a:ext cx="140600" cy="33475"/>
            </a:xfrm>
            <a:custGeom>
              <a:avLst/>
              <a:gdLst/>
              <a:ahLst/>
              <a:cxnLst/>
              <a:rect l="l" t="t" r="r" b="b"/>
              <a:pathLst>
                <a:path w="5624" h="1339" fill="none" extrusionOk="0">
                  <a:moveTo>
                    <a:pt x="1" y="1"/>
                  </a:moveTo>
                  <a:lnTo>
                    <a:pt x="2098" y="1338"/>
                  </a:lnTo>
                  <a:lnTo>
                    <a:pt x="5624" y="1338"/>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716575" y="3124650"/>
              <a:ext cx="146675" cy="38025"/>
            </a:xfrm>
            <a:custGeom>
              <a:avLst/>
              <a:gdLst/>
              <a:ahLst/>
              <a:cxnLst/>
              <a:rect l="l" t="t" r="r" b="b"/>
              <a:pathLst>
                <a:path w="5867" h="1521" fill="none" extrusionOk="0">
                  <a:moveTo>
                    <a:pt x="0" y="1"/>
                  </a:moveTo>
                  <a:lnTo>
                    <a:pt x="2219" y="1521"/>
                  </a:lnTo>
                  <a:lnTo>
                    <a:pt x="5867" y="152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639050" y="3160375"/>
              <a:ext cx="112500" cy="75250"/>
            </a:xfrm>
            <a:custGeom>
              <a:avLst/>
              <a:gdLst/>
              <a:ahLst/>
              <a:cxnLst/>
              <a:rect l="l" t="t" r="r" b="b"/>
              <a:pathLst>
                <a:path w="4500" h="3010" fill="none" extrusionOk="0">
                  <a:moveTo>
                    <a:pt x="1" y="0"/>
                  </a:moveTo>
                  <a:lnTo>
                    <a:pt x="609" y="3010"/>
                  </a:lnTo>
                  <a:lnTo>
                    <a:pt x="4500" y="301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470375" y="2891375"/>
              <a:ext cx="96525" cy="36500"/>
            </a:xfrm>
            <a:custGeom>
              <a:avLst/>
              <a:gdLst/>
              <a:ahLst/>
              <a:cxnLst/>
              <a:rect l="l" t="t" r="r" b="b"/>
              <a:pathLst>
                <a:path w="3861" h="1460" fill="none" extrusionOk="0">
                  <a:moveTo>
                    <a:pt x="3860" y="1459"/>
                  </a:moveTo>
                  <a:lnTo>
                    <a:pt x="3556" y="0"/>
                  </a:lnTo>
                  <a:lnTo>
                    <a:pt x="0"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400450" y="3036500"/>
              <a:ext cx="116300" cy="44100"/>
            </a:xfrm>
            <a:custGeom>
              <a:avLst/>
              <a:gdLst/>
              <a:ahLst/>
              <a:cxnLst/>
              <a:rect l="l" t="t" r="r" b="b"/>
              <a:pathLst>
                <a:path w="4652" h="1764" fill="none" extrusionOk="0">
                  <a:moveTo>
                    <a:pt x="1" y="1764"/>
                  </a:moveTo>
                  <a:lnTo>
                    <a:pt x="3466" y="1764"/>
                  </a:lnTo>
                  <a:lnTo>
                    <a:pt x="4651"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572950" y="2940775"/>
              <a:ext cx="20550" cy="31175"/>
            </a:xfrm>
            <a:custGeom>
              <a:avLst/>
              <a:gdLst/>
              <a:ahLst/>
              <a:cxnLst/>
              <a:rect l="l" t="t" r="r" b="b"/>
              <a:pathLst>
                <a:path w="822" h="1247" fill="none" extrusionOk="0">
                  <a:moveTo>
                    <a:pt x="791" y="365"/>
                  </a:moveTo>
                  <a:cubicBezTo>
                    <a:pt x="821" y="517"/>
                    <a:pt x="760" y="638"/>
                    <a:pt x="669" y="699"/>
                  </a:cubicBezTo>
                  <a:lnTo>
                    <a:pt x="760" y="1246"/>
                  </a:lnTo>
                  <a:cubicBezTo>
                    <a:pt x="730" y="1246"/>
                    <a:pt x="669" y="1216"/>
                    <a:pt x="608" y="1216"/>
                  </a:cubicBezTo>
                  <a:cubicBezTo>
                    <a:pt x="548" y="1216"/>
                    <a:pt x="487" y="1246"/>
                    <a:pt x="426" y="1246"/>
                  </a:cubicBezTo>
                  <a:lnTo>
                    <a:pt x="305" y="699"/>
                  </a:lnTo>
                  <a:cubicBezTo>
                    <a:pt x="183" y="638"/>
                    <a:pt x="61" y="517"/>
                    <a:pt x="31" y="365"/>
                  </a:cubicBezTo>
                  <a:cubicBezTo>
                    <a:pt x="1" y="152"/>
                    <a:pt x="122" y="0"/>
                    <a:pt x="335" y="0"/>
                  </a:cubicBezTo>
                  <a:cubicBezTo>
                    <a:pt x="548" y="0"/>
                    <a:pt x="760" y="152"/>
                    <a:pt x="791" y="36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563075" y="3018275"/>
              <a:ext cx="69925" cy="25"/>
            </a:xfrm>
            <a:custGeom>
              <a:avLst/>
              <a:gdLst/>
              <a:ahLst/>
              <a:cxnLst/>
              <a:rect l="l" t="t" r="r" b="b"/>
              <a:pathLst>
                <a:path w="2797" h="1" fill="none" extrusionOk="0">
                  <a:moveTo>
                    <a:pt x="0" y="0"/>
                  </a:moveTo>
                  <a:lnTo>
                    <a:pt x="2797" y="0"/>
                  </a:lnTo>
                  <a:cubicBezTo>
                    <a:pt x="2797" y="0"/>
                    <a:pt x="2797" y="0"/>
                    <a:pt x="2797" y="0"/>
                  </a:cubicBezTo>
                  <a:lnTo>
                    <a:pt x="31" y="0"/>
                  </a:lnTo>
                  <a:cubicBezTo>
                    <a:pt x="31" y="0"/>
                    <a:pt x="3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556225" y="2971150"/>
              <a:ext cx="76025" cy="35750"/>
            </a:xfrm>
            <a:custGeom>
              <a:avLst/>
              <a:gdLst/>
              <a:ahLst/>
              <a:cxnLst/>
              <a:rect l="l" t="t" r="r" b="b"/>
              <a:pathLst>
                <a:path w="3041" h="1430" fill="none" extrusionOk="0">
                  <a:moveTo>
                    <a:pt x="1429" y="31"/>
                  </a:moveTo>
                  <a:cubicBezTo>
                    <a:pt x="1399" y="31"/>
                    <a:pt x="1338" y="1"/>
                    <a:pt x="1277" y="1"/>
                  </a:cubicBezTo>
                  <a:cubicBezTo>
                    <a:pt x="1217" y="1"/>
                    <a:pt x="1156" y="31"/>
                    <a:pt x="1095" y="31"/>
                  </a:cubicBezTo>
                  <a:cubicBezTo>
                    <a:pt x="426" y="122"/>
                    <a:pt x="1" y="730"/>
                    <a:pt x="122" y="1429"/>
                  </a:cubicBezTo>
                  <a:lnTo>
                    <a:pt x="3040" y="1429"/>
                  </a:lnTo>
                  <a:cubicBezTo>
                    <a:pt x="2858" y="700"/>
                    <a:pt x="2189" y="92"/>
                    <a:pt x="1429" y="31"/>
                  </a:cubicBezTo>
                  <a:close/>
                  <a:moveTo>
                    <a:pt x="974" y="1095"/>
                  </a:moveTo>
                  <a:cubicBezTo>
                    <a:pt x="791" y="1095"/>
                    <a:pt x="609" y="943"/>
                    <a:pt x="548" y="761"/>
                  </a:cubicBezTo>
                  <a:cubicBezTo>
                    <a:pt x="518" y="578"/>
                    <a:pt x="639" y="426"/>
                    <a:pt x="822" y="426"/>
                  </a:cubicBezTo>
                  <a:cubicBezTo>
                    <a:pt x="1004" y="426"/>
                    <a:pt x="1186" y="578"/>
                    <a:pt x="1247" y="761"/>
                  </a:cubicBezTo>
                  <a:cubicBezTo>
                    <a:pt x="1277" y="943"/>
                    <a:pt x="1156" y="1095"/>
                    <a:pt x="974" y="1095"/>
                  </a:cubicBezTo>
                  <a:close/>
                  <a:moveTo>
                    <a:pt x="2098" y="1095"/>
                  </a:moveTo>
                  <a:cubicBezTo>
                    <a:pt x="1916" y="1095"/>
                    <a:pt x="1733" y="943"/>
                    <a:pt x="1703" y="761"/>
                  </a:cubicBezTo>
                  <a:cubicBezTo>
                    <a:pt x="1642" y="578"/>
                    <a:pt x="1764" y="426"/>
                    <a:pt x="1946" y="426"/>
                  </a:cubicBezTo>
                  <a:cubicBezTo>
                    <a:pt x="2159" y="426"/>
                    <a:pt x="2341" y="578"/>
                    <a:pt x="2372" y="761"/>
                  </a:cubicBezTo>
                  <a:cubicBezTo>
                    <a:pt x="2402" y="943"/>
                    <a:pt x="2281" y="1095"/>
                    <a:pt x="2098" y="109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524325" y="3018275"/>
              <a:ext cx="171000" cy="89700"/>
            </a:xfrm>
            <a:custGeom>
              <a:avLst/>
              <a:gdLst/>
              <a:ahLst/>
              <a:cxnLst/>
              <a:rect l="l" t="t" r="r" b="b"/>
              <a:pathLst>
                <a:path w="6840" h="3588" fill="none" extrusionOk="0">
                  <a:moveTo>
                    <a:pt x="6079" y="0"/>
                  </a:moveTo>
                  <a:lnTo>
                    <a:pt x="6839" y="3587"/>
                  </a:lnTo>
                  <a:lnTo>
                    <a:pt x="730" y="3587"/>
                  </a:lnTo>
                  <a:lnTo>
                    <a:pt x="0" y="0"/>
                  </a:ln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541025" y="3006875"/>
              <a:ext cx="115550" cy="11425"/>
            </a:xfrm>
            <a:custGeom>
              <a:avLst/>
              <a:gdLst/>
              <a:ahLst/>
              <a:cxnLst/>
              <a:rect l="l" t="t" r="r" b="b"/>
              <a:pathLst>
                <a:path w="4622" h="457" fill="none" extrusionOk="0">
                  <a:moveTo>
                    <a:pt x="4591" y="244"/>
                  </a:moveTo>
                  <a:cubicBezTo>
                    <a:pt x="4621" y="335"/>
                    <a:pt x="4560" y="396"/>
                    <a:pt x="4500" y="456"/>
                  </a:cubicBezTo>
                  <a:lnTo>
                    <a:pt x="183" y="456"/>
                  </a:lnTo>
                  <a:cubicBezTo>
                    <a:pt x="183" y="426"/>
                    <a:pt x="153" y="426"/>
                    <a:pt x="123" y="396"/>
                  </a:cubicBezTo>
                  <a:cubicBezTo>
                    <a:pt x="62" y="365"/>
                    <a:pt x="31" y="304"/>
                    <a:pt x="31" y="244"/>
                  </a:cubicBezTo>
                  <a:cubicBezTo>
                    <a:pt x="1" y="122"/>
                    <a:pt x="92" y="0"/>
                    <a:pt x="214" y="0"/>
                  </a:cubicBezTo>
                  <a:lnTo>
                    <a:pt x="4317" y="0"/>
                  </a:lnTo>
                  <a:cubicBezTo>
                    <a:pt x="4378" y="0"/>
                    <a:pt x="4439" y="31"/>
                    <a:pt x="4500" y="92"/>
                  </a:cubicBezTo>
                  <a:cubicBezTo>
                    <a:pt x="4530" y="122"/>
                    <a:pt x="4560" y="183"/>
                    <a:pt x="4591" y="244"/>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545600" y="3018275"/>
              <a:ext cx="107925" cy="25"/>
            </a:xfrm>
            <a:custGeom>
              <a:avLst/>
              <a:gdLst/>
              <a:ahLst/>
              <a:cxnLst/>
              <a:rect l="l" t="t" r="r" b="b"/>
              <a:pathLst>
                <a:path w="4317" h="1" fill="none" extrusionOk="0">
                  <a:moveTo>
                    <a:pt x="4317" y="0"/>
                  </a:moveTo>
                  <a:cubicBezTo>
                    <a:pt x="4286" y="0"/>
                    <a:pt x="4256" y="0"/>
                    <a:pt x="4225" y="0"/>
                  </a:cubicBezTo>
                  <a:lnTo>
                    <a:pt x="122" y="0"/>
                  </a:lnTo>
                  <a:cubicBezTo>
                    <a:pt x="92" y="0"/>
                    <a:pt x="6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39"/>
          <p:cNvGrpSpPr/>
          <p:nvPr/>
        </p:nvGrpSpPr>
        <p:grpSpPr>
          <a:xfrm>
            <a:off x="7362578" y="5014818"/>
            <a:ext cx="1475329" cy="818525"/>
            <a:chOff x="7362578" y="5014818"/>
            <a:chExt cx="1475329" cy="818525"/>
          </a:xfrm>
        </p:grpSpPr>
        <p:sp>
          <p:nvSpPr>
            <p:cNvPr id="1108" name="Google Shape;1108;p39"/>
            <p:cNvSpPr/>
            <p:nvPr/>
          </p:nvSpPr>
          <p:spPr>
            <a:xfrm>
              <a:off x="7367233" y="5123629"/>
              <a:ext cx="1469115" cy="709714"/>
            </a:xfrm>
            <a:custGeom>
              <a:avLst/>
              <a:gdLst/>
              <a:ahLst/>
              <a:cxnLst/>
              <a:rect l="l" t="t" r="r" b="b"/>
              <a:pathLst>
                <a:path w="57449" h="27753" extrusionOk="0">
                  <a:moveTo>
                    <a:pt x="57449" y="1"/>
                  </a:moveTo>
                  <a:lnTo>
                    <a:pt x="54713" y="26840"/>
                  </a:lnTo>
                  <a:cubicBezTo>
                    <a:pt x="54652" y="27357"/>
                    <a:pt x="54105" y="27752"/>
                    <a:pt x="53406" y="27752"/>
                  </a:cubicBezTo>
                  <a:lnTo>
                    <a:pt x="4013" y="27752"/>
                  </a:lnTo>
                  <a:cubicBezTo>
                    <a:pt x="3344" y="27752"/>
                    <a:pt x="2797" y="27357"/>
                    <a:pt x="2736" y="26840"/>
                  </a:cubicBezTo>
                  <a:lnTo>
                    <a:pt x="1" y="31"/>
                  </a:lnTo>
                  <a:cubicBezTo>
                    <a:pt x="214" y="396"/>
                    <a:pt x="761" y="670"/>
                    <a:pt x="1429" y="670"/>
                  </a:cubicBezTo>
                  <a:lnTo>
                    <a:pt x="55898" y="670"/>
                  </a:lnTo>
                  <a:cubicBezTo>
                    <a:pt x="56567" y="670"/>
                    <a:pt x="57084" y="396"/>
                    <a:pt x="57327" y="1"/>
                  </a:cubicBezTo>
                  <a:lnTo>
                    <a:pt x="57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7460521" y="5189708"/>
              <a:ext cx="1293431" cy="592310"/>
            </a:xfrm>
            <a:custGeom>
              <a:avLst/>
              <a:gdLst/>
              <a:ahLst/>
              <a:cxnLst/>
              <a:rect l="l" t="t" r="r" b="b"/>
              <a:pathLst>
                <a:path w="50579" h="23162" extrusionOk="0">
                  <a:moveTo>
                    <a:pt x="50427" y="1672"/>
                  </a:moveTo>
                  <a:lnTo>
                    <a:pt x="47387" y="21703"/>
                  </a:lnTo>
                  <a:cubicBezTo>
                    <a:pt x="47296" y="22524"/>
                    <a:pt x="46384" y="23162"/>
                    <a:pt x="45290" y="23162"/>
                  </a:cubicBezTo>
                  <a:lnTo>
                    <a:pt x="4864" y="23162"/>
                  </a:lnTo>
                  <a:cubicBezTo>
                    <a:pt x="3769" y="23162"/>
                    <a:pt x="2857" y="22524"/>
                    <a:pt x="2766" y="21703"/>
                  </a:cubicBezTo>
                  <a:cubicBezTo>
                    <a:pt x="2766" y="21703"/>
                    <a:pt x="487" y="6931"/>
                    <a:pt x="91" y="2007"/>
                  </a:cubicBezTo>
                  <a:cubicBezTo>
                    <a:pt x="0" y="1156"/>
                    <a:pt x="882" y="426"/>
                    <a:pt x="2006" y="426"/>
                  </a:cubicBezTo>
                  <a:cubicBezTo>
                    <a:pt x="2523" y="426"/>
                    <a:pt x="3131" y="426"/>
                    <a:pt x="3800" y="426"/>
                  </a:cubicBezTo>
                  <a:cubicBezTo>
                    <a:pt x="13040" y="335"/>
                    <a:pt x="37083" y="122"/>
                    <a:pt x="46688" y="31"/>
                  </a:cubicBezTo>
                  <a:cubicBezTo>
                    <a:pt x="47357" y="31"/>
                    <a:pt x="47965" y="31"/>
                    <a:pt x="48481" y="1"/>
                  </a:cubicBezTo>
                  <a:cubicBezTo>
                    <a:pt x="49667" y="1"/>
                    <a:pt x="50579" y="791"/>
                    <a:pt x="50427" y="1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7557671" y="5190475"/>
              <a:ext cx="1096805" cy="441535"/>
            </a:xfrm>
            <a:custGeom>
              <a:avLst/>
              <a:gdLst/>
              <a:ahLst/>
              <a:cxnLst/>
              <a:rect l="l" t="t" r="r" b="b"/>
              <a:pathLst>
                <a:path w="42890" h="17266" extrusionOk="0">
                  <a:moveTo>
                    <a:pt x="42889" y="1"/>
                  </a:moveTo>
                  <a:lnTo>
                    <a:pt x="40427" y="15989"/>
                  </a:lnTo>
                  <a:cubicBezTo>
                    <a:pt x="40336" y="16718"/>
                    <a:pt x="39576" y="17266"/>
                    <a:pt x="38634" y="17266"/>
                  </a:cubicBezTo>
                  <a:lnTo>
                    <a:pt x="3983" y="17266"/>
                  </a:lnTo>
                  <a:cubicBezTo>
                    <a:pt x="3040" y="17266"/>
                    <a:pt x="2250" y="16718"/>
                    <a:pt x="2189" y="15989"/>
                  </a:cubicBezTo>
                  <a:cubicBezTo>
                    <a:pt x="2189" y="15989"/>
                    <a:pt x="548" y="5411"/>
                    <a:pt x="1" y="396"/>
                  </a:cubicBezTo>
                  <a:cubicBezTo>
                    <a:pt x="9241" y="305"/>
                    <a:pt x="33284" y="92"/>
                    <a:pt x="42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61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58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7410757" y="5024919"/>
              <a:ext cx="1357976" cy="93314"/>
            </a:xfrm>
            <a:custGeom>
              <a:avLst/>
              <a:gdLst/>
              <a:ahLst/>
              <a:cxnLst/>
              <a:rect l="l" t="t" r="r" b="b"/>
              <a:pathLst>
                <a:path w="53103" h="3649" extrusionOk="0">
                  <a:moveTo>
                    <a:pt x="52920" y="3040"/>
                  </a:moveTo>
                  <a:cubicBezTo>
                    <a:pt x="52707" y="3405"/>
                    <a:pt x="52221" y="3648"/>
                    <a:pt x="51613" y="3648"/>
                  </a:cubicBezTo>
                  <a:lnTo>
                    <a:pt x="1490" y="3648"/>
                  </a:lnTo>
                  <a:cubicBezTo>
                    <a:pt x="882" y="3648"/>
                    <a:pt x="396" y="3405"/>
                    <a:pt x="153" y="3071"/>
                  </a:cubicBezTo>
                  <a:cubicBezTo>
                    <a:pt x="1" y="2797"/>
                    <a:pt x="1" y="2493"/>
                    <a:pt x="214" y="2220"/>
                  </a:cubicBezTo>
                  <a:lnTo>
                    <a:pt x="1612" y="426"/>
                  </a:lnTo>
                  <a:cubicBezTo>
                    <a:pt x="1794" y="153"/>
                    <a:pt x="2159" y="1"/>
                    <a:pt x="2585" y="1"/>
                  </a:cubicBezTo>
                  <a:lnTo>
                    <a:pt x="50519" y="1"/>
                  </a:lnTo>
                  <a:cubicBezTo>
                    <a:pt x="50914" y="1"/>
                    <a:pt x="51278" y="153"/>
                    <a:pt x="51491" y="426"/>
                  </a:cubicBezTo>
                  <a:lnTo>
                    <a:pt x="52889" y="2220"/>
                  </a:lnTo>
                  <a:cubicBezTo>
                    <a:pt x="53102" y="2493"/>
                    <a:pt x="53102" y="2797"/>
                    <a:pt x="52920" y="30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9"/>
          <p:cNvGrpSpPr/>
          <p:nvPr/>
        </p:nvGrpSpPr>
        <p:grpSpPr>
          <a:xfrm>
            <a:off x="2948872" y="3272811"/>
            <a:ext cx="3246282" cy="1639214"/>
            <a:chOff x="-2159247" y="3391092"/>
            <a:chExt cx="2030830" cy="1025470"/>
          </a:xfrm>
        </p:grpSpPr>
        <p:sp>
          <p:nvSpPr>
            <p:cNvPr id="1115" name="Google Shape;1115;p39"/>
            <p:cNvSpPr/>
            <p:nvPr/>
          </p:nvSpPr>
          <p:spPr>
            <a:xfrm>
              <a:off x="-1755685" y="3957363"/>
              <a:ext cx="430796" cy="348546"/>
            </a:xfrm>
            <a:custGeom>
              <a:avLst/>
              <a:gdLst/>
              <a:ahLst/>
              <a:cxnLst/>
              <a:rect l="l" t="t" r="r" b="b"/>
              <a:pathLst>
                <a:path w="22129" h="17904" extrusionOk="0">
                  <a:moveTo>
                    <a:pt x="11551" y="16657"/>
                  </a:moveTo>
                  <a:cubicBezTo>
                    <a:pt x="13344" y="17630"/>
                    <a:pt x="15593" y="17904"/>
                    <a:pt x="17478" y="16992"/>
                  </a:cubicBezTo>
                  <a:cubicBezTo>
                    <a:pt x="18937" y="16262"/>
                    <a:pt x="19970" y="14834"/>
                    <a:pt x="20822" y="13496"/>
                  </a:cubicBezTo>
                  <a:cubicBezTo>
                    <a:pt x="21521" y="12372"/>
                    <a:pt x="22037" y="11186"/>
                    <a:pt x="22098" y="9879"/>
                  </a:cubicBezTo>
                  <a:cubicBezTo>
                    <a:pt x="22129" y="9636"/>
                    <a:pt x="22129" y="9362"/>
                    <a:pt x="22098" y="9089"/>
                  </a:cubicBezTo>
                  <a:cubicBezTo>
                    <a:pt x="22098" y="9028"/>
                    <a:pt x="22098" y="8998"/>
                    <a:pt x="22068" y="8937"/>
                  </a:cubicBezTo>
                  <a:cubicBezTo>
                    <a:pt x="21855" y="6900"/>
                    <a:pt x="20730" y="5259"/>
                    <a:pt x="19150" y="4226"/>
                  </a:cubicBezTo>
                  <a:cubicBezTo>
                    <a:pt x="17235" y="2949"/>
                    <a:pt x="14712" y="2554"/>
                    <a:pt x="12463" y="3344"/>
                  </a:cubicBezTo>
                  <a:cubicBezTo>
                    <a:pt x="10943" y="3891"/>
                    <a:pt x="9393" y="4985"/>
                    <a:pt x="7812" y="3952"/>
                  </a:cubicBezTo>
                  <a:lnTo>
                    <a:pt x="1885" y="92"/>
                  </a:lnTo>
                  <a:cubicBezTo>
                    <a:pt x="1763" y="1"/>
                    <a:pt x="1642" y="31"/>
                    <a:pt x="1551" y="92"/>
                  </a:cubicBezTo>
                  <a:cubicBezTo>
                    <a:pt x="1490" y="122"/>
                    <a:pt x="1429" y="153"/>
                    <a:pt x="1399" y="213"/>
                  </a:cubicBezTo>
                  <a:lnTo>
                    <a:pt x="152" y="2128"/>
                  </a:lnTo>
                  <a:cubicBezTo>
                    <a:pt x="0" y="2341"/>
                    <a:pt x="183" y="2554"/>
                    <a:pt x="365" y="2584"/>
                  </a:cubicBezTo>
                  <a:lnTo>
                    <a:pt x="6201" y="6414"/>
                  </a:lnTo>
                  <a:cubicBezTo>
                    <a:pt x="6718" y="6748"/>
                    <a:pt x="7143" y="7265"/>
                    <a:pt x="7356" y="7873"/>
                  </a:cubicBezTo>
                  <a:cubicBezTo>
                    <a:pt x="7356" y="7934"/>
                    <a:pt x="7387" y="8025"/>
                    <a:pt x="7417" y="8086"/>
                  </a:cubicBezTo>
                  <a:cubicBezTo>
                    <a:pt x="7751" y="9302"/>
                    <a:pt x="7660" y="10517"/>
                    <a:pt x="7934" y="11733"/>
                  </a:cubicBezTo>
                  <a:cubicBezTo>
                    <a:pt x="8147" y="12736"/>
                    <a:pt x="8542" y="13648"/>
                    <a:pt x="9119" y="14469"/>
                  </a:cubicBezTo>
                  <a:cubicBezTo>
                    <a:pt x="9271" y="14682"/>
                    <a:pt x="9423" y="14894"/>
                    <a:pt x="9606" y="15077"/>
                  </a:cubicBezTo>
                  <a:cubicBezTo>
                    <a:pt x="10153" y="15715"/>
                    <a:pt x="10791" y="16232"/>
                    <a:pt x="11551" y="166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1573431" y="4126594"/>
              <a:ext cx="233746" cy="159750"/>
            </a:xfrm>
            <a:custGeom>
              <a:avLst/>
              <a:gdLst/>
              <a:ahLst/>
              <a:cxnLst/>
              <a:rect l="l" t="t" r="r" b="b"/>
              <a:pathLst>
                <a:path w="12007" h="8206" extrusionOk="0">
                  <a:moveTo>
                    <a:pt x="11915" y="1"/>
                  </a:moveTo>
                  <a:cubicBezTo>
                    <a:pt x="11794" y="213"/>
                    <a:pt x="11824" y="244"/>
                    <a:pt x="11672" y="396"/>
                  </a:cubicBezTo>
                  <a:cubicBezTo>
                    <a:pt x="11277" y="821"/>
                    <a:pt x="10578" y="1247"/>
                    <a:pt x="10001" y="1338"/>
                  </a:cubicBezTo>
                  <a:cubicBezTo>
                    <a:pt x="9849" y="1361"/>
                    <a:pt x="9695" y="1370"/>
                    <a:pt x="9539" y="1370"/>
                  </a:cubicBezTo>
                  <a:cubicBezTo>
                    <a:pt x="9073" y="1370"/>
                    <a:pt x="8595" y="1285"/>
                    <a:pt x="8116" y="1217"/>
                  </a:cubicBezTo>
                  <a:cubicBezTo>
                    <a:pt x="7698" y="1157"/>
                    <a:pt x="7280" y="1097"/>
                    <a:pt x="6862" y="1097"/>
                  </a:cubicBezTo>
                  <a:cubicBezTo>
                    <a:pt x="6642" y="1097"/>
                    <a:pt x="6422" y="1114"/>
                    <a:pt x="6201" y="1156"/>
                  </a:cubicBezTo>
                  <a:cubicBezTo>
                    <a:pt x="5624" y="1277"/>
                    <a:pt x="5107" y="1612"/>
                    <a:pt x="4621" y="2007"/>
                  </a:cubicBezTo>
                  <a:cubicBezTo>
                    <a:pt x="4195" y="2372"/>
                    <a:pt x="3769" y="2797"/>
                    <a:pt x="3344" y="3192"/>
                  </a:cubicBezTo>
                  <a:cubicBezTo>
                    <a:pt x="2918" y="3587"/>
                    <a:pt x="2493" y="3922"/>
                    <a:pt x="1976" y="4165"/>
                  </a:cubicBezTo>
                  <a:cubicBezTo>
                    <a:pt x="1490" y="4378"/>
                    <a:pt x="912" y="4530"/>
                    <a:pt x="365" y="4530"/>
                  </a:cubicBezTo>
                  <a:cubicBezTo>
                    <a:pt x="365" y="4530"/>
                    <a:pt x="365" y="4530"/>
                    <a:pt x="335" y="4560"/>
                  </a:cubicBezTo>
                  <a:cubicBezTo>
                    <a:pt x="244" y="4621"/>
                    <a:pt x="122" y="4712"/>
                    <a:pt x="0" y="4773"/>
                  </a:cubicBezTo>
                  <a:cubicBezTo>
                    <a:pt x="92" y="4925"/>
                    <a:pt x="183" y="5077"/>
                    <a:pt x="274" y="5229"/>
                  </a:cubicBezTo>
                  <a:cubicBezTo>
                    <a:pt x="669" y="5867"/>
                    <a:pt x="1186" y="6445"/>
                    <a:pt x="1794" y="6901"/>
                  </a:cubicBezTo>
                  <a:cubicBezTo>
                    <a:pt x="2928" y="7756"/>
                    <a:pt x="4213" y="8206"/>
                    <a:pt x="5447" y="8206"/>
                  </a:cubicBezTo>
                  <a:cubicBezTo>
                    <a:pt x="5965" y="8206"/>
                    <a:pt x="6475" y="8126"/>
                    <a:pt x="6961" y="7964"/>
                  </a:cubicBezTo>
                  <a:cubicBezTo>
                    <a:pt x="8238" y="7539"/>
                    <a:pt x="9301" y="6445"/>
                    <a:pt x="10061" y="5533"/>
                  </a:cubicBezTo>
                  <a:cubicBezTo>
                    <a:pt x="10153" y="5411"/>
                    <a:pt x="10244" y="5290"/>
                    <a:pt x="10335" y="5198"/>
                  </a:cubicBezTo>
                  <a:cubicBezTo>
                    <a:pt x="11399" y="3891"/>
                    <a:pt x="11946" y="2645"/>
                    <a:pt x="12007" y="1338"/>
                  </a:cubicBezTo>
                  <a:cubicBezTo>
                    <a:pt x="12007" y="1308"/>
                    <a:pt x="12007" y="1277"/>
                    <a:pt x="12007" y="1217"/>
                  </a:cubicBezTo>
                  <a:cubicBezTo>
                    <a:pt x="12007" y="821"/>
                    <a:pt x="11976" y="396"/>
                    <a:pt x="119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1563969" y="4146120"/>
              <a:ext cx="217179" cy="131600"/>
            </a:xfrm>
            <a:custGeom>
              <a:avLst/>
              <a:gdLst/>
              <a:ahLst/>
              <a:cxnLst/>
              <a:rect l="l" t="t" r="r" b="b"/>
              <a:pathLst>
                <a:path w="11156" h="6760" extrusionOk="0">
                  <a:moveTo>
                    <a:pt x="11156" y="1"/>
                  </a:moveTo>
                  <a:cubicBezTo>
                    <a:pt x="10670" y="305"/>
                    <a:pt x="10092" y="517"/>
                    <a:pt x="9515" y="609"/>
                  </a:cubicBezTo>
                  <a:cubicBezTo>
                    <a:pt x="9251" y="661"/>
                    <a:pt x="8985" y="680"/>
                    <a:pt x="8717" y="680"/>
                  </a:cubicBezTo>
                  <a:cubicBezTo>
                    <a:pt x="8088" y="680"/>
                    <a:pt x="7448" y="578"/>
                    <a:pt x="6810" y="578"/>
                  </a:cubicBezTo>
                  <a:cubicBezTo>
                    <a:pt x="6464" y="578"/>
                    <a:pt x="6119" y="608"/>
                    <a:pt x="5776" y="700"/>
                  </a:cubicBezTo>
                  <a:cubicBezTo>
                    <a:pt x="4621" y="1034"/>
                    <a:pt x="3952" y="2159"/>
                    <a:pt x="3010" y="2828"/>
                  </a:cubicBezTo>
                  <a:cubicBezTo>
                    <a:pt x="2098" y="3435"/>
                    <a:pt x="1095" y="3861"/>
                    <a:pt x="1" y="3983"/>
                  </a:cubicBezTo>
                  <a:cubicBezTo>
                    <a:pt x="396" y="4560"/>
                    <a:pt x="882" y="5077"/>
                    <a:pt x="1429" y="5502"/>
                  </a:cubicBezTo>
                  <a:cubicBezTo>
                    <a:pt x="2508" y="6322"/>
                    <a:pt x="3755" y="6759"/>
                    <a:pt x="4931" y="6759"/>
                  </a:cubicBezTo>
                  <a:cubicBezTo>
                    <a:pt x="5412" y="6759"/>
                    <a:pt x="5882" y="6686"/>
                    <a:pt x="6323" y="6536"/>
                  </a:cubicBezTo>
                  <a:cubicBezTo>
                    <a:pt x="7569" y="6110"/>
                    <a:pt x="8572" y="5077"/>
                    <a:pt x="9302" y="4195"/>
                  </a:cubicBezTo>
                  <a:cubicBezTo>
                    <a:pt x="9393" y="4104"/>
                    <a:pt x="9484" y="3983"/>
                    <a:pt x="9575" y="3891"/>
                  </a:cubicBezTo>
                  <a:cubicBezTo>
                    <a:pt x="10578" y="2645"/>
                    <a:pt x="11095" y="1460"/>
                    <a:pt x="11156" y="214"/>
                  </a:cubicBezTo>
                  <a:cubicBezTo>
                    <a:pt x="11156" y="183"/>
                    <a:pt x="11156" y="153"/>
                    <a:pt x="11156" y="92"/>
                  </a:cubicBezTo>
                  <a:cubicBezTo>
                    <a:pt x="11156" y="62"/>
                    <a:pt x="11156" y="31"/>
                    <a:pt x="11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1501829" y="4039029"/>
              <a:ext cx="145578" cy="105923"/>
            </a:xfrm>
            <a:custGeom>
              <a:avLst/>
              <a:gdLst/>
              <a:ahLst/>
              <a:cxnLst/>
              <a:rect l="l" t="t" r="r" b="b"/>
              <a:pathLst>
                <a:path w="7478" h="5441" extrusionOk="0">
                  <a:moveTo>
                    <a:pt x="243" y="821"/>
                  </a:moveTo>
                  <a:cubicBezTo>
                    <a:pt x="0" y="1003"/>
                    <a:pt x="61" y="1398"/>
                    <a:pt x="335" y="1490"/>
                  </a:cubicBezTo>
                  <a:cubicBezTo>
                    <a:pt x="973" y="1672"/>
                    <a:pt x="1581" y="1945"/>
                    <a:pt x="2158" y="2280"/>
                  </a:cubicBezTo>
                  <a:cubicBezTo>
                    <a:pt x="3435" y="3040"/>
                    <a:pt x="4651" y="4043"/>
                    <a:pt x="5593" y="5228"/>
                  </a:cubicBezTo>
                  <a:cubicBezTo>
                    <a:pt x="5715" y="5380"/>
                    <a:pt x="5927" y="5441"/>
                    <a:pt x="6079" y="5319"/>
                  </a:cubicBezTo>
                  <a:cubicBezTo>
                    <a:pt x="6505" y="5015"/>
                    <a:pt x="6930" y="4742"/>
                    <a:pt x="7326" y="4408"/>
                  </a:cubicBezTo>
                  <a:cubicBezTo>
                    <a:pt x="7447" y="4316"/>
                    <a:pt x="7478" y="4134"/>
                    <a:pt x="7417" y="3982"/>
                  </a:cubicBezTo>
                  <a:cubicBezTo>
                    <a:pt x="6900" y="2857"/>
                    <a:pt x="6079" y="1915"/>
                    <a:pt x="5046" y="1246"/>
                  </a:cubicBezTo>
                  <a:cubicBezTo>
                    <a:pt x="4043" y="547"/>
                    <a:pt x="2827" y="122"/>
                    <a:pt x="1611" y="0"/>
                  </a:cubicBezTo>
                  <a:cubicBezTo>
                    <a:pt x="1520" y="0"/>
                    <a:pt x="1429" y="31"/>
                    <a:pt x="1338" y="61"/>
                  </a:cubicBezTo>
                  <a:cubicBezTo>
                    <a:pt x="1003" y="335"/>
                    <a:pt x="608" y="578"/>
                    <a:pt x="243" y="8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1717821" y="4207656"/>
              <a:ext cx="474598" cy="208906"/>
            </a:xfrm>
            <a:custGeom>
              <a:avLst/>
              <a:gdLst/>
              <a:ahLst/>
              <a:cxnLst/>
              <a:rect l="l" t="t" r="r" b="b"/>
              <a:pathLst>
                <a:path w="24379" h="10731" extrusionOk="0">
                  <a:moveTo>
                    <a:pt x="153" y="10275"/>
                  </a:moveTo>
                  <a:cubicBezTo>
                    <a:pt x="670" y="9545"/>
                    <a:pt x="1156" y="8785"/>
                    <a:pt x="1612" y="8056"/>
                  </a:cubicBezTo>
                  <a:cubicBezTo>
                    <a:pt x="3253" y="5563"/>
                    <a:pt x="4803" y="3010"/>
                    <a:pt x="6293" y="457"/>
                  </a:cubicBezTo>
                  <a:lnTo>
                    <a:pt x="4712" y="457"/>
                  </a:lnTo>
                  <a:cubicBezTo>
                    <a:pt x="4439" y="457"/>
                    <a:pt x="4439" y="1"/>
                    <a:pt x="4712" y="1"/>
                  </a:cubicBezTo>
                  <a:lnTo>
                    <a:pt x="6597" y="1"/>
                  </a:lnTo>
                  <a:cubicBezTo>
                    <a:pt x="6657" y="1"/>
                    <a:pt x="6688" y="1"/>
                    <a:pt x="6718" y="1"/>
                  </a:cubicBezTo>
                  <a:lnTo>
                    <a:pt x="12068" y="1"/>
                  </a:lnTo>
                  <a:lnTo>
                    <a:pt x="12493" y="1"/>
                  </a:lnTo>
                  <a:lnTo>
                    <a:pt x="17661" y="1"/>
                  </a:lnTo>
                  <a:cubicBezTo>
                    <a:pt x="17691" y="1"/>
                    <a:pt x="17752" y="1"/>
                    <a:pt x="17782" y="1"/>
                  </a:cubicBezTo>
                  <a:lnTo>
                    <a:pt x="19910" y="1"/>
                  </a:lnTo>
                  <a:cubicBezTo>
                    <a:pt x="20184" y="1"/>
                    <a:pt x="20184" y="457"/>
                    <a:pt x="19910" y="457"/>
                  </a:cubicBezTo>
                  <a:lnTo>
                    <a:pt x="18086" y="457"/>
                  </a:lnTo>
                  <a:cubicBezTo>
                    <a:pt x="19576" y="3010"/>
                    <a:pt x="21126" y="5563"/>
                    <a:pt x="22767" y="8056"/>
                  </a:cubicBezTo>
                  <a:cubicBezTo>
                    <a:pt x="23223" y="8785"/>
                    <a:pt x="23709" y="9545"/>
                    <a:pt x="24226" y="10275"/>
                  </a:cubicBezTo>
                  <a:cubicBezTo>
                    <a:pt x="24378" y="10487"/>
                    <a:pt x="23983" y="10731"/>
                    <a:pt x="23831" y="10487"/>
                  </a:cubicBezTo>
                  <a:cubicBezTo>
                    <a:pt x="22129" y="7904"/>
                    <a:pt x="20457" y="5290"/>
                    <a:pt x="18877" y="2615"/>
                  </a:cubicBezTo>
                  <a:cubicBezTo>
                    <a:pt x="18451" y="1885"/>
                    <a:pt x="18025" y="1156"/>
                    <a:pt x="17600" y="457"/>
                  </a:cubicBezTo>
                  <a:lnTo>
                    <a:pt x="12493" y="457"/>
                  </a:lnTo>
                  <a:cubicBezTo>
                    <a:pt x="12493" y="639"/>
                    <a:pt x="12493" y="852"/>
                    <a:pt x="12493" y="1065"/>
                  </a:cubicBezTo>
                  <a:cubicBezTo>
                    <a:pt x="12433" y="4165"/>
                    <a:pt x="12311" y="7296"/>
                    <a:pt x="12098" y="10366"/>
                  </a:cubicBezTo>
                  <a:cubicBezTo>
                    <a:pt x="12098" y="10670"/>
                    <a:pt x="11642" y="10639"/>
                    <a:pt x="11673" y="10366"/>
                  </a:cubicBezTo>
                  <a:cubicBezTo>
                    <a:pt x="11734" y="9484"/>
                    <a:pt x="11794" y="8603"/>
                    <a:pt x="11825" y="7721"/>
                  </a:cubicBezTo>
                  <a:cubicBezTo>
                    <a:pt x="11946" y="5290"/>
                    <a:pt x="12038" y="2858"/>
                    <a:pt x="12068" y="457"/>
                  </a:cubicBezTo>
                  <a:lnTo>
                    <a:pt x="6779" y="457"/>
                  </a:lnTo>
                  <a:cubicBezTo>
                    <a:pt x="6384" y="1156"/>
                    <a:pt x="5958" y="1885"/>
                    <a:pt x="5502" y="2615"/>
                  </a:cubicBezTo>
                  <a:cubicBezTo>
                    <a:pt x="3922" y="5290"/>
                    <a:pt x="2250" y="7904"/>
                    <a:pt x="548" y="10487"/>
                  </a:cubicBezTo>
                  <a:cubicBezTo>
                    <a:pt x="396" y="10731"/>
                    <a:pt x="1" y="10487"/>
                    <a:pt x="153" y="102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941477" y="4185171"/>
              <a:ext cx="16606" cy="207718"/>
            </a:xfrm>
            <a:custGeom>
              <a:avLst/>
              <a:gdLst/>
              <a:ahLst/>
              <a:cxnLst/>
              <a:rect l="l" t="t" r="r" b="b"/>
              <a:pathLst>
                <a:path w="853" h="10670" extrusionOk="0">
                  <a:moveTo>
                    <a:pt x="1" y="1"/>
                  </a:moveTo>
                  <a:lnTo>
                    <a:pt x="852" y="1"/>
                  </a:lnTo>
                  <a:lnTo>
                    <a:pt x="852" y="10670"/>
                  </a:lnTo>
                  <a:lnTo>
                    <a:pt x="1"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560984" y="4185171"/>
              <a:ext cx="16586" cy="207718"/>
            </a:xfrm>
            <a:custGeom>
              <a:avLst/>
              <a:gdLst/>
              <a:ahLst/>
              <a:cxnLst/>
              <a:rect l="l" t="t" r="r" b="b"/>
              <a:pathLst>
                <a:path w="852" h="10670" extrusionOk="0">
                  <a:moveTo>
                    <a:pt x="0" y="1"/>
                  </a:moveTo>
                  <a:lnTo>
                    <a:pt x="851" y="1"/>
                  </a:lnTo>
                  <a:lnTo>
                    <a:pt x="851" y="10670"/>
                  </a:lnTo>
                  <a:lnTo>
                    <a:pt x="0"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910698" y="4098191"/>
              <a:ext cx="53283" cy="265108"/>
            </a:xfrm>
            <a:custGeom>
              <a:avLst/>
              <a:gdLst/>
              <a:ahLst/>
              <a:cxnLst/>
              <a:rect l="l" t="t" r="r" b="b"/>
              <a:pathLst>
                <a:path w="2737"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06" y="11369"/>
                    <a:pt x="2706" y="11490"/>
                  </a:cubicBezTo>
                  <a:cubicBezTo>
                    <a:pt x="2706" y="12129"/>
                    <a:pt x="2675" y="12858"/>
                    <a:pt x="2219" y="13314"/>
                  </a:cubicBezTo>
                  <a:cubicBezTo>
                    <a:pt x="2007" y="13527"/>
                    <a:pt x="1672" y="13618"/>
                    <a:pt x="1368" y="13618"/>
                  </a:cubicBezTo>
                  <a:cubicBezTo>
                    <a:pt x="973" y="13618"/>
                    <a:pt x="578" y="13436"/>
                    <a:pt x="365" y="13132"/>
                  </a:cubicBezTo>
                  <a:cubicBezTo>
                    <a:pt x="183" y="12858"/>
                    <a:pt x="92" y="12554"/>
                    <a:pt x="61" y="12250"/>
                  </a:cubicBezTo>
                  <a:cubicBezTo>
                    <a:pt x="31" y="12068"/>
                    <a:pt x="31" y="11885"/>
                    <a:pt x="31" y="11703"/>
                  </a:cubicBezTo>
                  <a:cubicBezTo>
                    <a:pt x="31" y="11095"/>
                    <a:pt x="31" y="10487"/>
                    <a:pt x="1" y="9879"/>
                  </a:cubicBezTo>
                  <a:lnTo>
                    <a:pt x="1" y="9819"/>
                  </a:lnTo>
                  <a:cubicBezTo>
                    <a:pt x="1" y="8694"/>
                    <a:pt x="1" y="7569"/>
                    <a:pt x="1" y="6414"/>
                  </a:cubicBezTo>
                  <a:cubicBezTo>
                    <a:pt x="1" y="5624"/>
                    <a:pt x="1" y="4803"/>
                    <a:pt x="1" y="4013"/>
                  </a:cubicBezTo>
                  <a:cubicBezTo>
                    <a:pt x="1" y="2706"/>
                    <a:pt x="1" y="1429"/>
                    <a:pt x="31" y="153"/>
                  </a:cubicBezTo>
                  <a:cubicBezTo>
                    <a:pt x="31" y="62"/>
                    <a:pt x="92" y="1"/>
                    <a:pt x="153"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907155" y="4098191"/>
              <a:ext cx="46780" cy="260378"/>
            </a:xfrm>
            <a:custGeom>
              <a:avLst/>
              <a:gdLst/>
              <a:ahLst/>
              <a:cxnLst/>
              <a:rect l="l" t="t" r="r" b="b"/>
              <a:pathLst>
                <a:path w="2403" h="13375" extrusionOk="0">
                  <a:moveTo>
                    <a:pt x="2250" y="1"/>
                  </a:moveTo>
                  <a:cubicBezTo>
                    <a:pt x="2341" y="1"/>
                    <a:pt x="2402" y="62"/>
                    <a:pt x="2402" y="122"/>
                  </a:cubicBezTo>
                  <a:cubicBezTo>
                    <a:pt x="2402" y="214"/>
                    <a:pt x="2402" y="305"/>
                    <a:pt x="2402" y="396"/>
                  </a:cubicBezTo>
                  <a:cubicBezTo>
                    <a:pt x="2372" y="1247"/>
                    <a:pt x="2372" y="3922"/>
                    <a:pt x="2372" y="5198"/>
                  </a:cubicBezTo>
                  <a:cubicBezTo>
                    <a:pt x="2372" y="7356"/>
                    <a:pt x="2372" y="9697"/>
                    <a:pt x="2372" y="10852"/>
                  </a:cubicBezTo>
                  <a:cubicBezTo>
                    <a:pt x="2372" y="11156"/>
                    <a:pt x="2372" y="11399"/>
                    <a:pt x="2372" y="11490"/>
                  </a:cubicBezTo>
                  <a:cubicBezTo>
                    <a:pt x="2372" y="12068"/>
                    <a:pt x="2341" y="12706"/>
                    <a:pt x="1946" y="13101"/>
                  </a:cubicBezTo>
                  <a:cubicBezTo>
                    <a:pt x="1733" y="13284"/>
                    <a:pt x="1460" y="13375"/>
                    <a:pt x="1186" y="13375"/>
                  </a:cubicBezTo>
                  <a:cubicBezTo>
                    <a:pt x="852" y="13375"/>
                    <a:pt x="487" y="13223"/>
                    <a:pt x="305" y="12949"/>
                  </a:cubicBezTo>
                  <a:cubicBezTo>
                    <a:pt x="153" y="12706"/>
                    <a:pt x="62" y="12433"/>
                    <a:pt x="31" y="12159"/>
                  </a:cubicBezTo>
                  <a:cubicBezTo>
                    <a:pt x="31" y="12007"/>
                    <a:pt x="31" y="11855"/>
                    <a:pt x="31" y="11673"/>
                  </a:cubicBezTo>
                  <a:cubicBezTo>
                    <a:pt x="1" y="11156"/>
                    <a:pt x="1" y="10609"/>
                    <a:pt x="1" y="10092"/>
                  </a:cubicBezTo>
                  <a:lnTo>
                    <a:pt x="1" y="10031"/>
                  </a:lnTo>
                  <a:cubicBezTo>
                    <a:pt x="1" y="9059"/>
                    <a:pt x="1" y="8056"/>
                    <a:pt x="1" y="7083"/>
                  </a:cubicBezTo>
                  <a:cubicBezTo>
                    <a:pt x="1" y="6353"/>
                    <a:pt x="1" y="5654"/>
                    <a:pt x="1" y="4955"/>
                  </a:cubicBezTo>
                  <a:cubicBezTo>
                    <a:pt x="1" y="3831"/>
                    <a:pt x="1" y="1247"/>
                    <a:pt x="1" y="122"/>
                  </a:cubicBezTo>
                  <a:cubicBezTo>
                    <a:pt x="1" y="62"/>
                    <a:pt x="62" y="1"/>
                    <a:pt x="123" y="1"/>
                  </a:cubicBezTo>
                  <a:cubicBezTo>
                    <a:pt x="548" y="1"/>
                    <a:pt x="1855" y="1"/>
                    <a:pt x="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904196" y="4221284"/>
              <a:ext cx="40259" cy="133158"/>
            </a:xfrm>
            <a:custGeom>
              <a:avLst/>
              <a:gdLst/>
              <a:ahLst/>
              <a:cxnLst/>
              <a:rect l="l" t="t" r="r" b="b"/>
              <a:pathLst>
                <a:path w="2068" h="6840" extrusionOk="0">
                  <a:moveTo>
                    <a:pt x="1" y="0"/>
                  </a:moveTo>
                  <a:cubicBezTo>
                    <a:pt x="1" y="2158"/>
                    <a:pt x="1" y="2827"/>
                    <a:pt x="1" y="3283"/>
                  </a:cubicBezTo>
                  <a:lnTo>
                    <a:pt x="1" y="3344"/>
                  </a:lnTo>
                  <a:cubicBezTo>
                    <a:pt x="1" y="3891"/>
                    <a:pt x="1" y="4468"/>
                    <a:pt x="31" y="5046"/>
                  </a:cubicBezTo>
                  <a:cubicBezTo>
                    <a:pt x="31" y="5228"/>
                    <a:pt x="31" y="5380"/>
                    <a:pt x="31" y="5562"/>
                  </a:cubicBezTo>
                  <a:cubicBezTo>
                    <a:pt x="62" y="5836"/>
                    <a:pt x="122" y="6140"/>
                    <a:pt x="274" y="6383"/>
                  </a:cubicBezTo>
                  <a:cubicBezTo>
                    <a:pt x="426" y="6687"/>
                    <a:pt x="730" y="6839"/>
                    <a:pt x="1034" y="6839"/>
                  </a:cubicBezTo>
                  <a:cubicBezTo>
                    <a:pt x="1278" y="6839"/>
                    <a:pt x="1521" y="6748"/>
                    <a:pt x="1673" y="6535"/>
                  </a:cubicBezTo>
                  <a:cubicBezTo>
                    <a:pt x="2037" y="6110"/>
                    <a:pt x="2068" y="5441"/>
                    <a:pt x="2068" y="4833"/>
                  </a:cubicBezTo>
                  <a:cubicBezTo>
                    <a:pt x="2068" y="4742"/>
                    <a:pt x="2068" y="4499"/>
                    <a:pt x="2068" y="4164"/>
                  </a:cubicBezTo>
                  <a:cubicBezTo>
                    <a:pt x="2068" y="3678"/>
                    <a:pt x="2068" y="2553"/>
                    <a:pt x="2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879920"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892360" y="4280445"/>
              <a:ext cx="8313" cy="8313"/>
            </a:xfrm>
            <a:custGeom>
              <a:avLst/>
              <a:gdLst/>
              <a:ahLst/>
              <a:cxnLst/>
              <a:rect l="l" t="t" r="r" b="b"/>
              <a:pathLst>
                <a:path w="427" h="427" extrusionOk="0">
                  <a:moveTo>
                    <a:pt x="214" y="1"/>
                  </a:moveTo>
                  <a:cubicBezTo>
                    <a:pt x="92" y="1"/>
                    <a:pt x="1" y="92"/>
                    <a:pt x="1" y="213"/>
                  </a:cubicBezTo>
                  <a:cubicBezTo>
                    <a:pt x="1" y="335"/>
                    <a:pt x="92" y="426"/>
                    <a:pt x="214" y="426"/>
                  </a:cubicBezTo>
                  <a:cubicBezTo>
                    <a:pt x="335" y="426"/>
                    <a:pt x="426" y="335"/>
                    <a:pt x="426" y="213"/>
                  </a:cubicBezTo>
                  <a:cubicBezTo>
                    <a:pt x="426" y="92"/>
                    <a:pt x="335" y="1"/>
                    <a:pt x="214" y="1"/>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892360" y="4112986"/>
              <a:ext cx="25463" cy="194694"/>
            </a:xfrm>
            <a:custGeom>
              <a:avLst/>
              <a:gdLst/>
              <a:ahLst/>
              <a:cxnLst/>
              <a:rect l="l" t="t" r="r" b="b"/>
              <a:pathLst>
                <a:path w="1308" h="10001" extrusionOk="0">
                  <a:moveTo>
                    <a:pt x="1277" y="10001"/>
                  </a:moveTo>
                  <a:cubicBezTo>
                    <a:pt x="1277" y="8846"/>
                    <a:pt x="1308" y="6536"/>
                    <a:pt x="1308" y="4438"/>
                  </a:cubicBezTo>
                  <a:cubicBezTo>
                    <a:pt x="1308" y="3283"/>
                    <a:pt x="1308" y="1095"/>
                    <a:pt x="1308" y="1"/>
                  </a:cubicBezTo>
                  <a:lnTo>
                    <a:pt x="1" y="1"/>
                  </a:lnTo>
                  <a:lnTo>
                    <a:pt x="1" y="10001"/>
                  </a:lnTo>
                  <a:lnTo>
                    <a:pt x="127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820759" y="4098191"/>
              <a:ext cx="53283" cy="265108"/>
            </a:xfrm>
            <a:custGeom>
              <a:avLst/>
              <a:gdLst/>
              <a:ahLst/>
              <a:cxnLst/>
              <a:rect l="l" t="t" r="r" b="b"/>
              <a:pathLst>
                <a:path w="2737" h="13618" extrusionOk="0">
                  <a:moveTo>
                    <a:pt x="2615" y="1"/>
                  </a:moveTo>
                  <a:cubicBezTo>
                    <a:pt x="2676"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36" y="11369"/>
                    <a:pt x="2736" y="11490"/>
                  </a:cubicBezTo>
                  <a:cubicBezTo>
                    <a:pt x="2736" y="12129"/>
                    <a:pt x="2706" y="12858"/>
                    <a:pt x="2220" y="13314"/>
                  </a:cubicBezTo>
                  <a:cubicBezTo>
                    <a:pt x="2007" y="13527"/>
                    <a:pt x="1703" y="13618"/>
                    <a:pt x="1369" y="13618"/>
                  </a:cubicBezTo>
                  <a:cubicBezTo>
                    <a:pt x="973" y="13618"/>
                    <a:pt x="578" y="13436"/>
                    <a:pt x="365" y="13132"/>
                  </a:cubicBezTo>
                  <a:cubicBezTo>
                    <a:pt x="183" y="12858"/>
                    <a:pt x="92" y="12554"/>
                    <a:pt x="61" y="12250"/>
                  </a:cubicBezTo>
                  <a:cubicBezTo>
                    <a:pt x="61" y="12068"/>
                    <a:pt x="31" y="11885"/>
                    <a:pt x="31" y="11703"/>
                  </a:cubicBezTo>
                  <a:cubicBezTo>
                    <a:pt x="31" y="11095"/>
                    <a:pt x="31" y="10487"/>
                    <a:pt x="31" y="9879"/>
                  </a:cubicBezTo>
                  <a:lnTo>
                    <a:pt x="31" y="9819"/>
                  </a:lnTo>
                  <a:cubicBezTo>
                    <a:pt x="1" y="8694"/>
                    <a:pt x="1" y="7569"/>
                    <a:pt x="1" y="6414"/>
                  </a:cubicBezTo>
                  <a:cubicBezTo>
                    <a:pt x="1" y="5624"/>
                    <a:pt x="31" y="4803"/>
                    <a:pt x="31" y="4013"/>
                  </a:cubicBezTo>
                  <a:cubicBezTo>
                    <a:pt x="31" y="2706"/>
                    <a:pt x="31" y="1429"/>
                    <a:pt x="31" y="153"/>
                  </a:cubicBezTo>
                  <a:cubicBezTo>
                    <a:pt x="31" y="62"/>
                    <a:pt x="92" y="1"/>
                    <a:pt x="183" y="1"/>
                  </a:cubicBezTo>
                  <a:cubicBezTo>
                    <a:pt x="639" y="1"/>
                    <a:pt x="2128" y="1"/>
                    <a:pt x="2615"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81719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371" y="7356"/>
                    <a:pt x="2371" y="9697"/>
                    <a:pt x="2371" y="10852"/>
                  </a:cubicBezTo>
                  <a:cubicBezTo>
                    <a:pt x="2371" y="11156"/>
                    <a:pt x="2371" y="11399"/>
                    <a:pt x="2371" y="11490"/>
                  </a:cubicBezTo>
                  <a:cubicBezTo>
                    <a:pt x="2371" y="12068"/>
                    <a:pt x="2341" y="12706"/>
                    <a:pt x="1945" y="13101"/>
                  </a:cubicBezTo>
                  <a:cubicBezTo>
                    <a:pt x="1733" y="13284"/>
                    <a:pt x="1459" y="13375"/>
                    <a:pt x="1186" y="13375"/>
                  </a:cubicBezTo>
                  <a:cubicBezTo>
                    <a:pt x="851" y="13375"/>
                    <a:pt x="517" y="13223"/>
                    <a:pt x="304" y="12949"/>
                  </a:cubicBezTo>
                  <a:cubicBezTo>
                    <a:pt x="152" y="12706"/>
                    <a:pt x="91" y="12433"/>
                    <a:pt x="61" y="12159"/>
                  </a:cubicBezTo>
                  <a:cubicBezTo>
                    <a:pt x="30" y="12007"/>
                    <a:pt x="30" y="11855"/>
                    <a:pt x="30" y="11673"/>
                  </a:cubicBezTo>
                  <a:cubicBezTo>
                    <a:pt x="30" y="11156"/>
                    <a:pt x="0" y="10609"/>
                    <a:pt x="0" y="10092"/>
                  </a:cubicBezTo>
                  <a:lnTo>
                    <a:pt x="0" y="10031"/>
                  </a:lnTo>
                  <a:cubicBezTo>
                    <a:pt x="0" y="9059"/>
                    <a:pt x="0" y="8056"/>
                    <a:pt x="0" y="7083"/>
                  </a:cubicBezTo>
                  <a:cubicBezTo>
                    <a:pt x="0" y="6353"/>
                    <a:pt x="0" y="5654"/>
                    <a:pt x="0" y="4955"/>
                  </a:cubicBezTo>
                  <a:cubicBezTo>
                    <a:pt x="0" y="3831"/>
                    <a:pt x="0" y="1247"/>
                    <a:pt x="0" y="122"/>
                  </a:cubicBezTo>
                  <a:cubicBezTo>
                    <a:pt x="0"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814237" y="4224593"/>
              <a:ext cx="40239" cy="129848"/>
            </a:xfrm>
            <a:custGeom>
              <a:avLst/>
              <a:gdLst/>
              <a:ahLst/>
              <a:cxnLst/>
              <a:rect l="l" t="t" r="r" b="b"/>
              <a:pathLst>
                <a:path w="2067" h="6670" extrusionOk="0">
                  <a:moveTo>
                    <a:pt x="509" y="0"/>
                  </a:moveTo>
                  <a:cubicBezTo>
                    <a:pt x="340" y="0"/>
                    <a:pt x="178" y="29"/>
                    <a:pt x="0" y="73"/>
                  </a:cubicBezTo>
                  <a:cubicBezTo>
                    <a:pt x="0" y="1076"/>
                    <a:pt x="0" y="2110"/>
                    <a:pt x="0" y="3113"/>
                  </a:cubicBezTo>
                  <a:lnTo>
                    <a:pt x="0" y="3174"/>
                  </a:lnTo>
                  <a:cubicBezTo>
                    <a:pt x="0" y="3751"/>
                    <a:pt x="30" y="4298"/>
                    <a:pt x="30" y="4876"/>
                  </a:cubicBezTo>
                  <a:cubicBezTo>
                    <a:pt x="30" y="5058"/>
                    <a:pt x="30" y="5210"/>
                    <a:pt x="61" y="5392"/>
                  </a:cubicBezTo>
                  <a:cubicBezTo>
                    <a:pt x="61" y="5666"/>
                    <a:pt x="122" y="5970"/>
                    <a:pt x="274" y="6213"/>
                  </a:cubicBezTo>
                  <a:cubicBezTo>
                    <a:pt x="456" y="6517"/>
                    <a:pt x="730" y="6669"/>
                    <a:pt x="1034" y="6669"/>
                  </a:cubicBezTo>
                  <a:cubicBezTo>
                    <a:pt x="1277" y="6669"/>
                    <a:pt x="1520" y="6578"/>
                    <a:pt x="1702" y="6365"/>
                  </a:cubicBezTo>
                  <a:cubicBezTo>
                    <a:pt x="2037" y="5940"/>
                    <a:pt x="2067" y="5271"/>
                    <a:pt x="2067" y="4663"/>
                  </a:cubicBezTo>
                  <a:cubicBezTo>
                    <a:pt x="2067" y="4572"/>
                    <a:pt x="2067" y="4329"/>
                    <a:pt x="2067" y="3994"/>
                  </a:cubicBezTo>
                  <a:cubicBezTo>
                    <a:pt x="2067" y="3234"/>
                    <a:pt x="2067" y="1988"/>
                    <a:pt x="2067" y="590"/>
                  </a:cubicBezTo>
                  <a:cubicBezTo>
                    <a:pt x="1945" y="590"/>
                    <a:pt x="1793" y="560"/>
                    <a:pt x="1641" y="499"/>
                  </a:cubicBezTo>
                  <a:cubicBezTo>
                    <a:pt x="1307" y="347"/>
                    <a:pt x="1064" y="73"/>
                    <a:pt x="699" y="12"/>
                  </a:cubicBezTo>
                  <a:cubicBezTo>
                    <a:pt x="634" y="4"/>
                    <a:pt x="571" y="0"/>
                    <a:pt x="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80123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69" y="851"/>
                    <a:pt x="852" y="669"/>
                    <a:pt x="852" y="426"/>
                  </a:cubicBezTo>
                  <a:cubicBezTo>
                    <a:pt x="852" y="183"/>
                    <a:pt x="669" y="0"/>
                    <a:pt x="42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789981"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802420" y="4280445"/>
              <a:ext cx="8313" cy="8313"/>
            </a:xfrm>
            <a:custGeom>
              <a:avLst/>
              <a:gdLst/>
              <a:ahLst/>
              <a:cxnLst/>
              <a:rect l="l" t="t" r="r" b="b"/>
              <a:pathLst>
                <a:path w="427" h="427" extrusionOk="0">
                  <a:moveTo>
                    <a:pt x="214" y="1"/>
                  </a:moveTo>
                  <a:cubicBezTo>
                    <a:pt x="123" y="1"/>
                    <a:pt x="1" y="92"/>
                    <a:pt x="1" y="213"/>
                  </a:cubicBezTo>
                  <a:cubicBezTo>
                    <a:pt x="1" y="335"/>
                    <a:pt x="123" y="426"/>
                    <a:pt x="214" y="426"/>
                  </a:cubicBezTo>
                  <a:cubicBezTo>
                    <a:pt x="335" y="426"/>
                    <a:pt x="427" y="335"/>
                    <a:pt x="427" y="213"/>
                  </a:cubicBezTo>
                  <a:cubicBezTo>
                    <a:pt x="427" y="92"/>
                    <a:pt x="335" y="1"/>
                    <a:pt x="214"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802420" y="4112986"/>
              <a:ext cx="25463" cy="194694"/>
            </a:xfrm>
            <a:custGeom>
              <a:avLst/>
              <a:gdLst/>
              <a:ahLst/>
              <a:cxnLst/>
              <a:rect l="l" t="t" r="r" b="b"/>
              <a:pathLst>
                <a:path w="1308" h="10001" extrusionOk="0">
                  <a:moveTo>
                    <a:pt x="1308" y="10001"/>
                  </a:moveTo>
                  <a:cubicBezTo>
                    <a:pt x="1308" y="8846"/>
                    <a:pt x="1308" y="6536"/>
                    <a:pt x="1308" y="4438"/>
                  </a:cubicBezTo>
                  <a:cubicBezTo>
                    <a:pt x="1308" y="3283"/>
                    <a:pt x="1308" y="1095"/>
                    <a:pt x="1308" y="1"/>
                  </a:cubicBezTo>
                  <a:lnTo>
                    <a:pt x="1" y="1"/>
                  </a:lnTo>
                  <a:lnTo>
                    <a:pt x="1" y="10001"/>
                  </a:lnTo>
                  <a:lnTo>
                    <a:pt x="1308"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73021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05" y="4287"/>
                  </a:cubicBezTo>
                  <a:cubicBezTo>
                    <a:pt x="2705" y="6749"/>
                    <a:pt x="2705" y="9423"/>
                    <a:pt x="2705" y="10730"/>
                  </a:cubicBezTo>
                  <a:cubicBezTo>
                    <a:pt x="2705" y="11095"/>
                    <a:pt x="2705" y="11369"/>
                    <a:pt x="2705" y="11490"/>
                  </a:cubicBezTo>
                  <a:cubicBezTo>
                    <a:pt x="2705" y="12129"/>
                    <a:pt x="2675" y="12858"/>
                    <a:pt x="2219" y="13314"/>
                  </a:cubicBezTo>
                  <a:cubicBezTo>
                    <a:pt x="1976" y="13527"/>
                    <a:pt x="1672" y="13618"/>
                    <a:pt x="1338" y="13618"/>
                  </a:cubicBezTo>
                  <a:cubicBezTo>
                    <a:pt x="973" y="13618"/>
                    <a:pt x="578" y="13436"/>
                    <a:pt x="335" y="13132"/>
                  </a:cubicBezTo>
                  <a:cubicBezTo>
                    <a:pt x="152" y="12858"/>
                    <a:pt x="91" y="12554"/>
                    <a:pt x="3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08" y="1"/>
                    <a:pt x="209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72725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401" y="7356"/>
                    <a:pt x="2401" y="9697"/>
                    <a:pt x="2371" y="10852"/>
                  </a:cubicBezTo>
                  <a:cubicBezTo>
                    <a:pt x="2371" y="11156"/>
                    <a:pt x="2371" y="11399"/>
                    <a:pt x="2371" y="11490"/>
                  </a:cubicBezTo>
                  <a:cubicBezTo>
                    <a:pt x="2371" y="12068"/>
                    <a:pt x="2371" y="12706"/>
                    <a:pt x="1946" y="13101"/>
                  </a:cubicBezTo>
                  <a:cubicBezTo>
                    <a:pt x="1763" y="13284"/>
                    <a:pt x="1490" y="13375"/>
                    <a:pt x="1216" y="13375"/>
                  </a:cubicBezTo>
                  <a:cubicBezTo>
                    <a:pt x="851" y="13375"/>
                    <a:pt x="517" y="13223"/>
                    <a:pt x="304" y="12949"/>
                  </a:cubicBezTo>
                  <a:cubicBezTo>
                    <a:pt x="152" y="12706"/>
                    <a:pt x="91" y="12433"/>
                    <a:pt x="61" y="12159"/>
                  </a:cubicBezTo>
                  <a:cubicBezTo>
                    <a:pt x="31" y="12007"/>
                    <a:pt x="31" y="11855"/>
                    <a:pt x="31" y="11673"/>
                  </a:cubicBezTo>
                  <a:cubicBezTo>
                    <a:pt x="31" y="11156"/>
                    <a:pt x="31" y="10609"/>
                    <a:pt x="0" y="10092"/>
                  </a:cubicBezTo>
                  <a:lnTo>
                    <a:pt x="0" y="10031"/>
                  </a:lnTo>
                  <a:cubicBezTo>
                    <a:pt x="0" y="9059"/>
                    <a:pt x="0" y="8056"/>
                    <a:pt x="0" y="7083"/>
                  </a:cubicBezTo>
                  <a:cubicBezTo>
                    <a:pt x="0" y="6353"/>
                    <a:pt x="0" y="5654"/>
                    <a:pt x="0" y="4955"/>
                  </a:cubicBezTo>
                  <a:cubicBezTo>
                    <a:pt x="31" y="3831"/>
                    <a:pt x="31" y="1247"/>
                    <a:pt x="31" y="122"/>
                  </a:cubicBezTo>
                  <a:cubicBezTo>
                    <a:pt x="31"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724297" y="4174289"/>
              <a:ext cx="40843" cy="180152"/>
            </a:xfrm>
            <a:custGeom>
              <a:avLst/>
              <a:gdLst/>
              <a:ahLst/>
              <a:cxnLst/>
              <a:rect l="l" t="t" r="r" b="b"/>
              <a:pathLst>
                <a:path w="2098" h="9254" extrusionOk="0">
                  <a:moveTo>
                    <a:pt x="522" y="1"/>
                  </a:moveTo>
                  <a:cubicBezTo>
                    <a:pt x="356" y="1"/>
                    <a:pt x="178" y="29"/>
                    <a:pt x="0" y="74"/>
                  </a:cubicBezTo>
                  <a:cubicBezTo>
                    <a:pt x="0" y="1077"/>
                    <a:pt x="0" y="4694"/>
                    <a:pt x="31" y="5697"/>
                  </a:cubicBezTo>
                  <a:lnTo>
                    <a:pt x="31" y="5758"/>
                  </a:lnTo>
                  <a:cubicBezTo>
                    <a:pt x="31" y="6305"/>
                    <a:pt x="31" y="6882"/>
                    <a:pt x="31" y="7460"/>
                  </a:cubicBezTo>
                  <a:cubicBezTo>
                    <a:pt x="31" y="7642"/>
                    <a:pt x="31" y="7794"/>
                    <a:pt x="61" y="7976"/>
                  </a:cubicBezTo>
                  <a:cubicBezTo>
                    <a:pt x="91" y="8250"/>
                    <a:pt x="152" y="8554"/>
                    <a:pt x="274" y="8797"/>
                  </a:cubicBezTo>
                  <a:cubicBezTo>
                    <a:pt x="456" y="9101"/>
                    <a:pt x="760" y="9253"/>
                    <a:pt x="1064" y="9253"/>
                  </a:cubicBezTo>
                  <a:cubicBezTo>
                    <a:pt x="1277" y="9253"/>
                    <a:pt x="1520" y="9162"/>
                    <a:pt x="1702" y="8949"/>
                  </a:cubicBezTo>
                  <a:cubicBezTo>
                    <a:pt x="2067" y="8524"/>
                    <a:pt x="2067" y="7855"/>
                    <a:pt x="2067" y="7247"/>
                  </a:cubicBezTo>
                  <a:cubicBezTo>
                    <a:pt x="2067" y="7156"/>
                    <a:pt x="2067" y="6913"/>
                    <a:pt x="2067" y="6578"/>
                  </a:cubicBezTo>
                  <a:cubicBezTo>
                    <a:pt x="2067" y="5818"/>
                    <a:pt x="2098" y="1988"/>
                    <a:pt x="2098" y="590"/>
                  </a:cubicBezTo>
                  <a:cubicBezTo>
                    <a:pt x="1946" y="590"/>
                    <a:pt x="1794" y="560"/>
                    <a:pt x="1642" y="499"/>
                  </a:cubicBezTo>
                  <a:cubicBezTo>
                    <a:pt x="1307" y="347"/>
                    <a:pt x="1064" y="74"/>
                    <a:pt x="699" y="13"/>
                  </a:cubicBezTo>
                  <a:cubicBezTo>
                    <a:pt x="642" y="5"/>
                    <a:pt x="583" y="1"/>
                    <a:pt x="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71129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70" y="851"/>
                    <a:pt x="852" y="669"/>
                    <a:pt x="852" y="426"/>
                  </a:cubicBezTo>
                  <a:cubicBezTo>
                    <a:pt x="852" y="183"/>
                    <a:pt x="670" y="0"/>
                    <a:pt x="426"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99457" y="4288738"/>
              <a:ext cx="10084" cy="10065"/>
            </a:xfrm>
            <a:custGeom>
              <a:avLst/>
              <a:gdLst/>
              <a:ahLst/>
              <a:cxnLst/>
              <a:rect l="l" t="t" r="r" b="b"/>
              <a:pathLst>
                <a:path w="518" h="517" extrusionOk="0">
                  <a:moveTo>
                    <a:pt x="244" y="0"/>
                  </a:moveTo>
                  <a:cubicBezTo>
                    <a:pt x="122" y="0"/>
                    <a:pt x="1" y="122"/>
                    <a:pt x="1" y="274"/>
                  </a:cubicBezTo>
                  <a:cubicBezTo>
                    <a:pt x="1" y="395"/>
                    <a:pt x="122" y="517"/>
                    <a:pt x="244" y="517"/>
                  </a:cubicBezTo>
                  <a:cubicBezTo>
                    <a:pt x="396" y="517"/>
                    <a:pt x="518" y="395"/>
                    <a:pt x="518" y="274"/>
                  </a:cubicBezTo>
                  <a:cubicBezTo>
                    <a:pt x="518" y="122"/>
                    <a:pt x="396" y="0"/>
                    <a:pt x="24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71187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712461" y="4112986"/>
              <a:ext cx="25463" cy="194694"/>
            </a:xfrm>
            <a:custGeom>
              <a:avLst/>
              <a:gdLst/>
              <a:ahLst/>
              <a:cxnLst/>
              <a:rect l="l" t="t" r="r" b="b"/>
              <a:pathLst>
                <a:path w="1308" h="10001" extrusionOk="0">
                  <a:moveTo>
                    <a:pt x="1307" y="10001"/>
                  </a:moveTo>
                  <a:cubicBezTo>
                    <a:pt x="1307" y="8846"/>
                    <a:pt x="1307" y="6536"/>
                    <a:pt x="1307" y="4438"/>
                  </a:cubicBezTo>
                  <a:cubicBezTo>
                    <a:pt x="1307" y="3283"/>
                    <a:pt x="1307" y="1095"/>
                    <a:pt x="1307"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4027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06" y="9423"/>
                    <a:pt x="2706" y="10730"/>
                  </a:cubicBezTo>
                  <a:cubicBezTo>
                    <a:pt x="2706" y="11095"/>
                    <a:pt x="2706" y="11369"/>
                    <a:pt x="2706" y="11490"/>
                  </a:cubicBezTo>
                  <a:cubicBezTo>
                    <a:pt x="2706" y="12129"/>
                    <a:pt x="2675" y="12858"/>
                    <a:pt x="2219" y="13314"/>
                  </a:cubicBezTo>
                  <a:cubicBezTo>
                    <a:pt x="1976" y="13527"/>
                    <a:pt x="1672" y="13618"/>
                    <a:pt x="1368" y="13618"/>
                  </a:cubicBezTo>
                  <a:cubicBezTo>
                    <a:pt x="973" y="13618"/>
                    <a:pt x="578" y="13436"/>
                    <a:pt x="335" y="13132"/>
                  </a:cubicBezTo>
                  <a:cubicBezTo>
                    <a:pt x="152" y="12858"/>
                    <a:pt x="92" y="12554"/>
                    <a:pt x="6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37316" y="4098191"/>
              <a:ext cx="46761" cy="260378"/>
            </a:xfrm>
            <a:custGeom>
              <a:avLst/>
              <a:gdLst/>
              <a:ahLst/>
              <a:cxnLst/>
              <a:rect l="l" t="t" r="r" b="b"/>
              <a:pathLst>
                <a:path w="2402" h="13375" extrusionOk="0">
                  <a:moveTo>
                    <a:pt x="2280" y="1"/>
                  </a:moveTo>
                  <a:cubicBezTo>
                    <a:pt x="2341" y="1"/>
                    <a:pt x="2402" y="62"/>
                    <a:pt x="2402" y="122"/>
                  </a:cubicBezTo>
                  <a:cubicBezTo>
                    <a:pt x="2402" y="214"/>
                    <a:pt x="2402" y="305"/>
                    <a:pt x="2402" y="396"/>
                  </a:cubicBezTo>
                  <a:cubicBezTo>
                    <a:pt x="2402" y="1247"/>
                    <a:pt x="2402" y="3922"/>
                    <a:pt x="2402" y="5198"/>
                  </a:cubicBezTo>
                  <a:cubicBezTo>
                    <a:pt x="2402" y="7356"/>
                    <a:pt x="2402" y="9697"/>
                    <a:pt x="2402" y="10852"/>
                  </a:cubicBezTo>
                  <a:cubicBezTo>
                    <a:pt x="2402" y="11156"/>
                    <a:pt x="2402" y="11399"/>
                    <a:pt x="2402" y="11490"/>
                  </a:cubicBezTo>
                  <a:cubicBezTo>
                    <a:pt x="2402" y="12068"/>
                    <a:pt x="2371" y="12706"/>
                    <a:pt x="1946" y="13101"/>
                  </a:cubicBezTo>
                  <a:cubicBezTo>
                    <a:pt x="1763" y="13284"/>
                    <a:pt x="1490" y="13375"/>
                    <a:pt x="1216" y="13375"/>
                  </a:cubicBezTo>
                  <a:cubicBezTo>
                    <a:pt x="851" y="13375"/>
                    <a:pt x="517" y="13223"/>
                    <a:pt x="335" y="12949"/>
                  </a:cubicBezTo>
                  <a:cubicBezTo>
                    <a:pt x="152" y="12706"/>
                    <a:pt x="92" y="12433"/>
                    <a:pt x="61" y="12159"/>
                  </a:cubicBezTo>
                  <a:cubicBezTo>
                    <a:pt x="61" y="12007"/>
                    <a:pt x="31" y="11855"/>
                    <a:pt x="31" y="11673"/>
                  </a:cubicBezTo>
                  <a:cubicBezTo>
                    <a:pt x="31" y="11156"/>
                    <a:pt x="31" y="10609"/>
                    <a:pt x="31" y="10092"/>
                  </a:cubicBezTo>
                  <a:lnTo>
                    <a:pt x="31" y="10031"/>
                  </a:lnTo>
                  <a:cubicBezTo>
                    <a:pt x="0" y="9059"/>
                    <a:pt x="31" y="8056"/>
                    <a:pt x="31" y="7083"/>
                  </a:cubicBezTo>
                  <a:cubicBezTo>
                    <a:pt x="31" y="6353"/>
                    <a:pt x="31" y="5654"/>
                    <a:pt x="31" y="4955"/>
                  </a:cubicBezTo>
                  <a:cubicBezTo>
                    <a:pt x="31" y="3831"/>
                    <a:pt x="31" y="1247"/>
                    <a:pt x="31" y="122"/>
                  </a:cubicBezTo>
                  <a:cubicBezTo>
                    <a:pt x="31" y="62"/>
                    <a:pt x="92" y="1"/>
                    <a:pt x="152" y="1"/>
                  </a:cubicBezTo>
                  <a:cubicBezTo>
                    <a:pt x="578" y="1"/>
                    <a:pt x="1885"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3773" y="4246124"/>
              <a:ext cx="40259" cy="108317"/>
            </a:xfrm>
            <a:custGeom>
              <a:avLst/>
              <a:gdLst/>
              <a:ahLst/>
              <a:cxnLst/>
              <a:rect l="l" t="t" r="r" b="b"/>
              <a:pathLst>
                <a:path w="2068" h="5564" extrusionOk="0">
                  <a:moveTo>
                    <a:pt x="1" y="1"/>
                  </a:moveTo>
                  <a:cubicBezTo>
                    <a:pt x="1" y="669"/>
                    <a:pt x="1" y="1338"/>
                    <a:pt x="1" y="2007"/>
                  </a:cubicBezTo>
                  <a:lnTo>
                    <a:pt x="1" y="2068"/>
                  </a:lnTo>
                  <a:cubicBezTo>
                    <a:pt x="1" y="2615"/>
                    <a:pt x="1" y="3192"/>
                    <a:pt x="1" y="3770"/>
                  </a:cubicBezTo>
                  <a:cubicBezTo>
                    <a:pt x="1" y="3952"/>
                    <a:pt x="31" y="4104"/>
                    <a:pt x="31" y="4286"/>
                  </a:cubicBezTo>
                  <a:cubicBezTo>
                    <a:pt x="62" y="4560"/>
                    <a:pt x="122" y="4864"/>
                    <a:pt x="244" y="5107"/>
                  </a:cubicBezTo>
                  <a:cubicBezTo>
                    <a:pt x="426" y="5411"/>
                    <a:pt x="730" y="5563"/>
                    <a:pt x="1034" y="5563"/>
                  </a:cubicBezTo>
                  <a:cubicBezTo>
                    <a:pt x="1277" y="5563"/>
                    <a:pt x="1490" y="5472"/>
                    <a:pt x="1673" y="5259"/>
                  </a:cubicBezTo>
                  <a:cubicBezTo>
                    <a:pt x="2037" y="4834"/>
                    <a:pt x="2068" y="4165"/>
                    <a:pt x="2068" y="3557"/>
                  </a:cubicBezTo>
                  <a:cubicBezTo>
                    <a:pt x="2068" y="3466"/>
                    <a:pt x="2068" y="3223"/>
                    <a:pt x="2068" y="2888"/>
                  </a:cubicBezTo>
                  <a:cubicBezTo>
                    <a:pt x="2068" y="2220"/>
                    <a:pt x="2068" y="1186"/>
                    <a:pt x="2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09517" y="4288738"/>
              <a:ext cx="10084" cy="10065"/>
            </a:xfrm>
            <a:custGeom>
              <a:avLst/>
              <a:gdLst/>
              <a:ahLst/>
              <a:cxnLst/>
              <a:rect l="l" t="t" r="r" b="b"/>
              <a:pathLst>
                <a:path w="518" h="517" extrusionOk="0">
                  <a:moveTo>
                    <a:pt x="275" y="0"/>
                  </a:moveTo>
                  <a:cubicBezTo>
                    <a:pt x="123" y="0"/>
                    <a:pt x="1" y="122"/>
                    <a:pt x="1" y="274"/>
                  </a:cubicBezTo>
                  <a:cubicBezTo>
                    <a:pt x="1" y="395"/>
                    <a:pt x="123" y="517"/>
                    <a:pt x="275" y="517"/>
                  </a:cubicBezTo>
                  <a:cubicBezTo>
                    <a:pt x="396" y="517"/>
                    <a:pt x="518" y="395"/>
                    <a:pt x="518" y="274"/>
                  </a:cubicBezTo>
                  <a:cubicBezTo>
                    <a:pt x="518" y="122"/>
                    <a:pt x="396" y="0"/>
                    <a:pt x="275"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2193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622521" y="4112986"/>
              <a:ext cx="26048" cy="194694"/>
            </a:xfrm>
            <a:custGeom>
              <a:avLst/>
              <a:gdLst/>
              <a:ahLst/>
              <a:cxnLst/>
              <a:rect l="l" t="t" r="r" b="b"/>
              <a:pathLst>
                <a:path w="1338" h="10001" extrusionOk="0">
                  <a:moveTo>
                    <a:pt x="1307" y="10001"/>
                  </a:moveTo>
                  <a:cubicBezTo>
                    <a:pt x="1307" y="8846"/>
                    <a:pt x="1307" y="6536"/>
                    <a:pt x="1307" y="4438"/>
                  </a:cubicBezTo>
                  <a:cubicBezTo>
                    <a:pt x="1338" y="3283"/>
                    <a:pt x="1338" y="1095"/>
                    <a:pt x="1338"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968089" y="4169792"/>
              <a:ext cx="452678" cy="31966"/>
            </a:xfrm>
            <a:custGeom>
              <a:avLst/>
              <a:gdLst/>
              <a:ahLst/>
              <a:cxnLst/>
              <a:rect l="l" t="t" r="r" b="b"/>
              <a:pathLst>
                <a:path w="23253" h="1642" extrusionOk="0">
                  <a:moveTo>
                    <a:pt x="23253" y="821"/>
                  </a:moveTo>
                  <a:cubicBezTo>
                    <a:pt x="23253" y="1064"/>
                    <a:pt x="23162" y="1247"/>
                    <a:pt x="23010" y="1399"/>
                  </a:cubicBezTo>
                  <a:cubicBezTo>
                    <a:pt x="22858" y="1551"/>
                    <a:pt x="22645" y="1642"/>
                    <a:pt x="22432" y="1642"/>
                  </a:cubicBezTo>
                  <a:lnTo>
                    <a:pt x="821" y="1642"/>
                  </a:lnTo>
                  <a:cubicBezTo>
                    <a:pt x="365" y="1642"/>
                    <a:pt x="0" y="1277"/>
                    <a:pt x="0" y="821"/>
                  </a:cubicBezTo>
                  <a:cubicBezTo>
                    <a:pt x="0" y="609"/>
                    <a:pt x="91" y="396"/>
                    <a:pt x="243" y="244"/>
                  </a:cubicBezTo>
                  <a:cubicBezTo>
                    <a:pt x="304" y="183"/>
                    <a:pt x="395" y="122"/>
                    <a:pt x="487" y="61"/>
                  </a:cubicBezTo>
                  <a:cubicBezTo>
                    <a:pt x="608" y="31"/>
                    <a:pt x="699" y="1"/>
                    <a:pt x="821" y="1"/>
                  </a:cubicBezTo>
                  <a:lnTo>
                    <a:pt x="22432" y="1"/>
                  </a:lnTo>
                  <a:cubicBezTo>
                    <a:pt x="22554" y="1"/>
                    <a:pt x="22645" y="31"/>
                    <a:pt x="22767" y="61"/>
                  </a:cubicBezTo>
                  <a:cubicBezTo>
                    <a:pt x="23040" y="213"/>
                    <a:pt x="23253" y="487"/>
                    <a:pt x="23253" y="8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978737" y="4378075"/>
              <a:ext cx="473975" cy="35528"/>
            </a:xfrm>
            <a:custGeom>
              <a:avLst/>
              <a:gdLst/>
              <a:ahLst/>
              <a:cxnLst/>
              <a:rect l="l" t="t" r="r" b="b"/>
              <a:pathLst>
                <a:path w="24347" h="1825" extrusionOk="0">
                  <a:moveTo>
                    <a:pt x="24347" y="1825"/>
                  </a:moveTo>
                  <a:lnTo>
                    <a:pt x="0" y="1825"/>
                  </a:lnTo>
                  <a:cubicBezTo>
                    <a:pt x="0" y="1308"/>
                    <a:pt x="213" y="852"/>
                    <a:pt x="547" y="518"/>
                  </a:cubicBezTo>
                  <a:cubicBezTo>
                    <a:pt x="882" y="183"/>
                    <a:pt x="1337" y="1"/>
                    <a:pt x="1824" y="1"/>
                  </a:cubicBezTo>
                  <a:lnTo>
                    <a:pt x="22523" y="1"/>
                  </a:lnTo>
                  <a:cubicBezTo>
                    <a:pt x="23526" y="1"/>
                    <a:pt x="24347" y="822"/>
                    <a:pt x="24347" y="18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791752" y="3802927"/>
              <a:ext cx="451490" cy="258606"/>
            </a:xfrm>
            <a:custGeom>
              <a:avLst/>
              <a:gdLst/>
              <a:ahLst/>
              <a:cxnLst/>
              <a:rect l="l" t="t" r="r" b="b"/>
              <a:pathLst>
                <a:path w="23192" h="13284" extrusionOk="0">
                  <a:moveTo>
                    <a:pt x="22766" y="5076"/>
                  </a:moveTo>
                  <a:cubicBezTo>
                    <a:pt x="22736" y="4803"/>
                    <a:pt x="22645" y="4560"/>
                    <a:pt x="22584" y="4317"/>
                  </a:cubicBezTo>
                  <a:cubicBezTo>
                    <a:pt x="22219" y="3161"/>
                    <a:pt x="21611" y="2098"/>
                    <a:pt x="20669" y="1368"/>
                  </a:cubicBezTo>
                  <a:cubicBezTo>
                    <a:pt x="20548" y="1247"/>
                    <a:pt x="20426" y="1155"/>
                    <a:pt x="20304" y="1064"/>
                  </a:cubicBezTo>
                  <a:cubicBezTo>
                    <a:pt x="18876" y="152"/>
                    <a:pt x="17082" y="0"/>
                    <a:pt x="15441" y="365"/>
                  </a:cubicBezTo>
                  <a:cubicBezTo>
                    <a:pt x="13557" y="791"/>
                    <a:pt x="11854" y="1763"/>
                    <a:pt x="10213" y="2736"/>
                  </a:cubicBezTo>
                  <a:cubicBezTo>
                    <a:pt x="8602" y="3709"/>
                    <a:pt x="6991" y="4772"/>
                    <a:pt x="5471" y="5897"/>
                  </a:cubicBezTo>
                  <a:cubicBezTo>
                    <a:pt x="3952" y="7022"/>
                    <a:pt x="2493" y="8238"/>
                    <a:pt x="1094" y="9514"/>
                  </a:cubicBezTo>
                  <a:cubicBezTo>
                    <a:pt x="760" y="9818"/>
                    <a:pt x="426" y="10152"/>
                    <a:pt x="91" y="10456"/>
                  </a:cubicBezTo>
                  <a:cubicBezTo>
                    <a:pt x="30" y="10517"/>
                    <a:pt x="30" y="10578"/>
                    <a:pt x="30" y="10608"/>
                  </a:cubicBezTo>
                  <a:cubicBezTo>
                    <a:pt x="0" y="10669"/>
                    <a:pt x="0" y="10730"/>
                    <a:pt x="61" y="10791"/>
                  </a:cubicBezTo>
                  <a:cubicBezTo>
                    <a:pt x="182" y="10973"/>
                    <a:pt x="304" y="11125"/>
                    <a:pt x="456" y="11307"/>
                  </a:cubicBezTo>
                  <a:cubicBezTo>
                    <a:pt x="486" y="11368"/>
                    <a:pt x="578" y="11368"/>
                    <a:pt x="638" y="11368"/>
                  </a:cubicBezTo>
                  <a:cubicBezTo>
                    <a:pt x="699" y="11399"/>
                    <a:pt x="760" y="11429"/>
                    <a:pt x="821" y="11368"/>
                  </a:cubicBezTo>
                  <a:cubicBezTo>
                    <a:pt x="2705" y="10061"/>
                    <a:pt x="4590" y="8754"/>
                    <a:pt x="6566" y="7569"/>
                  </a:cubicBezTo>
                  <a:cubicBezTo>
                    <a:pt x="8511" y="6383"/>
                    <a:pt x="10547" y="5320"/>
                    <a:pt x="12705" y="4499"/>
                  </a:cubicBezTo>
                  <a:cubicBezTo>
                    <a:pt x="13313" y="4256"/>
                    <a:pt x="13921" y="3982"/>
                    <a:pt x="14590" y="3952"/>
                  </a:cubicBezTo>
                  <a:cubicBezTo>
                    <a:pt x="14985" y="3921"/>
                    <a:pt x="15411" y="4013"/>
                    <a:pt x="15715" y="4225"/>
                  </a:cubicBezTo>
                  <a:cubicBezTo>
                    <a:pt x="14529" y="4955"/>
                    <a:pt x="13678" y="6201"/>
                    <a:pt x="13435" y="7569"/>
                  </a:cubicBezTo>
                  <a:cubicBezTo>
                    <a:pt x="13374" y="7964"/>
                    <a:pt x="13374" y="8359"/>
                    <a:pt x="13405" y="8754"/>
                  </a:cubicBezTo>
                  <a:cubicBezTo>
                    <a:pt x="13496" y="9788"/>
                    <a:pt x="13952" y="10760"/>
                    <a:pt x="14681" y="11551"/>
                  </a:cubicBezTo>
                  <a:cubicBezTo>
                    <a:pt x="14742" y="11611"/>
                    <a:pt x="14803" y="11672"/>
                    <a:pt x="14864" y="11733"/>
                  </a:cubicBezTo>
                  <a:cubicBezTo>
                    <a:pt x="16019" y="12827"/>
                    <a:pt x="17599" y="13283"/>
                    <a:pt x="19149" y="12918"/>
                  </a:cubicBezTo>
                  <a:cubicBezTo>
                    <a:pt x="20700" y="12554"/>
                    <a:pt x="21976" y="11490"/>
                    <a:pt x="22554" y="10000"/>
                  </a:cubicBezTo>
                  <a:cubicBezTo>
                    <a:pt x="23192" y="8450"/>
                    <a:pt x="23131" y="6687"/>
                    <a:pt x="22766" y="50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17786" y="3880447"/>
              <a:ext cx="169250" cy="162962"/>
            </a:xfrm>
            <a:custGeom>
              <a:avLst/>
              <a:gdLst/>
              <a:ahLst/>
              <a:cxnLst/>
              <a:rect l="l" t="t" r="r" b="b"/>
              <a:pathLst>
                <a:path w="8694" h="8371" extrusionOk="0">
                  <a:moveTo>
                    <a:pt x="7508" y="0"/>
                  </a:moveTo>
                  <a:cubicBezTo>
                    <a:pt x="7478" y="183"/>
                    <a:pt x="7386" y="335"/>
                    <a:pt x="7295" y="486"/>
                  </a:cubicBezTo>
                  <a:cubicBezTo>
                    <a:pt x="6779" y="1277"/>
                    <a:pt x="5715" y="1581"/>
                    <a:pt x="4833" y="1581"/>
                  </a:cubicBezTo>
                  <a:cubicBezTo>
                    <a:pt x="4590" y="1581"/>
                    <a:pt x="4347" y="1550"/>
                    <a:pt x="4104" y="1490"/>
                  </a:cubicBezTo>
                  <a:cubicBezTo>
                    <a:pt x="3861" y="1429"/>
                    <a:pt x="3648" y="1338"/>
                    <a:pt x="3405" y="1246"/>
                  </a:cubicBezTo>
                  <a:cubicBezTo>
                    <a:pt x="3037" y="1063"/>
                    <a:pt x="2656" y="920"/>
                    <a:pt x="2260" y="920"/>
                  </a:cubicBezTo>
                  <a:cubicBezTo>
                    <a:pt x="2068" y="920"/>
                    <a:pt x="1871" y="954"/>
                    <a:pt x="1672" y="1034"/>
                  </a:cubicBezTo>
                  <a:cubicBezTo>
                    <a:pt x="730" y="1885"/>
                    <a:pt x="91" y="3070"/>
                    <a:pt x="31" y="4347"/>
                  </a:cubicBezTo>
                  <a:cubicBezTo>
                    <a:pt x="0" y="5806"/>
                    <a:pt x="730" y="7234"/>
                    <a:pt x="2037" y="7933"/>
                  </a:cubicBezTo>
                  <a:cubicBezTo>
                    <a:pt x="2608" y="8226"/>
                    <a:pt x="3256" y="8371"/>
                    <a:pt x="3905" y="8371"/>
                  </a:cubicBezTo>
                  <a:cubicBezTo>
                    <a:pt x="4602" y="8371"/>
                    <a:pt x="5298" y="8203"/>
                    <a:pt x="5897" y="7873"/>
                  </a:cubicBezTo>
                  <a:cubicBezTo>
                    <a:pt x="7143" y="7204"/>
                    <a:pt x="7994" y="5958"/>
                    <a:pt x="8298" y="4620"/>
                  </a:cubicBezTo>
                  <a:cubicBezTo>
                    <a:pt x="8693" y="3040"/>
                    <a:pt x="8298" y="1398"/>
                    <a:pt x="75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11284" y="3905287"/>
              <a:ext cx="153287" cy="129478"/>
            </a:xfrm>
            <a:custGeom>
              <a:avLst/>
              <a:gdLst/>
              <a:ahLst/>
              <a:cxnLst/>
              <a:rect l="l" t="t" r="r" b="b"/>
              <a:pathLst>
                <a:path w="7874" h="6651" extrusionOk="0">
                  <a:moveTo>
                    <a:pt x="2103" y="0"/>
                  </a:moveTo>
                  <a:cubicBezTo>
                    <a:pt x="1961" y="0"/>
                    <a:pt x="1818" y="19"/>
                    <a:pt x="1672" y="62"/>
                  </a:cubicBezTo>
                  <a:cubicBezTo>
                    <a:pt x="1612" y="62"/>
                    <a:pt x="1520" y="122"/>
                    <a:pt x="1460" y="183"/>
                  </a:cubicBezTo>
                  <a:cubicBezTo>
                    <a:pt x="639" y="913"/>
                    <a:pt x="92" y="1946"/>
                    <a:pt x="61" y="3040"/>
                  </a:cubicBezTo>
                  <a:cubicBezTo>
                    <a:pt x="1" y="4347"/>
                    <a:pt x="669" y="5624"/>
                    <a:pt x="1885" y="6232"/>
                  </a:cubicBezTo>
                  <a:cubicBezTo>
                    <a:pt x="2418" y="6513"/>
                    <a:pt x="3023" y="6650"/>
                    <a:pt x="3626" y="6650"/>
                  </a:cubicBezTo>
                  <a:cubicBezTo>
                    <a:pt x="4262" y="6650"/>
                    <a:pt x="4896" y="6498"/>
                    <a:pt x="5441" y="6201"/>
                  </a:cubicBezTo>
                  <a:cubicBezTo>
                    <a:pt x="6566" y="5594"/>
                    <a:pt x="7356" y="4499"/>
                    <a:pt x="7660" y="3283"/>
                  </a:cubicBezTo>
                  <a:cubicBezTo>
                    <a:pt x="7873" y="2341"/>
                    <a:pt x="7812" y="1369"/>
                    <a:pt x="7508" y="487"/>
                  </a:cubicBezTo>
                  <a:cubicBezTo>
                    <a:pt x="7421" y="204"/>
                    <a:pt x="7194" y="46"/>
                    <a:pt x="6938" y="46"/>
                  </a:cubicBezTo>
                  <a:cubicBezTo>
                    <a:pt x="6836" y="46"/>
                    <a:pt x="6730" y="71"/>
                    <a:pt x="6627" y="122"/>
                  </a:cubicBezTo>
                  <a:cubicBezTo>
                    <a:pt x="6293" y="274"/>
                    <a:pt x="5928" y="366"/>
                    <a:pt x="5563" y="396"/>
                  </a:cubicBezTo>
                  <a:cubicBezTo>
                    <a:pt x="5198" y="517"/>
                    <a:pt x="4803" y="578"/>
                    <a:pt x="4469" y="578"/>
                  </a:cubicBezTo>
                  <a:cubicBezTo>
                    <a:pt x="4226" y="578"/>
                    <a:pt x="4013" y="548"/>
                    <a:pt x="3770" y="517"/>
                  </a:cubicBezTo>
                  <a:cubicBezTo>
                    <a:pt x="3557" y="457"/>
                    <a:pt x="3375" y="366"/>
                    <a:pt x="3162" y="274"/>
                  </a:cubicBezTo>
                  <a:cubicBezTo>
                    <a:pt x="2812" y="122"/>
                    <a:pt x="2463" y="0"/>
                    <a:pt x="210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439682" y="3822453"/>
              <a:ext cx="89959" cy="155059"/>
            </a:xfrm>
            <a:custGeom>
              <a:avLst/>
              <a:gdLst/>
              <a:ahLst/>
              <a:cxnLst/>
              <a:rect l="l" t="t" r="r" b="b"/>
              <a:pathLst>
                <a:path w="4621" h="7965" extrusionOk="0">
                  <a:moveTo>
                    <a:pt x="2067" y="426"/>
                  </a:moveTo>
                  <a:cubicBezTo>
                    <a:pt x="1794" y="244"/>
                    <a:pt x="1520" y="92"/>
                    <a:pt x="1247" y="0"/>
                  </a:cubicBezTo>
                  <a:cubicBezTo>
                    <a:pt x="1247" y="0"/>
                    <a:pt x="1" y="517"/>
                    <a:pt x="1" y="2128"/>
                  </a:cubicBezTo>
                  <a:cubicBezTo>
                    <a:pt x="1" y="2158"/>
                    <a:pt x="1" y="2189"/>
                    <a:pt x="1" y="2219"/>
                  </a:cubicBezTo>
                  <a:cubicBezTo>
                    <a:pt x="517" y="2432"/>
                    <a:pt x="973" y="2766"/>
                    <a:pt x="1368" y="3314"/>
                  </a:cubicBezTo>
                  <a:cubicBezTo>
                    <a:pt x="2311" y="4590"/>
                    <a:pt x="2098" y="6383"/>
                    <a:pt x="1703" y="7812"/>
                  </a:cubicBezTo>
                  <a:cubicBezTo>
                    <a:pt x="2736" y="7903"/>
                    <a:pt x="4043" y="7964"/>
                    <a:pt x="4621" y="7265"/>
                  </a:cubicBezTo>
                  <a:cubicBezTo>
                    <a:pt x="4560" y="5958"/>
                    <a:pt x="4590" y="2067"/>
                    <a:pt x="2067" y="4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313650" y="3733097"/>
              <a:ext cx="12459" cy="668670"/>
            </a:xfrm>
            <a:custGeom>
              <a:avLst/>
              <a:gdLst/>
              <a:ahLst/>
              <a:cxnLst/>
              <a:rect l="l" t="t" r="r" b="b"/>
              <a:pathLst>
                <a:path w="640" h="34348" extrusionOk="0">
                  <a:moveTo>
                    <a:pt x="639" y="305"/>
                  </a:moveTo>
                  <a:lnTo>
                    <a:pt x="639" y="34348"/>
                  </a:lnTo>
                  <a:lnTo>
                    <a:pt x="1" y="34348"/>
                  </a:lnTo>
                  <a:lnTo>
                    <a:pt x="1" y="305"/>
                  </a:lnTo>
                  <a:cubicBezTo>
                    <a:pt x="1" y="122"/>
                    <a:pt x="122" y="1"/>
                    <a:pt x="305" y="1"/>
                  </a:cubicBezTo>
                  <a:cubicBezTo>
                    <a:pt x="487" y="1"/>
                    <a:pt x="639" y="122"/>
                    <a:pt x="639" y="3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961" y="3914768"/>
              <a:ext cx="246770" cy="11252"/>
            </a:xfrm>
            <a:custGeom>
              <a:avLst/>
              <a:gdLst/>
              <a:ahLst/>
              <a:cxnLst/>
              <a:rect l="l" t="t" r="r" b="b"/>
              <a:pathLst>
                <a:path w="12676" h="578" extrusionOk="0">
                  <a:moveTo>
                    <a:pt x="12675" y="578"/>
                  </a:moveTo>
                  <a:lnTo>
                    <a:pt x="304" y="578"/>
                  </a:lnTo>
                  <a:cubicBezTo>
                    <a:pt x="152" y="578"/>
                    <a:pt x="0" y="456"/>
                    <a:pt x="0" y="304"/>
                  </a:cubicBezTo>
                  <a:lnTo>
                    <a:pt x="0" y="304"/>
                  </a:lnTo>
                  <a:cubicBezTo>
                    <a:pt x="0" y="122"/>
                    <a:pt x="152" y="0"/>
                    <a:pt x="304" y="0"/>
                  </a:cubicBezTo>
                  <a:lnTo>
                    <a:pt x="12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332572" y="3895242"/>
              <a:ext cx="51492" cy="51492"/>
            </a:xfrm>
            <a:custGeom>
              <a:avLst/>
              <a:gdLst/>
              <a:ahLst/>
              <a:cxnLst/>
              <a:rect l="l" t="t" r="r" b="b"/>
              <a:pathLst>
                <a:path w="2645" h="2645" extrusionOk="0">
                  <a:moveTo>
                    <a:pt x="2645" y="1307"/>
                  </a:moveTo>
                  <a:cubicBezTo>
                    <a:pt x="2645" y="2037"/>
                    <a:pt x="2067" y="2644"/>
                    <a:pt x="1338" y="2644"/>
                  </a:cubicBezTo>
                  <a:cubicBezTo>
                    <a:pt x="608" y="2644"/>
                    <a:pt x="0" y="2037"/>
                    <a:pt x="0" y="1307"/>
                  </a:cubicBezTo>
                  <a:cubicBezTo>
                    <a:pt x="0" y="578"/>
                    <a:pt x="608" y="0"/>
                    <a:pt x="1338" y="0"/>
                  </a:cubicBezTo>
                  <a:cubicBezTo>
                    <a:pt x="2067" y="0"/>
                    <a:pt x="2645" y="578"/>
                    <a:pt x="2645" y="13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90575" y="4358549"/>
              <a:ext cx="462158" cy="55054"/>
            </a:xfrm>
            <a:custGeom>
              <a:avLst/>
              <a:gdLst/>
              <a:ahLst/>
              <a:cxnLst/>
              <a:rect l="l" t="t" r="r" b="b"/>
              <a:pathLst>
                <a:path w="23740" h="2828" extrusionOk="0">
                  <a:moveTo>
                    <a:pt x="23740" y="2828"/>
                  </a:moveTo>
                  <a:lnTo>
                    <a:pt x="1" y="2828"/>
                  </a:lnTo>
                  <a:cubicBezTo>
                    <a:pt x="1" y="2037"/>
                    <a:pt x="335" y="1338"/>
                    <a:pt x="821" y="821"/>
                  </a:cubicBezTo>
                  <a:cubicBezTo>
                    <a:pt x="1338" y="305"/>
                    <a:pt x="2068" y="1"/>
                    <a:pt x="2827" y="1"/>
                  </a:cubicBezTo>
                  <a:lnTo>
                    <a:pt x="20943" y="1"/>
                  </a:lnTo>
                  <a:cubicBezTo>
                    <a:pt x="22493" y="1"/>
                    <a:pt x="23740" y="1277"/>
                    <a:pt x="23740" y="28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1346206" y="3536651"/>
              <a:ext cx="425462" cy="547952"/>
            </a:xfrm>
            <a:custGeom>
              <a:avLst/>
              <a:gdLst/>
              <a:ahLst/>
              <a:cxnLst/>
              <a:rect l="l" t="t" r="r" b="b"/>
              <a:pathLst>
                <a:path w="21855" h="28147" extrusionOk="0">
                  <a:moveTo>
                    <a:pt x="21855" y="26688"/>
                  </a:moveTo>
                  <a:cubicBezTo>
                    <a:pt x="21855" y="27903"/>
                    <a:pt x="20761" y="28147"/>
                    <a:pt x="19727" y="28147"/>
                  </a:cubicBezTo>
                  <a:cubicBezTo>
                    <a:pt x="16870" y="28147"/>
                    <a:pt x="14013" y="28116"/>
                    <a:pt x="11186" y="28116"/>
                  </a:cubicBezTo>
                  <a:lnTo>
                    <a:pt x="10669" y="28116"/>
                  </a:lnTo>
                  <a:cubicBezTo>
                    <a:pt x="7842" y="28116"/>
                    <a:pt x="4985" y="28147"/>
                    <a:pt x="2158" y="28147"/>
                  </a:cubicBezTo>
                  <a:cubicBezTo>
                    <a:pt x="1095" y="28147"/>
                    <a:pt x="31" y="27903"/>
                    <a:pt x="0" y="26688"/>
                  </a:cubicBezTo>
                  <a:cubicBezTo>
                    <a:pt x="0" y="26171"/>
                    <a:pt x="213" y="25654"/>
                    <a:pt x="365" y="25198"/>
                  </a:cubicBezTo>
                  <a:cubicBezTo>
                    <a:pt x="578" y="24651"/>
                    <a:pt x="760" y="24104"/>
                    <a:pt x="973" y="23557"/>
                  </a:cubicBezTo>
                  <a:cubicBezTo>
                    <a:pt x="973" y="23527"/>
                    <a:pt x="1003" y="23466"/>
                    <a:pt x="1034" y="23405"/>
                  </a:cubicBezTo>
                  <a:cubicBezTo>
                    <a:pt x="1338" y="22554"/>
                    <a:pt x="2219" y="20426"/>
                    <a:pt x="3283" y="17964"/>
                  </a:cubicBezTo>
                  <a:cubicBezTo>
                    <a:pt x="5593" y="12493"/>
                    <a:pt x="8602" y="5532"/>
                    <a:pt x="8633" y="5502"/>
                  </a:cubicBezTo>
                  <a:cubicBezTo>
                    <a:pt x="8420" y="3769"/>
                    <a:pt x="8238" y="2098"/>
                    <a:pt x="8025" y="487"/>
                  </a:cubicBezTo>
                  <a:cubicBezTo>
                    <a:pt x="8025" y="395"/>
                    <a:pt x="8086" y="304"/>
                    <a:pt x="8177" y="243"/>
                  </a:cubicBezTo>
                  <a:cubicBezTo>
                    <a:pt x="8207" y="92"/>
                    <a:pt x="8329" y="0"/>
                    <a:pt x="8572" y="0"/>
                  </a:cubicBezTo>
                  <a:lnTo>
                    <a:pt x="13283" y="0"/>
                  </a:lnTo>
                  <a:cubicBezTo>
                    <a:pt x="13526" y="0"/>
                    <a:pt x="13648" y="92"/>
                    <a:pt x="13678" y="243"/>
                  </a:cubicBezTo>
                  <a:cubicBezTo>
                    <a:pt x="13770" y="304"/>
                    <a:pt x="13830" y="395"/>
                    <a:pt x="13830" y="487"/>
                  </a:cubicBezTo>
                  <a:lnTo>
                    <a:pt x="13283" y="5624"/>
                  </a:lnTo>
                  <a:cubicBezTo>
                    <a:pt x="13283" y="5624"/>
                    <a:pt x="15624" y="11004"/>
                    <a:pt x="17113" y="14469"/>
                  </a:cubicBezTo>
                  <a:cubicBezTo>
                    <a:pt x="17782" y="16049"/>
                    <a:pt x="18451" y="17660"/>
                    <a:pt x="19058" y="19089"/>
                  </a:cubicBezTo>
                  <a:cubicBezTo>
                    <a:pt x="19970" y="21216"/>
                    <a:pt x="20669" y="22949"/>
                    <a:pt x="20882" y="23557"/>
                  </a:cubicBezTo>
                  <a:cubicBezTo>
                    <a:pt x="21095" y="24104"/>
                    <a:pt x="21277" y="24651"/>
                    <a:pt x="21490" y="25198"/>
                  </a:cubicBezTo>
                  <a:cubicBezTo>
                    <a:pt x="21672" y="25654"/>
                    <a:pt x="21855" y="26171"/>
                    <a:pt x="21855" y="266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1311301" y="3799248"/>
              <a:ext cx="355652" cy="261682"/>
            </a:xfrm>
            <a:custGeom>
              <a:avLst/>
              <a:gdLst/>
              <a:ahLst/>
              <a:cxnLst/>
              <a:rect l="l" t="t" r="r" b="b"/>
              <a:pathLst>
                <a:path w="18269" h="13442" extrusionOk="0">
                  <a:moveTo>
                    <a:pt x="12225" y="1"/>
                  </a:moveTo>
                  <a:cubicBezTo>
                    <a:pt x="11668" y="1"/>
                    <a:pt x="11113" y="55"/>
                    <a:pt x="10578" y="159"/>
                  </a:cubicBezTo>
                  <a:cubicBezTo>
                    <a:pt x="9423" y="402"/>
                    <a:pt x="8481" y="1071"/>
                    <a:pt x="7356" y="1405"/>
                  </a:cubicBezTo>
                  <a:cubicBezTo>
                    <a:pt x="6850" y="1563"/>
                    <a:pt x="6253" y="1664"/>
                    <a:pt x="5664" y="1664"/>
                  </a:cubicBezTo>
                  <a:cubicBezTo>
                    <a:pt x="5122" y="1664"/>
                    <a:pt x="4586" y="1579"/>
                    <a:pt x="4134" y="1375"/>
                  </a:cubicBezTo>
                  <a:cubicBezTo>
                    <a:pt x="2675" y="4931"/>
                    <a:pt x="1095" y="8730"/>
                    <a:pt x="761" y="9642"/>
                  </a:cubicBezTo>
                  <a:cubicBezTo>
                    <a:pt x="609" y="10068"/>
                    <a:pt x="457" y="10524"/>
                    <a:pt x="305" y="11010"/>
                  </a:cubicBezTo>
                  <a:cubicBezTo>
                    <a:pt x="153" y="11405"/>
                    <a:pt x="1" y="11800"/>
                    <a:pt x="1" y="12226"/>
                  </a:cubicBezTo>
                  <a:cubicBezTo>
                    <a:pt x="31" y="13259"/>
                    <a:pt x="943" y="13442"/>
                    <a:pt x="1794" y="13442"/>
                  </a:cubicBezTo>
                  <a:cubicBezTo>
                    <a:pt x="4165" y="13442"/>
                    <a:pt x="6536" y="13411"/>
                    <a:pt x="8937" y="13411"/>
                  </a:cubicBezTo>
                  <a:lnTo>
                    <a:pt x="9363" y="13411"/>
                  </a:lnTo>
                  <a:cubicBezTo>
                    <a:pt x="11733" y="13411"/>
                    <a:pt x="14104" y="13442"/>
                    <a:pt x="16475" y="13442"/>
                  </a:cubicBezTo>
                  <a:cubicBezTo>
                    <a:pt x="17326" y="13442"/>
                    <a:pt x="18238" y="13259"/>
                    <a:pt x="18268" y="12226"/>
                  </a:cubicBezTo>
                  <a:cubicBezTo>
                    <a:pt x="18268" y="11800"/>
                    <a:pt x="18117" y="11405"/>
                    <a:pt x="17995" y="11010"/>
                  </a:cubicBezTo>
                  <a:cubicBezTo>
                    <a:pt x="17813" y="10524"/>
                    <a:pt x="17661" y="10068"/>
                    <a:pt x="17509" y="9642"/>
                  </a:cubicBezTo>
                  <a:cubicBezTo>
                    <a:pt x="17144" y="8609"/>
                    <a:pt x="15229" y="3989"/>
                    <a:pt x="13618" y="129"/>
                  </a:cubicBezTo>
                  <a:cubicBezTo>
                    <a:pt x="13557" y="129"/>
                    <a:pt x="13527" y="98"/>
                    <a:pt x="13496" y="98"/>
                  </a:cubicBezTo>
                  <a:cubicBezTo>
                    <a:pt x="13076" y="32"/>
                    <a:pt x="12650" y="1"/>
                    <a:pt x="122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1074615" y="3908246"/>
              <a:ext cx="57429" cy="57429"/>
            </a:xfrm>
            <a:custGeom>
              <a:avLst/>
              <a:gdLst/>
              <a:ahLst/>
              <a:cxnLst/>
              <a:rect l="l" t="t" r="r" b="b"/>
              <a:pathLst>
                <a:path w="2950" h="2950" extrusionOk="0">
                  <a:moveTo>
                    <a:pt x="1460" y="1"/>
                  </a:moveTo>
                  <a:cubicBezTo>
                    <a:pt x="639" y="1"/>
                    <a:pt x="1" y="669"/>
                    <a:pt x="1" y="1490"/>
                  </a:cubicBezTo>
                  <a:cubicBezTo>
                    <a:pt x="1" y="2311"/>
                    <a:pt x="639" y="2949"/>
                    <a:pt x="1460" y="2949"/>
                  </a:cubicBezTo>
                  <a:cubicBezTo>
                    <a:pt x="2281" y="2949"/>
                    <a:pt x="2949" y="2311"/>
                    <a:pt x="2949" y="1490"/>
                  </a:cubicBezTo>
                  <a:cubicBezTo>
                    <a:pt x="2949" y="669"/>
                    <a:pt x="2281" y="1"/>
                    <a:pt x="1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1254495" y="3937253"/>
              <a:ext cx="56826" cy="57410"/>
            </a:xfrm>
            <a:custGeom>
              <a:avLst/>
              <a:gdLst/>
              <a:ahLst/>
              <a:cxnLst/>
              <a:rect l="l" t="t" r="r" b="b"/>
              <a:pathLst>
                <a:path w="2919" h="2949" extrusionOk="0">
                  <a:moveTo>
                    <a:pt x="1460" y="0"/>
                  </a:moveTo>
                  <a:cubicBezTo>
                    <a:pt x="639" y="0"/>
                    <a:pt x="1" y="669"/>
                    <a:pt x="1" y="1459"/>
                  </a:cubicBezTo>
                  <a:cubicBezTo>
                    <a:pt x="1" y="2280"/>
                    <a:pt x="639" y="2949"/>
                    <a:pt x="1460" y="2949"/>
                  </a:cubicBezTo>
                  <a:cubicBezTo>
                    <a:pt x="2280" y="2949"/>
                    <a:pt x="2919" y="2280"/>
                    <a:pt x="2919" y="1459"/>
                  </a:cubicBezTo>
                  <a:cubicBezTo>
                    <a:pt x="2919" y="669"/>
                    <a:pt x="2280" y="0"/>
                    <a:pt x="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1188227" y="3977492"/>
              <a:ext cx="34944" cy="35509"/>
            </a:xfrm>
            <a:custGeom>
              <a:avLst/>
              <a:gdLst/>
              <a:ahLst/>
              <a:cxnLst/>
              <a:rect l="l" t="t" r="r" b="b"/>
              <a:pathLst>
                <a:path w="1795" h="1824" extrusionOk="0">
                  <a:moveTo>
                    <a:pt x="913" y="0"/>
                  </a:moveTo>
                  <a:cubicBezTo>
                    <a:pt x="396" y="0"/>
                    <a:pt x="1" y="426"/>
                    <a:pt x="1" y="912"/>
                  </a:cubicBezTo>
                  <a:cubicBezTo>
                    <a:pt x="1" y="1398"/>
                    <a:pt x="396" y="1824"/>
                    <a:pt x="913" y="1824"/>
                  </a:cubicBezTo>
                  <a:cubicBezTo>
                    <a:pt x="1399" y="1824"/>
                    <a:pt x="1794" y="1398"/>
                    <a:pt x="1794" y="912"/>
                  </a:cubicBezTo>
                  <a:cubicBezTo>
                    <a:pt x="1794" y="426"/>
                    <a:pt x="1399"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1153302" y="3898201"/>
              <a:ext cx="27819" cy="28423"/>
            </a:xfrm>
            <a:custGeom>
              <a:avLst/>
              <a:gdLst/>
              <a:ahLst/>
              <a:cxnLst/>
              <a:rect l="l" t="t" r="r" b="b"/>
              <a:pathLst>
                <a:path w="1429" h="1460" extrusionOk="0">
                  <a:moveTo>
                    <a:pt x="699" y="0"/>
                  </a:moveTo>
                  <a:cubicBezTo>
                    <a:pt x="304" y="0"/>
                    <a:pt x="0" y="334"/>
                    <a:pt x="0" y="730"/>
                  </a:cubicBezTo>
                  <a:cubicBezTo>
                    <a:pt x="0" y="1125"/>
                    <a:pt x="304" y="1459"/>
                    <a:pt x="699" y="1459"/>
                  </a:cubicBezTo>
                  <a:cubicBezTo>
                    <a:pt x="1125" y="1459"/>
                    <a:pt x="1429" y="1125"/>
                    <a:pt x="1429" y="730"/>
                  </a:cubicBezTo>
                  <a:cubicBezTo>
                    <a:pt x="1429" y="334"/>
                    <a:pt x="1125" y="0"/>
                    <a:pt x="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134964" y="3949089"/>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1055673" y="3999977"/>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1218402" y="3890492"/>
              <a:ext cx="18961" cy="1896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3" y="761"/>
                    <a:pt x="973" y="487"/>
                  </a:cubicBezTo>
                  <a:cubicBezTo>
                    <a:pt x="973" y="214"/>
                    <a:pt x="76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1115438" y="3981035"/>
              <a:ext cx="28423" cy="28423"/>
            </a:xfrm>
            <a:custGeom>
              <a:avLst/>
              <a:gdLst/>
              <a:ahLst/>
              <a:cxnLst/>
              <a:rect l="l" t="t" r="r" b="b"/>
              <a:pathLst>
                <a:path w="1460" h="1460" extrusionOk="0">
                  <a:moveTo>
                    <a:pt x="730" y="0"/>
                  </a:moveTo>
                  <a:cubicBezTo>
                    <a:pt x="335" y="0"/>
                    <a:pt x="1" y="335"/>
                    <a:pt x="1" y="730"/>
                  </a:cubicBezTo>
                  <a:cubicBezTo>
                    <a:pt x="1" y="1125"/>
                    <a:pt x="335" y="1459"/>
                    <a:pt x="730" y="1459"/>
                  </a:cubicBezTo>
                  <a:cubicBezTo>
                    <a:pt x="1125" y="1459"/>
                    <a:pt x="1460" y="1125"/>
                    <a:pt x="1460" y="730"/>
                  </a:cubicBezTo>
                  <a:cubicBezTo>
                    <a:pt x="1460" y="335"/>
                    <a:pt x="1125"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1139695" y="3665642"/>
              <a:ext cx="179899" cy="330208"/>
            </a:xfrm>
            <a:custGeom>
              <a:avLst/>
              <a:gdLst/>
              <a:ahLst/>
              <a:cxnLst/>
              <a:rect l="l" t="t" r="r" b="b"/>
              <a:pathLst>
                <a:path w="9241" h="16962" extrusionOk="0">
                  <a:moveTo>
                    <a:pt x="9241" y="16749"/>
                  </a:moveTo>
                  <a:cubicBezTo>
                    <a:pt x="9241" y="16749"/>
                    <a:pt x="3253" y="2858"/>
                    <a:pt x="2037" y="1"/>
                  </a:cubicBezTo>
                  <a:lnTo>
                    <a:pt x="0" y="1"/>
                  </a:lnTo>
                  <a:lnTo>
                    <a:pt x="5836" y="1696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1148572" y="4160331"/>
              <a:ext cx="41446" cy="88772"/>
            </a:xfrm>
            <a:custGeom>
              <a:avLst/>
              <a:gdLst/>
              <a:ahLst/>
              <a:cxnLst/>
              <a:rect l="l" t="t" r="r" b="b"/>
              <a:pathLst>
                <a:path w="2129" h="4560" extrusionOk="0">
                  <a:moveTo>
                    <a:pt x="1064" y="0"/>
                  </a:moveTo>
                  <a:cubicBezTo>
                    <a:pt x="1064" y="0"/>
                    <a:pt x="0" y="2523"/>
                    <a:pt x="0" y="3253"/>
                  </a:cubicBezTo>
                  <a:cubicBezTo>
                    <a:pt x="0" y="3952"/>
                    <a:pt x="456" y="4560"/>
                    <a:pt x="1064" y="4560"/>
                  </a:cubicBezTo>
                  <a:cubicBezTo>
                    <a:pt x="1642" y="4560"/>
                    <a:pt x="2128" y="3952"/>
                    <a:pt x="2128" y="3253"/>
                  </a:cubicBezTo>
                  <a:cubicBezTo>
                    <a:pt x="2128" y="252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1140279" y="4196424"/>
              <a:ext cx="24860" cy="52679"/>
            </a:xfrm>
            <a:custGeom>
              <a:avLst/>
              <a:gdLst/>
              <a:ahLst/>
              <a:cxnLst/>
              <a:rect l="l" t="t" r="r" b="b"/>
              <a:pathLst>
                <a:path w="1277" h="2706" extrusionOk="0">
                  <a:moveTo>
                    <a:pt x="638" y="0"/>
                  </a:moveTo>
                  <a:cubicBezTo>
                    <a:pt x="638" y="0"/>
                    <a:pt x="0" y="1490"/>
                    <a:pt x="0" y="1915"/>
                  </a:cubicBezTo>
                  <a:cubicBezTo>
                    <a:pt x="0" y="2341"/>
                    <a:pt x="274" y="2706"/>
                    <a:pt x="638" y="2706"/>
                  </a:cubicBezTo>
                  <a:cubicBezTo>
                    <a:pt x="973" y="2706"/>
                    <a:pt x="1277" y="2341"/>
                    <a:pt x="1277" y="1915"/>
                  </a:cubicBezTo>
                  <a:cubicBezTo>
                    <a:pt x="1277" y="1490"/>
                    <a:pt x="638" y="0"/>
                    <a:pt x="6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1252120" y="4245540"/>
              <a:ext cx="249729" cy="91731"/>
            </a:xfrm>
            <a:custGeom>
              <a:avLst/>
              <a:gdLst/>
              <a:ahLst/>
              <a:cxnLst/>
              <a:rect l="l" t="t" r="r" b="b"/>
              <a:pathLst>
                <a:path w="12828" h="4712" extrusionOk="0">
                  <a:moveTo>
                    <a:pt x="12280" y="4590"/>
                  </a:moveTo>
                  <a:cubicBezTo>
                    <a:pt x="12250" y="4590"/>
                    <a:pt x="12250" y="4590"/>
                    <a:pt x="12250" y="4590"/>
                  </a:cubicBezTo>
                  <a:lnTo>
                    <a:pt x="578" y="4590"/>
                  </a:lnTo>
                  <a:cubicBezTo>
                    <a:pt x="578" y="4590"/>
                    <a:pt x="547" y="4590"/>
                    <a:pt x="547" y="4590"/>
                  </a:cubicBezTo>
                  <a:cubicBezTo>
                    <a:pt x="274" y="4712"/>
                    <a:pt x="0" y="4316"/>
                    <a:pt x="304" y="4164"/>
                  </a:cubicBezTo>
                  <a:lnTo>
                    <a:pt x="882" y="3800"/>
                  </a:lnTo>
                  <a:lnTo>
                    <a:pt x="4772" y="1581"/>
                  </a:lnTo>
                  <a:lnTo>
                    <a:pt x="4772" y="243"/>
                  </a:lnTo>
                  <a:cubicBezTo>
                    <a:pt x="4772" y="122"/>
                    <a:pt x="4894" y="0"/>
                    <a:pt x="5046" y="0"/>
                  </a:cubicBezTo>
                  <a:cubicBezTo>
                    <a:pt x="5076" y="0"/>
                    <a:pt x="5137" y="0"/>
                    <a:pt x="5168" y="31"/>
                  </a:cubicBezTo>
                  <a:lnTo>
                    <a:pt x="7660" y="31"/>
                  </a:lnTo>
                  <a:cubicBezTo>
                    <a:pt x="7690" y="0"/>
                    <a:pt x="7751" y="0"/>
                    <a:pt x="7782" y="0"/>
                  </a:cubicBezTo>
                  <a:cubicBezTo>
                    <a:pt x="7934" y="0"/>
                    <a:pt x="8055" y="122"/>
                    <a:pt x="8055" y="243"/>
                  </a:cubicBezTo>
                  <a:lnTo>
                    <a:pt x="8055" y="1581"/>
                  </a:lnTo>
                  <a:lnTo>
                    <a:pt x="8207" y="1672"/>
                  </a:lnTo>
                  <a:lnTo>
                    <a:pt x="10213" y="2827"/>
                  </a:lnTo>
                  <a:lnTo>
                    <a:pt x="12523" y="4164"/>
                  </a:lnTo>
                  <a:cubicBezTo>
                    <a:pt x="12827" y="4316"/>
                    <a:pt x="12554" y="4712"/>
                    <a:pt x="1228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1259225" y="4085770"/>
              <a:ext cx="263921" cy="256835"/>
            </a:xfrm>
            <a:custGeom>
              <a:avLst/>
              <a:gdLst/>
              <a:ahLst/>
              <a:cxnLst/>
              <a:rect l="l" t="t" r="r" b="b"/>
              <a:pathLst>
                <a:path w="13557" h="13193" extrusionOk="0">
                  <a:moveTo>
                    <a:pt x="13192" y="0"/>
                  </a:moveTo>
                  <a:lnTo>
                    <a:pt x="9727" y="0"/>
                  </a:lnTo>
                  <a:cubicBezTo>
                    <a:pt x="9332" y="0"/>
                    <a:pt x="9332" y="608"/>
                    <a:pt x="9727" y="608"/>
                  </a:cubicBezTo>
                  <a:lnTo>
                    <a:pt x="12797" y="608"/>
                  </a:lnTo>
                  <a:lnTo>
                    <a:pt x="12797" y="12432"/>
                  </a:lnTo>
                  <a:lnTo>
                    <a:pt x="6809" y="12432"/>
                  </a:lnTo>
                  <a:lnTo>
                    <a:pt x="6748" y="12432"/>
                  </a:lnTo>
                  <a:lnTo>
                    <a:pt x="760" y="12432"/>
                  </a:lnTo>
                  <a:lnTo>
                    <a:pt x="760" y="608"/>
                  </a:lnTo>
                  <a:lnTo>
                    <a:pt x="3830" y="608"/>
                  </a:lnTo>
                  <a:cubicBezTo>
                    <a:pt x="4225" y="608"/>
                    <a:pt x="4225" y="0"/>
                    <a:pt x="3830" y="0"/>
                  </a:cubicBezTo>
                  <a:lnTo>
                    <a:pt x="365" y="0"/>
                  </a:lnTo>
                  <a:cubicBezTo>
                    <a:pt x="61" y="0"/>
                    <a:pt x="0" y="365"/>
                    <a:pt x="152" y="548"/>
                  </a:cubicBezTo>
                  <a:lnTo>
                    <a:pt x="152" y="12827"/>
                  </a:lnTo>
                  <a:cubicBezTo>
                    <a:pt x="152" y="13101"/>
                    <a:pt x="487" y="13192"/>
                    <a:pt x="639" y="13071"/>
                  </a:cubicBezTo>
                  <a:lnTo>
                    <a:pt x="6748" y="13071"/>
                  </a:lnTo>
                  <a:lnTo>
                    <a:pt x="6809" y="13071"/>
                  </a:lnTo>
                  <a:lnTo>
                    <a:pt x="12919" y="13071"/>
                  </a:lnTo>
                  <a:cubicBezTo>
                    <a:pt x="13071" y="13192"/>
                    <a:pt x="13405" y="13101"/>
                    <a:pt x="13405" y="12827"/>
                  </a:cubicBezTo>
                  <a:lnTo>
                    <a:pt x="13405" y="548"/>
                  </a:lnTo>
                  <a:cubicBezTo>
                    <a:pt x="13557" y="365"/>
                    <a:pt x="13496" y="0"/>
                    <a:pt x="13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1811304" y="4058555"/>
              <a:ext cx="41427" cy="88772"/>
            </a:xfrm>
            <a:custGeom>
              <a:avLst/>
              <a:gdLst/>
              <a:ahLst/>
              <a:cxnLst/>
              <a:rect l="l" t="t" r="r" b="b"/>
              <a:pathLst>
                <a:path w="2128" h="4560" extrusionOk="0">
                  <a:moveTo>
                    <a:pt x="1064" y="0"/>
                  </a:moveTo>
                  <a:cubicBezTo>
                    <a:pt x="1064" y="0"/>
                    <a:pt x="0" y="2553"/>
                    <a:pt x="0" y="3253"/>
                  </a:cubicBezTo>
                  <a:cubicBezTo>
                    <a:pt x="0" y="3982"/>
                    <a:pt x="487" y="4560"/>
                    <a:pt x="1064" y="4560"/>
                  </a:cubicBezTo>
                  <a:cubicBezTo>
                    <a:pt x="1672" y="4560"/>
                    <a:pt x="2128" y="3982"/>
                    <a:pt x="2128" y="3253"/>
                  </a:cubicBezTo>
                  <a:cubicBezTo>
                    <a:pt x="2128" y="255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1803030" y="4094648"/>
              <a:ext cx="24879" cy="52679"/>
            </a:xfrm>
            <a:custGeom>
              <a:avLst/>
              <a:gdLst/>
              <a:ahLst/>
              <a:cxnLst/>
              <a:rect l="l" t="t" r="r" b="b"/>
              <a:pathLst>
                <a:path w="1278" h="2706" extrusionOk="0">
                  <a:moveTo>
                    <a:pt x="639" y="0"/>
                  </a:moveTo>
                  <a:cubicBezTo>
                    <a:pt x="639" y="0"/>
                    <a:pt x="1" y="1490"/>
                    <a:pt x="1" y="1915"/>
                  </a:cubicBezTo>
                  <a:cubicBezTo>
                    <a:pt x="1" y="2341"/>
                    <a:pt x="305" y="2706"/>
                    <a:pt x="639" y="2706"/>
                  </a:cubicBezTo>
                  <a:cubicBezTo>
                    <a:pt x="1004" y="2706"/>
                    <a:pt x="1277" y="2341"/>
                    <a:pt x="1277" y="1915"/>
                  </a:cubicBezTo>
                  <a:cubicBezTo>
                    <a:pt x="1277" y="1490"/>
                    <a:pt x="639" y="0"/>
                    <a:pt x="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1914268" y="4143764"/>
              <a:ext cx="249145" cy="91731"/>
            </a:xfrm>
            <a:custGeom>
              <a:avLst/>
              <a:gdLst/>
              <a:ahLst/>
              <a:cxnLst/>
              <a:rect l="l" t="t" r="r" b="b"/>
              <a:pathLst>
                <a:path w="12798" h="4712" extrusionOk="0">
                  <a:moveTo>
                    <a:pt x="12250" y="4590"/>
                  </a:moveTo>
                  <a:cubicBezTo>
                    <a:pt x="12250" y="4590"/>
                    <a:pt x="12250" y="4590"/>
                    <a:pt x="12220" y="4590"/>
                  </a:cubicBezTo>
                  <a:lnTo>
                    <a:pt x="578" y="4590"/>
                  </a:lnTo>
                  <a:cubicBezTo>
                    <a:pt x="548" y="4590"/>
                    <a:pt x="548" y="4590"/>
                    <a:pt x="517" y="4590"/>
                  </a:cubicBezTo>
                  <a:cubicBezTo>
                    <a:pt x="244" y="4712"/>
                    <a:pt x="0" y="4316"/>
                    <a:pt x="274" y="4164"/>
                  </a:cubicBezTo>
                  <a:lnTo>
                    <a:pt x="882" y="3830"/>
                  </a:lnTo>
                  <a:lnTo>
                    <a:pt x="4742" y="1611"/>
                  </a:lnTo>
                  <a:lnTo>
                    <a:pt x="4742" y="243"/>
                  </a:lnTo>
                  <a:cubicBezTo>
                    <a:pt x="4742" y="122"/>
                    <a:pt x="4864" y="0"/>
                    <a:pt x="5016" y="0"/>
                  </a:cubicBezTo>
                  <a:cubicBezTo>
                    <a:pt x="5077" y="0"/>
                    <a:pt x="5107" y="31"/>
                    <a:pt x="5168" y="31"/>
                  </a:cubicBezTo>
                  <a:lnTo>
                    <a:pt x="7630" y="31"/>
                  </a:lnTo>
                  <a:cubicBezTo>
                    <a:pt x="7660" y="31"/>
                    <a:pt x="7721" y="0"/>
                    <a:pt x="7782" y="0"/>
                  </a:cubicBezTo>
                  <a:cubicBezTo>
                    <a:pt x="7934" y="0"/>
                    <a:pt x="8055" y="122"/>
                    <a:pt x="8055" y="243"/>
                  </a:cubicBezTo>
                  <a:lnTo>
                    <a:pt x="8055" y="1611"/>
                  </a:lnTo>
                  <a:lnTo>
                    <a:pt x="8207" y="1672"/>
                  </a:lnTo>
                  <a:lnTo>
                    <a:pt x="10213" y="2827"/>
                  </a:lnTo>
                  <a:lnTo>
                    <a:pt x="12523" y="4164"/>
                  </a:lnTo>
                  <a:cubicBezTo>
                    <a:pt x="12797" y="4316"/>
                    <a:pt x="12554" y="4712"/>
                    <a:pt x="1225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1868714" y="3485763"/>
              <a:ext cx="207718" cy="333751"/>
            </a:xfrm>
            <a:custGeom>
              <a:avLst/>
              <a:gdLst/>
              <a:ahLst/>
              <a:cxnLst/>
              <a:rect l="l" t="t" r="r" b="b"/>
              <a:pathLst>
                <a:path w="10670" h="17144" extrusionOk="0">
                  <a:moveTo>
                    <a:pt x="10427" y="10912"/>
                  </a:moveTo>
                  <a:cubicBezTo>
                    <a:pt x="10396" y="10730"/>
                    <a:pt x="10335" y="10578"/>
                    <a:pt x="10275" y="10396"/>
                  </a:cubicBezTo>
                  <a:cubicBezTo>
                    <a:pt x="10001" y="9727"/>
                    <a:pt x="9576" y="9089"/>
                    <a:pt x="9059" y="8572"/>
                  </a:cubicBezTo>
                  <a:cubicBezTo>
                    <a:pt x="8421" y="7934"/>
                    <a:pt x="7661" y="7508"/>
                    <a:pt x="7053" y="6809"/>
                  </a:cubicBezTo>
                  <a:cubicBezTo>
                    <a:pt x="7022" y="6779"/>
                    <a:pt x="6992" y="6718"/>
                    <a:pt x="6931" y="6687"/>
                  </a:cubicBezTo>
                  <a:cubicBezTo>
                    <a:pt x="6658" y="6323"/>
                    <a:pt x="6506" y="5867"/>
                    <a:pt x="6506" y="5411"/>
                  </a:cubicBezTo>
                  <a:lnTo>
                    <a:pt x="6506" y="335"/>
                  </a:lnTo>
                  <a:cubicBezTo>
                    <a:pt x="6566" y="183"/>
                    <a:pt x="6475" y="0"/>
                    <a:pt x="6293" y="0"/>
                  </a:cubicBezTo>
                  <a:lnTo>
                    <a:pt x="4651" y="0"/>
                  </a:lnTo>
                  <a:cubicBezTo>
                    <a:pt x="4591" y="0"/>
                    <a:pt x="4530" y="31"/>
                    <a:pt x="4499" y="61"/>
                  </a:cubicBezTo>
                  <a:cubicBezTo>
                    <a:pt x="4439" y="91"/>
                    <a:pt x="4378" y="152"/>
                    <a:pt x="4378" y="274"/>
                  </a:cubicBezTo>
                  <a:lnTo>
                    <a:pt x="4378" y="5411"/>
                  </a:lnTo>
                  <a:cubicBezTo>
                    <a:pt x="4378" y="6779"/>
                    <a:pt x="3071" y="7295"/>
                    <a:pt x="2159" y="7994"/>
                  </a:cubicBezTo>
                  <a:cubicBezTo>
                    <a:pt x="791" y="9058"/>
                    <a:pt x="1" y="10760"/>
                    <a:pt x="31" y="12432"/>
                  </a:cubicBezTo>
                  <a:cubicBezTo>
                    <a:pt x="31" y="13800"/>
                    <a:pt x="578" y="15137"/>
                    <a:pt x="1733" y="16080"/>
                  </a:cubicBezTo>
                  <a:cubicBezTo>
                    <a:pt x="1764" y="16110"/>
                    <a:pt x="1794" y="16140"/>
                    <a:pt x="1794" y="16140"/>
                  </a:cubicBezTo>
                  <a:cubicBezTo>
                    <a:pt x="1977" y="16262"/>
                    <a:pt x="2129" y="16384"/>
                    <a:pt x="2311" y="16475"/>
                  </a:cubicBezTo>
                  <a:cubicBezTo>
                    <a:pt x="3101" y="16961"/>
                    <a:pt x="4044" y="17113"/>
                    <a:pt x="5016" y="17113"/>
                  </a:cubicBezTo>
                  <a:cubicBezTo>
                    <a:pt x="6171" y="17143"/>
                    <a:pt x="7448" y="17083"/>
                    <a:pt x="8451" y="16475"/>
                  </a:cubicBezTo>
                  <a:cubicBezTo>
                    <a:pt x="9758" y="15715"/>
                    <a:pt x="10487" y="14225"/>
                    <a:pt x="10609" y="12736"/>
                  </a:cubicBezTo>
                  <a:cubicBezTo>
                    <a:pt x="10670" y="12128"/>
                    <a:pt x="10609" y="11520"/>
                    <a:pt x="10427" y="10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1860420" y="3683825"/>
              <a:ext cx="190548" cy="126811"/>
            </a:xfrm>
            <a:custGeom>
              <a:avLst/>
              <a:gdLst/>
              <a:ahLst/>
              <a:cxnLst/>
              <a:rect l="l" t="t" r="r" b="b"/>
              <a:pathLst>
                <a:path w="9788" h="6514" extrusionOk="0">
                  <a:moveTo>
                    <a:pt x="4915" y="1"/>
                  </a:moveTo>
                  <a:cubicBezTo>
                    <a:pt x="4847" y="1"/>
                    <a:pt x="4779" y="3"/>
                    <a:pt x="4712" y="9"/>
                  </a:cubicBezTo>
                  <a:cubicBezTo>
                    <a:pt x="4317" y="39"/>
                    <a:pt x="3952" y="130"/>
                    <a:pt x="3557" y="252"/>
                  </a:cubicBezTo>
                  <a:cubicBezTo>
                    <a:pt x="3192" y="343"/>
                    <a:pt x="2827" y="434"/>
                    <a:pt x="2432" y="434"/>
                  </a:cubicBezTo>
                  <a:cubicBezTo>
                    <a:pt x="1763" y="434"/>
                    <a:pt x="1095" y="282"/>
                    <a:pt x="426" y="191"/>
                  </a:cubicBezTo>
                  <a:cubicBezTo>
                    <a:pt x="183" y="769"/>
                    <a:pt x="31" y="1437"/>
                    <a:pt x="31" y="2106"/>
                  </a:cubicBezTo>
                  <a:cubicBezTo>
                    <a:pt x="0" y="3504"/>
                    <a:pt x="578" y="4720"/>
                    <a:pt x="1581" y="5541"/>
                  </a:cubicBezTo>
                  <a:cubicBezTo>
                    <a:pt x="1611" y="5571"/>
                    <a:pt x="1642" y="5602"/>
                    <a:pt x="1672" y="5602"/>
                  </a:cubicBezTo>
                  <a:cubicBezTo>
                    <a:pt x="2402" y="6179"/>
                    <a:pt x="3374" y="6483"/>
                    <a:pt x="4590" y="6513"/>
                  </a:cubicBezTo>
                  <a:lnTo>
                    <a:pt x="4925" y="6513"/>
                  </a:lnTo>
                  <a:cubicBezTo>
                    <a:pt x="5806" y="6513"/>
                    <a:pt x="6931" y="6422"/>
                    <a:pt x="7812" y="5906"/>
                  </a:cubicBezTo>
                  <a:cubicBezTo>
                    <a:pt x="8906" y="5237"/>
                    <a:pt x="9636" y="3960"/>
                    <a:pt x="9757" y="2501"/>
                  </a:cubicBezTo>
                  <a:cubicBezTo>
                    <a:pt x="9788" y="1924"/>
                    <a:pt x="9757" y="1377"/>
                    <a:pt x="9605" y="830"/>
                  </a:cubicBezTo>
                  <a:cubicBezTo>
                    <a:pt x="9545" y="708"/>
                    <a:pt x="9514" y="586"/>
                    <a:pt x="9484" y="465"/>
                  </a:cubicBezTo>
                  <a:cubicBezTo>
                    <a:pt x="9393" y="495"/>
                    <a:pt x="9271" y="526"/>
                    <a:pt x="9180" y="556"/>
                  </a:cubicBezTo>
                  <a:cubicBezTo>
                    <a:pt x="8907" y="606"/>
                    <a:pt x="8614" y="655"/>
                    <a:pt x="8317" y="655"/>
                  </a:cubicBezTo>
                  <a:cubicBezTo>
                    <a:pt x="8250" y="655"/>
                    <a:pt x="8183" y="653"/>
                    <a:pt x="8116" y="647"/>
                  </a:cubicBezTo>
                  <a:cubicBezTo>
                    <a:pt x="7721" y="647"/>
                    <a:pt x="7356" y="556"/>
                    <a:pt x="6991" y="434"/>
                  </a:cubicBezTo>
                  <a:cubicBezTo>
                    <a:pt x="6627" y="313"/>
                    <a:pt x="6262" y="161"/>
                    <a:pt x="5867" y="100"/>
                  </a:cubicBezTo>
                  <a:cubicBezTo>
                    <a:pt x="5544" y="50"/>
                    <a:pt x="5222" y="1"/>
                    <a:pt x="4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1725511" y="3714175"/>
              <a:ext cx="37300" cy="37884"/>
            </a:xfrm>
            <a:custGeom>
              <a:avLst/>
              <a:gdLst/>
              <a:ahLst/>
              <a:cxnLst/>
              <a:rect l="l" t="t" r="r" b="b"/>
              <a:pathLst>
                <a:path w="1916" h="1946" extrusionOk="0">
                  <a:moveTo>
                    <a:pt x="943" y="0"/>
                  </a:moveTo>
                  <a:cubicBezTo>
                    <a:pt x="426" y="0"/>
                    <a:pt x="1" y="456"/>
                    <a:pt x="1" y="973"/>
                  </a:cubicBezTo>
                  <a:cubicBezTo>
                    <a:pt x="1" y="1520"/>
                    <a:pt x="426" y="1945"/>
                    <a:pt x="943" y="1945"/>
                  </a:cubicBezTo>
                  <a:cubicBezTo>
                    <a:pt x="1490" y="1945"/>
                    <a:pt x="1916" y="1520"/>
                    <a:pt x="1916" y="973"/>
                  </a:cubicBezTo>
                  <a:cubicBezTo>
                    <a:pt x="1916" y="456"/>
                    <a:pt x="1490" y="0"/>
                    <a:pt x="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1843270" y="3733097"/>
              <a:ext cx="37300" cy="37300"/>
            </a:xfrm>
            <a:custGeom>
              <a:avLst/>
              <a:gdLst/>
              <a:ahLst/>
              <a:cxnLst/>
              <a:rect l="l" t="t" r="r" b="b"/>
              <a:pathLst>
                <a:path w="1916" h="1916" extrusionOk="0">
                  <a:moveTo>
                    <a:pt x="974" y="1"/>
                  </a:moveTo>
                  <a:cubicBezTo>
                    <a:pt x="426" y="1"/>
                    <a:pt x="1" y="426"/>
                    <a:pt x="1" y="973"/>
                  </a:cubicBezTo>
                  <a:cubicBezTo>
                    <a:pt x="1" y="1490"/>
                    <a:pt x="426" y="1916"/>
                    <a:pt x="974" y="1916"/>
                  </a:cubicBezTo>
                  <a:cubicBezTo>
                    <a:pt x="1490" y="1916"/>
                    <a:pt x="1916" y="1490"/>
                    <a:pt x="1916" y="973"/>
                  </a:cubicBezTo>
                  <a:cubicBezTo>
                    <a:pt x="1916" y="426"/>
                    <a:pt x="1490" y="1"/>
                    <a:pt x="9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1799468" y="3759729"/>
              <a:ext cx="22504" cy="23088"/>
            </a:xfrm>
            <a:custGeom>
              <a:avLst/>
              <a:gdLst/>
              <a:ahLst/>
              <a:cxnLst/>
              <a:rect l="l" t="t" r="r" b="b"/>
              <a:pathLst>
                <a:path w="1156" h="1186" extrusionOk="0">
                  <a:moveTo>
                    <a:pt x="578" y="0"/>
                  </a:moveTo>
                  <a:cubicBezTo>
                    <a:pt x="243" y="0"/>
                    <a:pt x="0" y="274"/>
                    <a:pt x="0" y="578"/>
                  </a:cubicBezTo>
                  <a:cubicBezTo>
                    <a:pt x="0" y="912"/>
                    <a:pt x="243" y="1186"/>
                    <a:pt x="578" y="1186"/>
                  </a:cubicBezTo>
                  <a:cubicBezTo>
                    <a:pt x="912" y="1186"/>
                    <a:pt x="1155" y="912"/>
                    <a:pt x="1155" y="578"/>
                  </a:cubicBezTo>
                  <a:cubicBezTo>
                    <a:pt x="1155" y="274"/>
                    <a:pt x="912"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1776983" y="3707653"/>
              <a:ext cx="18358" cy="18358"/>
            </a:xfrm>
            <a:custGeom>
              <a:avLst/>
              <a:gdLst/>
              <a:ahLst/>
              <a:cxnLst/>
              <a:rect l="l" t="t" r="r" b="b"/>
              <a:pathLst>
                <a:path w="943" h="943" extrusionOk="0">
                  <a:moveTo>
                    <a:pt x="456" y="1"/>
                  </a:moveTo>
                  <a:cubicBezTo>
                    <a:pt x="213" y="1"/>
                    <a:pt x="0" y="213"/>
                    <a:pt x="0" y="487"/>
                  </a:cubicBezTo>
                  <a:cubicBezTo>
                    <a:pt x="0" y="730"/>
                    <a:pt x="213" y="943"/>
                    <a:pt x="456" y="943"/>
                  </a:cubicBezTo>
                  <a:cubicBezTo>
                    <a:pt x="730" y="943"/>
                    <a:pt x="943" y="730"/>
                    <a:pt x="943" y="487"/>
                  </a:cubicBezTo>
                  <a:cubicBezTo>
                    <a:pt x="943" y="213"/>
                    <a:pt x="730"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1765147" y="3740787"/>
              <a:ext cx="12440" cy="12459"/>
            </a:xfrm>
            <a:custGeom>
              <a:avLst/>
              <a:gdLst/>
              <a:ahLst/>
              <a:cxnLst/>
              <a:rect l="l" t="t" r="r" b="b"/>
              <a:pathLst>
                <a:path w="639" h="640" extrusionOk="0">
                  <a:moveTo>
                    <a:pt x="335" y="1"/>
                  </a:moveTo>
                  <a:cubicBezTo>
                    <a:pt x="152" y="1"/>
                    <a:pt x="0" y="153"/>
                    <a:pt x="0" y="335"/>
                  </a:cubicBezTo>
                  <a:cubicBezTo>
                    <a:pt x="0" y="518"/>
                    <a:pt x="152" y="639"/>
                    <a:pt x="335" y="639"/>
                  </a:cubicBezTo>
                  <a:cubicBezTo>
                    <a:pt x="517" y="639"/>
                    <a:pt x="638" y="518"/>
                    <a:pt x="638" y="335"/>
                  </a:cubicBezTo>
                  <a:cubicBezTo>
                    <a:pt x="638" y="153"/>
                    <a:pt x="517"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1713090" y="3773920"/>
              <a:ext cx="12459" cy="12459"/>
            </a:xfrm>
            <a:custGeom>
              <a:avLst/>
              <a:gdLst/>
              <a:ahLst/>
              <a:cxnLst/>
              <a:rect l="l" t="t" r="r" b="b"/>
              <a:pathLst>
                <a:path w="640" h="640" extrusionOk="0">
                  <a:moveTo>
                    <a:pt x="305" y="1"/>
                  </a:moveTo>
                  <a:cubicBezTo>
                    <a:pt x="153" y="1"/>
                    <a:pt x="1" y="153"/>
                    <a:pt x="1" y="335"/>
                  </a:cubicBezTo>
                  <a:cubicBezTo>
                    <a:pt x="1" y="518"/>
                    <a:pt x="153" y="639"/>
                    <a:pt x="305" y="639"/>
                  </a:cubicBezTo>
                  <a:cubicBezTo>
                    <a:pt x="487" y="639"/>
                    <a:pt x="639" y="518"/>
                    <a:pt x="639" y="335"/>
                  </a:cubicBezTo>
                  <a:cubicBezTo>
                    <a:pt x="639" y="153"/>
                    <a:pt x="487"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1819597" y="3702338"/>
              <a:ext cx="12459" cy="12440"/>
            </a:xfrm>
            <a:custGeom>
              <a:avLst/>
              <a:gdLst/>
              <a:ahLst/>
              <a:cxnLst/>
              <a:rect l="l" t="t" r="r" b="b"/>
              <a:pathLst>
                <a:path w="640" h="639" extrusionOk="0">
                  <a:moveTo>
                    <a:pt x="335" y="0"/>
                  </a:moveTo>
                  <a:cubicBezTo>
                    <a:pt x="153" y="0"/>
                    <a:pt x="1" y="152"/>
                    <a:pt x="1" y="334"/>
                  </a:cubicBezTo>
                  <a:cubicBezTo>
                    <a:pt x="1" y="517"/>
                    <a:pt x="153" y="638"/>
                    <a:pt x="335" y="638"/>
                  </a:cubicBezTo>
                  <a:cubicBezTo>
                    <a:pt x="517" y="638"/>
                    <a:pt x="639" y="517"/>
                    <a:pt x="639" y="334"/>
                  </a:cubicBezTo>
                  <a:cubicBezTo>
                    <a:pt x="639" y="152"/>
                    <a:pt x="517"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1752142" y="3762104"/>
              <a:ext cx="18377" cy="18358"/>
            </a:xfrm>
            <a:custGeom>
              <a:avLst/>
              <a:gdLst/>
              <a:ahLst/>
              <a:cxnLst/>
              <a:rect l="l" t="t" r="r" b="b"/>
              <a:pathLst>
                <a:path w="944" h="943" extrusionOk="0">
                  <a:moveTo>
                    <a:pt x="487" y="0"/>
                  </a:moveTo>
                  <a:cubicBezTo>
                    <a:pt x="214" y="0"/>
                    <a:pt x="1" y="213"/>
                    <a:pt x="1" y="456"/>
                  </a:cubicBezTo>
                  <a:cubicBezTo>
                    <a:pt x="1" y="730"/>
                    <a:pt x="214" y="942"/>
                    <a:pt x="487" y="942"/>
                  </a:cubicBezTo>
                  <a:cubicBezTo>
                    <a:pt x="730" y="942"/>
                    <a:pt x="943" y="730"/>
                    <a:pt x="943" y="456"/>
                  </a:cubicBezTo>
                  <a:cubicBezTo>
                    <a:pt x="943" y="213"/>
                    <a:pt x="730"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1738534" y="3647304"/>
              <a:ext cx="63931" cy="106526"/>
            </a:xfrm>
            <a:custGeom>
              <a:avLst/>
              <a:gdLst/>
              <a:ahLst/>
              <a:cxnLst/>
              <a:rect l="l" t="t" r="r" b="b"/>
              <a:pathLst>
                <a:path w="3284" h="5472" extrusionOk="0">
                  <a:moveTo>
                    <a:pt x="1734" y="395"/>
                  </a:moveTo>
                  <a:cubicBezTo>
                    <a:pt x="1582" y="183"/>
                    <a:pt x="1399" y="0"/>
                    <a:pt x="1308" y="0"/>
                  </a:cubicBezTo>
                  <a:lnTo>
                    <a:pt x="1" y="0"/>
                  </a:lnTo>
                  <a:cubicBezTo>
                    <a:pt x="427" y="639"/>
                    <a:pt x="700" y="1399"/>
                    <a:pt x="852" y="2189"/>
                  </a:cubicBezTo>
                  <a:cubicBezTo>
                    <a:pt x="1095" y="3253"/>
                    <a:pt x="1156" y="4377"/>
                    <a:pt x="974" y="5472"/>
                  </a:cubicBezTo>
                  <a:cubicBezTo>
                    <a:pt x="1430" y="5441"/>
                    <a:pt x="1885" y="5441"/>
                    <a:pt x="2341" y="5411"/>
                  </a:cubicBezTo>
                  <a:cubicBezTo>
                    <a:pt x="2524" y="5380"/>
                    <a:pt x="2737" y="5411"/>
                    <a:pt x="2919" y="5411"/>
                  </a:cubicBezTo>
                  <a:cubicBezTo>
                    <a:pt x="2919" y="5411"/>
                    <a:pt x="2980" y="5380"/>
                    <a:pt x="3010" y="5380"/>
                  </a:cubicBezTo>
                  <a:cubicBezTo>
                    <a:pt x="3010" y="5289"/>
                    <a:pt x="3132" y="4833"/>
                    <a:pt x="3162" y="4742"/>
                  </a:cubicBezTo>
                  <a:cubicBezTo>
                    <a:pt x="3284" y="3861"/>
                    <a:pt x="3132" y="2918"/>
                    <a:pt x="2767" y="2098"/>
                  </a:cubicBezTo>
                  <a:cubicBezTo>
                    <a:pt x="2585" y="1672"/>
                    <a:pt x="2372" y="1277"/>
                    <a:pt x="2098" y="912"/>
                  </a:cubicBezTo>
                  <a:cubicBezTo>
                    <a:pt x="2037" y="821"/>
                    <a:pt x="1885" y="608"/>
                    <a:pt x="1734"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1917227" y="3391092"/>
              <a:ext cx="12440" cy="1024283"/>
            </a:xfrm>
            <a:custGeom>
              <a:avLst/>
              <a:gdLst/>
              <a:ahLst/>
              <a:cxnLst/>
              <a:rect l="l" t="t" r="r" b="b"/>
              <a:pathLst>
                <a:path w="639" h="52615" extrusionOk="0">
                  <a:moveTo>
                    <a:pt x="0" y="334"/>
                  </a:moveTo>
                  <a:lnTo>
                    <a:pt x="0" y="52615"/>
                  </a:lnTo>
                  <a:lnTo>
                    <a:pt x="639" y="52615"/>
                  </a:lnTo>
                  <a:lnTo>
                    <a:pt x="639" y="334"/>
                  </a:lnTo>
                  <a:cubicBezTo>
                    <a:pt x="639" y="152"/>
                    <a:pt x="487" y="0"/>
                    <a:pt x="304" y="0"/>
                  </a:cubicBezTo>
                  <a:cubicBezTo>
                    <a:pt x="122" y="0"/>
                    <a:pt x="0" y="152"/>
                    <a:pt x="0"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1917227" y="3581620"/>
              <a:ext cx="246186" cy="11252"/>
            </a:xfrm>
            <a:custGeom>
              <a:avLst/>
              <a:gdLst/>
              <a:ahLst/>
              <a:cxnLst/>
              <a:rect l="l" t="t" r="r" b="b"/>
              <a:pathLst>
                <a:path w="12646" h="578" extrusionOk="0">
                  <a:moveTo>
                    <a:pt x="0" y="578"/>
                  </a:moveTo>
                  <a:lnTo>
                    <a:pt x="12341" y="578"/>
                  </a:lnTo>
                  <a:cubicBezTo>
                    <a:pt x="12523" y="578"/>
                    <a:pt x="12645" y="456"/>
                    <a:pt x="12645" y="274"/>
                  </a:cubicBezTo>
                  <a:lnTo>
                    <a:pt x="12645" y="274"/>
                  </a:lnTo>
                  <a:cubicBezTo>
                    <a:pt x="12645" y="122"/>
                    <a:pt x="12523" y="0"/>
                    <a:pt x="12341" y="0"/>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1937940" y="3561491"/>
              <a:ext cx="51511" cy="51511"/>
            </a:xfrm>
            <a:custGeom>
              <a:avLst/>
              <a:gdLst/>
              <a:ahLst/>
              <a:cxnLst/>
              <a:rect l="l" t="t" r="r" b="b"/>
              <a:pathLst>
                <a:path w="2646" h="2646" extrusionOk="0">
                  <a:moveTo>
                    <a:pt x="1" y="1338"/>
                  </a:moveTo>
                  <a:cubicBezTo>
                    <a:pt x="1" y="2068"/>
                    <a:pt x="609" y="2645"/>
                    <a:pt x="1338" y="2645"/>
                  </a:cubicBezTo>
                  <a:cubicBezTo>
                    <a:pt x="2068" y="2645"/>
                    <a:pt x="2645" y="2068"/>
                    <a:pt x="2645" y="1338"/>
                  </a:cubicBezTo>
                  <a:cubicBezTo>
                    <a:pt x="2645" y="609"/>
                    <a:pt x="2068" y="1"/>
                    <a:pt x="1338" y="1"/>
                  </a:cubicBezTo>
                  <a:cubicBezTo>
                    <a:pt x="609" y="1"/>
                    <a:pt x="1" y="609"/>
                    <a:pt x="1" y="13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1917227" y="4232516"/>
              <a:ext cx="246186" cy="11272"/>
            </a:xfrm>
            <a:custGeom>
              <a:avLst/>
              <a:gdLst/>
              <a:ahLst/>
              <a:cxnLst/>
              <a:rect l="l" t="t" r="r" b="b"/>
              <a:pathLst>
                <a:path w="12646" h="579" extrusionOk="0">
                  <a:moveTo>
                    <a:pt x="0" y="578"/>
                  </a:moveTo>
                  <a:lnTo>
                    <a:pt x="12341" y="578"/>
                  </a:lnTo>
                  <a:cubicBezTo>
                    <a:pt x="12523" y="578"/>
                    <a:pt x="12645" y="456"/>
                    <a:pt x="12645" y="274"/>
                  </a:cubicBezTo>
                  <a:lnTo>
                    <a:pt x="12645" y="274"/>
                  </a:lnTo>
                  <a:cubicBezTo>
                    <a:pt x="12645" y="122"/>
                    <a:pt x="12523" y="1"/>
                    <a:pt x="12341" y="1"/>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1937940" y="4212406"/>
              <a:ext cx="51511" cy="51492"/>
            </a:xfrm>
            <a:custGeom>
              <a:avLst/>
              <a:gdLst/>
              <a:ahLst/>
              <a:cxnLst/>
              <a:rect l="l" t="t" r="r" b="b"/>
              <a:pathLst>
                <a:path w="2646" h="2645" extrusionOk="0">
                  <a:moveTo>
                    <a:pt x="1" y="1337"/>
                  </a:moveTo>
                  <a:cubicBezTo>
                    <a:pt x="1" y="2067"/>
                    <a:pt x="609" y="2644"/>
                    <a:pt x="1338" y="2644"/>
                  </a:cubicBezTo>
                  <a:cubicBezTo>
                    <a:pt x="2068" y="2644"/>
                    <a:pt x="2645" y="2067"/>
                    <a:pt x="2645" y="1337"/>
                  </a:cubicBezTo>
                  <a:cubicBezTo>
                    <a:pt x="2645" y="608"/>
                    <a:pt x="2068" y="0"/>
                    <a:pt x="1338" y="0"/>
                  </a:cubicBezTo>
                  <a:cubicBezTo>
                    <a:pt x="609" y="0"/>
                    <a:pt x="1" y="608"/>
                    <a:pt x="1" y="13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2062785" y="4360320"/>
              <a:ext cx="462158" cy="55054"/>
            </a:xfrm>
            <a:custGeom>
              <a:avLst/>
              <a:gdLst/>
              <a:ahLst/>
              <a:cxnLst/>
              <a:rect l="l" t="t" r="r" b="b"/>
              <a:pathLst>
                <a:path w="23740" h="2828" extrusionOk="0">
                  <a:moveTo>
                    <a:pt x="23739" y="2828"/>
                  </a:moveTo>
                  <a:lnTo>
                    <a:pt x="0" y="2828"/>
                  </a:lnTo>
                  <a:cubicBezTo>
                    <a:pt x="0" y="2037"/>
                    <a:pt x="304" y="1338"/>
                    <a:pt x="821" y="822"/>
                  </a:cubicBezTo>
                  <a:cubicBezTo>
                    <a:pt x="1338" y="305"/>
                    <a:pt x="2037" y="1"/>
                    <a:pt x="2827" y="1"/>
                  </a:cubicBezTo>
                  <a:lnTo>
                    <a:pt x="20912" y="1"/>
                  </a:lnTo>
                  <a:cubicBezTo>
                    <a:pt x="22463" y="1"/>
                    <a:pt x="23739" y="1278"/>
                    <a:pt x="23739" y="28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2159247" y="4049074"/>
              <a:ext cx="259190" cy="366904"/>
            </a:xfrm>
            <a:custGeom>
              <a:avLst/>
              <a:gdLst/>
              <a:ahLst/>
              <a:cxnLst/>
              <a:rect l="l" t="t" r="r" b="b"/>
              <a:pathLst>
                <a:path w="13314" h="18847" extrusionOk="0">
                  <a:moveTo>
                    <a:pt x="13284" y="16566"/>
                  </a:moveTo>
                  <a:cubicBezTo>
                    <a:pt x="13253" y="17114"/>
                    <a:pt x="13132" y="17661"/>
                    <a:pt x="12767" y="18086"/>
                  </a:cubicBezTo>
                  <a:cubicBezTo>
                    <a:pt x="12402" y="18573"/>
                    <a:pt x="11825" y="18755"/>
                    <a:pt x="11247" y="18785"/>
                  </a:cubicBezTo>
                  <a:cubicBezTo>
                    <a:pt x="10487" y="18846"/>
                    <a:pt x="9697" y="18816"/>
                    <a:pt x="8907" y="18816"/>
                  </a:cubicBezTo>
                  <a:cubicBezTo>
                    <a:pt x="8147" y="18816"/>
                    <a:pt x="7387" y="18785"/>
                    <a:pt x="6627" y="18755"/>
                  </a:cubicBezTo>
                  <a:cubicBezTo>
                    <a:pt x="5867" y="18785"/>
                    <a:pt x="5107" y="18816"/>
                    <a:pt x="4347" y="18816"/>
                  </a:cubicBezTo>
                  <a:cubicBezTo>
                    <a:pt x="3587" y="18816"/>
                    <a:pt x="2797" y="18846"/>
                    <a:pt x="2007" y="18785"/>
                  </a:cubicBezTo>
                  <a:cubicBezTo>
                    <a:pt x="1429" y="18755"/>
                    <a:pt x="882" y="18573"/>
                    <a:pt x="487" y="18086"/>
                  </a:cubicBezTo>
                  <a:cubicBezTo>
                    <a:pt x="153" y="17661"/>
                    <a:pt x="1" y="17114"/>
                    <a:pt x="1" y="16566"/>
                  </a:cubicBezTo>
                  <a:lnTo>
                    <a:pt x="1" y="16475"/>
                  </a:lnTo>
                  <a:cubicBezTo>
                    <a:pt x="1" y="15138"/>
                    <a:pt x="578" y="13892"/>
                    <a:pt x="1125" y="12706"/>
                  </a:cubicBezTo>
                  <a:cubicBezTo>
                    <a:pt x="1247" y="12463"/>
                    <a:pt x="1368" y="12190"/>
                    <a:pt x="1490" y="11946"/>
                  </a:cubicBezTo>
                  <a:cubicBezTo>
                    <a:pt x="2280" y="10335"/>
                    <a:pt x="3162" y="8785"/>
                    <a:pt x="4104" y="7235"/>
                  </a:cubicBezTo>
                  <a:cubicBezTo>
                    <a:pt x="4651" y="6293"/>
                    <a:pt x="4925" y="5229"/>
                    <a:pt x="4925" y="4135"/>
                  </a:cubicBezTo>
                  <a:cubicBezTo>
                    <a:pt x="4925" y="2433"/>
                    <a:pt x="4925" y="31"/>
                    <a:pt x="4925" y="31"/>
                  </a:cubicBezTo>
                  <a:cubicBezTo>
                    <a:pt x="4925" y="31"/>
                    <a:pt x="4925" y="1"/>
                    <a:pt x="4925" y="1"/>
                  </a:cubicBezTo>
                  <a:lnTo>
                    <a:pt x="8329" y="1"/>
                  </a:lnTo>
                  <a:lnTo>
                    <a:pt x="8329" y="1"/>
                  </a:lnTo>
                  <a:lnTo>
                    <a:pt x="8329" y="4135"/>
                  </a:lnTo>
                  <a:cubicBezTo>
                    <a:pt x="8329" y="5229"/>
                    <a:pt x="8633" y="6293"/>
                    <a:pt x="9180" y="7235"/>
                  </a:cubicBezTo>
                  <a:cubicBezTo>
                    <a:pt x="9211" y="7265"/>
                    <a:pt x="9211" y="7265"/>
                    <a:pt x="9211" y="7265"/>
                  </a:cubicBezTo>
                  <a:cubicBezTo>
                    <a:pt x="10244" y="9028"/>
                    <a:pt x="11277" y="10822"/>
                    <a:pt x="12129" y="12706"/>
                  </a:cubicBezTo>
                  <a:cubicBezTo>
                    <a:pt x="12220" y="12889"/>
                    <a:pt x="12311" y="13071"/>
                    <a:pt x="12402" y="13253"/>
                  </a:cubicBezTo>
                  <a:cubicBezTo>
                    <a:pt x="12858" y="14287"/>
                    <a:pt x="13314" y="15411"/>
                    <a:pt x="13284" y="165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2150369" y="4246728"/>
              <a:ext cx="242623" cy="160957"/>
            </a:xfrm>
            <a:custGeom>
              <a:avLst/>
              <a:gdLst/>
              <a:ahLst/>
              <a:cxnLst/>
              <a:rect l="l" t="t" r="r" b="b"/>
              <a:pathLst>
                <a:path w="12463" h="8268" extrusionOk="0">
                  <a:moveTo>
                    <a:pt x="2493" y="0"/>
                  </a:moveTo>
                  <a:cubicBezTo>
                    <a:pt x="2128" y="638"/>
                    <a:pt x="1764" y="1307"/>
                    <a:pt x="1460" y="1976"/>
                  </a:cubicBezTo>
                  <a:cubicBezTo>
                    <a:pt x="1338" y="2219"/>
                    <a:pt x="1216" y="2462"/>
                    <a:pt x="1095" y="2736"/>
                  </a:cubicBezTo>
                  <a:lnTo>
                    <a:pt x="1064" y="2796"/>
                  </a:lnTo>
                  <a:cubicBezTo>
                    <a:pt x="548" y="3921"/>
                    <a:pt x="1" y="5106"/>
                    <a:pt x="1" y="6322"/>
                  </a:cubicBezTo>
                  <a:lnTo>
                    <a:pt x="1" y="6413"/>
                  </a:lnTo>
                  <a:cubicBezTo>
                    <a:pt x="1" y="6748"/>
                    <a:pt x="92" y="7295"/>
                    <a:pt x="396" y="7690"/>
                  </a:cubicBezTo>
                  <a:cubicBezTo>
                    <a:pt x="669" y="7994"/>
                    <a:pt x="1034" y="8176"/>
                    <a:pt x="1642" y="8207"/>
                  </a:cubicBezTo>
                  <a:cubicBezTo>
                    <a:pt x="1946" y="8237"/>
                    <a:pt x="2280" y="8268"/>
                    <a:pt x="2706" y="8268"/>
                  </a:cubicBezTo>
                  <a:cubicBezTo>
                    <a:pt x="2979" y="8268"/>
                    <a:pt x="3222" y="8268"/>
                    <a:pt x="3496" y="8237"/>
                  </a:cubicBezTo>
                  <a:lnTo>
                    <a:pt x="3922" y="8237"/>
                  </a:lnTo>
                  <a:cubicBezTo>
                    <a:pt x="4651" y="8237"/>
                    <a:pt x="5381" y="8207"/>
                    <a:pt x="6201" y="8176"/>
                  </a:cubicBezTo>
                  <a:lnTo>
                    <a:pt x="6232" y="8176"/>
                  </a:lnTo>
                  <a:cubicBezTo>
                    <a:pt x="7052" y="8207"/>
                    <a:pt x="7782" y="8237"/>
                    <a:pt x="8511" y="8237"/>
                  </a:cubicBezTo>
                  <a:lnTo>
                    <a:pt x="8967" y="8237"/>
                  </a:lnTo>
                  <a:cubicBezTo>
                    <a:pt x="9210" y="8268"/>
                    <a:pt x="9454" y="8268"/>
                    <a:pt x="9727" y="8268"/>
                  </a:cubicBezTo>
                  <a:cubicBezTo>
                    <a:pt x="10153" y="8268"/>
                    <a:pt x="10487" y="8237"/>
                    <a:pt x="10821" y="8207"/>
                  </a:cubicBezTo>
                  <a:cubicBezTo>
                    <a:pt x="11399" y="8176"/>
                    <a:pt x="11794" y="7994"/>
                    <a:pt x="12037" y="7690"/>
                  </a:cubicBezTo>
                  <a:cubicBezTo>
                    <a:pt x="12341" y="7295"/>
                    <a:pt x="12432" y="6748"/>
                    <a:pt x="12432" y="6383"/>
                  </a:cubicBezTo>
                  <a:cubicBezTo>
                    <a:pt x="12463" y="5289"/>
                    <a:pt x="12007" y="4195"/>
                    <a:pt x="11581" y="3283"/>
                  </a:cubicBezTo>
                  <a:cubicBezTo>
                    <a:pt x="11551" y="3161"/>
                    <a:pt x="11490" y="3040"/>
                    <a:pt x="11429" y="2948"/>
                  </a:cubicBezTo>
                  <a:cubicBezTo>
                    <a:pt x="11399" y="2857"/>
                    <a:pt x="11369" y="2796"/>
                    <a:pt x="11338" y="2736"/>
                  </a:cubicBezTo>
                  <a:cubicBezTo>
                    <a:pt x="11034" y="2097"/>
                    <a:pt x="10730" y="1459"/>
                    <a:pt x="10396" y="851"/>
                  </a:cubicBezTo>
                  <a:lnTo>
                    <a:pt x="10365" y="851"/>
                  </a:lnTo>
                  <a:cubicBezTo>
                    <a:pt x="10053" y="1014"/>
                    <a:pt x="9729" y="1086"/>
                    <a:pt x="9403" y="1086"/>
                  </a:cubicBezTo>
                  <a:cubicBezTo>
                    <a:pt x="9000" y="1086"/>
                    <a:pt x="8594" y="975"/>
                    <a:pt x="8207" y="790"/>
                  </a:cubicBezTo>
                  <a:cubicBezTo>
                    <a:pt x="7812" y="608"/>
                    <a:pt x="7447" y="304"/>
                    <a:pt x="6992" y="274"/>
                  </a:cubicBezTo>
                  <a:cubicBezTo>
                    <a:pt x="6941" y="266"/>
                    <a:pt x="6890" y="263"/>
                    <a:pt x="6839" y="263"/>
                  </a:cubicBezTo>
                  <a:cubicBezTo>
                    <a:pt x="6459" y="263"/>
                    <a:pt x="6067" y="447"/>
                    <a:pt x="5745" y="608"/>
                  </a:cubicBezTo>
                  <a:cubicBezTo>
                    <a:pt x="5289" y="821"/>
                    <a:pt x="4864" y="1033"/>
                    <a:pt x="4378" y="1094"/>
                  </a:cubicBezTo>
                  <a:cubicBezTo>
                    <a:pt x="4302" y="1103"/>
                    <a:pt x="4228" y="1107"/>
                    <a:pt x="4155" y="1107"/>
                  </a:cubicBezTo>
                  <a:cubicBezTo>
                    <a:pt x="3729" y="1107"/>
                    <a:pt x="3347" y="959"/>
                    <a:pt x="3010" y="699"/>
                  </a:cubicBezTo>
                  <a:cubicBezTo>
                    <a:pt x="2797" y="486"/>
                    <a:pt x="2615" y="243"/>
                    <a:pt x="249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2147410" y="4255001"/>
              <a:ext cx="237309" cy="147369"/>
            </a:xfrm>
            <a:custGeom>
              <a:avLst/>
              <a:gdLst/>
              <a:ahLst/>
              <a:cxnLst/>
              <a:rect l="l" t="t" r="r" b="b"/>
              <a:pathLst>
                <a:path w="12190" h="7570" extrusionOk="0">
                  <a:moveTo>
                    <a:pt x="2341" y="1"/>
                  </a:moveTo>
                  <a:cubicBezTo>
                    <a:pt x="2007" y="639"/>
                    <a:pt x="1672" y="1247"/>
                    <a:pt x="1338" y="1885"/>
                  </a:cubicBezTo>
                  <a:cubicBezTo>
                    <a:pt x="1247" y="2098"/>
                    <a:pt x="1125" y="2311"/>
                    <a:pt x="1004" y="2584"/>
                  </a:cubicBezTo>
                  <a:lnTo>
                    <a:pt x="1004" y="2615"/>
                  </a:lnTo>
                  <a:cubicBezTo>
                    <a:pt x="487" y="3678"/>
                    <a:pt x="1" y="4742"/>
                    <a:pt x="31" y="5837"/>
                  </a:cubicBezTo>
                  <a:lnTo>
                    <a:pt x="31" y="5928"/>
                  </a:lnTo>
                  <a:cubicBezTo>
                    <a:pt x="61" y="6232"/>
                    <a:pt x="153" y="6718"/>
                    <a:pt x="456" y="7052"/>
                  </a:cubicBezTo>
                  <a:cubicBezTo>
                    <a:pt x="730" y="7326"/>
                    <a:pt x="1095" y="7478"/>
                    <a:pt x="1672" y="7539"/>
                  </a:cubicBezTo>
                  <a:cubicBezTo>
                    <a:pt x="1976" y="7569"/>
                    <a:pt x="2311" y="7569"/>
                    <a:pt x="2706" y="7569"/>
                  </a:cubicBezTo>
                  <a:lnTo>
                    <a:pt x="3435" y="7569"/>
                  </a:lnTo>
                  <a:cubicBezTo>
                    <a:pt x="3587" y="7569"/>
                    <a:pt x="3739" y="7569"/>
                    <a:pt x="3891" y="7539"/>
                  </a:cubicBezTo>
                  <a:cubicBezTo>
                    <a:pt x="4590" y="7539"/>
                    <a:pt x="5289" y="7539"/>
                    <a:pt x="6080" y="7508"/>
                  </a:cubicBezTo>
                  <a:lnTo>
                    <a:pt x="6110" y="7508"/>
                  </a:lnTo>
                  <a:cubicBezTo>
                    <a:pt x="6870" y="7539"/>
                    <a:pt x="7599" y="7539"/>
                    <a:pt x="8299" y="7539"/>
                  </a:cubicBezTo>
                  <a:cubicBezTo>
                    <a:pt x="8451" y="7569"/>
                    <a:pt x="8572" y="7569"/>
                    <a:pt x="8724" y="7569"/>
                  </a:cubicBezTo>
                  <a:lnTo>
                    <a:pt x="9454" y="7569"/>
                  </a:lnTo>
                  <a:cubicBezTo>
                    <a:pt x="9879" y="7569"/>
                    <a:pt x="10213" y="7569"/>
                    <a:pt x="10517" y="7539"/>
                  </a:cubicBezTo>
                  <a:cubicBezTo>
                    <a:pt x="11095" y="7478"/>
                    <a:pt x="11460" y="7326"/>
                    <a:pt x="11703" y="7052"/>
                  </a:cubicBezTo>
                  <a:cubicBezTo>
                    <a:pt x="12037" y="6718"/>
                    <a:pt x="12128" y="6232"/>
                    <a:pt x="12128" y="5928"/>
                  </a:cubicBezTo>
                  <a:cubicBezTo>
                    <a:pt x="12189" y="4925"/>
                    <a:pt x="11794" y="3922"/>
                    <a:pt x="11399" y="3071"/>
                  </a:cubicBezTo>
                  <a:cubicBezTo>
                    <a:pt x="11338" y="2979"/>
                    <a:pt x="11308" y="2888"/>
                    <a:pt x="11247" y="2767"/>
                  </a:cubicBezTo>
                  <a:cubicBezTo>
                    <a:pt x="11217" y="2706"/>
                    <a:pt x="11186" y="2645"/>
                    <a:pt x="11156" y="2584"/>
                  </a:cubicBezTo>
                  <a:cubicBezTo>
                    <a:pt x="10882" y="1976"/>
                    <a:pt x="10578" y="1399"/>
                    <a:pt x="10274" y="821"/>
                  </a:cubicBezTo>
                  <a:lnTo>
                    <a:pt x="10244" y="821"/>
                  </a:lnTo>
                  <a:cubicBezTo>
                    <a:pt x="9919" y="977"/>
                    <a:pt x="9581" y="1047"/>
                    <a:pt x="9242" y="1047"/>
                  </a:cubicBezTo>
                  <a:cubicBezTo>
                    <a:pt x="8852" y="1047"/>
                    <a:pt x="8460" y="954"/>
                    <a:pt x="8086" y="791"/>
                  </a:cubicBezTo>
                  <a:cubicBezTo>
                    <a:pt x="7691" y="608"/>
                    <a:pt x="7326" y="305"/>
                    <a:pt x="6870" y="274"/>
                  </a:cubicBezTo>
                  <a:cubicBezTo>
                    <a:pt x="6833" y="271"/>
                    <a:pt x="6796" y="270"/>
                    <a:pt x="6759" y="270"/>
                  </a:cubicBezTo>
                  <a:cubicBezTo>
                    <a:pt x="6366" y="270"/>
                    <a:pt x="5957" y="411"/>
                    <a:pt x="5624" y="578"/>
                  </a:cubicBezTo>
                  <a:cubicBezTo>
                    <a:pt x="5168" y="791"/>
                    <a:pt x="4742" y="1004"/>
                    <a:pt x="4226" y="1064"/>
                  </a:cubicBezTo>
                  <a:cubicBezTo>
                    <a:pt x="4155" y="1073"/>
                    <a:pt x="4084" y="1078"/>
                    <a:pt x="4015" y="1078"/>
                  </a:cubicBezTo>
                  <a:cubicBezTo>
                    <a:pt x="3607" y="1078"/>
                    <a:pt x="3226" y="929"/>
                    <a:pt x="2888" y="669"/>
                  </a:cubicBezTo>
                  <a:cubicBezTo>
                    <a:pt x="2645" y="487"/>
                    <a:pt x="2463" y="274"/>
                    <a:pt x="2341"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2072266" y="4031339"/>
              <a:ext cx="85832" cy="17754"/>
            </a:xfrm>
            <a:custGeom>
              <a:avLst/>
              <a:gdLst/>
              <a:ahLst/>
              <a:cxnLst/>
              <a:rect l="l" t="t" r="r" b="b"/>
              <a:pathLst>
                <a:path w="4409" h="912" extrusionOk="0">
                  <a:moveTo>
                    <a:pt x="3952" y="912"/>
                  </a:moveTo>
                  <a:lnTo>
                    <a:pt x="457" y="912"/>
                  </a:lnTo>
                  <a:cubicBezTo>
                    <a:pt x="214" y="912"/>
                    <a:pt x="1" y="699"/>
                    <a:pt x="1" y="456"/>
                  </a:cubicBezTo>
                  <a:lnTo>
                    <a:pt x="1" y="456"/>
                  </a:lnTo>
                  <a:cubicBezTo>
                    <a:pt x="1" y="213"/>
                    <a:pt x="214" y="0"/>
                    <a:pt x="457" y="0"/>
                  </a:cubicBezTo>
                  <a:lnTo>
                    <a:pt x="3952" y="0"/>
                  </a:lnTo>
                  <a:cubicBezTo>
                    <a:pt x="4195" y="0"/>
                    <a:pt x="4408" y="213"/>
                    <a:pt x="4408" y="456"/>
                  </a:cubicBezTo>
                  <a:lnTo>
                    <a:pt x="4408" y="456"/>
                  </a:lnTo>
                  <a:cubicBezTo>
                    <a:pt x="4408" y="699"/>
                    <a:pt x="4195" y="912"/>
                    <a:pt x="3952" y="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1988828" y="4296428"/>
              <a:ext cx="38487" cy="37884"/>
            </a:xfrm>
            <a:custGeom>
              <a:avLst/>
              <a:gdLst/>
              <a:ahLst/>
              <a:cxnLst/>
              <a:rect l="l" t="t" r="r" b="b"/>
              <a:pathLst>
                <a:path w="1977" h="1946" extrusionOk="0">
                  <a:moveTo>
                    <a:pt x="1004" y="0"/>
                  </a:moveTo>
                  <a:cubicBezTo>
                    <a:pt x="457" y="0"/>
                    <a:pt x="1" y="426"/>
                    <a:pt x="1" y="973"/>
                  </a:cubicBezTo>
                  <a:cubicBezTo>
                    <a:pt x="1" y="1520"/>
                    <a:pt x="457" y="1946"/>
                    <a:pt x="1004" y="1946"/>
                  </a:cubicBezTo>
                  <a:cubicBezTo>
                    <a:pt x="1551" y="1946"/>
                    <a:pt x="1976" y="1520"/>
                    <a:pt x="1976" y="973"/>
                  </a:cubicBezTo>
                  <a:cubicBezTo>
                    <a:pt x="1976" y="426"/>
                    <a:pt x="1551" y="0"/>
                    <a:pt x="100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2108359" y="4315351"/>
              <a:ext cx="38487" cy="38487"/>
            </a:xfrm>
            <a:custGeom>
              <a:avLst/>
              <a:gdLst/>
              <a:ahLst/>
              <a:cxnLst/>
              <a:rect l="l" t="t" r="r" b="b"/>
              <a:pathLst>
                <a:path w="1977" h="1977" extrusionOk="0">
                  <a:moveTo>
                    <a:pt x="973" y="1"/>
                  </a:moveTo>
                  <a:cubicBezTo>
                    <a:pt x="426" y="1"/>
                    <a:pt x="1" y="457"/>
                    <a:pt x="1" y="974"/>
                  </a:cubicBezTo>
                  <a:cubicBezTo>
                    <a:pt x="1" y="1521"/>
                    <a:pt x="426" y="1977"/>
                    <a:pt x="973" y="1977"/>
                  </a:cubicBezTo>
                  <a:cubicBezTo>
                    <a:pt x="1520" y="1977"/>
                    <a:pt x="1976" y="1521"/>
                    <a:pt x="1976" y="974"/>
                  </a:cubicBezTo>
                  <a:cubicBezTo>
                    <a:pt x="1976" y="457"/>
                    <a:pt x="1520" y="1"/>
                    <a:pt x="97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2063973" y="4342586"/>
              <a:ext cx="23088" cy="23088"/>
            </a:xfrm>
            <a:custGeom>
              <a:avLst/>
              <a:gdLst/>
              <a:ahLst/>
              <a:cxnLst/>
              <a:rect l="l" t="t" r="r" b="b"/>
              <a:pathLst>
                <a:path w="1186" h="1186" extrusionOk="0">
                  <a:moveTo>
                    <a:pt x="608" y="0"/>
                  </a:moveTo>
                  <a:cubicBezTo>
                    <a:pt x="274" y="0"/>
                    <a:pt x="0" y="274"/>
                    <a:pt x="0" y="578"/>
                  </a:cubicBezTo>
                  <a:cubicBezTo>
                    <a:pt x="0" y="912"/>
                    <a:pt x="274" y="1186"/>
                    <a:pt x="608" y="1186"/>
                  </a:cubicBezTo>
                  <a:cubicBezTo>
                    <a:pt x="943" y="1186"/>
                    <a:pt x="1186" y="912"/>
                    <a:pt x="1186" y="578"/>
                  </a:cubicBezTo>
                  <a:cubicBezTo>
                    <a:pt x="1186" y="274"/>
                    <a:pt x="943" y="0"/>
                    <a:pt x="6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2040904" y="4289907"/>
              <a:ext cx="18961" cy="18377"/>
            </a:xfrm>
            <a:custGeom>
              <a:avLst/>
              <a:gdLst/>
              <a:ahLst/>
              <a:cxnLst/>
              <a:rect l="l" t="t" r="r" b="b"/>
              <a:pathLst>
                <a:path w="974" h="944" extrusionOk="0">
                  <a:moveTo>
                    <a:pt x="487" y="1"/>
                  </a:moveTo>
                  <a:cubicBezTo>
                    <a:pt x="214" y="1"/>
                    <a:pt x="1" y="214"/>
                    <a:pt x="1" y="457"/>
                  </a:cubicBezTo>
                  <a:cubicBezTo>
                    <a:pt x="1" y="730"/>
                    <a:pt x="214" y="943"/>
                    <a:pt x="487" y="943"/>
                  </a:cubicBezTo>
                  <a:cubicBezTo>
                    <a:pt x="761" y="943"/>
                    <a:pt x="973" y="730"/>
                    <a:pt x="973" y="457"/>
                  </a:cubicBezTo>
                  <a:cubicBezTo>
                    <a:pt x="973" y="214"/>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2028464" y="4323644"/>
              <a:ext cx="12440" cy="12440"/>
            </a:xfrm>
            <a:custGeom>
              <a:avLst/>
              <a:gdLst/>
              <a:ahLst/>
              <a:cxnLst/>
              <a:rect l="l" t="t" r="r" b="b"/>
              <a:pathLst>
                <a:path w="639" h="639" extrusionOk="0">
                  <a:moveTo>
                    <a:pt x="334" y="0"/>
                  </a:moveTo>
                  <a:cubicBezTo>
                    <a:pt x="152" y="0"/>
                    <a:pt x="0" y="122"/>
                    <a:pt x="0" y="304"/>
                  </a:cubicBezTo>
                  <a:cubicBezTo>
                    <a:pt x="0" y="487"/>
                    <a:pt x="152" y="639"/>
                    <a:pt x="334" y="639"/>
                  </a:cubicBezTo>
                  <a:cubicBezTo>
                    <a:pt x="517" y="639"/>
                    <a:pt x="638" y="487"/>
                    <a:pt x="638" y="304"/>
                  </a:cubicBezTo>
                  <a:cubicBezTo>
                    <a:pt x="638" y="122"/>
                    <a:pt x="517" y="0"/>
                    <a:pt x="33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1975804" y="4357361"/>
              <a:ext cx="12440" cy="12459"/>
            </a:xfrm>
            <a:custGeom>
              <a:avLst/>
              <a:gdLst/>
              <a:ahLst/>
              <a:cxnLst/>
              <a:rect l="l" t="t" r="r" b="b"/>
              <a:pathLst>
                <a:path w="639" h="640" extrusionOk="0">
                  <a:moveTo>
                    <a:pt x="335" y="1"/>
                  </a:moveTo>
                  <a:cubicBezTo>
                    <a:pt x="152" y="1"/>
                    <a:pt x="0" y="123"/>
                    <a:pt x="0" y="305"/>
                  </a:cubicBezTo>
                  <a:cubicBezTo>
                    <a:pt x="0" y="487"/>
                    <a:pt x="152" y="639"/>
                    <a:pt x="335" y="639"/>
                  </a:cubicBezTo>
                  <a:cubicBezTo>
                    <a:pt x="517" y="639"/>
                    <a:pt x="639" y="487"/>
                    <a:pt x="639" y="305"/>
                  </a:cubicBezTo>
                  <a:cubicBezTo>
                    <a:pt x="639" y="123"/>
                    <a:pt x="517" y="1"/>
                    <a:pt x="335"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2084102" y="4284592"/>
              <a:ext cx="13043" cy="12440"/>
            </a:xfrm>
            <a:custGeom>
              <a:avLst/>
              <a:gdLst/>
              <a:ahLst/>
              <a:cxnLst/>
              <a:rect l="l" t="t" r="r" b="b"/>
              <a:pathLst>
                <a:path w="670" h="639" extrusionOk="0">
                  <a:moveTo>
                    <a:pt x="335" y="0"/>
                  </a:moveTo>
                  <a:cubicBezTo>
                    <a:pt x="153" y="0"/>
                    <a:pt x="1" y="122"/>
                    <a:pt x="1" y="304"/>
                  </a:cubicBezTo>
                  <a:cubicBezTo>
                    <a:pt x="1" y="487"/>
                    <a:pt x="153" y="639"/>
                    <a:pt x="335" y="639"/>
                  </a:cubicBezTo>
                  <a:cubicBezTo>
                    <a:pt x="518" y="639"/>
                    <a:pt x="670" y="487"/>
                    <a:pt x="670" y="304"/>
                  </a:cubicBezTo>
                  <a:cubicBezTo>
                    <a:pt x="670" y="122"/>
                    <a:pt x="518" y="0"/>
                    <a:pt x="335"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2015460" y="4344941"/>
              <a:ext cx="18961" cy="18358"/>
            </a:xfrm>
            <a:custGeom>
              <a:avLst/>
              <a:gdLst/>
              <a:ahLst/>
              <a:cxnLst/>
              <a:rect l="l" t="t" r="r" b="b"/>
              <a:pathLst>
                <a:path w="974" h="943" extrusionOk="0">
                  <a:moveTo>
                    <a:pt x="487" y="1"/>
                  </a:moveTo>
                  <a:cubicBezTo>
                    <a:pt x="214" y="1"/>
                    <a:pt x="1" y="213"/>
                    <a:pt x="1" y="457"/>
                  </a:cubicBezTo>
                  <a:cubicBezTo>
                    <a:pt x="1" y="730"/>
                    <a:pt x="214" y="943"/>
                    <a:pt x="487" y="943"/>
                  </a:cubicBezTo>
                  <a:cubicBezTo>
                    <a:pt x="761" y="943"/>
                    <a:pt x="973" y="730"/>
                    <a:pt x="973" y="457"/>
                  </a:cubicBezTo>
                  <a:cubicBezTo>
                    <a:pt x="973" y="213"/>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2032611" y="4164477"/>
              <a:ext cx="94106" cy="138472"/>
            </a:xfrm>
            <a:custGeom>
              <a:avLst/>
              <a:gdLst/>
              <a:ahLst/>
              <a:cxnLst/>
              <a:rect l="l" t="t" r="r" b="b"/>
              <a:pathLst>
                <a:path w="4834" h="7113" extrusionOk="0">
                  <a:moveTo>
                    <a:pt x="2523" y="7052"/>
                  </a:moveTo>
                  <a:lnTo>
                    <a:pt x="4560" y="7113"/>
                  </a:lnTo>
                  <a:cubicBezTo>
                    <a:pt x="4712" y="7113"/>
                    <a:pt x="4833" y="6930"/>
                    <a:pt x="4772" y="6778"/>
                  </a:cubicBezTo>
                  <a:lnTo>
                    <a:pt x="1824" y="122"/>
                  </a:lnTo>
                  <a:cubicBezTo>
                    <a:pt x="1763" y="61"/>
                    <a:pt x="1702" y="0"/>
                    <a:pt x="1611" y="0"/>
                  </a:cubicBezTo>
                  <a:lnTo>
                    <a:pt x="274" y="0"/>
                  </a:lnTo>
                  <a:cubicBezTo>
                    <a:pt x="122" y="0"/>
                    <a:pt x="0" y="152"/>
                    <a:pt x="61" y="304"/>
                  </a:cubicBezTo>
                  <a:lnTo>
                    <a:pt x="2310" y="6900"/>
                  </a:lnTo>
                  <a:cubicBezTo>
                    <a:pt x="2341" y="6991"/>
                    <a:pt x="2432" y="7052"/>
                    <a:pt x="2523" y="70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1256850" y="4334876"/>
              <a:ext cx="258003" cy="80498"/>
            </a:xfrm>
            <a:custGeom>
              <a:avLst/>
              <a:gdLst/>
              <a:ahLst/>
              <a:cxnLst/>
              <a:rect l="l" t="t" r="r" b="b"/>
              <a:pathLst>
                <a:path w="13253" h="4135" extrusionOk="0">
                  <a:moveTo>
                    <a:pt x="0" y="1"/>
                  </a:moveTo>
                  <a:lnTo>
                    <a:pt x="0" y="366"/>
                  </a:lnTo>
                  <a:lnTo>
                    <a:pt x="2067" y="4135"/>
                  </a:lnTo>
                  <a:lnTo>
                    <a:pt x="10426" y="4135"/>
                  </a:lnTo>
                  <a:lnTo>
                    <a:pt x="13253" y="275"/>
                  </a:lnTo>
                  <a:lnTo>
                    <a:pt x="1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39"/>
          <p:cNvGrpSpPr/>
          <p:nvPr/>
        </p:nvGrpSpPr>
        <p:grpSpPr>
          <a:xfrm>
            <a:off x="7460588" y="2891925"/>
            <a:ext cx="1279275" cy="2176575"/>
            <a:chOff x="1538775" y="491625"/>
            <a:chExt cx="1279275" cy="2176575"/>
          </a:xfrm>
        </p:grpSpPr>
        <p:sp>
          <p:nvSpPr>
            <p:cNvPr id="1208" name="Google Shape;1208;p39"/>
            <p:cNvSpPr/>
            <p:nvPr/>
          </p:nvSpPr>
          <p:spPr>
            <a:xfrm>
              <a:off x="2110850" y="1223825"/>
              <a:ext cx="135125" cy="321075"/>
            </a:xfrm>
            <a:custGeom>
              <a:avLst/>
              <a:gdLst/>
              <a:ahLst/>
              <a:cxnLst/>
              <a:rect l="l" t="t" r="r" b="b"/>
              <a:pathLst>
                <a:path w="5405" h="12843" extrusionOk="0">
                  <a:moveTo>
                    <a:pt x="2702" y="0"/>
                  </a:moveTo>
                  <a:cubicBezTo>
                    <a:pt x="1201" y="0"/>
                    <a:pt x="0" y="1234"/>
                    <a:pt x="0" y="2702"/>
                  </a:cubicBezTo>
                  <a:lnTo>
                    <a:pt x="0" y="10141"/>
                  </a:lnTo>
                  <a:cubicBezTo>
                    <a:pt x="0" y="11642"/>
                    <a:pt x="1201" y="12843"/>
                    <a:pt x="2702" y="12843"/>
                  </a:cubicBezTo>
                  <a:cubicBezTo>
                    <a:pt x="4203" y="12843"/>
                    <a:pt x="5404" y="11642"/>
                    <a:pt x="5404" y="10141"/>
                  </a:cubicBezTo>
                  <a:lnTo>
                    <a:pt x="5404" y="2702"/>
                  </a:lnTo>
                  <a:cubicBezTo>
                    <a:pt x="5404" y="1234"/>
                    <a:pt x="4203" y="0"/>
                    <a:pt x="27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1967400"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1916550" y="2064425"/>
              <a:ext cx="190150" cy="185975"/>
            </a:xfrm>
            <a:custGeom>
              <a:avLst/>
              <a:gdLst/>
              <a:ahLst/>
              <a:cxnLst/>
              <a:rect l="l" t="t" r="r" b="b"/>
              <a:pathLst>
                <a:path w="7606" h="7439" extrusionOk="0">
                  <a:moveTo>
                    <a:pt x="3403" y="0"/>
                  </a:moveTo>
                  <a:cubicBezTo>
                    <a:pt x="1535" y="0"/>
                    <a:pt x="0" y="1501"/>
                    <a:pt x="0" y="3369"/>
                  </a:cubicBezTo>
                  <a:lnTo>
                    <a:pt x="0" y="4037"/>
                  </a:lnTo>
                  <a:cubicBezTo>
                    <a:pt x="0" y="5905"/>
                    <a:pt x="1535" y="7439"/>
                    <a:pt x="3403" y="7439"/>
                  </a:cubicBezTo>
                  <a:lnTo>
                    <a:pt x="4236" y="7439"/>
                  </a:lnTo>
                  <a:cubicBezTo>
                    <a:pt x="6104" y="7439"/>
                    <a:pt x="7606" y="5905"/>
                    <a:pt x="7606" y="4037"/>
                  </a:cubicBezTo>
                  <a:lnTo>
                    <a:pt x="7606" y="3369"/>
                  </a:lnTo>
                  <a:cubicBezTo>
                    <a:pt x="7606" y="1501"/>
                    <a:pt x="6104" y="0"/>
                    <a:pt x="423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1893200" y="2587300"/>
              <a:ext cx="236850" cy="80900"/>
            </a:xfrm>
            <a:custGeom>
              <a:avLst/>
              <a:gdLst/>
              <a:ahLst/>
              <a:cxnLst/>
              <a:rect l="l" t="t" r="r" b="b"/>
              <a:pathLst>
                <a:path w="9474" h="3236" extrusionOk="0">
                  <a:moveTo>
                    <a:pt x="1635" y="0"/>
                  </a:moveTo>
                  <a:cubicBezTo>
                    <a:pt x="734" y="0"/>
                    <a:pt x="0" y="734"/>
                    <a:pt x="0" y="1635"/>
                  </a:cubicBezTo>
                  <a:cubicBezTo>
                    <a:pt x="0" y="2502"/>
                    <a:pt x="734" y="3236"/>
                    <a:pt x="1635" y="3236"/>
                  </a:cubicBezTo>
                  <a:lnTo>
                    <a:pt x="7872" y="3236"/>
                  </a:lnTo>
                  <a:cubicBezTo>
                    <a:pt x="8740" y="3236"/>
                    <a:pt x="9474" y="2502"/>
                    <a:pt x="9474" y="1635"/>
                  </a:cubicBezTo>
                  <a:cubicBezTo>
                    <a:pt x="9474" y="734"/>
                    <a:pt x="8740" y="34"/>
                    <a:pt x="7872"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1953225"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2300975"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2250100" y="2064425"/>
              <a:ext cx="190175" cy="185975"/>
            </a:xfrm>
            <a:custGeom>
              <a:avLst/>
              <a:gdLst/>
              <a:ahLst/>
              <a:cxnLst/>
              <a:rect l="l" t="t" r="r" b="b"/>
              <a:pathLst>
                <a:path w="7607" h="7439" extrusionOk="0">
                  <a:moveTo>
                    <a:pt x="3403" y="0"/>
                  </a:moveTo>
                  <a:cubicBezTo>
                    <a:pt x="1535" y="0"/>
                    <a:pt x="1" y="1501"/>
                    <a:pt x="1" y="3369"/>
                  </a:cubicBezTo>
                  <a:lnTo>
                    <a:pt x="1" y="4037"/>
                  </a:lnTo>
                  <a:cubicBezTo>
                    <a:pt x="1" y="5905"/>
                    <a:pt x="1535" y="7439"/>
                    <a:pt x="3403" y="7439"/>
                  </a:cubicBezTo>
                  <a:lnTo>
                    <a:pt x="4237" y="7439"/>
                  </a:lnTo>
                  <a:cubicBezTo>
                    <a:pt x="6105" y="7439"/>
                    <a:pt x="7606" y="5905"/>
                    <a:pt x="7606" y="4037"/>
                  </a:cubicBezTo>
                  <a:lnTo>
                    <a:pt x="7606" y="3369"/>
                  </a:lnTo>
                  <a:cubicBezTo>
                    <a:pt x="7606" y="1501"/>
                    <a:pt x="6105" y="0"/>
                    <a:pt x="423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2226750" y="2587300"/>
              <a:ext cx="236875" cy="80900"/>
            </a:xfrm>
            <a:custGeom>
              <a:avLst/>
              <a:gdLst/>
              <a:ahLst/>
              <a:cxnLst/>
              <a:rect l="l" t="t" r="r" b="b"/>
              <a:pathLst>
                <a:path w="9475" h="3236" extrusionOk="0">
                  <a:moveTo>
                    <a:pt x="1635" y="0"/>
                  </a:moveTo>
                  <a:cubicBezTo>
                    <a:pt x="735" y="0"/>
                    <a:pt x="1" y="734"/>
                    <a:pt x="1" y="1635"/>
                  </a:cubicBezTo>
                  <a:cubicBezTo>
                    <a:pt x="1" y="2502"/>
                    <a:pt x="735" y="3236"/>
                    <a:pt x="1635" y="3236"/>
                  </a:cubicBezTo>
                  <a:lnTo>
                    <a:pt x="7873" y="3236"/>
                  </a:lnTo>
                  <a:cubicBezTo>
                    <a:pt x="8741" y="3236"/>
                    <a:pt x="9474" y="2502"/>
                    <a:pt x="9474" y="1635"/>
                  </a:cubicBezTo>
                  <a:cubicBezTo>
                    <a:pt x="9474" y="734"/>
                    <a:pt x="8741" y="34"/>
                    <a:pt x="7873"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2286800"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1538775" y="2027725"/>
              <a:ext cx="156800" cy="77575"/>
            </a:xfrm>
            <a:custGeom>
              <a:avLst/>
              <a:gdLst/>
              <a:ahLst/>
              <a:cxnLst/>
              <a:rect l="l" t="t" r="r" b="b"/>
              <a:pathLst>
                <a:path w="6272" h="3103" fill="none" extrusionOk="0">
                  <a:moveTo>
                    <a:pt x="0" y="3103"/>
                  </a:moveTo>
                  <a:cubicBezTo>
                    <a:pt x="0" y="1402"/>
                    <a:pt x="1401" y="1"/>
                    <a:pt x="3136" y="1"/>
                  </a:cubicBezTo>
                  <a:cubicBezTo>
                    <a:pt x="4870" y="1"/>
                    <a:pt x="6271" y="1402"/>
                    <a:pt x="6271"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1571300" y="1510400"/>
              <a:ext cx="231825" cy="516550"/>
            </a:xfrm>
            <a:custGeom>
              <a:avLst/>
              <a:gdLst/>
              <a:ahLst/>
              <a:cxnLst/>
              <a:rect l="l" t="t" r="r" b="b"/>
              <a:pathLst>
                <a:path w="9273" h="20662" extrusionOk="0">
                  <a:moveTo>
                    <a:pt x="7192" y="0"/>
                  </a:moveTo>
                  <a:cubicBezTo>
                    <a:pt x="5730" y="0"/>
                    <a:pt x="4344" y="531"/>
                    <a:pt x="3269" y="1513"/>
                  </a:cubicBezTo>
                  <a:cubicBezTo>
                    <a:pt x="2135" y="2514"/>
                    <a:pt x="1468" y="3982"/>
                    <a:pt x="1034" y="5383"/>
                  </a:cubicBezTo>
                  <a:cubicBezTo>
                    <a:pt x="67" y="8385"/>
                    <a:pt x="0" y="11687"/>
                    <a:pt x="34" y="14823"/>
                  </a:cubicBezTo>
                  <a:cubicBezTo>
                    <a:pt x="34" y="16224"/>
                    <a:pt x="100" y="17591"/>
                    <a:pt x="100" y="18992"/>
                  </a:cubicBezTo>
                  <a:cubicBezTo>
                    <a:pt x="100" y="19843"/>
                    <a:pt x="838" y="20661"/>
                    <a:pt x="1716" y="20661"/>
                  </a:cubicBezTo>
                  <a:cubicBezTo>
                    <a:pt x="1733" y="20661"/>
                    <a:pt x="1751" y="20661"/>
                    <a:pt x="1768" y="20660"/>
                  </a:cubicBezTo>
                  <a:cubicBezTo>
                    <a:pt x="2669" y="20627"/>
                    <a:pt x="3436" y="19926"/>
                    <a:pt x="3436" y="18992"/>
                  </a:cubicBezTo>
                  <a:cubicBezTo>
                    <a:pt x="3436" y="16424"/>
                    <a:pt x="3303" y="13855"/>
                    <a:pt x="3436" y="11253"/>
                  </a:cubicBezTo>
                  <a:cubicBezTo>
                    <a:pt x="3468" y="10561"/>
                    <a:pt x="3558" y="9868"/>
                    <a:pt x="3625" y="9147"/>
                  </a:cubicBezTo>
                  <a:lnTo>
                    <a:pt x="3625" y="9147"/>
                  </a:lnTo>
                  <a:cubicBezTo>
                    <a:pt x="3628" y="9131"/>
                    <a:pt x="3632" y="9110"/>
                    <a:pt x="3636" y="9085"/>
                  </a:cubicBezTo>
                  <a:cubicBezTo>
                    <a:pt x="3636" y="9057"/>
                    <a:pt x="3636" y="9029"/>
                    <a:pt x="3639" y="9001"/>
                  </a:cubicBezTo>
                  <a:lnTo>
                    <a:pt x="3639" y="9001"/>
                  </a:lnTo>
                  <a:cubicBezTo>
                    <a:pt x="3642" y="8977"/>
                    <a:pt x="3643" y="8968"/>
                    <a:pt x="3643" y="8968"/>
                  </a:cubicBezTo>
                  <a:lnTo>
                    <a:pt x="3643" y="8968"/>
                  </a:lnTo>
                  <a:cubicBezTo>
                    <a:pt x="3643" y="8968"/>
                    <a:pt x="3642" y="8975"/>
                    <a:pt x="3640" y="8987"/>
                  </a:cubicBezTo>
                  <a:lnTo>
                    <a:pt x="3640" y="8987"/>
                  </a:lnTo>
                  <a:cubicBezTo>
                    <a:pt x="3644" y="8953"/>
                    <a:pt x="3653" y="8919"/>
                    <a:pt x="3670" y="8885"/>
                  </a:cubicBezTo>
                  <a:cubicBezTo>
                    <a:pt x="3703" y="8718"/>
                    <a:pt x="3703" y="8518"/>
                    <a:pt x="3736" y="8351"/>
                  </a:cubicBezTo>
                  <a:cubicBezTo>
                    <a:pt x="3803" y="7984"/>
                    <a:pt x="3903" y="7584"/>
                    <a:pt x="3970" y="7217"/>
                  </a:cubicBezTo>
                  <a:cubicBezTo>
                    <a:pt x="4070" y="6917"/>
                    <a:pt x="4137" y="6583"/>
                    <a:pt x="4237" y="6250"/>
                  </a:cubicBezTo>
                  <a:cubicBezTo>
                    <a:pt x="4303" y="6116"/>
                    <a:pt x="4337" y="5950"/>
                    <a:pt x="4403" y="5816"/>
                  </a:cubicBezTo>
                  <a:cubicBezTo>
                    <a:pt x="4437" y="5750"/>
                    <a:pt x="4437" y="5683"/>
                    <a:pt x="4470" y="5616"/>
                  </a:cubicBezTo>
                  <a:cubicBezTo>
                    <a:pt x="4508" y="5515"/>
                    <a:pt x="4517" y="5476"/>
                    <a:pt x="4512" y="5476"/>
                  </a:cubicBezTo>
                  <a:cubicBezTo>
                    <a:pt x="4504" y="5476"/>
                    <a:pt x="4457" y="5579"/>
                    <a:pt x="4437" y="5683"/>
                  </a:cubicBezTo>
                  <a:cubicBezTo>
                    <a:pt x="4470" y="5416"/>
                    <a:pt x="4704" y="5116"/>
                    <a:pt x="4837" y="4882"/>
                  </a:cubicBezTo>
                  <a:cubicBezTo>
                    <a:pt x="4904" y="4749"/>
                    <a:pt x="4970" y="4615"/>
                    <a:pt x="5071" y="4515"/>
                  </a:cubicBezTo>
                  <a:cubicBezTo>
                    <a:pt x="5104" y="4449"/>
                    <a:pt x="5137" y="4382"/>
                    <a:pt x="5171" y="4349"/>
                  </a:cubicBezTo>
                  <a:cubicBezTo>
                    <a:pt x="5176" y="4341"/>
                    <a:pt x="5181" y="4333"/>
                    <a:pt x="5186" y="4326"/>
                  </a:cubicBezTo>
                  <a:lnTo>
                    <a:pt x="5186" y="4326"/>
                  </a:lnTo>
                  <a:cubicBezTo>
                    <a:pt x="5375" y="4116"/>
                    <a:pt x="5587" y="3932"/>
                    <a:pt x="5771" y="3748"/>
                  </a:cubicBezTo>
                  <a:lnTo>
                    <a:pt x="5771" y="3748"/>
                  </a:lnTo>
                  <a:cubicBezTo>
                    <a:pt x="5804" y="3723"/>
                    <a:pt x="5838" y="3698"/>
                    <a:pt x="5871" y="3681"/>
                  </a:cubicBezTo>
                  <a:cubicBezTo>
                    <a:pt x="5961" y="3621"/>
                    <a:pt x="6186" y="3561"/>
                    <a:pt x="6279" y="3477"/>
                  </a:cubicBezTo>
                  <a:lnTo>
                    <a:pt x="6279" y="3477"/>
                  </a:lnTo>
                  <a:cubicBezTo>
                    <a:pt x="6299" y="3467"/>
                    <a:pt x="6319" y="3458"/>
                    <a:pt x="6338" y="3448"/>
                  </a:cubicBezTo>
                  <a:cubicBezTo>
                    <a:pt x="6505" y="3415"/>
                    <a:pt x="6672" y="3381"/>
                    <a:pt x="6838" y="3348"/>
                  </a:cubicBezTo>
                  <a:lnTo>
                    <a:pt x="7572" y="3348"/>
                  </a:lnTo>
                  <a:cubicBezTo>
                    <a:pt x="7604" y="3350"/>
                    <a:pt x="7635" y="3351"/>
                    <a:pt x="7667" y="3351"/>
                  </a:cubicBezTo>
                  <a:cubicBezTo>
                    <a:pt x="8499" y="3351"/>
                    <a:pt x="9272" y="2516"/>
                    <a:pt x="9240" y="1680"/>
                  </a:cubicBezTo>
                  <a:cubicBezTo>
                    <a:pt x="9173" y="746"/>
                    <a:pt x="8506" y="79"/>
                    <a:pt x="7572" y="12"/>
                  </a:cubicBezTo>
                  <a:cubicBezTo>
                    <a:pt x="7445" y="4"/>
                    <a:pt x="7318" y="0"/>
                    <a:pt x="719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1547100" y="1968525"/>
              <a:ext cx="140125" cy="60050"/>
            </a:xfrm>
            <a:custGeom>
              <a:avLst/>
              <a:gdLst/>
              <a:ahLst/>
              <a:cxnLst/>
              <a:rect l="l" t="t" r="r" b="b"/>
              <a:pathLst>
                <a:path w="5605" h="2402" extrusionOk="0">
                  <a:moveTo>
                    <a:pt x="1202" y="0"/>
                  </a:moveTo>
                  <a:cubicBezTo>
                    <a:pt x="535" y="0"/>
                    <a:pt x="1" y="534"/>
                    <a:pt x="1" y="1201"/>
                  </a:cubicBezTo>
                  <a:cubicBezTo>
                    <a:pt x="1" y="1868"/>
                    <a:pt x="535" y="2402"/>
                    <a:pt x="1202" y="2402"/>
                  </a:cubicBezTo>
                  <a:lnTo>
                    <a:pt x="4404" y="2402"/>
                  </a:lnTo>
                  <a:cubicBezTo>
                    <a:pt x="5038" y="2402"/>
                    <a:pt x="5605" y="1868"/>
                    <a:pt x="5605" y="1201"/>
                  </a:cubicBezTo>
                  <a:cubicBezTo>
                    <a:pt x="5605" y="534"/>
                    <a:pt x="5038" y="0"/>
                    <a:pt x="4404"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1717225" y="1448150"/>
              <a:ext cx="215175" cy="215175"/>
            </a:xfrm>
            <a:custGeom>
              <a:avLst/>
              <a:gdLst/>
              <a:ahLst/>
              <a:cxnLst/>
              <a:rect l="l" t="t" r="r" b="b"/>
              <a:pathLst>
                <a:path w="8607"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2662075" y="2027725"/>
              <a:ext cx="155975" cy="77575"/>
            </a:xfrm>
            <a:custGeom>
              <a:avLst/>
              <a:gdLst/>
              <a:ahLst/>
              <a:cxnLst/>
              <a:rect l="l" t="t" r="r" b="b"/>
              <a:pathLst>
                <a:path w="6239" h="3103" fill="none" extrusionOk="0">
                  <a:moveTo>
                    <a:pt x="6238" y="3103"/>
                  </a:moveTo>
                  <a:cubicBezTo>
                    <a:pt x="6238" y="1402"/>
                    <a:pt x="4837" y="1"/>
                    <a:pt x="3136" y="1"/>
                  </a:cubicBezTo>
                  <a:cubicBezTo>
                    <a:pt x="1401" y="1"/>
                    <a:pt x="0" y="1402"/>
                    <a:pt x="0"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2554500" y="1510425"/>
              <a:ext cx="232675" cy="516525"/>
            </a:xfrm>
            <a:custGeom>
              <a:avLst/>
              <a:gdLst/>
              <a:ahLst/>
              <a:cxnLst/>
              <a:rect l="l" t="t" r="r" b="b"/>
              <a:pathLst>
                <a:path w="9307" h="20661" extrusionOk="0">
                  <a:moveTo>
                    <a:pt x="2439" y="3373"/>
                  </a:moveTo>
                  <a:cubicBezTo>
                    <a:pt x="2479" y="3386"/>
                    <a:pt x="2524" y="3396"/>
                    <a:pt x="2558" y="3396"/>
                  </a:cubicBezTo>
                  <a:cubicBezTo>
                    <a:pt x="2580" y="3396"/>
                    <a:pt x="2596" y="3392"/>
                    <a:pt x="2602" y="3380"/>
                  </a:cubicBezTo>
                  <a:cubicBezTo>
                    <a:pt x="2602" y="3380"/>
                    <a:pt x="2536" y="3377"/>
                    <a:pt x="2439" y="3373"/>
                  </a:cubicBezTo>
                  <a:close/>
                  <a:moveTo>
                    <a:pt x="3024" y="3510"/>
                  </a:moveTo>
                  <a:lnTo>
                    <a:pt x="3024" y="3510"/>
                  </a:lnTo>
                  <a:cubicBezTo>
                    <a:pt x="3068" y="3545"/>
                    <a:pt x="3119" y="3563"/>
                    <a:pt x="3156" y="3570"/>
                  </a:cubicBezTo>
                  <a:lnTo>
                    <a:pt x="3156" y="3570"/>
                  </a:lnTo>
                  <a:cubicBezTo>
                    <a:pt x="3126" y="3553"/>
                    <a:pt x="3068" y="3534"/>
                    <a:pt x="3024" y="3510"/>
                  </a:cubicBezTo>
                  <a:close/>
                  <a:moveTo>
                    <a:pt x="2051" y="1"/>
                  </a:moveTo>
                  <a:cubicBezTo>
                    <a:pt x="1935" y="1"/>
                    <a:pt x="1818" y="4"/>
                    <a:pt x="1702" y="11"/>
                  </a:cubicBezTo>
                  <a:cubicBezTo>
                    <a:pt x="834" y="78"/>
                    <a:pt x="0" y="745"/>
                    <a:pt x="34" y="1679"/>
                  </a:cubicBezTo>
                  <a:cubicBezTo>
                    <a:pt x="66" y="2515"/>
                    <a:pt x="717" y="3350"/>
                    <a:pt x="1601" y="3350"/>
                  </a:cubicBezTo>
                  <a:cubicBezTo>
                    <a:pt x="1634" y="3350"/>
                    <a:pt x="1668" y="3349"/>
                    <a:pt x="1702" y="3347"/>
                  </a:cubicBezTo>
                  <a:cubicBezTo>
                    <a:pt x="1773" y="3347"/>
                    <a:pt x="2200" y="3364"/>
                    <a:pt x="2439" y="3373"/>
                  </a:cubicBezTo>
                  <a:lnTo>
                    <a:pt x="2439" y="3373"/>
                  </a:lnTo>
                  <a:cubicBezTo>
                    <a:pt x="2380" y="3355"/>
                    <a:pt x="2335" y="3331"/>
                    <a:pt x="2370" y="3331"/>
                  </a:cubicBezTo>
                  <a:cubicBezTo>
                    <a:pt x="2386" y="3331"/>
                    <a:pt x="2417" y="3335"/>
                    <a:pt x="2469" y="3347"/>
                  </a:cubicBezTo>
                  <a:cubicBezTo>
                    <a:pt x="2535" y="3380"/>
                    <a:pt x="2602" y="3380"/>
                    <a:pt x="2669" y="3380"/>
                  </a:cubicBezTo>
                  <a:cubicBezTo>
                    <a:pt x="2790" y="3429"/>
                    <a:pt x="2894" y="3460"/>
                    <a:pt x="3005" y="3498"/>
                  </a:cubicBezTo>
                  <a:lnTo>
                    <a:pt x="3005" y="3498"/>
                  </a:lnTo>
                  <a:cubicBezTo>
                    <a:pt x="3011" y="3502"/>
                    <a:pt x="3018" y="3506"/>
                    <a:pt x="3024" y="3510"/>
                  </a:cubicBezTo>
                  <a:lnTo>
                    <a:pt x="3024" y="3510"/>
                  </a:lnTo>
                  <a:cubicBezTo>
                    <a:pt x="3021" y="3507"/>
                    <a:pt x="3018" y="3505"/>
                    <a:pt x="3014" y="3502"/>
                  </a:cubicBezTo>
                  <a:lnTo>
                    <a:pt x="3014" y="3502"/>
                  </a:lnTo>
                  <a:cubicBezTo>
                    <a:pt x="3054" y="3515"/>
                    <a:pt x="3094" y="3530"/>
                    <a:pt x="3136" y="3547"/>
                  </a:cubicBezTo>
                  <a:cubicBezTo>
                    <a:pt x="3218" y="3561"/>
                    <a:pt x="3221" y="3574"/>
                    <a:pt x="3191" y="3574"/>
                  </a:cubicBezTo>
                  <a:cubicBezTo>
                    <a:pt x="3182" y="3574"/>
                    <a:pt x="3170" y="3573"/>
                    <a:pt x="3156" y="3570"/>
                  </a:cubicBezTo>
                  <a:lnTo>
                    <a:pt x="3156" y="3570"/>
                  </a:lnTo>
                  <a:cubicBezTo>
                    <a:pt x="3161" y="3574"/>
                    <a:pt x="3166" y="3577"/>
                    <a:pt x="3169" y="3580"/>
                  </a:cubicBezTo>
                  <a:cubicBezTo>
                    <a:pt x="3269" y="3614"/>
                    <a:pt x="3369" y="3680"/>
                    <a:pt x="3469" y="3747"/>
                  </a:cubicBezTo>
                  <a:cubicBezTo>
                    <a:pt x="3471" y="3748"/>
                    <a:pt x="3472" y="3748"/>
                    <a:pt x="3473" y="3749"/>
                  </a:cubicBezTo>
                  <a:lnTo>
                    <a:pt x="3473" y="3749"/>
                  </a:lnTo>
                  <a:cubicBezTo>
                    <a:pt x="3481" y="3758"/>
                    <a:pt x="3491" y="3768"/>
                    <a:pt x="3503" y="3780"/>
                  </a:cubicBezTo>
                  <a:cubicBezTo>
                    <a:pt x="3603" y="3881"/>
                    <a:pt x="3736" y="3947"/>
                    <a:pt x="3836" y="4081"/>
                  </a:cubicBezTo>
                  <a:cubicBezTo>
                    <a:pt x="3936" y="4180"/>
                    <a:pt x="4002" y="4279"/>
                    <a:pt x="4100" y="4378"/>
                  </a:cubicBezTo>
                  <a:lnTo>
                    <a:pt x="4100" y="4378"/>
                  </a:lnTo>
                  <a:cubicBezTo>
                    <a:pt x="4113" y="4401"/>
                    <a:pt x="4125" y="4424"/>
                    <a:pt x="4137" y="4448"/>
                  </a:cubicBezTo>
                  <a:cubicBezTo>
                    <a:pt x="4337" y="4714"/>
                    <a:pt x="4470" y="4981"/>
                    <a:pt x="4604" y="5282"/>
                  </a:cubicBezTo>
                  <a:cubicBezTo>
                    <a:pt x="4642" y="5339"/>
                    <a:pt x="4680" y="5407"/>
                    <a:pt x="4718" y="5480"/>
                  </a:cubicBezTo>
                  <a:lnTo>
                    <a:pt x="4718" y="5480"/>
                  </a:lnTo>
                  <a:cubicBezTo>
                    <a:pt x="4722" y="5496"/>
                    <a:pt x="4728" y="5518"/>
                    <a:pt x="4737" y="5548"/>
                  </a:cubicBezTo>
                  <a:cubicBezTo>
                    <a:pt x="4770" y="5615"/>
                    <a:pt x="4804" y="5648"/>
                    <a:pt x="4804" y="5715"/>
                  </a:cubicBezTo>
                  <a:cubicBezTo>
                    <a:pt x="4937" y="6049"/>
                    <a:pt x="5037" y="6382"/>
                    <a:pt x="5137" y="6749"/>
                  </a:cubicBezTo>
                  <a:cubicBezTo>
                    <a:pt x="5337" y="7416"/>
                    <a:pt x="5471" y="8117"/>
                    <a:pt x="5571" y="8817"/>
                  </a:cubicBezTo>
                  <a:cubicBezTo>
                    <a:pt x="5604" y="8917"/>
                    <a:pt x="5604" y="9018"/>
                    <a:pt x="5638" y="9084"/>
                  </a:cubicBezTo>
                  <a:cubicBezTo>
                    <a:pt x="5647" y="9166"/>
                    <a:pt x="5648" y="9196"/>
                    <a:pt x="5646" y="9196"/>
                  </a:cubicBezTo>
                  <a:cubicBezTo>
                    <a:pt x="5640" y="9196"/>
                    <a:pt x="5604" y="8984"/>
                    <a:pt x="5604" y="8984"/>
                  </a:cubicBezTo>
                  <a:lnTo>
                    <a:pt x="5604" y="8984"/>
                  </a:lnTo>
                  <a:cubicBezTo>
                    <a:pt x="5571" y="9118"/>
                    <a:pt x="5638" y="9351"/>
                    <a:pt x="5671" y="9518"/>
                  </a:cubicBezTo>
                  <a:cubicBezTo>
                    <a:pt x="5704" y="9918"/>
                    <a:pt x="5738" y="10318"/>
                    <a:pt x="5771" y="10719"/>
                  </a:cubicBezTo>
                  <a:cubicBezTo>
                    <a:pt x="5871" y="12186"/>
                    <a:pt x="5905" y="13654"/>
                    <a:pt x="5905" y="15122"/>
                  </a:cubicBezTo>
                  <a:cubicBezTo>
                    <a:pt x="5871" y="16423"/>
                    <a:pt x="5838" y="17690"/>
                    <a:pt x="5838" y="18991"/>
                  </a:cubicBezTo>
                  <a:cubicBezTo>
                    <a:pt x="5838" y="19842"/>
                    <a:pt x="6576" y="20660"/>
                    <a:pt x="7453" y="20660"/>
                  </a:cubicBezTo>
                  <a:cubicBezTo>
                    <a:pt x="7471" y="20660"/>
                    <a:pt x="7488" y="20660"/>
                    <a:pt x="7506" y="20659"/>
                  </a:cubicBezTo>
                  <a:cubicBezTo>
                    <a:pt x="8406" y="20626"/>
                    <a:pt x="9174" y="19925"/>
                    <a:pt x="9174" y="18991"/>
                  </a:cubicBezTo>
                  <a:cubicBezTo>
                    <a:pt x="9174" y="16223"/>
                    <a:pt x="9307" y="13487"/>
                    <a:pt x="9107" y="10719"/>
                  </a:cubicBezTo>
                  <a:cubicBezTo>
                    <a:pt x="8907" y="7683"/>
                    <a:pt x="8440" y="4181"/>
                    <a:pt x="6305" y="1812"/>
                  </a:cubicBezTo>
                  <a:cubicBezTo>
                    <a:pt x="5217" y="632"/>
                    <a:pt x="3638" y="1"/>
                    <a:pt x="2051"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2670400" y="1968525"/>
              <a:ext cx="139300" cy="60050"/>
            </a:xfrm>
            <a:custGeom>
              <a:avLst/>
              <a:gdLst/>
              <a:ahLst/>
              <a:cxnLst/>
              <a:rect l="l" t="t" r="r" b="b"/>
              <a:pathLst>
                <a:path w="5572" h="2402" extrusionOk="0">
                  <a:moveTo>
                    <a:pt x="1202" y="0"/>
                  </a:moveTo>
                  <a:cubicBezTo>
                    <a:pt x="535" y="0"/>
                    <a:pt x="1" y="534"/>
                    <a:pt x="1" y="1201"/>
                  </a:cubicBezTo>
                  <a:cubicBezTo>
                    <a:pt x="1" y="1868"/>
                    <a:pt x="535" y="2402"/>
                    <a:pt x="1202" y="2402"/>
                  </a:cubicBezTo>
                  <a:lnTo>
                    <a:pt x="4371" y="2402"/>
                  </a:lnTo>
                  <a:cubicBezTo>
                    <a:pt x="5038" y="2402"/>
                    <a:pt x="5572" y="1868"/>
                    <a:pt x="5572" y="1201"/>
                  </a:cubicBezTo>
                  <a:cubicBezTo>
                    <a:pt x="5572" y="534"/>
                    <a:pt x="5038" y="0"/>
                    <a:pt x="4371"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2425225" y="1448150"/>
              <a:ext cx="215200" cy="215175"/>
            </a:xfrm>
            <a:custGeom>
              <a:avLst/>
              <a:gdLst/>
              <a:ahLst/>
              <a:cxnLst/>
              <a:rect l="l" t="t" r="r" b="b"/>
              <a:pathLst>
                <a:path w="8608"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1774775" y="1033675"/>
              <a:ext cx="78400" cy="45900"/>
            </a:xfrm>
            <a:custGeom>
              <a:avLst/>
              <a:gdLst/>
              <a:ahLst/>
              <a:cxnLst/>
              <a:rect l="l" t="t" r="r" b="b"/>
              <a:pathLst>
                <a:path w="3136" h="1836" extrusionOk="0">
                  <a:moveTo>
                    <a:pt x="901" y="1"/>
                  </a:moveTo>
                  <a:cubicBezTo>
                    <a:pt x="401" y="1"/>
                    <a:pt x="0" y="401"/>
                    <a:pt x="0" y="935"/>
                  </a:cubicBezTo>
                  <a:cubicBezTo>
                    <a:pt x="0" y="1435"/>
                    <a:pt x="401" y="1835"/>
                    <a:pt x="901" y="1835"/>
                  </a:cubicBezTo>
                  <a:lnTo>
                    <a:pt x="2202" y="1835"/>
                  </a:lnTo>
                  <a:cubicBezTo>
                    <a:pt x="2702" y="1835"/>
                    <a:pt x="3136" y="1435"/>
                    <a:pt x="3136" y="935"/>
                  </a:cubicBezTo>
                  <a:cubicBezTo>
                    <a:pt x="3136" y="401"/>
                    <a:pt x="2702"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1816475" y="903600"/>
              <a:ext cx="67575" cy="306075"/>
            </a:xfrm>
            <a:custGeom>
              <a:avLst/>
              <a:gdLst/>
              <a:ahLst/>
              <a:cxnLst/>
              <a:rect l="l" t="t" r="r" b="b"/>
              <a:pathLst>
                <a:path w="2703" h="12243" extrusionOk="0">
                  <a:moveTo>
                    <a:pt x="1335" y="0"/>
                  </a:moveTo>
                  <a:cubicBezTo>
                    <a:pt x="601" y="0"/>
                    <a:pt x="0" y="600"/>
                    <a:pt x="0" y="1368"/>
                  </a:cubicBezTo>
                  <a:lnTo>
                    <a:pt x="0" y="10908"/>
                  </a:lnTo>
                  <a:cubicBezTo>
                    <a:pt x="0" y="11642"/>
                    <a:pt x="601" y="12242"/>
                    <a:pt x="1335" y="12242"/>
                  </a:cubicBezTo>
                  <a:cubicBezTo>
                    <a:pt x="2102" y="12242"/>
                    <a:pt x="2702" y="11642"/>
                    <a:pt x="2702" y="10908"/>
                  </a:cubicBezTo>
                  <a:lnTo>
                    <a:pt x="2702" y="1368"/>
                  </a:lnTo>
                  <a:cubicBezTo>
                    <a:pt x="2702" y="600"/>
                    <a:pt x="2102"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2504450" y="1033675"/>
              <a:ext cx="78425" cy="45900"/>
            </a:xfrm>
            <a:custGeom>
              <a:avLst/>
              <a:gdLst/>
              <a:ahLst/>
              <a:cxnLst/>
              <a:rect l="l" t="t" r="r" b="b"/>
              <a:pathLst>
                <a:path w="3137" h="1836" extrusionOk="0">
                  <a:moveTo>
                    <a:pt x="902" y="1"/>
                  </a:moveTo>
                  <a:cubicBezTo>
                    <a:pt x="401" y="1"/>
                    <a:pt x="1" y="401"/>
                    <a:pt x="1" y="935"/>
                  </a:cubicBezTo>
                  <a:cubicBezTo>
                    <a:pt x="1" y="1435"/>
                    <a:pt x="401" y="1835"/>
                    <a:pt x="902" y="1835"/>
                  </a:cubicBezTo>
                  <a:lnTo>
                    <a:pt x="2202" y="1835"/>
                  </a:lnTo>
                  <a:cubicBezTo>
                    <a:pt x="2703" y="1835"/>
                    <a:pt x="3136" y="1435"/>
                    <a:pt x="3136" y="935"/>
                  </a:cubicBezTo>
                  <a:cubicBezTo>
                    <a:pt x="3136" y="401"/>
                    <a:pt x="2703"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2472775" y="903600"/>
              <a:ext cx="68400" cy="306075"/>
            </a:xfrm>
            <a:custGeom>
              <a:avLst/>
              <a:gdLst/>
              <a:ahLst/>
              <a:cxnLst/>
              <a:rect l="l" t="t" r="r" b="b"/>
              <a:pathLst>
                <a:path w="2736" h="12243" extrusionOk="0">
                  <a:moveTo>
                    <a:pt x="1368" y="0"/>
                  </a:moveTo>
                  <a:cubicBezTo>
                    <a:pt x="601" y="0"/>
                    <a:pt x="0" y="600"/>
                    <a:pt x="0" y="1368"/>
                  </a:cubicBezTo>
                  <a:lnTo>
                    <a:pt x="0" y="10908"/>
                  </a:lnTo>
                  <a:cubicBezTo>
                    <a:pt x="0" y="11642"/>
                    <a:pt x="601" y="12242"/>
                    <a:pt x="1368" y="12242"/>
                  </a:cubicBezTo>
                  <a:cubicBezTo>
                    <a:pt x="2135" y="12242"/>
                    <a:pt x="2736" y="11642"/>
                    <a:pt x="2736" y="10908"/>
                  </a:cubicBezTo>
                  <a:lnTo>
                    <a:pt x="2736" y="1368"/>
                  </a:lnTo>
                  <a:cubicBezTo>
                    <a:pt x="2736" y="600"/>
                    <a:pt x="2135" y="0"/>
                    <a:pt x="1368"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2161725" y="535825"/>
              <a:ext cx="33375" cy="266050"/>
            </a:xfrm>
            <a:custGeom>
              <a:avLst/>
              <a:gdLst/>
              <a:ahLst/>
              <a:cxnLst/>
              <a:rect l="l" t="t" r="r" b="b"/>
              <a:pathLst>
                <a:path w="1335" h="10642" extrusionOk="0">
                  <a:moveTo>
                    <a:pt x="667" y="1"/>
                  </a:moveTo>
                  <a:cubicBezTo>
                    <a:pt x="300" y="1"/>
                    <a:pt x="0" y="301"/>
                    <a:pt x="0" y="668"/>
                  </a:cubicBezTo>
                  <a:lnTo>
                    <a:pt x="0" y="9974"/>
                  </a:lnTo>
                  <a:cubicBezTo>
                    <a:pt x="0" y="10341"/>
                    <a:pt x="300" y="10641"/>
                    <a:pt x="667" y="10641"/>
                  </a:cubicBezTo>
                  <a:cubicBezTo>
                    <a:pt x="1034" y="10641"/>
                    <a:pt x="1334" y="10341"/>
                    <a:pt x="1334" y="9974"/>
                  </a:cubicBezTo>
                  <a:lnTo>
                    <a:pt x="1334" y="668"/>
                  </a:lnTo>
                  <a:cubicBezTo>
                    <a:pt x="1334" y="301"/>
                    <a:pt x="1034" y="1"/>
                    <a:pt x="667"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2136700" y="491625"/>
              <a:ext cx="83425" cy="83425"/>
            </a:xfrm>
            <a:custGeom>
              <a:avLst/>
              <a:gdLst/>
              <a:ahLst/>
              <a:cxnLst/>
              <a:rect l="l" t="t" r="r" b="b"/>
              <a:pathLst>
                <a:path w="3337" h="3337" extrusionOk="0">
                  <a:moveTo>
                    <a:pt x="1668" y="1"/>
                  </a:moveTo>
                  <a:cubicBezTo>
                    <a:pt x="768" y="1"/>
                    <a:pt x="0" y="734"/>
                    <a:pt x="0" y="1668"/>
                  </a:cubicBezTo>
                  <a:cubicBezTo>
                    <a:pt x="0" y="2602"/>
                    <a:pt x="768" y="3336"/>
                    <a:pt x="1668" y="3336"/>
                  </a:cubicBezTo>
                  <a:cubicBezTo>
                    <a:pt x="2602" y="3336"/>
                    <a:pt x="3336" y="2602"/>
                    <a:pt x="3336" y="1668"/>
                  </a:cubicBezTo>
                  <a:cubicBezTo>
                    <a:pt x="3336" y="734"/>
                    <a:pt x="2602" y="1"/>
                    <a:pt x="1668"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2055800" y="705125"/>
              <a:ext cx="245200" cy="244350"/>
            </a:xfrm>
            <a:custGeom>
              <a:avLst/>
              <a:gdLst/>
              <a:ahLst/>
              <a:cxnLst/>
              <a:rect l="l" t="t" r="r" b="b"/>
              <a:pathLst>
                <a:path w="9808" h="9774" extrusionOk="0">
                  <a:moveTo>
                    <a:pt x="4904" y="0"/>
                  </a:moveTo>
                  <a:cubicBezTo>
                    <a:pt x="2202" y="0"/>
                    <a:pt x="1" y="2168"/>
                    <a:pt x="1" y="4870"/>
                  </a:cubicBezTo>
                  <a:cubicBezTo>
                    <a:pt x="1" y="7605"/>
                    <a:pt x="2202" y="9774"/>
                    <a:pt x="4904" y="9774"/>
                  </a:cubicBezTo>
                  <a:cubicBezTo>
                    <a:pt x="7606" y="9774"/>
                    <a:pt x="9808" y="7605"/>
                    <a:pt x="9808" y="4870"/>
                  </a:cubicBezTo>
                  <a:cubicBezTo>
                    <a:pt x="9808" y="2168"/>
                    <a:pt x="7606" y="0"/>
                    <a:pt x="49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1855675" y="809350"/>
              <a:ext cx="645475" cy="494550"/>
            </a:xfrm>
            <a:custGeom>
              <a:avLst/>
              <a:gdLst/>
              <a:ahLst/>
              <a:cxnLst/>
              <a:rect l="l" t="t" r="r" b="b"/>
              <a:pathLst>
                <a:path w="25819" h="19782" extrusionOk="0">
                  <a:moveTo>
                    <a:pt x="4737" y="1"/>
                  </a:moveTo>
                  <a:cubicBezTo>
                    <a:pt x="2102" y="1"/>
                    <a:pt x="0" y="2136"/>
                    <a:pt x="0" y="4737"/>
                  </a:cubicBezTo>
                  <a:lnTo>
                    <a:pt x="0" y="15045"/>
                  </a:lnTo>
                  <a:cubicBezTo>
                    <a:pt x="0" y="17647"/>
                    <a:pt x="2102" y="19782"/>
                    <a:pt x="4737" y="19782"/>
                  </a:cubicBezTo>
                  <a:lnTo>
                    <a:pt x="21115" y="19782"/>
                  </a:lnTo>
                  <a:cubicBezTo>
                    <a:pt x="23717" y="19782"/>
                    <a:pt x="25818" y="17647"/>
                    <a:pt x="25818" y="15045"/>
                  </a:cubicBezTo>
                  <a:lnTo>
                    <a:pt x="25818" y="4737"/>
                  </a:lnTo>
                  <a:cubicBezTo>
                    <a:pt x="25818" y="2136"/>
                    <a:pt x="23717" y="1"/>
                    <a:pt x="21115"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1992425" y="1132925"/>
              <a:ext cx="371950" cy="80900"/>
            </a:xfrm>
            <a:custGeom>
              <a:avLst/>
              <a:gdLst/>
              <a:ahLst/>
              <a:cxnLst/>
              <a:rect l="l" t="t" r="r" b="b"/>
              <a:pathLst>
                <a:path w="14878" h="3236" extrusionOk="0">
                  <a:moveTo>
                    <a:pt x="1635" y="0"/>
                  </a:moveTo>
                  <a:cubicBezTo>
                    <a:pt x="734" y="0"/>
                    <a:pt x="1" y="734"/>
                    <a:pt x="1" y="1601"/>
                  </a:cubicBezTo>
                  <a:cubicBezTo>
                    <a:pt x="1" y="2502"/>
                    <a:pt x="734" y="3236"/>
                    <a:pt x="1635" y="3236"/>
                  </a:cubicBezTo>
                  <a:lnTo>
                    <a:pt x="13277" y="3236"/>
                  </a:lnTo>
                  <a:cubicBezTo>
                    <a:pt x="14144" y="3236"/>
                    <a:pt x="14878" y="2502"/>
                    <a:pt x="14878" y="1601"/>
                  </a:cubicBezTo>
                  <a:cubicBezTo>
                    <a:pt x="14878" y="734"/>
                    <a:pt x="14144" y="0"/>
                    <a:pt x="1327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1975750" y="949450"/>
              <a:ext cx="135125" cy="135125"/>
            </a:xfrm>
            <a:custGeom>
              <a:avLst/>
              <a:gdLst/>
              <a:ahLst/>
              <a:cxnLst/>
              <a:rect l="l" t="t" r="r" b="b"/>
              <a:pathLst>
                <a:path w="5405" h="5405" extrusionOk="0">
                  <a:moveTo>
                    <a:pt x="2702" y="1"/>
                  </a:moveTo>
                  <a:cubicBezTo>
                    <a:pt x="1201" y="1"/>
                    <a:pt x="0" y="1235"/>
                    <a:pt x="0" y="2703"/>
                  </a:cubicBezTo>
                  <a:cubicBezTo>
                    <a:pt x="0"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2013275"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2246775" y="949450"/>
              <a:ext cx="135125" cy="135125"/>
            </a:xfrm>
            <a:custGeom>
              <a:avLst/>
              <a:gdLst/>
              <a:ahLst/>
              <a:cxnLst/>
              <a:rect l="l" t="t" r="r" b="b"/>
              <a:pathLst>
                <a:path w="5405" h="5405" extrusionOk="0">
                  <a:moveTo>
                    <a:pt x="2702" y="1"/>
                  </a:moveTo>
                  <a:cubicBezTo>
                    <a:pt x="1201" y="1"/>
                    <a:pt x="1" y="1235"/>
                    <a:pt x="1" y="2703"/>
                  </a:cubicBezTo>
                  <a:cubicBezTo>
                    <a:pt x="1"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2284300"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1984925" y="881075"/>
              <a:ext cx="389475" cy="40050"/>
            </a:xfrm>
            <a:custGeom>
              <a:avLst/>
              <a:gdLst/>
              <a:ahLst/>
              <a:cxnLst/>
              <a:rect l="l" t="t" r="r" b="b"/>
              <a:pathLst>
                <a:path w="15579" h="1602" extrusionOk="0">
                  <a:moveTo>
                    <a:pt x="801" y="0"/>
                  </a:moveTo>
                  <a:cubicBezTo>
                    <a:pt x="334" y="0"/>
                    <a:pt x="0" y="334"/>
                    <a:pt x="0" y="801"/>
                  </a:cubicBezTo>
                  <a:cubicBezTo>
                    <a:pt x="0" y="1235"/>
                    <a:pt x="334" y="1602"/>
                    <a:pt x="801" y="1602"/>
                  </a:cubicBezTo>
                  <a:lnTo>
                    <a:pt x="14778" y="1602"/>
                  </a:lnTo>
                  <a:cubicBezTo>
                    <a:pt x="15245" y="1602"/>
                    <a:pt x="15578" y="1235"/>
                    <a:pt x="15578" y="801"/>
                  </a:cubicBezTo>
                  <a:cubicBezTo>
                    <a:pt x="15578" y="334"/>
                    <a:pt x="15245" y="0"/>
                    <a:pt x="14778"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1820650" y="1393100"/>
              <a:ext cx="705525" cy="793925"/>
            </a:xfrm>
            <a:custGeom>
              <a:avLst/>
              <a:gdLst/>
              <a:ahLst/>
              <a:cxnLst/>
              <a:rect l="l" t="t" r="r" b="b"/>
              <a:pathLst>
                <a:path w="28221" h="31757" extrusionOk="0">
                  <a:moveTo>
                    <a:pt x="3402" y="1"/>
                  </a:moveTo>
                  <a:cubicBezTo>
                    <a:pt x="1534" y="1"/>
                    <a:pt x="0" y="1502"/>
                    <a:pt x="0" y="3370"/>
                  </a:cubicBezTo>
                  <a:lnTo>
                    <a:pt x="0" y="28354"/>
                  </a:lnTo>
                  <a:cubicBezTo>
                    <a:pt x="0" y="30222"/>
                    <a:pt x="1534" y="31757"/>
                    <a:pt x="3402" y="31757"/>
                  </a:cubicBezTo>
                  <a:lnTo>
                    <a:pt x="24851" y="31757"/>
                  </a:lnTo>
                  <a:cubicBezTo>
                    <a:pt x="26719" y="31757"/>
                    <a:pt x="28220" y="30222"/>
                    <a:pt x="28220" y="28354"/>
                  </a:cubicBezTo>
                  <a:lnTo>
                    <a:pt x="28220" y="3370"/>
                  </a:lnTo>
                  <a:cubicBezTo>
                    <a:pt x="28220" y="1502"/>
                    <a:pt x="26719" y="1"/>
                    <a:pt x="24851"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1926550" y="1512350"/>
              <a:ext cx="493700" cy="555425"/>
            </a:xfrm>
            <a:custGeom>
              <a:avLst/>
              <a:gdLst/>
              <a:ahLst/>
              <a:cxnLst/>
              <a:rect l="l" t="t" r="r" b="b"/>
              <a:pathLst>
                <a:path w="19748" h="22217" extrusionOk="0">
                  <a:moveTo>
                    <a:pt x="2369" y="1"/>
                  </a:moveTo>
                  <a:cubicBezTo>
                    <a:pt x="1068" y="1"/>
                    <a:pt x="0" y="1035"/>
                    <a:pt x="0" y="2336"/>
                  </a:cubicBezTo>
                  <a:lnTo>
                    <a:pt x="0" y="19848"/>
                  </a:lnTo>
                  <a:cubicBezTo>
                    <a:pt x="0" y="21149"/>
                    <a:pt x="1068" y="22217"/>
                    <a:pt x="2369" y="22217"/>
                  </a:cubicBezTo>
                  <a:lnTo>
                    <a:pt x="17379" y="22217"/>
                  </a:lnTo>
                  <a:cubicBezTo>
                    <a:pt x="18680" y="22217"/>
                    <a:pt x="19748" y="21149"/>
                    <a:pt x="19748" y="19848"/>
                  </a:cubicBezTo>
                  <a:lnTo>
                    <a:pt x="19748" y="2336"/>
                  </a:lnTo>
                  <a:cubicBezTo>
                    <a:pt x="19748" y="1035"/>
                    <a:pt x="18680" y="1"/>
                    <a:pt x="17379"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2021625" y="1575725"/>
              <a:ext cx="315250" cy="220200"/>
            </a:xfrm>
            <a:custGeom>
              <a:avLst/>
              <a:gdLst/>
              <a:ahLst/>
              <a:cxnLst/>
              <a:rect l="l" t="t" r="r" b="b"/>
              <a:pathLst>
                <a:path w="12610" h="8808" extrusionOk="0">
                  <a:moveTo>
                    <a:pt x="6305" y="1"/>
                  </a:moveTo>
                  <a:cubicBezTo>
                    <a:pt x="2835" y="1"/>
                    <a:pt x="0" y="1969"/>
                    <a:pt x="0" y="4404"/>
                  </a:cubicBezTo>
                  <a:cubicBezTo>
                    <a:pt x="0" y="6839"/>
                    <a:pt x="2835" y="8807"/>
                    <a:pt x="6305" y="8807"/>
                  </a:cubicBezTo>
                  <a:cubicBezTo>
                    <a:pt x="9807" y="8807"/>
                    <a:pt x="12609" y="6839"/>
                    <a:pt x="12609" y="4404"/>
                  </a:cubicBezTo>
                  <a:cubicBezTo>
                    <a:pt x="12609" y="1969"/>
                    <a:pt x="9807" y="1"/>
                    <a:pt x="6305"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2100850" y="1630775"/>
              <a:ext cx="157625" cy="110100"/>
            </a:xfrm>
            <a:custGeom>
              <a:avLst/>
              <a:gdLst/>
              <a:ahLst/>
              <a:cxnLst/>
              <a:rect l="l" t="t" r="r" b="b"/>
              <a:pathLst>
                <a:path w="6305" h="4404" extrusionOk="0">
                  <a:moveTo>
                    <a:pt x="3136" y="1"/>
                  </a:moveTo>
                  <a:cubicBezTo>
                    <a:pt x="1401" y="1"/>
                    <a:pt x="0" y="968"/>
                    <a:pt x="0" y="2202"/>
                  </a:cubicBezTo>
                  <a:cubicBezTo>
                    <a:pt x="0" y="3436"/>
                    <a:pt x="1401" y="4404"/>
                    <a:pt x="3136" y="4404"/>
                  </a:cubicBezTo>
                  <a:cubicBezTo>
                    <a:pt x="4870" y="4404"/>
                    <a:pt x="6305" y="3436"/>
                    <a:pt x="6305" y="2202"/>
                  </a:cubicBezTo>
                  <a:cubicBezTo>
                    <a:pt x="6305" y="968"/>
                    <a:pt x="4870" y="1"/>
                    <a:pt x="3136"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2001600" y="1831750"/>
              <a:ext cx="354450" cy="19200"/>
            </a:xfrm>
            <a:custGeom>
              <a:avLst/>
              <a:gdLst/>
              <a:ahLst/>
              <a:cxnLst/>
              <a:rect l="l" t="t" r="r" b="b"/>
              <a:pathLst>
                <a:path w="14178" h="768" extrusionOk="0">
                  <a:moveTo>
                    <a:pt x="301" y="1"/>
                  </a:moveTo>
                  <a:cubicBezTo>
                    <a:pt x="134" y="1"/>
                    <a:pt x="1" y="167"/>
                    <a:pt x="1" y="368"/>
                  </a:cubicBezTo>
                  <a:cubicBezTo>
                    <a:pt x="1" y="601"/>
                    <a:pt x="134" y="768"/>
                    <a:pt x="301" y="768"/>
                  </a:cubicBezTo>
                  <a:lnTo>
                    <a:pt x="13877" y="768"/>
                  </a:lnTo>
                  <a:cubicBezTo>
                    <a:pt x="14044" y="768"/>
                    <a:pt x="14177" y="601"/>
                    <a:pt x="14177" y="368"/>
                  </a:cubicBezTo>
                  <a:cubicBezTo>
                    <a:pt x="14177" y="167"/>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2001600" y="1883450"/>
              <a:ext cx="354450" cy="19200"/>
            </a:xfrm>
            <a:custGeom>
              <a:avLst/>
              <a:gdLst/>
              <a:ahLst/>
              <a:cxnLst/>
              <a:rect l="l" t="t" r="r" b="b"/>
              <a:pathLst>
                <a:path w="14178" h="768" extrusionOk="0">
                  <a:moveTo>
                    <a:pt x="301" y="1"/>
                  </a:moveTo>
                  <a:cubicBezTo>
                    <a:pt x="134" y="1"/>
                    <a:pt x="1" y="201"/>
                    <a:pt x="1" y="401"/>
                  </a:cubicBezTo>
                  <a:cubicBezTo>
                    <a:pt x="1" y="601"/>
                    <a:pt x="134" y="768"/>
                    <a:pt x="301" y="768"/>
                  </a:cubicBezTo>
                  <a:lnTo>
                    <a:pt x="13877" y="768"/>
                  </a:lnTo>
                  <a:cubicBezTo>
                    <a:pt x="14044" y="768"/>
                    <a:pt x="14177" y="601"/>
                    <a:pt x="14177" y="401"/>
                  </a:cubicBezTo>
                  <a:cubicBezTo>
                    <a:pt x="14177" y="201"/>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2001600" y="1936000"/>
              <a:ext cx="354450" cy="19200"/>
            </a:xfrm>
            <a:custGeom>
              <a:avLst/>
              <a:gdLst/>
              <a:ahLst/>
              <a:cxnLst/>
              <a:rect l="l" t="t" r="r" b="b"/>
              <a:pathLst>
                <a:path w="14178" h="768" extrusionOk="0">
                  <a:moveTo>
                    <a:pt x="301" y="0"/>
                  </a:moveTo>
                  <a:cubicBezTo>
                    <a:pt x="134" y="0"/>
                    <a:pt x="1" y="167"/>
                    <a:pt x="1" y="367"/>
                  </a:cubicBezTo>
                  <a:cubicBezTo>
                    <a:pt x="1" y="601"/>
                    <a:pt x="134" y="768"/>
                    <a:pt x="301" y="768"/>
                  </a:cubicBezTo>
                  <a:lnTo>
                    <a:pt x="13877" y="768"/>
                  </a:lnTo>
                  <a:cubicBezTo>
                    <a:pt x="14044" y="768"/>
                    <a:pt x="14177" y="601"/>
                    <a:pt x="14177" y="367"/>
                  </a:cubicBezTo>
                  <a:cubicBezTo>
                    <a:pt x="14177" y="167"/>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2001600" y="1987700"/>
              <a:ext cx="354450" cy="19200"/>
            </a:xfrm>
            <a:custGeom>
              <a:avLst/>
              <a:gdLst/>
              <a:ahLst/>
              <a:cxnLst/>
              <a:rect l="l" t="t" r="r" b="b"/>
              <a:pathLst>
                <a:path w="14178" h="768" extrusionOk="0">
                  <a:moveTo>
                    <a:pt x="301" y="0"/>
                  </a:moveTo>
                  <a:cubicBezTo>
                    <a:pt x="134" y="0"/>
                    <a:pt x="1" y="201"/>
                    <a:pt x="1" y="401"/>
                  </a:cubicBezTo>
                  <a:cubicBezTo>
                    <a:pt x="1" y="601"/>
                    <a:pt x="134" y="768"/>
                    <a:pt x="301" y="768"/>
                  </a:cubicBezTo>
                  <a:lnTo>
                    <a:pt x="13877" y="768"/>
                  </a:lnTo>
                  <a:cubicBezTo>
                    <a:pt x="14044" y="768"/>
                    <a:pt x="14177" y="601"/>
                    <a:pt x="14177" y="401"/>
                  </a:cubicBezTo>
                  <a:cubicBezTo>
                    <a:pt x="14177" y="201"/>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1864825" y="144565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2406050" y="207360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94549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042"/>
        <p:cNvGrpSpPr/>
        <p:nvPr/>
      </p:nvGrpSpPr>
      <p:grpSpPr>
        <a:xfrm>
          <a:off x="0" y="0"/>
          <a:ext cx="0" cy="0"/>
          <a:chOff x="0" y="0"/>
          <a:chExt cx="0" cy="0"/>
        </a:xfrm>
      </p:grpSpPr>
      <p:sp>
        <p:nvSpPr>
          <p:cNvPr id="1043" name="Google Shape;1043;p39"/>
          <p:cNvSpPr txBox="1">
            <a:spLocks noGrp="1"/>
          </p:cNvSpPr>
          <p:nvPr>
            <p:ph type="subTitle" idx="1"/>
          </p:nvPr>
        </p:nvSpPr>
        <p:spPr>
          <a:xfrm>
            <a:off x="2074861" y="2160577"/>
            <a:ext cx="5177564" cy="15716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User can see pop Credit Card method and User can input credit card number at </a:t>
            </a:r>
            <a:r>
              <a:rPr lang="en-US" dirty="0" err="1"/>
              <a:t>coloms</a:t>
            </a:r>
            <a:r>
              <a:rPr lang="en-US" dirty="0"/>
              <a:t> credit card, user click voucher not available to payment with credit cart, user can see Pop up Promo is not Available at Credit card payment method</a:t>
            </a:r>
            <a:br>
              <a:rPr lang="en-US" b="0" i="0" u="none" strike="noStrike" dirty="0">
                <a:solidFill>
                  <a:schemeClr val="tx1"/>
                </a:solidFill>
                <a:effectLst/>
                <a:latin typeface="Source Sans Pro" panose="020B0604020202020204" pitchFamily="34" charset="0"/>
                <a:hlinkClick r:id="rId3">
                  <a:extLst>
                    <a:ext uri="{A12FA001-AC4F-418D-AE19-62706E023703}">
                      <ahyp:hlinkClr xmlns:ahyp="http://schemas.microsoft.com/office/drawing/2018/hyperlinkcolor" val="tx"/>
                    </a:ext>
                  </a:extLst>
                </a:hlinkClick>
              </a:rPr>
            </a:br>
            <a:endParaRPr dirty="0">
              <a:solidFill>
                <a:schemeClr val="tx1"/>
              </a:solidFill>
            </a:endParaRPr>
          </a:p>
        </p:txBody>
      </p:sp>
      <p:sp>
        <p:nvSpPr>
          <p:cNvPr id="1044" name="Google Shape;1044;p39"/>
          <p:cNvSpPr txBox="1">
            <a:spLocks noGrp="1"/>
          </p:cNvSpPr>
          <p:nvPr>
            <p:ph type="title"/>
          </p:nvPr>
        </p:nvSpPr>
        <p:spPr>
          <a:xfrm>
            <a:off x="1891724" y="1111200"/>
            <a:ext cx="5883264" cy="8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Payment Credit card with Voucher invalid </a:t>
            </a:r>
            <a:endParaRPr sz="2400" dirty="0"/>
          </a:p>
        </p:txBody>
      </p:sp>
      <p:grpSp>
        <p:nvGrpSpPr>
          <p:cNvPr id="1045" name="Google Shape;1045;p39"/>
          <p:cNvGrpSpPr/>
          <p:nvPr/>
        </p:nvGrpSpPr>
        <p:grpSpPr>
          <a:xfrm>
            <a:off x="2651606" y="4864898"/>
            <a:ext cx="3840799" cy="1251646"/>
            <a:chOff x="-2548612" y="3297971"/>
            <a:chExt cx="2416053" cy="1090569"/>
          </a:xfrm>
        </p:grpSpPr>
        <p:sp>
          <p:nvSpPr>
            <p:cNvPr id="1046" name="Google Shape;1046;p39"/>
            <p:cNvSpPr/>
            <p:nvPr/>
          </p:nvSpPr>
          <p:spPr>
            <a:xfrm>
              <a:off x="-2548612" y="3297971"/>
              <a:ext cx="2416053" cy="81082"/>
            </a:xfrm>
            <a:custGeom>
              <a:avLst/>
              <a:gdLst/>
              <a:ahLst/>
              <a:cxnLst/>
              <a:rect l="l" t="t" r="r" b="b"/>
              <a:pathLst>
                <a:path w="124107" h="4165" extrusionOk="0">
                  <a:moveTo>
                    <a:pt x="123985" y="973"/>
                  </a:moveTo>
                  <a:lnTo>
                    <a:pt x="123347" y="3587"/>
                  </a:lnTo>
                  <a:cubicBezTo>
                    <a:pt x="123255" y="3922"/>
                    <a:pt x="122952" y="4165"/>
                    <a:pt x="122587" y="4165"/>
                  </a:cubicBezTo>
                  <a:lnTo>
                    <a:pt x="1490" y="4165"/>
                  </a:lnTo>
                  <a:cubicBezTo>
                    <a:pt x="1126" y="4165"/>
                    <a:pt x="822" y="3922"/>
                    <a:pt x="730" y="3587"/>
                  </a:cubicBezTo>
                  <a:lnTo>
                    <a:pt x="92" y="973"/>
                  </a:lnTo>
                  <a:cubicBezTo>
                    <a:pt x="1" y="487"/>
                    <a:pt x="366" y="1"/>
                    <a:pt x="852" y="1"/>
                  </a:cubicBezTo>
                  <a:lnTo>
                    <a:pt x="123225" y="1"/>
                  </a:lnTo>
                  <a:cubicBezTo>
                    <a:pt x="123742" y="1"/>
                    <a:pt x="124107" y="487"/>
                    <a:pt x="123985" y="9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2497120" y="3379034"/>
              <a:ext cx="2250365" cy="1009507"/>
            </a:xfrm>
            <a:custGeom>
              <a:avLst/>
              <a:gdLst/>
              <a:ahLst/>
              <a:cxnLst/>
              <a:rect l="l" t="t" r="r" b="b"/>
              <a:pathLst>
                <a:path w="115596" h="51856" extrusionOk="0">
                  <a:moveTo>
                    <a:pt x="0" y="1"/>
                  </a:moveTo>
                  <a:lnTo>
                    <a:pt x="115595" y="1"/>
                  </a:lnTo>
                  <a:lnTo>
                    <a:pt x="115595" y="51856"/>
                  </a:lnTo>
                  <a:lnTo>
                    <a:pt x="0" y="518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2397116" y="3448864"/>
              <a:ext cx="2050940" cy="939677"/>
            </a:xfrm>
            <a:custGeom>
              <a:avLst/>
              <a:gdLst/>
              <a:ahLst/>
              <a:cxnLst/>
              <a:rect l="l" t="t" r="r" b="b"/>
              <a:pathLst>
                <a:path w="105352" h="48269" extrusionOk="0">
                  <a:moveTo>
                    <a:pt x="0" y="1"/>
                  </a:moveTo>
                  <a:lnTo>
                    <a:pt x="105352" y="1"/>
                  </a:lnTo>
                  <a:lnTo>
                    <a:pt x="105352" y="48269"/>
                  </a:lnTo>
                  <a:lnTo>
                    <a:pt x="0" y="482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9"/>
          <p:cNvGrpSpPr/>
          <p:nvPr/>
        </p:nvGrpSpPr>
        <p:grpSpPr>
          <a:xfrm>
            <a:off x="-45447" y="4097170"/>
            <a:ext cx="2169507" cy="3006218"/>
            <a:chOff x="1525" y="2797150"/>
            <a:chExt cx="1519050" cy="2104900"/>
          </a:xfrm>
        </p:grpSpPr>
        <p:sp>
          <p:nvSpPr>
            <p:cNvPr id="1050" name="Google Shape;1050;p39"/>
            <p:cNvSpPr/>
            <p:nvPr/>
          </p:nvSpPr>
          <p:spPr>
            <a:xfrm>
              <a:off x="1525" y="3373150"/>
              <a:ext cx="978000" cy="1528900"/>
            </a:xfrm>
            <a:custGeom>
              <a:avLst/>
              <a:gdLst/>
              <a:ahLst/>
              <a:cxnLst/>
              <a:rect l="l" t="t" r="r" b="b"/>
              <a:pathLst>
                <a:path w="39120" h="61156" extrusionOk="0">
                  <a:moveTo>
                    <a:pt x="0" y="0"/>
                  </a:moveTo>
                  <a:lnTo>
                    <a:pt x="39119" y="0"/>
                  </a:lnTo>
                  <a:lnTo>
                    <a:pt x="39119" y="61156"/>
                  </a:lnTo>
                  <a:lnTo>
                    <a:pt x="0" y="6115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62300" y="3573750"/>
              <a:ext cx="852625" cy="1328300"/>
            </a:xfrm>
            <a:custGeom>
              <a:avLst/>
              <a:gdLst/>
              <a:ahLst/>
              <a:cxnLst/>
              <a:rect l="l" t="t" r="r" b="b"/>
              <a:pathLst>
                <a:path w="34105" h="53132" extrusionOk="0">
                  <a:moveTo>
                    <a:pt x="1" y="1"/>
                  </a:moveTo>
                  <a:lnTo>
                    <a:pt x="34105" y="1"/>
                  </a:lnTo>
                  <a:lnTo>
                    <a:pt x="34105" y="53132"/>
                  </a:lnTo>
                  <a:lnTo>
                    <a:pt x="1" y="5313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979500" y="3324500"/>
              <a:ext cx="522075" cy="1577550"/>
            </a:xfrm>
            <a:custGeom>
              <a:avLst/>
              <a:gdLst/>
              <a:ahLst/>
              <a:cxnLst/>
              <a:rect l="l" t="t" r="r" b="b"/>
              <a:pathLst>
                <a:path w="20883" h="63102" extrusionOk="0">
                  <a:moveTo>
                    <a:pt x="0" y="1946"/>
                  </a:moveTo>
                  <a:lnTo>
                    <a:pt x="0" y="63102"/>
                  </a:lnTo>
                  <a:lnTo>
                    <a:pt x="20882" y="56020"/>
                  </a:lnTo>
                  <a:lnTo>
                    <a:pt x="20882" y="1"/>
                  </a:ln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979500" y="3324500"/>
              <a:ext cx="522075" cy="1577550"/>
            </a:xfrm>
            <a:custGeom>
              <a:avLst/>
              <a:gdLst/>
              <a:ahLst/>
              <a:cxnLst/>
              <a:rect l="l" t="t" r="r" b="b"/>
              <a:pathLst>
                <a:path w="20883" h="63102" extrusionOk="0">
                  <a:moveTo>
                    <a:pt x="20882" y="1"/>
                  </a:moveTo>
                  <a:lnTo>
                    <a:pt x="20882" y="56020"/>
                  </a:lnTo>
                  <a:lnTo>
                    <a:pt x="18390" y="56871"/>
                  </a:lnTo>
                  <a:lnTo>
                    <a:pt x="3709" y="61856"/>
                  </a:lnTo>
                  <a:lnTo>
                    <a:pt x="0" y="63102"/>
                  </a:lnTo>
                  <a:lnTo>
                    <a:pt x="0" y="194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1072200" y="3528925"/>
              <a:ext cx="367050" cy="1341975"/>
            </a:xfrm>
            <a:custGeom>
              <a:avLst/>
              <a:gdLst/>
              <a:ahLst/>
              <a:cxnLst/>
              <a:rect l="l" t="t" r="r" b="b"/>
              <a:pathLst>
                <a:path w="14682" h="53679" extrusionOk="0">
                  <a:moveTo>
                    <a:pt x="14682" y="0"/>
                  </a:moveTo>
                  <a:lnTo>
                    <a:pt x="14682" y="48694"/>
                  </a:lnTo>
                  <a:lnTo>
                    <a:pt x="1" y="53679"/>
                  </a:lnTo>
                  <a:lnTo>
                    <a:pt x="1" y="161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1525" y="3329825"/>
              <a:ext cx="1515250" cy="38775"/>
            </a:xfrm>
            <a:custGeom>
              <a:avLst/>
              <a:gdLst/>
              <a:ahLst/>
              <a:cxnLst/>
              <a:rect l="l" t="t" r="r" b="b"/>
              <a:pathLst>
                <a:path w="60610" h="1551" extrusionOk="0">
                  <a:moveTo>
                    <a:pt x="60609" y="1"/>
                  </a:moveTo>
                  <a:lnTo>
                    <a:pt x="60457" y="1"/>
                  </a:lnTo>
                  <a:lnTo>
                    <a:pt x="40062" y="1551"/>
                  </a:lnTo>
                  <a:lnTo>
                    <a:pt x="0" y="1551"/>
                  </a:lnTo>
                  <a:lnTo>
                    <a:pt x="0" y="1460"/>
                  </a:lnTo>
                  <a:lnTo>
                    <a:pt x="18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990900" y="3329075"/>
              <a:ext cx="529675" cy="144400"/>
            </a:xfrm>
            <a:custGeom>
              <a:avLst/>
              <a:gdLst/>
              <a:ahLst/>
              <a:cxnLst/>
              <a:rect l="l" t="t" r="r" b="b"/>
              <a:pathLst>
                <a:path w="21187" h="5776" extrusionOk="0">
                  <a:moveTo>
                    <a:pt x="21156" y="973"/>
                  </a:moveTo>
                  <a:lnTo>
                    <a:pt x="21064" y="3587"/>
                  </a:lnTo>
                  <a:cubicBezTo>
                    <a:pt x="21034" y="3952"/>
                    <a:pt x="20973" y="4195"/>
                    <a:pt x="20912" y="4195"/>
                  </a:cubicBezTo>
                  <a:lnTo>
                    <a:pt x="274" y="5775"/>
                  </a:lnTo>
                  <a:cubicBezTo>
                    <a:pt x="213" y="5775"/>
                    <a:pt x="152" y="5532"/>
                    <a:pt x="152" y="5198"/>
                  </a:cubicBezTo>
                  <a:lnTo>
                    <a:pt x="31" y="2584"/>
                  </a:lnTo>
                  <a:cubicBezTo>
                    <a:pt x="0" y="2097"/>
                    <a:pt x="61" y="1611"/>
                    <a:pt x="152" y="1611"/>
                  </a:cubicBezTo>
                  <a:lnTo>
                    <a:pt x="21034" y="31"/>
                  </a:lnTo>
                  <a:cubicBezTo>
                    <a:pt x="21125" y="0"/>
                    <a:pt x="21186" y="486"/>
                    <a:pt x="21156" y="97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1525" y="3368575"/>
              <a:ext cx="1023600" cy="104125"/>
            </a:xfrm>
            <a:custGeom>
              <a:avLst/>
              <a:gdLst/>
              <a:ahLst/>
              <a:cxnLst/>
              <a:rect l="l" t="t" r="r" b="b"/>
              <a:pathLst>
                <a:path w="40944" h="4165" extrusionOk="0">
                  <a:moveTo>
                    <a:pt x="40821" y="943"/>
                  </a:moveTo>
                  <a:lnTo>
                    <a:pt x="40183" y="3557"/>
                  </a:lnTo>
                  <a:cubicBezTo>
                    <a:pt x="40092" y="3922"/>
                    <a:pt x="39788" y="4165"/>
                    <a:pt x="39423" y="4165"/>
                  </a:cubicBezTo>
                  <a:lnTo>
                    <a:pt x="0" y="4165"/>
                  </a:lnTo>
                  <a:lnTo>
                    <a:pt x="0" y="1"/>
                  </a:lnTo>
                  <a:lnTo>
                    <a:pt x="40062" y="1"/>
                  </a:lnTo>
                  <a:cubicBezTo>
                    <a:pt x="40548" y="1"/>
                    <a:pt x="40943" y="457"/>
                    <a:pt x="40821" y="94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266725" y="2797150"/>
              <a:ext cx="851100" cy="493175"/>
            </a:xfrm>
            <a:custGeom>
              <a:avLst/>
              <a:gdLst/>
              <a:ahLst/>
              <a:cxnLst/>
              <a:rect l="l" t="t" r="r" b="b"/>
              <a:pathLst>
                <a:path w="34044" h="19727" extrusionOk="0">
                  <a:moveTo>
                    <a:pt x="33648" y="19727"/>
                  </a:moveTo>
                  <a:lnTo>
                    <a:pt x="4225" y="19727"/>
                  </a:lnTo>
                  <a:cubicBezTo>
                    <a:pt x="4043" y="19727"/>
                    <a:pt x="3921" y="19605"/>
                    <a:pt x="3860" y="19423"/>
                  </a:cubicBezTo>
                  <a:lnTo>
                    <a:pt x="61" y="426"/>
                  </a:lnTo>
                  <a:cubicBezTo>
                    <a:pt x="0" y="213"/>
                    <a:pt x="182" y="0"/>
                    <a:pt x="395" y="0"/>
                  </a:cubicBezTo>
                  <a:lnTo>
                    <a:pt x="29818" y="0"/>
                  </a:lnTo>
                  <a:cubicBezTo>
                    <a:pt x="29970" y="0"/>
                    <a:pt x="30122" y="122"/>
                    <a:pt x="30153" y="274"/>
                  </a:cubicBezTo>
                  <a:lnTo>
                    <a:pt x="33982" y="19271"/>
                  </a:lnTo>
                  <a:cubicBezTo>
                    <a:pt x="34043" y="19514"/>
                    <a:pt x="33861" y="19727"/>
                    <a:pt x="33648" y="197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294075" y="2822975"/>
              <a:ext cx="796400" cy="440775"/>
            </a:xfrm>
            <a:custGeom>
              <a:avLst/>
              <a:gdLst/>
              <a:ahLst/>
              <a:cxnLst/>
              <a:rect l="l" t="t" r="r" b="b"/>
              <a:pathLst>
                <a:path w="31856" h="17631" extrusionOk="0">
                  <a:moveTo>
                    <a:pt x="31855" y="17630"/>
                  </a:moveTo>
                  <a:lnTo>
                    <a:pt x="3709" y="17630"/>
                  </a:lnTo>
                  <a:lnTo>
                    <a:pt x="0" y="1"/>
                  </a:lnTo>
                  <a:lnTo>
                    <a:pt x="28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314600" y="2834375"/>
              <a:ext cx="756100" cy="418725"/>
            </a:xfrm>
            <a:custGeom>
              <a:avLst/>
              <a:gdLst/>
              <a:ahLst/>
              <a:cxnLst/>
              <a:rect l="l" t="t" r="r" b="b"/>
              <a:pathLst>
                <a:path w="30244" h="16749" extrusionOk="0">
                  <a:moveTo>
                    <a:pt x="30244" y="16749"/>
                  </a:moveTo>
                  <a:lnTo>
                    <a:pt x="3526" y="16749"/>
                  </a:lnTo>
                  <a:lnTo>
                    <a:pt x="0" y="1"/>
                  </a:lnTo>
                  <a:lnTo>
                    <a:pt x="2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425525" y="3290300"/>
              <a:ext cx="679375" cy="43350"/>
            </a:xfrm>
            <a:custGeom>
              <a:avLst/>
              <a:gdLst/>
              <a:ahLst/>
              <a:cxnLst/>
              <a:rect l="l" t="t" r="r" b="b"/>
              <a:pathLst>
                <a:path w="27175" h="1734" extrusionOk="0">
                  <a:moveTo>
                    <a:pt x="1" y="1"/>
                  </a:moveTo>
                  <a:lnTo>
                    <a:pt x="27175" y="1"/>
                  </a:lnTo>
                  <a:lnTo>
                    <a:pt x="2717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1104875" y="3290300"/>
              <a:ext cx="354125" cy="43350"/>
            </a:xfrm>
            <a:custGeom>
              <a:avLst/>
              <a:gdLst/>
              <a:ahLst/>
              <a:cxnLst/>
              <a:rect l="l" t="t" r="r" b="b"/>
              <a:pathLst>
                <a:path w="14165" h="1734" extrusionOk="0">
                  <a:moveTo>
                    <a:pt x="1" y="1"/>
                  </a:moveTo>
                  <a:lnTo>
                    <a:pt x="14165" y="1"/>
                  </a:lnTo>
                  <a:lnTo>
                    <a:pt x="1416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845000" y="2873900"/>
              <a:ext cx="199875" cy="338925"/>
            </a:xfrm>
            <a:custGeom>
              <a:avLst/>
              <a:gdLst/>
              <a:ahLst/>
              <a:cxnLst/>
              <a:rect l="l" t="t" r="r" b="b"/>
              <a:pathLst>
                <a:path w="7995" h="13557" extrusionOk="0">
                  <a:moveTo>
                    <a:pt x="0" y="0"/>
                  </a:moveTo>
                  <a:lnTo>
                    <a:pt x="3101" y="13557"/>
                  </a:lnTo>
                  <a:lnTo>
                    <a:pt x="7994" y="13557"/>
                  </a:lnTo>
                  <a:lnTo>
                    <a:pt x="48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919475" y="3124650"/>
              <a:ext cx="51675" cy="88175"/>
            </a:xfrm>
            <a:custGeom>
              <a:avLst/>
              <a:gdLst/>
              <a:ahLst/>
              <a:cxnLst/>
              <a:rect l="l" t="t" r="r" b="b"/>
              <a:pathLst>
                <a:path w="2067" h="3527" extrusionOk="0">
                  <a:moveTo>
                    <a:pt x="2067" y="3527"/>
                  </a:moveTo>
                  <a:lnTo>
                    <a:pt x="790" y="3527"/>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929350" y="2930875"/>
              <a:ext cx="91200" cy="281950"/>
            </a:xfrm>
            <a:custGeom>
              <a:avLst/>
              <a:gdLst/>
              <a:ahLst/>
              <a:cxnLst/>
              <a:rect l="l" t="t" r="r" b="b"/>
              <a:pathLst>
                <a:path w="3648" h="11278" extrusionOk="0">
                  <a:moveTo>
                    <a:pt x="3648" y="11278"/>
                  </a:moveTo>
                  <a:lnTo>
                    <a:pt x="2401" y="11278"/>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653500" y="2887575"/>
              <a:ext cx="84375" cy="25"/>
            </a:xfrm>
            <a:custGeom>
              <a:avLst/>
              <a:gdLst/>
              <a:ahLst/>
              <a:cxnLst/>
              <a:rect l="l" t="t" r="r" b="b"/>
              <a:pathLst>
                <a:path w="3375" h="1" fill="none" extrusionOk="0">
                  <a:moveTo>
                    <a:pt x="1"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655775" y="28982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658050" y="290885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660350" y="2920250"/>
              <a:ext cx="84350" cy="25"/>
            </a:xfrm>
            <a:custGeom>
              <a:avLst/>
              <a:gdLst/>
              <a:ahLst/>
              <a:cxnLst/>
              <a:rect l="l" t="t" r="r" b="b"/>
              <a:pathLst>
                <a:path w="3374"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662625" y="29308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655025" y="3176325"/>
              <a:ext cx="84375" cy="25"/>
            </a:xfrm>
            <a:custGeom>
              <a:avLst/>
              <a:gdLst/>
              <a:ahLst/>
              <a:cxnLst/>
              <a:rect l="l" t="t" r="r" b="b"/>
              <a:pathLst>
                <a:path w="3375"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657300" y="3186975"/>
              <a:ext cx="84375" cy="25"/>
            </a:xfrm>
            <a:custGeom>
              <a:avLst/>
              <a:gdLst/>
              <a:ahLst/>
              <a:cxnLst/>
              <a:rect l="l" t="t" r="r" b="b"/>
              <a:pathLst>
                <a:path w="3375" h="1" fill="none" extrusionOk="0">
                  <a:moveTo>
                    <a:pt x="0" y="0"/>
                  </a:moveTo>
                  <a:lnTo>
                    <a:pt x="3374"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659575" y="3197600"/>
              <a:ext cx="84375" cy="25"/>
            </a:xfrm>
            <a:custGeom>
              <a:avLst/>
              <a:gdLst/>
              <a:ahLst/>
              <a:cxnLst/>
              <a:rect l="l" t="t" r="r" b="b"/>
              <a:pathLst>
                <a:path w="3375" h="1" fill="none" extrusionOk="0">
                  <a:moveTo>
                    <a:pt x="1" y="1"/>
                  </a:moveTo>
                  <a:lnTo>
                    <a:pt x="3375"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661850" y="3208250"/>
              <a:ext cx="84375" cy="25"/>
            </a:xfrm>
            <a:custGeom>
              <a:avLst/>
              <a:gdLst/>
              <a:ahLst/>
              <a:cxnLst/>
              <a:rect l="l" t="t" r="r" b="b"/>
              <a:pathLst>
                <a:path w="3375" h="1" fill="none" extrusionOk="0">
                  <a:moveTo>
                    <a:pt x="1" y="0"/>
                  </a:moveTo>
                  <a:lnTo>
                    <a:pt x="3375"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664150" y="3218875"/>
              <a:ext cx="84350" cy="25"/>
            </a:xfrm>
            <a:custGeom>
              <a:avLst/>
              <a:gdLst/>
              <a:ahLst/>
              <a:cxnLst/>
              <a:rect l="l" t="t" r="r" b="b"/>
              <a:pathLst>
                <a:path w="3374"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455175" y="29088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457450" y="29194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459725" y="293012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462000" y="2940775"/>
              <a:ext cx="83625" cy="25"/>
            </a:xfrm>
            <a:custGeom>
              <a:avLst/>
              <a:gdLst/>
              <a:ahLst/>
              <a:cxnLst/>
              <a:rect l="l" t="t" r="r" b="b"/>
              <a:pathLst>
                <a:path w="3345" h="1" fill="none" extrusionOk="0">
                  <a:moveTo>
                    <a:pt x="1"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464275" y="2951400"/>
              <a:ext cx="83625" cy="25"/>
            </a:xfrm>
            <a:custGeom>
              <a:avLst/>
              <a:gdLst/>
              <a:ahLst/>
              <a:cxnLst/>
              <a:rect l="l" t="t" r="r" b="b"/>
              <a:pathLst>
                <a:path w="3345" h="1" fill="none" extrusionOk="0">
                  <a:moveTo>
                    <a:pt x="1" y="1"/>
                  </a:moveTo>
                  <a:lnTo>
                    <a:pt x="334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752275" y="302360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754575" y="3034225"/>
              <a:ext cx="83600" cy="25"/>
            </a:xfrm>
            <a:custGeom>
              <a:avLst/>
              <a:gdLst/>
              <a:ahLst/>
              <a:cxnLst/>
              <a:rect l="l" t="t" r="r" b="b"/>
              <a:pathLst>
                <a:path w="3344" h="1" fill="none" extrusionOk="0">
                  <a:moveTo>
                    <a:pt x="0" y="1"/>
                  </a:moveTo>
                  <a:lnTo>
                    <a:pt x="334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756850" y="3044875"/>
              <a:ext cx="83600" cy="25"/>
            </a:xfrm>
            <a:custGeom>
              <a:avLst/>
              <a:gdLst/>
              <a:ahLst/>
              <a:cxnLst/>
              <a:rect l="l" t="t" r="r" b="b"/>
              <a:pathLst>
                <a:path w="3344" h="1" fill="none" extrusionOk="0">
                  <a:moveTo>
                    <a:pt x="0"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758375" y="3055500"/>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760650"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388300" y="302360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390575" y="3034225"/>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392850" y="304487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395125" y="30555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397425"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599550" y="2876175"/>
              <a:ext cx="138325" cy="58525"/>
            </a:xfrm>
            <a:custGeom>
              <a:avLst/>
              <a:gdLst/>
              <a:ahLst/>
              <a:cxnLst/>
              <a:rect l="l" t="t" r="r" b="b"/>
              <a:pathLst>
                <a:path w="5533" h="2341" fill="none" extrusionOk="0">
                  <a:moveTo>
                    <a:pt x="0" y="2341"/>
                  </a:moveTo>
                  <a:lnTo>
                    <a:pt x="1915" y="0"/>
                  </a:lnTo>
                  <a:lnTo>
                    <a:pt x="5532"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709725" y="3050175"/>
              <a:ext cx="140600" cy="33475"/>
            </a:xfrm>
            <a:custGeom>
              <a:avLst/>
              <a:gdLst/>
              <a:ahLst/>
              <a:cxnLst/>
              <a:rect l="l" t="t" r="r" b="b"/>
              <a:pathLst>
                <a:path w="5624" h="1339" fill="none" extrusionOk="0">
                  <a:moveTo>
                    <a:pt x="1" y="1"/>
                  </a:moveTo>
                  <a:lnTo>
                    <a:pt x="2098" y="1338"/>
                  </a:lnTo>
                  <a:lnTo>
                    <a:pt x="5624" y="1338"/>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716575" y="3124650"/>
              <a:ext cx="146675" cy="38025"/>
            </a:xfrm>
            <a:custGeom>
              <a:avLst/>
              <a:gdLst/>
              <a:ahLst/>
              <a:cxnLst/>
              <a:rect l="l" t="t" r="r" b="b"/>
              <a:pathLst>
                <a:path w="5867" h="1521" fill="none" extrusionOk="0">
                  <a:moveTo>
                    <a:pt x="0" y="1"/>
                  </a:moveTo>
                  <a:lnTo>
                    <a:pt x="2219" y="1521"/>
                  </a:lnTo>
                  <a:lnTo>
                    <a:pt x="5867" y="152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639050" y="3160375"/>
              <a:ext cx="112500" cy="75250"/>
            </a:xfrm>
            <a:custGeom>
              <a:avLst/>
              <a:gdLst/>
              <a:ahLst/>
              <a:cxnLst/>
              <a:rect l="l" t="t" r="r" b="b"/>
              <a:pathLst>
                <a:path w="4500" h="3010" fill="none" extrusionOk="0">
                  <a:moveTo>
                    <a:pt x="1" y="0"/>
                  </a:moveTo>
                  <a:lnTo>
                    <a:pt x="609" y="3010"/>
                  </a:lnTo>
                  <a:lnTo>
                    <a:pt x="4500" y="301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470375" y="2891375"/>
              <a:ext cx="96525" cy="36500"/>
            </a:xfrm>
            <a:custGeom>
              <a:avLst/>
              <a:gdLst/>
              <a:ahLst/>
              <a:cxnLst/>
              <a:rect l="l" t="t" r="r" b="b"/>
              <a:pathLst>
                <a:path w="3861" h="1460" fill="none" extrusionOk="0">
                  <a:moveTo>
                    <a:pt x="3860" y="1459"/>
                  </a:moveTo>
                  <a:lnTo>
                    <a:pt x="3556" y="0"/>
                  </a:lnTo>
                  <a:lnTo>
                    <a:pt x="0"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400450" y="3036500"/>
              <a:ext cx="116300" cy="44100"/>
            </a:xfrm>
            <a:custGeom>
              <a:avLst/>
              <a:gdLst/>
              <a:ahLst/>
              <a:cxnLst/>
              <a:rect l="l" t="t" r="r" b="b"/>
              <a:pathLst>
                <a:path w="4652" h="1764" fill="none" extrusionOk="0">
                  <a:moveTo>
                    <a:pt x="1" y="1764"/>
                  </a:moveTo>
                  <a:lnTo>
                    <a:pt x="3466" y="1764"/>
                  </a:lnTo>
                  <a:lnTo>
                    <a:pt x="4651"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572950" y="2940775"/>
              <a:ext cx="20550" cy="31175"/>
            </a:xfrm>
            <a:custGeom>
              <a:avLst/>
              <a:gdLst/>
              <a:ahLst/>
              <a:cxnLst/>
              <a:rect l="l" t="t" r="r" b="b"/>
              <a:pathLst>
                <a:path w="822" h="1247" fill="none" extrusionOk="0">
                  <a:moveTo>
                    <a:pt x="791" y="365"/>
                  </a:moveTo>
                  <a:cubicBezTo>
                    <a:pt x="821" y="517"/>
                    <a:pt x="760" y="638"/>
                    <a:pt x="669" y="699"/>
                  </a:cubicBezTo>
                  <a:lnTo>
                    <a:pt x="760" y="1246"/>
                  </a:lnTo>
                  <a:cubicBezTo>
                    <a:pt x="730" y="1246"/>
                    <a:pt x="669" y="1216"/>
                    <a:pt x="608" y="1216"/>
                  </a:cubicBezTo>
                  <a:cubicBezTo>
                    <a:pt x="548" y="1216"/>
                    <a:pt x="487" y="1246"/>
                    <a:pt x="426" y="1246"/>
                  </a:cubicBezTo>
                  <a:lnTo>
                    <a:pt x="305" y="699"/>
                  </a:lnTo>
                  <a:cubicBezTo>
                    <a:pt x="183" y="638"/>
                    <a:pt x="61" y="517"/>
                    <a:pt x="31" y="365"/>
                  </a:cubicBezTo>
                  <a:cubicBezTo>
                    <a:pt x="1" y="152"/>
                    <a:pt x="122" y="0"/>
                    <a:pt x="335" y="0"/>
                  </a:cubicBezTo>
                  <a:cubicBezTo>
                    <a:pt x="548" y="0"/>
                    <a:pt x="760" y="152"/>
                    <a:pt x="791" y="36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563075" y="3018275"/>
              <a:ext cx="69925" cy="25"/>
            </a:xfrm>
            <a:custGeom>
              <a:avLst/>
              <a:gdLst/>
              <a:ahLst/>
              <a:cxnLst/>
              <a:rect l="l" t="t" r="r" b="b"/>
              <a:pathLst>
                <a:path w="2797" h="1" fill="none" extrusionOk="0">
                  <a:moveTo>
                    <a:pt x="0" y="0"/>
                  </a:moveTo>
                  <a:lnTo>
                    <a:pt x="2797" y="0"/>
                  </a:lnTo>
                  <a:cubicBezTo>
                    <a:pt x="2797" y="0"/>
                    <a:pt x="2797" y="0"/>
                    <a:pt x="2797" y="0"/>
                  </a:cubicBezTo>
                  <a:lnTo>
                    <a:pt x="31" y="0"/>
                  </a:lnTo>
                  <a:cubicBezTo>
                    <a:pt x="31" y="0"/>
                    <a:pt x="3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556225" y="2971150"/>
              <a:ext cx="76025" cy="35750"/>
            </a:xfrm>
            <a:custGeom>
              <a:avLst/>
              <a:gdLst/>
              <a:ahLst/>
              <a:cxnLst/>
              <a:rect l="l" t="t" r="r" b="b"/>
              <a:pathLst>
                <a:path w="3041" h="1430" fill="none" extrusionOk="0">
                  <a:moveTo>
                    <a:pt x="1429" y="31"/>
                  </a:moveTo>
                  <a:cubicBezTo>
                    <a:pt x="1399" y="31"/>
                    <a:pt x="1338" y="1"/>
                    <a:pt x="1277" y="1"/>
                  </a:cubicBezTo>
                  <a:cubicBezTo>
                    <a:pt x="1217" y="1"/>
                    <a:pt x="1156" y="31"/>
                    <a:pt x="1095" y="31"/>
                  </a:cubicBezTo>
                  <a:cubicBezTo>
                    <a:pt x="426" y="122"/>
                    <a:pt x="1" y="730"/>
                    <a:pt x="122" y="1429"/>
                  </a:cubicBezTo>
                  <a:lnTo>
                    <a:pt x="3040" y="1429"/>
                  </a:lnTo>
                  <a:cubicBezTo>
                    <a:pt x="2858" y="700"/>
                    <a:pt x="2189" y="92"/>
                    <a:pt x="1429" y="31"/>
                  </a:cubicBezTo>
                  <a:close/>
                  <a:moveTo>
                    <a:pt x="974" y="1095"/>
                  </a:moveTo>
                  <a:cubicBezTo>
                    <a:pt x="791" y="1095"/>
                    <a:pt x="609" y="943"/>
                    <a:pt x="548" y="761"/>
                  </a:cubicBezTo>
                  <a:cubicBezTo>
                    <a:pt x="518" y="578"/>
                    <a:pt x="639" y="426"/>
                    <a:pt x="822" y="426"/>
                  </a:cubicBezTo>
                  <a:cubicBezTo>
                    <a:pt x="1004" y="426"/>
                    <a:pt x="1186" y="578"/>
                    <a:pt x="1247" y="761"/>
                  </a:cubicBezTo>
                  <a:cubicBezTo>
                    <a:pt x="1277" y="943"/>
                    <a:pt x="1156" y="1095"/>
                    <a:pt x="974" y="1095"/>
                  </a:cubicBezTo>
                  <a:close/>
                  <a:moveTo>
                    <a:pt x="2098" y="1095"/>
                  </a:moveTo>
                  <a:cubicBezTo>
                    <a:pt x="1916" y="1095"/>
                    <a:pt x="1733" y="943"/>
                    <a:pt x="1703" y="761"/>
                  </a:cubicBezTo>
                  <a:cubicBezTo>
                    <a:pt x="1642" y="578"/>
                    <a:pt x="1764" y="426"/>
                    <a:pt x="1946" y="426"/>
                  </a:cubicBezTo>
                  <a:cubicBezTo>
                    <a:pt x="2159" y="426"/>
                    <a:pt x="2341" y="578"/>
                    <a:pt x="2372" y="761"/>
                  </a:cubicBezTo>
                  <a:cubicBezTo>
                    <a:pt x="2402" y="943"/>
                    <a:pt x="2281" y="1095"/>
                    <a:pt x="2098" y="109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524325" y="3018275"/>
              <a:ext cx="171000" cy="89700"/>
            </a:xfrm>
            <a:custGeom>
              <a:avLst/>
              <a:gdLst/>
              <a:ahLst/>
              <a:cxnLst/>
              <a:rect l="l" t="t" r="r" b="b"/>
              <a:pathLst>
                <a:path w="6840" h="3588" fill="none" extrusionOk="0">
                  <a:moveTo>
                    <a:pt x="6079" y="0"/>
                  </a:moveTo>
                  <a:lnTo>
                    <a:pt x="6839" y="3587"/>
                  </a:lnTo>
                  <a:lnTo>
                    <a:pt x="730" y="3587"/>
                  </a:lnTo>
                  <a:lnTo>
                    <a:pt x="0" y="0"/>
                  </a:ln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541025" y="3006875"/>
              <a:ext cx="115550" cy="11425"/>
            </a:xfrm>
            <a:custGeom>
              <a:avLst/>
              <a:gdLst/>
              <a:ahLst/>
              <a:cxnLst/>
              <a:rect l="l" t="t" r="r" b="b"/>
              <a:pathLst>
                <a:path w="4622" h="457" fill="none" extrusionOk="0">
                  <a:moveTo>
                    <a:pt x="4591" y="244"/>
                  </a:moveTo>
                  <a:cubicBezTo>
                    <a:pt x="4621" y="335"/>
                    <a:pt x="4560" y="396"/>
                    <a:pt x="4500" y="456"/>
                  </a:cubicBezTo>
                  <a:lnTo>
                    <a:pt x="183" y="456"/>
                  </a:lnTo>
                  <a:cubicBezTo>
                    <a:pt x="183" y="426"/>
                    <a:pt x="153" y="426"/>
                    <a:pt x="123" y="396"/>
                  </a:cubicBezTo>
                  <a:cubicBezTo>
                    <a:pt x="62" y="365"/>
                    <a:pt x="31" y="304"/>
                    <a:pt x="31" y="244"/>
                  </a:cubicBezTo>
                  <a:cubicBezTo>
                    <a:pt x="1" y="122"/>
                    <a:pt x="92" y="0"/>
                    <a:pt x="214" y="0"/>
                  </a:cubicBezTo>
                  <a:lnTo>
                    <a:pt x="4317" y="0"/>
                  </a:lnTo>
                  <a:cubicBezTo>
                    <a:pt x="4378" y="0"/>
                    <a:pt x="4439" y="31"/>
                    <a:pt x="4500" y="92"/>
                  </a:cubicBezTo>
                  <a:cubicBezTo>
                    <a:pt x="4530" y="122"/>
                    <a:pt x="4560" y="183"/>
                    <a:pt x="4591" y="244"/>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545600" y="3018275"/>
              <a:ext cx="107925" cy="25"/>
            </a:xfrm>
            <a:custGeom>
              <a:avLst/>
              <a:gdLst/>
              <a:ahLst/>
              <a:cxnLst/>
              <a:rect l="l" t="t" r="r" b="b"/>
              <a:pathLst>
                <a:path w="4317" h="1" fill="none" extrusionOk="0">
                  <a:moveTo>
                    <a:pt x="4317" y="0"/>
                  </a:moveTo>
                  <a:cubicBezTo>
                    <a:pt x="4286" y="0"/>
                    <a:pt x="4256" y="0"/>
                    <a:pt x="4225" y="0"/>
                  </a:cubicBezTo>
                  <a:lnTo>
                    <a:pt x="122" y="0"/>
                  </a:lnTo>
                  <a:cubicBezTo>
                    <a:pt x="92" y="0"/>
                    <a:pt x="6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39"/>
          <p:cNvGrpSpPr/>
          <p:nvPr/>
        </p:nvGrpSpPr>
        <p:grpSpPr>
          <a:xfrm>
            <a:off x="7362578" y="5014818"/>
            <a:ext cx="1475329" cy="818525"/>
            <a:chOff x="7362578" y="5014818"/>
            <a:chExt cx="1475329" cy="818525"/>
          </a:xfrm>
        </p:grpSpPr>
        <p:sp>
          <p:nvSpPr>
            <p:cNvPr id="1108" name="Google Shape;1108;p39"/>
            <p:cNvSpPr/>
            <p:nvPr/>
          </p:nvSpPr>
          <p:spPr>
            <a:xfrm>
              <a:off x="7367233" y="5123629"/>
              <a:ext cx="1469115" cy="709714"/>
            </a:xfrm>
            <a:custGeom>
              <a:avLst/>
              <a:gdLst/>
              <a:ahLst/>
              <a:cxnLst/>
              <a:rect l="l" t="t" r="r" b="b"/>
              <a:pathLst>
                <a:path w="57449" h="27753" extrusionOk="0">
                  <a:moveTo>
                    <a:pt x="57449" y="1"/>
                  </a:moveTo>
                  <a:lnTo>
                    <a:pt x="54713" y="26840"/>
                  </a:lnTo>
                  <a:cubicBezTo>
                    <a:pt x="54652" y="27357"/>
                    <a:pt x="54105" y="27752"/>
                    <a:pt x="53406" y="27752"/>
                  </a:cubicBezTo>
                  <a:lnTo>
                    <a:pt x="4013" y="27752"/>
                  </a:lnTo>
                  <a:cubicBezTo>
                    <a:pt x="3344" y="27752"/>
                    <a:pt x="2797" y="27357"/>
                    <a:pt x="2736" y="26840"/>
                  </a:cubicBezTo>
                  <a:lnTo>
                    <a:pt x="1" y="31"/>
                  </a:lnTo>
                  <a:cubicBezTo>
                    <a:pt x="214" y="396"/>
                    <a:pt x="761" y="670"/>
                    <a:pt x="1429" y="670"/>
                  </a:cubicBezTo>
                  <a:lnTo>
                    <a:pt x="55898" y="670"/>
                  </a:lnTo>
                  <a:cubicBezTo>
                    <a:pt x="56567" y="670"/>
                    <a:pt x="57084" y="396"/>
                    <a:pt x="57327" y="1"/>
                  </a:cubicBezTo>
                  <a:lnTo>
                    <a:pt x="57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7460521" y="5189708"/>
              <a:ext cx="1293431" cy="592310"/>
            </a:xfrm>
            <a:custGeom>
              <a:avLst/>
              <a:gdLst/>
              <a:ahLst/>
              <a:cxnLst/>
              <a:rect l="l" t="t" r="r" b="b"/>
              <a:pathLst>
                <a:path w="50579" h="23162" extrusionOk="0">
                  <a:moveTo>
                    <a:pt x="50427" y="1672"/>
                  </a:moveTo>
                  <a:lnTo>
                    <a:pt x="47387" y="21703"/>
                  </a:lnTo>
                  <a:cubicBezTo>
                    <a:pt x="47296" y="22524"/>
                    <a:pt x="46384" y="23162"/>
                    <a:pt x="45290" y="23162"/>
                  </a:cubicBezTo>
                  <a:lnTo>
                    <a:pt x="4864" y="23162"/>
                  </a:lnTo>
                  <a:cubicBezTo>
                    <a:pt x="3769" y="23162"/>
                    <a:pt x="2857" y="22524"/>
                    <a:pt x="2766" y="21703"/>
                  </a:cubicBezTo>
                  <a:cubicBezTo>
                    <a:pt x="2766" y="21703"/>
                    <a:pt x="487" y="6931"/>
                    <a:pt x="91" y="2007"/>
                  </a:cubicBezTo>
                  <a:cubicBezTo>
                    <a:pt x="0" y="1156"/>
                    <a:pt x="882" y="426"/>
                    <a:pt x="2006" y="426"/>
                  </a:cubicBezTo>
                  <a:cubicBezTo>
                    <a:pt x="2523" y="426"/>
                    <a:pt x="3131" y="426"/>
                    <a:pt x="3800" y="426"/>
                  </a:cubicBezTo>
                  <a:cubicBezTo>
                    <a:pt x="13040" y="335"/>
                    <a:pt x="37083" y="122"/>
                    <a:pt x="46688" y="31"/>
                  </a:cubicBezTo>
                  <a:cubicBezTo>
                    <a:pt x="47357" y="31"/>
                    <a:pt x="47965" y="31"/>
                    <a:pt x="48481" y="1"/>
                  </a:cubicBezTo>
                  <a:cubicBezTo>
                    <a:pt x="49667" y="1"/>
                    <a:pt x="50579" y="791"/>
                    <a:pt x="50427" y="1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7557671" y="5190475"/>
              <a:ext cx="1096805" cy="441535"/>
            </a:xfrm>
            <a:custGeom>
              <a:avLst/>
              <a:gdLst/>
              <a:ahLst/>
              <a:cxnLst/>
              <a:rect l="l" t="t" r="r" b="b"/>
              <a:pathLst>
                <a:path w="42890" h="17266" extrusionOk="0">
                  <a:moveTo>
                    <a:pt x="42889" y="1"/>
                  </a:moveTo>
                  <a:lnTo>
                    <a:pt x="40427" y="15989"/>
                  </a:lnTo>
                  <a:cubicBezTo>
                    <a:pt x="40336" y="16718"/>
                    <a:pt x="39576" y="17266"/>
                    <a:pt x="38634" y="17266"/>
                  </a:cubicBezTo>
                  <a:lnTo>
                    <a:pt x="3983" y="17266"/>
                  </a:lnTo>
                  <a:cubicBezTo>
                    <a:pt x="3040" y="17266"/>
                    <a:pt x="2250" y="16718"/>
                    <a:pt x="2189" y="15989"/>
                  </a:cubicBezTo>
                  <a:cubicBezTo>
                    <a:pt x="2189" y="15989"/>
                    <a:pt x="548" y="5411"/>
                    <a:pt x="1" y="396"/>
                  </a:cubicBezTo>
                  <a:cubicBezTo>
                    <a:pt x="9241" y="305"/>
                    <a:pt x="33284" y="92"/>
                    <a:pt x="42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61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58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7410757" y="5024919"/>
              <a:ext cx="1357976" cy="93314"/>
            </a:xfrm>
            <a:custGeom>
              <a:avLst/>
              <a:gdLst/>
              <a:ahLst/>
              <a:cxnLst/>
              <a:rect l="l" t="t" r="r" b="b"/>
              <a:pathLst>
                <a:path w="53103" h="3649" extrusionOk="0">
                  <a:moveTo>
                    <a:pt x="52920" y="3040"/>
                  </a:moveTo>
                  <a:cubicBezTo>
                    <a:pt x="52707" y="3405"/>
                    <a:pt x="52221" y="3648"/>
                    <a:pt x="51613" y="3648"/>
                  </a:cubicBezTo>
                  <a:lnTo>
                    <a:pt x="1490" y="3648"/>
                  </a:lnTo>
                  <a:cubicBezTo>
                    <a:pt x="882" y="3648"/>
                    <a:pt x="396" y="3405"/>
                    <a:pt x="153" y="3071"/>
                  </a:cubicBezTo>
                  <a:cubicBezTo>
                    <a:pt x="1" y="2797"/>
                    <a:pt x="1" y="2493"/>
                    <a:pt x="214" y="2220"/>
                  </a:cubicBezTo>
                  <a:lnTo>
                    <a:pt x="1612" y="426"/>
                  </a:lnTo>
                  <a:cubicBezTo>
                    <a:pt x="1794" y="153"/>
                    <a:pt x="2159" y="1"/>
                    <a:pt x="2585" y="1"/>
                  </a:cubicBezTo>
                  <a:lnTo>
                    <a:pt x="50519" y="1"/>
                  </a:lnTo>
                  <a:cubicBezTo>
                    <a:pt x="50914" y="1"/>
                    <a:pt x="51278" y="153"/>
                    <a:pt x="51491" y="426"/>
                  </a:cubicBezTo>
                  <a:lnTo>
                    <a:pt x="52889" y="2220"/>
                  </a:lnTo>
                  <a:cubicBezTo>
                    <a:pt x="53102" y="2493"/>
                    <a:pt x="53102" y="2797"/>
                    <a:pt x="52920" y="30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9"/>
          <p:cNvGrpSpPr/>
          <p:nvPr/>
        </p:nvGrpSpPr>
        <p:grpSpPr>
          <a:xfrm>
            <a:off x="2948872" y="3272811"/>
            <a:ext cx="3246282" cy="1639214"/>
            <a:chOff x="-2159247" y="3391092"/>
            <a:chExt cx="2030830" cy="1025470"/>
          </a:xfrm>
        </p:grpSpPr>
        <p:sp>
          <p:nvSpPr>
            <p:cNvPr id="1115" name="Google Shape;1115;p39"/>
            <p:cNvSpPr/>
            <p:nvPr/>
          </p:nvSpPr>
          <p:spPr>
            <a:xfrm>
              <a:off x="-1755685" y="3957363"/>
              <a:ext cx="430796" cy="348546"/>
            </a:xfrm>
            <a:custGeom>
              <a:avLst/>
              <a:gdLst/>
              <a:ahLst/>
              <a:cxnLst/>
              <a:rect l="l" t="t" r="r" b="b"/>
              <a:pathLst>
                <a:path w="22129" h="17904" extrusionOk="0">
                  <a:moveTo>
                    <a:pt x="11551" y="16657"/>
                  </a:moveTo>
                  <a:cubicBezTo>
                    <a:pt x="13344" y="17630"/>
                    <a:pt x="15593" y="17904"/>
                    <a:pt x="17478" y="16992"/>
                  </a:cubicBezTo>
                  <a:cubicBezTo>
                    <a:pt x="18937" y="16262"/>
                    <a:pt x="19970" y="14834"/>
                    <a:pt x="20822" y="13496"/>
                  </a:cubicBezTo>
                  <a:cubicBezTo>
                    <a:pt x="21521" y="12372"/>
                    <a:pt x="22037" y="11186"/>
                    <a:pt x="22098" y="9879"/>
                  </a:cubicBezTo>
                  <a:cubicBezTo>
                    <a:pt x="22129" y="9636"/>
                    <a:pt x="22129" y="9362"/>
                    <a:pt x="22098" y="9089"/>
                  </a:cubicBezTo>
                  <a:cubicBezTo>
                    <a:pt x="22098" y="9028"/>
                    <a:pt x="22098" y="8998"/>
                    <a:pt x="22068" y="8937"/>
                  </a:cubicBezTo>
                  <a:cubicBezTo>
                    <a:pt x="21855" y="6900"/>
                    <a:pt x="20730" y="5259"/>
                    <a:pt x="19150" y="4226"/>
                  </a:cubicBezTo>
                  <a:cubicBezTo>
                    <a:pt x="17235" y="2949"/>
                    <a:pt x="14712" y="2554"/>
                    <a:pt x="12463" y="3344"/>
                  </a:cubicBezTo>
                  <a:cubicBezTo>
                    <a:pt x="10943" y="3891"/>
                    <a:pt x="9393" y="4985"/>
                    <a:pt x="7812" y="3952"/>
                  </a:cubicBezTo>
                  <a:lnTo>
                    <a:pt x="1885" y="92"/>
                  </a:lnTo>
                  <a:cubicBezTo>
                    <a:pt x="1763" y="1"/>
                    <a:pt x="1642" y="31"/>
                    <a:pt x="1551" y="92"/>
                  </a:cubicBezTo>
                  <a:cubicBezTo>
                    <a:pt x="1490" y="122"/>
                    <a:pt x="1429" y="153"/>
                    <a:pt x="1399" y="213"/>
                  </a:cubicBezTo>
                  <a:lnTo>
                    <a:pt x="152" y="2128"/>
                  </a:lnTo>
                  <a:cubicBezTo>
                    <a:pt x="0" y="2341"/>
                    <a:pt x="183" y="2554"/>
                    <a:pt x="365" y="2584"/>
                  </a:cubicBezTo>
                  <a:lnTo>
                    <a:pt x="6201" y="6414"/>
                  </a:lnTo>
                  <a:cubicBezTo>
                    <a:pt x="6718" y="6748"/>
                    <a:pt x="7143" y="7265"/>
                    <a:pt x="7356" y="7873"/>
                  </a:cubicBezTo>
                  <a:cubicBezTo>
                    <a:pt x="7356" y="7934"/>
                    <a:pt x="7387" y="8025"/>
                    <a:pt x="7417" y="8086"/>
                  </a:cubicBezTo>
                  <a:cubicBezTo>
                    <a:pt x="7751" y="9302"/>
                    <a:pt x="7660" y="10517"/>
                    <a:pt x="7934" y="11733"/>
                  </a:cubicBezTo>
                  <a:cubicBezTo>
                    <a:pt x="8147" y="12736"/>
                    <a:pt x="8542" y="13648"/>
                    <a:pt x="9119" y="14469"/>
                  </a:cubicBezTo>
                  <a:cubicBezTo>
                    <a:pt x="9271" y="14682"/>
                    <a:pt x="9423" y="14894"/>
                    <a:pt x="9606" y="15077"/>
                  </a:cubicBezTo>
                  <a:cubicBezTo>
                    <a:pt x="10153" y="15715"/>
                    <a:pt x="10791" y="16232"/>
                    <a:pt x="11551" y="166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1573431" y="4126594"/>
              <a:ext cx="233746" cy="159750"/>
            </a:xfrm>
            <a:custGeom>
              <a:avLst/>
              <a:gdLst/>
              <a:ahLst/>
              <a:cxnLst/>
              <a:rect l="l" t="t" r="r" b="b"/>
              <a:pathLst>
                <a:path w="12007" h="8206" extrusionOk="0">
                  <a:moveTo>
                    <a:pt x="11915" y="1"/>
                  </a:moveTo>
                  <a:cubicBezTo>
                    <a:pt x="11794" y="213"/>
                    <a:pt x="11824" y="244"/>
                    <a:pt x="11672" y="396"/>
                  </a:cubicBezTo>
                  <a:cubicBezTo>
                    <a:pt x="11277" y="821"/>
                    <a:pt x="10578" y="1247"/>
                    <a:pt x="10001" y="1338"/>
                  </a:cubicBezTo>
                  <a:cubicBezTo>
                    <a:pt x="9849" y="1361"/>
                    <a:pt x="9695" y="1370"/>
                    <a:pt x="9539" y="1370"/>
                  </a:cubicBezTo>
                  <a:cubicBezTo>
                    <a:pt x="9073" y="1370"/>
                    <a:pt x="8595" y="1285"/>
                    <a:pt x="8116" y="1217"/>
                  </a:cubicBezTo>
                  <a:cubicBezTo>
                    <a:pt x="7698" y="1157"/>
                    <a:pt x="7280" y="1097"/>
                    <a:pt x="6862" y="1097"/>
                  </a:cubicBezTo>
                  <a:cubicBezTo>
                    <a:pt x="6642" y="1097"/>
                    <a:pt x="6422" y="1114"/>
                    <a:pt x="6201" y="1156"/>
                  </a:cubicBezTo>
                  <a:cubicBezTo>
                    <a:pt x="5624" y="1277"/>
                    <a:pt x="5107" y="1612"/>
                    <a:pt x="4621" y="2007"/>
                  </a:cubicBezTo>
                  <a:cubicBezTo>
                    <a:pt x="4195" y="2372"/>
                    <a:pt x="3769" y="2797"/>
                    <a:pt x="3344" y="3192"/>
                  </a:cubicBezTo>
                  <a:cubicBezTo>
                    <a:pt x="2918" y="3587"/>
                    <a:pt x="2493" y="3922"/>
                    <a:pt x="1976" y="4165"/>
                  </a:cubicBezTo>
                  <a:cubicBezTo>
                    <a:pt x="1490" y="4378"/>
                    <a:pt x="912" y="4530"/>
                    <a:pt x="365" y="4530"/>
                  </a:cubicBezTo>
                  <a:cubicBezTo>
                    <a:pt x="365" y="4530"/>
                    <a:pt x="365" y="4530"/>
                    <a:pt x="335" y="4560"/>
                  </a:cubicBezTo>
                  <a:cubicBezTo>
                    <a:pt x="244" y="4621"/>
                    <a:pt x="122" y="4712"/>
                    <a:pt x="0" y="4773"/>
                  </a:cubicBezTo>
                  <a:cubicBezTo>
                    <a:pt x="92" y="4925"/>
                    <a:pt x="183" y="5077"/>
                    <a:pt x="274" y="5229"/>
                  </a:cubicBezTo>
                  <a:cubicBezTo>
                    <a:pt x="669" y="5867"/>
                    <a:pt x="1186" y="6445"/>
                    <a:pt x="1794" y="6901"/>
                  </a:cubicBezTo>
                  <a:cubicBezTo>
                    <a:pt x="2928" y="7756"/>
                    <a:pt x="4213" y="8206"/>
                    <a:pt x="5447" y="8206"/>
                  </a:cubicBezTo>
                  <a:cubicBezTo>
                    <a:pt x="5965" y="8206"/>
                    <a:pt x="6475" y="8126"/>
                    <a:pt x="6961" y="7964"/>
                  </a:cubicBezTo>
                  <a:cubicBezTo>
                    <a:pt x="8238" y="7539"/>
                    <a:pt x="9301" y="6445"/>
                    <a:pt x="10061" y="5533"/>
                  </a:cubicBezTo>
                  <a:cubicBezTo>
                    <a:pt x="10153" y="5411"/>
                    <a:pt x="10244" y="5290"/>
                    <a:pt x="10335" y="5198"/>
                  </a:cubicBezTo>
                  <a:cubicBezTo>
                    <a:pt x="11399" y="3891"/>
                    <a:pt x="11946" y="2645"/>
                    <a:pt x="12007" y="1338"/>
                  </a:cubicBezTo>
                  <a:cubicBezTo>
                    <a:pt x="12007" y="1308"/>
                    <a:pt x="12007" y="1277"/>
                    <a:pt x="12007" y="1217"/>
                  </a:cubicBezTo>
                  <a:cubicBezTo>
                    <a:pt x="12007" y="821"/>
                    <a:pt x="11976" y="396"/>
                    <a:pt x="119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1563969" y="4146120"/>
              <a:ext cx="217179" cy="131600"/>
            </a:xfrm>
            <a:custGeom>
              <a:avLst/>
              <a:gdLst/>
              <a:ahLst/>
              <a:cxnLst/>
              <a:rect l="l" t="t" r="r" b="b"/>
              <a:pathLst>
                <a:path w="11156" h="6760" extrusionOk="0">
                  <a:moveTo>
                    <a:pt x="11156" y="1"/>
                  </a:moveTo>
                  <a:cubicBezTo>
                    <a:pt x="10670" y="305"/>
                    <a:pt x="10092" y="517"/>
                    <a:pt x="9515" y="609"/>
                  </a:cubicBezTo>
                  <a:cubicBezTo>
                    <a:pt x="9251" y="661"/>
                    <a:pt x="8985" y="680"/>
                    <a:pt x="8717" y="680"/>
                  </a:cubicBezTo>
                  <a:cubicBezTo>
                    <a:pt x="8088" y="680"/>
                    <a:pt x="7448" y="578"/>
                    <a:pt x="6810" y="578"/>
                  </a:cubicBezTo>
                  <a:cubicBezTo>
                    <a:pt x="6464" y="578"/>
                    <a:pt x="6119" y="608"/>
                    <a:pt x="5776" y="700"/>
                  </a:cubicBezTo>
                  <a:cubicBezTo>
                    <a:pt x="4621" y="1034"/>
                    <a:pt x="3952" y="2159"/>
                    <a:pt x="3010" y="2828"/>
                  </a:cubicBezTo>
                  <a:cubicBezTo>
                    <a:pt x="2098" y="3435"/>
                    <a:pt x="1095" y="3861"/>
                    <a:pt x="1" y="3983"/>
                  </a:cubicBezTo>
                  <a:cubicBezTo>
                    <a:pt x="396" y="4560"/>
                    <a:pt x="882" y="5077"/>
                    <a:pt x="1429" y="5502"/>
                  </a:cubicBezTo>
                  <a:cubicBezTo>
                    <a:pt x="2508" y="6322"/>
                    <a:pt x="3755" y="6759"/>
                    <a:pt x="4931" y="6759"/>
                  </a:cubicBezTo>
                  <a:cubicBezTo>
                    <a:pt x="5412" y="6759"/>
                    <a:pt x="5882" y="6686"/>
                    <a:pt x="6323" y="6536"/>
                  </a:cubicBezTo>
                  <a:cubicBezTo>
                    <a:pt x="7569" y="6110"/>
                    <a:pt x="8572" y="5077"/>
                    <a:pt x="9302" y="4195"/>
                  </a:cubicBezTo>
                  <a:cubicBezTo>
                    <a:pt x="9393" y="4104"/>
                    <a:pt x="9484" y="3983"/>
                    <a:pt x="9575" y="3891"/>
                  </a:cubicBezTo>
                  <a:cubicBezTo>
                    <a:pt x="10578" y="2645"/>
                    <a:pt x="11095" y="1460"/>
                    <a:pt x="11156" y="214"/>
                  </a:cubicBezTo>
                  <a:cubicBezTo>
                    <a:pt x="11156" y="183"/>
                    <a:pt x="11156" y="153"/>
                    <a:pt x="11156" y="92"/>
                  </a:cubicBezTo>
                  <a:cubicBezTo>
                    <a:pt x="11156" y="62"/>
                    <a:pt x="11156" y="31"/>
                    <a:pt x="11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1501829" y="4039029"/>
              <a:ext cx="145578" cy="105923"/>
            </a:xfrm>
            <a:custGeom>
              <a:avLst/>
              <a:gdLst/>
              <a:ahLst/>
              <a:cxnLst/>
              <a:rect l="l" t="t" r="r" b="b"/>
              <a:pathLst>
                <a:path w="7478" h="5441" extrusionOk="0">
                  <a:moveTo>
                    <a:pt x="243" y="821"/>
                  </a:moveTo>
                  <a:cubicBezTo>
                    <a:pt x="0" y="1003"/>
                    <a:pt x="61" y="1398"/>
                    <a:pt x="335" y="1490"/>
                  </a:cubicBezTo>
                  <a:cubicBezTo>
                    <a:pt x="973" y="1672"/>
                    <a:pt x="1581" y="1945"/>
                    <a:pt x="2158" y="2280"/>
                  </a:cubicBezTo>
                  <a:cubicBezTo>
                    <a:pt x="3435" y="3040"/>
                    <a:pt x="4651" y="4043"/>
                    <a:pt x="5593" y="5228"/>
                  </a:cubicBezTo>
                  <a:cubicBezTo>
                    <a:pt x="5715" y="5380"/>
                    <a:pt x="5927" y="5441"/>
                    <a:pt x="6079" y="5319"/>
                  </a:cubicBezTo>
                  <a:cubicBezTo>
                    <a:pt x="6505" y="5015"/>
                    <a:pt x="6930" y="4742"/>
                    <a:pt x="7326" y="4408"/>
                  </a:cubicBezTo>
                  <a:cubicBezTo>
                    <a:pt x="7447" y="4316"/>
                    <a:pt x="7478" y="4134"/>
                    <a:pt x="7417" y="3982"/>
                  </a:cubicBezTo>
                  <a:cubicBezTo>
                    <a:pt x="6900" y="2857"/>
                    <a:pt x="6079" y="1915"/>
                    <a:pt x="5046" y="1246"/>
                  </a:cubicBezTo>
                  <a:cubicBezTo>
                    <a:pt x="4043" y="547"/>
                    <a:pt x="2827" y="122"/>
                    <a:pt x="1611" y="0"/>
                  </a:cubicBezTo>
                  <a:cubicBezTo>
                    <a:pt x="1520" y="0"/>
                    <a:pt x="1429" y="31"/>
                    <a:pt x="1338" y="61"/>
                  </a:cubicBezTo>
                  <a:cubicBezTo>
                    <a:pt x="1003" y="335"/>
                    <a:pt x="608" y="578"/>
                    <a:pt x="243" y="8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1717821" y="4207656"/>
              <a:ext cx="474598" cy="208906"/>
            </a:xfrm>
            <a:custGeom>
              <a:avLst/>
              <a:gdLst/>
              <a:ahLst/>
              <a:cxnLst/>
              <a:rect l="l" t="t" r="r" b="b"/>
              <a:pathLst>
                <a:path w="24379" h="10731" extrusionOk="0">
                  <a:moveTo>
                    <a:pt x="153" y="10275"/>
                  </a:moveTo>
                  <a:cubicBezTo>
                    <a:pt x="670" y="9545"/>
                    <a:pt x="1156" y="8785"/>
                    <a:pt x="1612" y="8056"/>
                  </a:cubicBezTo>
                  <a:cubicBezTo>
                    <a:pt x="3253" y="5563"/>
                    <a:pt x="4803" y="3010"/>
                    <a:pt x="6293" y="457"/>
                  </a:cubicBezTo>
                  <a:lnTo>
                    <a:pt x="4712" y="457"/>
                  </a:lnTo>
                  <a:cubicBezTo>
                    <a:pt x="4439" y="457"/>
                    <a:pt x="4439" y="1"/>
                    <a:pt x="4712" y="1"/>
                  </a:cubicBezTo>
                  <a:lnTo>
                    <a:pt x="6597" y="1"/>
                  </a:lnTo>
                  <a:cubicBezTo>
                    <a:pt x="6657" y="1"/>
                    <a:pt x="6688" y="1"/>
                    <a:pt x="6718" y="1"/>
                  </a:cubicBezTo>
                  <a:lnTo>
                    <a:pt x="12068" y="1"/>
                  </a:lnTo>
                  <a:lnTo>
                    <a:pt x="12493" y="1"/>
                  </a:lnTo>
                  <a:lnTo>
                    <a:pt x="17661" y="1"/>
                  </a:lnTo>
                  <a:cubicBezTo>
                    <a:pt x="17691" y="1"/>
                    <a:pt x="17752" y="1"/>
                    <a:pt x="17782" y="1"/>
                  </a:cubicBezTo>
                  <a:lnTo>
                    <a:pt x="19910" y="1"/>
                  </a:lnTo>
                  <a:cubicBezTo>
                    <a:pt x="20184" y="1"/>
                    <a:pt x="20184" y="457"/>
                    <a:pt x="19910" y="457"/>
                  </a:cubicBezTo>
                  <a:lnTo>
                    <a:pt x="18086" y="457"/>
                  </a:lnTo>
                  <a:cubicBezTo>
                    <a:pt x="19576" y="3010"/>
                    <a:pt x="21126" y="5563"/>
                    <a:pt x="22767" y="8056"/>
                  </a:cubicBezTo>
                  <a:cubicBezTo>
                    <a:pt x="23223" y="8785"/>
                    <a:pt x="23709" y="9545"/>
                    <a:pt x="24226" y="10275"/>
                  </a:cubicBezTo>
                  <a:cubicBezTo>
                    <a:pt x="24378" y="10487"/>
                    <a:pt x="23983" y="10731"/>
                    <a:pt x="23831" y="10487"/>
                  </a:cubicBezTo>
                  <a:cubicBezTo>
                    <a:pt x="22129" y="7904"/>
                    <a:pt x="20457" y="5290"/>
                    <a:pt x="18877" y="2615"/>
                  </a:cubicBezTo>
                  <a:cubicBezTo>
                    <a:pt x="18451" y="1885"/>
                    <a:pt x="18025" y="1156"/>
                    <a:pt x="17600" y="457"/>
                  </a:cubicBezTo>
                  <a:lnTo>
                    <a:pt x="12493" y="457"/>
                  </a:lnTo>
                  <a:cubicBezTo>
                    <a:pt x="12493" y="639"/>
                    <a:pt x="12493" y="852"/>
                    <a:pt x="12493" y="1065"/>
                  </a:cubicBezTo>
                  <a:cubicBezTo>
                    <a:pt x="12433" y="4165"/>
                    <a:pt x="12311" y="7296"/>
                    <a:pt x="12098" y="10366"/>
                  </a:cubicBezTo>
                  <a:cubicBezTo>
                    <a:pt x="12098" y="10670"/>
                    <a:pt x="11642" y="10639"/>
                    <a:pt x="11673" y="10366"/>
                  </a:cubicBezTo>
                  <a:cubicBezTo>
                    <a:pt x="11734" y="9484"/>
                    <a:pt x="11794" y="8603"/>
                    <a:pt x="11825" y="7721"/>
                  </a:cubicBezTo>
                  <a:cubicBezTo>
                    <a:pt x="11946" y="5290"/>
                    <a:pt x="12038" y="2858"/>
                    <a:pt x="12068" y="457"/>
                  </a:cubicBezTo>
                  <a:lnTo>
                    <a:pt x="6779" y="457"/>
                  </a:lnTo>
                  <a:cubicBezTo>
                    <a:pt x="6384" y="1156"/>
                    <a:pt x="5958" y="1885"/>
                    <a:pt x="5502" y="2615"/>
                  </a:cubicBezTo>
                  <a:cubicBezTo>
                    <a:pt x="3922" y="5290"/>
                    <a:pt x="2250" y="7904"/>
                    <a:pt x="548" y="10487"/>
                  </a:cubicBezTo>
                  <a:cubicBezTo>
                    <a:pt x="396" y="10731"/>
                    <a:pt x="1" y="10487"/>
                    <a:pt x="153" y="102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941477" y="4185171"/>
              <a:ext cx="16606" cy="207718"/>
            </a:xfrm>
            <a:custGeom>
              <a:avLst/>
              <a:gdLst/>
              <a:ahLst/>
              <a:cxnLst/>
              <a:rect l="l" t="t" r="r" b="b"/>
              <a:pathLst>
                <a:path w="853" h="10670" extrusionOk="0">
                  <a:moveTo>
                    <a:pt x="1" y="1"/>
                  </a:moveTo>
                  <a:lnTo>
                    <a:pt x="852" y="1"/>
                  </a:lnTo>
                  <a:lnTo>
                    <a:pt x="852" y="10670"/>
                  </a:lnTo>
                  <a:lnTo>
                    <a:pt x="1"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560984" y="4185171"/>
              <a:ext cx="16586" cy="207718"/>
            </a:xfrm>
            <a:custGeom>
              <a:avLst/>
              <a:gdLst/>
              <a:ahLst/>
              <a:cxnLst/>
              <a:rect l="l" t="t" r="r" b="b"/>
              <a:pathLst>
                <a:path w="852" h="10670" extrusionOk="0">
                  <a:moveTo>
                    <a:pt x="0" y="1"/>
                  </a:moveTo>
                  <a:lnTo>
                    <a:pt x="851" y="1"/>
                  </a:lnTo>
                  <a:lnTo>
                    <a:pt x="851" y="10670"/>
                  </a:lnTo>
                  <a:lnTo>
                    <a:pt x="0"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910698" y="4098191"/>
              <a:ext cx="53283" cy="265108"/>
            </a:xfrm>
            <a:custGeom>
              <a:avLst/>
              <a:gdLst/>
              <a:ahLst/>
              <a:cxnLst/>
              <a:rect l="l" t="t" r="r" b="b"/>
              <a:pathLst>
                <a:path w="2737"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06" y="11369"/>
                    <a:pt x="2706" y="11490"/>
                  </a:cubicBezTo>
                  <a:cubicBezTo>
                    <a:pt x="2706" y="12129"/>
                    <a:pt x="2675" y="12858"/>
                    <a:pt x="2219" y="13314"/>
                  </a:cubicBezTo>
                  <a:cubicBezTo>
                    <a:pt x="2007" y="13527"/>
                    <a:pt x="1672" y="13618"/>
                    <a:pt x="1368" y="13618"/>
                  </a:cubicBezTo>
                  <a:cubicBezTo>
                    <a:pt x="973" y="13618"/>
                    <a:pt x="578" y="13436"/>
                    <a:pt x="365" y="13132"/>
                  </a:cubicBezTo>
                  <a:cubicBezTo>
                    <a:pt x="183" y="12858"/>
                    <a:pt x="92" y="12554"/>
                    <a:pt x="61" y="12250"/>
                  </a:cubicBezTo>
                  <a:cubicBezTo>
                    <a:pt x="31" y="12068"/>
                    <a:pt x="31" y="11885"/>
                    <a:pt x="31" y="11703"/>
                  </a:cubicBezTo>
                  <a:cubicBezTo>
                    <a:pt x="31" y="11095"/>
                    <a:pt x="31" y="10487"/>
                    <a:pt x="1" y="9879"/>
                  </a:cubicBezTo>
                  <a:lnTo>
                    <a:pt x="1" y="9819"/>
                  </a:lnTo>
                  <a:cubicBezTo>
                    <a:pt x="1" y="8694"/>
                    <a:pt x="1" y="7569"/>
                    <a:pt x="1" y="6414"/>
                  </a:cubicBezTo>
                  <a:cubicBezTo>
                    <a:pt x="1" y="5624"/>
                    <a:pt x="1" y="4803"/>
                    <a:pt x="1" y="4013"/>
                  </a:cubicBezTo>
                  <a:cubicBezTo>
                    <a:pt x="1" y="2706"/>
                    <a:pt x="1" y="1429"/>
                    <a:pt x="31" y="153"/>
                  </a:cubicBezTo>
                  <a:cubicBezTo>
                    <a:pt x="31" y="62"/>
                    <a:pt x="92" y="1"/>
                    <a:pt x="153"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907155" y="4098191"/>
              <a:ext cx="46780" cy="260378"/>
            </a:xfrm>
            <a:custGeom>
              <a:avLst/>
              <a:gdLst/>
              <a:ahLst/>
              <a:cxnLst/>
              <a:rect l="l" t="t" r="r" b="b"/>
              <a:pathLst>
                <a:path w="2403" h="13375" extrusionOk="0">
                  <a:moveTo>
                    <a:pt x="2250" y="1"/>
                  </a:moveTo>
                  <a:cubicBezTo>
                    <a:pt x="2341" y="1"/>
                    <a:pt x="2402" y="62"/>
                    <a:pt x="2402" y="122"/>
                  </a:cubicBezTo>
                  <a:cubicBezTo>
                    <a:pt x="2402" y="214"/>
                    <a:pt x="2402" y="305"/>
                    <a:pt x="2402" y="396"/>
                  </a:cubicBezTo>
                  <a:cubicBezTo>
                    <a:pt x="2372" y="1247"/>
                    <a:pt x="2372" y="3922"/>
                    <a:pt x="2372" y="5198"/>
                  </a:cubicBezTo>
                  <a:cubicBezTo>
                    <a:pt x="2372" y="7356"/>
                    <a:pt x="2372" y="9697"/>
                    <a:pt x="2372" y="10852"/>
                  </a:cubicBezTo>
                  <a:cubicBezTo>
                    <a:pt x="2372" y="11156"/>
                    <a:pt x="2372" y="11399"/>
                    <a:pt x="2372" y="11490"/>
                  </a:cubicBezTo>
                  <a:cubicBezTo>
                    <a:pt x="2372" y="12068"/>
                    <a:pt x="2341" y="12706"/>
                    <a:pt x="1946" y="13101"/>
                  </a:cubicBezTo>
                  <a:cubicBezTo>
                    <a:pt x="1733" y="13284"/>
                    <a:pt x="1460" y="13375"/>
                    <a:pt x="1186" y="13375"/>
                  </a:cubicBezTo>
                  <a:cubicBezTo>
                    <a:pt x="852" y="13375"/>
                    <a:pt x="487" y="13223"/>
                    <a:pt x="305" y="12949"/>
                  </a:cubicBezTo>
                  <a:cubicBezTo>
                    <a:pt x="153" y="12706"/>
                    <a:pt x="62" y="12433"/>
                    <a:pt x="31" y="12159"/>
                  </a:cubicBezTo>
                  <a:cubicBezTo>
                    <a:pt x="31" y="12007"/>
                    <a:pt x="31" y="11855"/>
                    <a:pt x="31" y="11673"/>
                  </a:cubicBezTo>
                  <a:cubicBezTo>
                    <a:pt x="1" y="11156"/>
                    <a:pt x="1" y="10609"/>
                    <a:pt x="1" y="10092"/>
                  </a:cubicBezTo>
                  <a:lnTo>
                    <a:pt x="1" y="10031"/>
                  </a:lnTo>
                  <a:cubicBezTo>
                    <a:pt x="1" y="9059"/>
                    <a:pt x="1" y="8056"/>
                    <a:pt x="1" y="7083"/>
                  </a:cubicBezTo>
                  <a:cubicBezTo>
                    <a:pt x="1" y="6353"/>
                    <a:pt x="1" y="5654"/>
                    <a:pt x="1" y="4955"/>
                  </a:cubicBezTo>
                  <a:cubicBezTo>
                    <a:pt x="1" y="3831"/>
                    <a:pt x="1" y="1247"/>
                    <a:pt x="1" y="122"/>
                  </a:cubicBezTo>
                  <a:cubicBezTo>
                    <a:pt x="1" y="62"/>
                    <a:pt x="62" y="1"/>
                    <a:pt x="123" y="1"/>
                  </a:cubicBezTo>
                  <a:cubicBezTo>
                    <a:pt x="548" y="1"/>
                    <a:pt x="1855" y="1"/>
                    <a:pt x="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904196" y="4221284"/>
              <a:ext cx="40259" cy="133158"/>
            </a:xfrm>
            <a:custGeom>
              <a:avLst/>
              <a:gdLst/>
              <a:ahLst/>
              <a:cxnLst/>
              <a:rect l="l" t="t" r="r" b="b"/>
              <a:pathLst>
                <a:path w="2068" h="6840" extrusionOk="0">
                  <a:moveTo>
                    <a:pt x="1" y="0"/>
                  </a:moveTo>
                  <a:cubicBezTo>
                    <a:pt x="1" y="2158"/>
                    <a:pt x="1" y="2827"/>
                    <a:pt x="1" y="3283"/>
                  </a:cubicBezTo>
                  <a:lnTo>
                    <a:pt x="1" y="3344"/>
                  </a:lnTo>
                  <a:cubicBezTo>
                    <a:pt x="1" y="3891"/>
                    <a:pt x="1" y="4468"/>
                    <a:pt x="31" y="5046"/>
                  </a:cubicBezTo>
                  <a:cubicBezTo>
                    <a:pt x="31" y="5228"/>
                    <a:pt x="31" y="5380"/>
                    <a:pt x="31" y="5562"/>
                  </a:cubicBezTo>
                  <a:cubicBezTo>
                    <a:pt x="62" y="5836"/>
                    <a:pt x="122" y="6140"/>
                    <a:pt x="274" y="6383"/>
                  </a:cubicBezTo>
                  <a:cubicBezTo>
                    <a:pt x="426" y="6687"/>
                    <a:pt x="730" y="6839"/>
                    <a:pt x="1034" y="6839"/>
                  </a:cubicBezTo>
                  <a:cubicBezTo>
                    <a:pt x="1278" y="6839"/>
                    <a:pt x="1521" y="6748"/>
                    <a:pt x="1673" y="6535"/>
                  </a:cubicBezTo>
                  <a:cubicBezTo>
                    <a:pt x="2037" y="6110"/>
                    <a:pt x="2068" y="5441"/>
                    <a:pt x="2068" y="4833"/>
                  </a:cubicBezTo>
                  <a:cubicBezTo>
                    <a:pt x="2068" y="4742"/>
                    <a:pt x="2068" y="4499"/>
                    <a:pt x="2068" y="4164"/>
                  </a:cubicBezTo>
                  <a:cubicBezTo>
                    <a:pt x="2068" y="3678"/>
                    <a:pt x="2068" y="2553"/>
                    <a:pt x="2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879920"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892360" y="4280445"/>
              <a:ext cx="8313" cy="8313"/>
            </a:xfrm>
            <a:custGeom>
              <a:avLst/>
              <a:gdLst/>
              <a:ahLst/>
              <a:cxnLst/>
              <a:rect l="l" t="t" r="r" b="b"/>
              <a:pathLst>
                <a:path w="427" h="427" extrusionOk="0">
                  <a:moveTo>
                    <a:pt x="214" y="1"/>
                  </a:moveTo>
                  <a:cubicBezTo>
                    <a:pt x="92" y="1"/>
                    <a:pt x="1" y="92"/>
                    <a:pt x="1" y="213"/>
                  </a:cubicBezTo>
                  <a:cubicBezTo>
                    <a:pt x="1" y="335"/>
                    <a:pt x="92" y="426"/>
                    <a:pt x="214" y="426"/>
                  </a:cubicBezTo>
                  <a:cubicBezTo>
                    <a:pt x="335" y="426"/>
                    <a:pt x="426" y="335"/>
                    <a:pt x="426" y="213"/>
                  </a:cubicBezTo>
                  <a:cubicBezTo>
                    <a:pt x="426" y="92"/>
                    <a:pt x="335" y="1"/>
                    <a:pt x="214" y="1"/>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892360" y="4112986"/>
              <a:ext cx="25463" cy="194694"/>
            </a:xfrm>
            <a:custGeom>
              <a:avLst/>
              <a:gdLst/>
              <a:ahLst/>
              <a:cxnLst/>
              <a:rect l="l" t="t" r="r" b="b"/>
              <a:pathLst>
                <a:path w="1308" h="10001" extrusionOk="0">
                  <a:moveTo>
                    <a:pt x="1277" y="10001"/>
                  </a:moveTo>
                  <a:cubicBezTo>
                    <a:pt x="1277" y="8846"/>
                    <a:pt x="1308" y="6536"/>
                    <a:pt x="1308" y="4438"/>
                  </a:cubicBezTo>
                  <a:cubicBezTo>
                    <a:pt x="1308" y="3283"/>
                    <a:pt x="1308" y="1095"/>
                    <a:pt x="1308" y="1"/>
                  </a:cubicBezTo>
                  <a:lnTo>
                    <a:pt x="1" y="1"/>
                  </a:lnTo>
                  <a:lnTo>
                    <a:pt x="1" y="10001"/>
                  </a:lnTo>
                  <a:lnTo>
                    <a:pt x="127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820759" y="4098191"/>
              <a:ext cx="53283" cy="265108"/>
            </a:xfrm>
            <a:custGeom>
              <a:avLst/>
              <a:gdLst/>
              <a:ahLst/>
              <a:cxnLst/>
              <a:rect l="l" t="t" r="r" b="b"/>
              <a:pathLst>
                <a:path w="2737" h="13618" extrusionOk="0">
                  <a:moveTo>
                    <a:pt x="2615" y="1"/>
                  </a:moveTo>
                  <a:cubicBezTo>
                    <a:pt x="2676"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36" y="11369"/>
                    <a:pt x="2736" y="11490"/>
                  </a:cubicBezTo>
                  <a:cubicBezTo>
                    <a:pt x="2736" y="12129"/>
                    <a:pt x="2706" y="12858"/>
                    <a:pt x="2220" y="13314"/>
                  </a:cubicBezTo>
                  <a:cubicBezTo>
                    <a:pt x="2007" y="13527"/>
                    <a:pt x="1703" y="13618"/>
                    <a:pt x="1369" y="13618"/>
                  </a:cubicBezTo>
                  <a:cubicBezTo>
                    <a:pt x="973" y="13618"/>
                    <a:pt x="578" y="13436"/>
                    <a:pt x="365" y="13132"/>
                  </a:cubicBezTo>
                  <a:cubicBezTo>
                    <a:pt x="183" y="12858"/>
                    <a:pt x="92" y="12554"/>
                    <a:pt x="61" y="12250"/>
                  </a:cubicBezTo>
                  <a:cubicBezTo>
                    <a:pt x="61" y="12068"/>
                    <a:pt x="31" y="11885"/>
                    <a:pt x="31" y="11703"/>
                  </a:cubicBezTo>
                  <a:cubicBezTo>
                    <a:pt x="31" y="11095"/>
                    <a:pt x="31" y="10487"/>
                    <a:pt x="31" y="9879"/>
                  </a:cubicBezTo>
                  <a:lnTo>
                    <a:pt x="31" y="9819"/>
                  </a:lnTo>
                  <a:cubicBezTo>
                    <a:pt x="1" y="8694"/>
                    <a:pt x="1" y="7569"/>
                    <a:pt x="1" y="6414"/>
                  </a:cubicBezTo>
                  <a:cubicBezTo>
                    <a:pt x="1" y="5624"/>
                    <a:pt x="31" y="4803"/>
                    <a:pt x="31" y="4013"/>
                  </a:cubicBezTo>
                  <a:cubicBezTo>
                    <a:pt x="31" y="2706"/>
                    <a:pt x="31" y="1429"/>
                    <a:pt x="31" y="153"/>
                  </a:cubicBezTo>
                  <a:cubicBezTo>
                    <a:pt x="31" y="62"/>
                    <a:pt x="92" y="1"/>
                    <a:pt x="183" y="1"/>
                  </a:cubicBezTo>
                  <a:cubicBezTo>
                    <a:pt x="639" y="1"/>
                    <a:pt x="2128" y="1"/>
                    <a:pt x="2615"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81719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371" y="7356"/>
                    <a:pt x="2371" y="9697"/>
                    <a:pt x="2371" y="10852"/>
                  </a:cubicBezTo>
                  <a:cubicBezTo>
                    <a:pt x="2371" y="11156"/>
                    <a:pt x="2371" y="11399"/>
                    <a:pt x="2371" y="11490"/>
                  </a:cubicBezTo>
                  <a:cubicBezTo>
                    <a:pt x="2371" y="12068"/>
                    <a:pt x="2341" y="12706"/>
                    <a:pt x="1945" y="13101"/>
                  </a:cubicBezTo>
                  <a:cubicBezTo>
                    <a:pt x="1733" y="13284"/>
                    <a:pt x="1459" y="13375"/>
                    <a:pt x="1186" y="13375"/>
                  </a:cubicBezTo>
                  <a:cubicBezTo>
                    <a:pt x="851" y="13375"/>
                    <a:pt x="517" y="13223"/>
                    <a:pt x="304" y="12949"/>
                  </a:cubicBezTo>
                  <a:cubicBezTo>
                    <a:pt x="152" y="12706"/>
                    <a:pt x="91" y="12433"/>
                    <a:pt x="61" y="12159"/>
                  </a:cubicBezTo>
                  <a:cubicBezTo>
                    <a:pt x="30" y="12007"/>
                    <a:pt x="30" y="11855"/>
                    <a:pt x="30" y="11673"/>
                  </a:cubicBezTo>
                  <a:cubicBezTo>
                    <a:pt x="30" y="11156"/>
                    <a:pt x="0" y="10609"/>
                    <a:pt x="0" y="10092"/>
                  </a:cubicBezTo>
                  <a:lnTo>
                    <a:pt x="0" y="10031"/>
                  </a:lnTo>
                  <a:cubicBezTo>
                    <a:pt x="0" y="9059"/>
                    <a:pt x="0" y="8056"/>
                    <a:pt x="0" y="7083"/>
                  </a:cubicBezTo>
                  <a:cubicBezTo>
                    <a:pt x="0" y="6353"/>
                    <a:pt x="0" y="5654"/>
                    <a:pt x="0" y="4955"/>
                  </a:cubicBezTo>
                  <a:cubicBezTo>
                    <a:pt x="0" y="3831"/>
                    <a:pt x="0" y="1247"/>
                    <a:pt x="0" y="122"/>
                  </a:cubicBezTo>
                  <a:cubicBezTo>
                    <a:pt x="0"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814237" y="4224593"/>
              <a:ext cx="40239" cy="129848"/>
            </a:xfrm>
            <a:custGeom>
              <a:avLst/>
              <a:gdLst/>
              <a:ahLst/>
              <a:cxnLst/>
              <a:rect l="l" t="t" r="r" b="b"/>
              <a:pathLst>
                <a:path w="2067" h="6670" extrusionOk="0">
                  <a:moveTo>
                    <a:pt x="509" y="0"/>
                  </a:moveTo>
                  <a:cubicBezTo>
                    <a:pt x="340" y="0"/>
                    <a:pt x="178" y="29"/>
                    <a:pt x="0" y="73"/>
                  </a:cubicBezTo>
                  <a:cubicBezTo>
                    <a:pt x="0" y="1076"/>
                    <a:pt x="0" y="2110"/>
                    <a:pt x="0" y="3113"/>
                  </a:cubicBezTo>
                  <a:lnTo>
                    <a:pt x="0" y="3174"/>
                  </a:lnTo>
                  <a:cubicBezTo>
                    <a:pt x="0" y="3751"/>
                    <a:pt x="30" y="4298"/>
                    <a:pt x="30" y="4876"/>
                  </a:cubicBezTo>
                  <a:cubicBezTo>
                    <a:pt x="30" y="5058"/>
                    <a:pt x="30" y="5210"/>
                    <a:pt x="61" y="5392"/>
                  </a:cubicBezTo>
                  <a:cubicBezTo>
                    <a:pt x="61" y="5666"/>
                    <a:pt x="122" y="5970"/>
                    <a:pt x="274" y="6213"/>
                  </a:cubicBezTo>
                  <a:cubicBezTo>
                    <a:pt x="456" y="6517"/>
                    <a:pt x="730" y="6669"/>
                    <a:pt x="1034" y="6669"/>
                  </a:cubicBezTo>
                  <a:cubicBezTo>
                    <a:pt x="1277" y="6669"/>
                    <a:pt x="1520" y="6578"/>
                    <a:pt x="1702" y="6365"/>
                  </a:cubicBezTo>
                  <a:cubicBezTo>
                    <a:pt x="2037" y="5940"/>
                    <a:pt x="2067" y="5271"/>
                    <a:pt x="2067" y="4663"/>
                  </a:cubicBezTo>
                  <a:cubicBezTo>
                    <a:pt x="2067" y="4572"/>
                    <a:pt x="2067" y="4329"/>
                    <a:pt x="2067" y="3994"/>
                  </a:cubicBezTo>
                  <a:cubicBezTo>
                    <a:pt x="2067" y="3234"/>
                    <a:pt x="2067" y="1988"/>
                    <a:pt x="2067" y="590"/>
                  </a:cubicBezTo>
                  <a:cubicBezTo>
                    <a:pt x="1945" y="590"/>
                    <a:pt x="1793" y="560"/>
                    <a:pt x="1641" y="499"/>
                  </a:cubicBezTo>
                  <a:cubicBezTo>
                    <a:pt x="1307" y="347"/>
                    <a:pt x="1064" y="73"/>
                    <a:pt x="699" y="12"/>
                  </a:cubicBezTo>
                  <a:cubicBezTo>
                    <a:pt x="634" y="4"/>
                    <a:pt x="571" y="0"/>
                    <a:pt x="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80123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69" y="851"/>
                    <a:pt x="852" y="669"/>
                    <a:pt x="852" y="426"/>
                  </a:cubicBezTo>
                  <a:cubicBezTo>
                    <a:pt x="852" y="183"/>
                    <a:pt x="669" y="0"/>
                    <a:pt x="42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789981"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802420" y="4280445"/>
              <a:ext cx="8313" cy="8313"/>
            </a:xfrm>
            <a:custGeom>
              <a:avLst/>
              <a:gdLst/>
              <a:ahLst/>
              <a:cxnLst/>
              <a:rect l="l" t="t" r="r" b="b"/>
              <a:pathLst>
                <a:path w="427" h="427" extrusionOk="0">
                  <a:moveTo>
                    <a:pt x="214" y="1"/>
                  </a:moveTo>
                  <a:cubicBezTo>
                    <a:pt x="123" y="1"/>
                    <a:pt x="1" y="92"/>
                    <a:pt x="1" y="213"/>
                  </a:cubicBezTo>
                  <a:cubicBezTo>
                    <a:pt x="1" y="335"/>
                    <a:pt x="123" y="426"/>
                    <a:pt x="214" y="426"/>
                  </a:cubicBezTo>
                  <a:cubicBezTo>
                    <a:pt x="335" y="426"/>
                    <a:pt x="427" y="335"/>
                    <a:pt x="427" y="213"/>
                  </a:cubicBezTo>
                  <a:cubicBezTo>
                    <a:pt x="427" y="92"/>
                    <a:pt x="335" y="1"/>
                    <a:pt x="214"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802420" y="4112986"/>
              <a:ext cx="25463" cy="194694"/>
            </a:xfrm>
            <a:custGeom>
              <a:avLst/>
              <a:gdLst/>
              <a:ahLst/>
              <a:cxnLst/>
              <a:rect l="l" t="t" r="r" b="b"/>
              <a:pathLst>
                <a:path w="1308" h="10001" extrusionOk="0">
                  <a:moveTo>
                    <a:pt x="1308" y="10001"/>
                  </a:moveTo>
                  <a:cubicBezTo>
                    <a:pt x="1308" y="8846"/>
                    <a:pt x="1308" y="6536"/>
                    <a:pt x="1308" y="4438"/>
                  </a:cubicBezTo>
                  <a:cubicBezTo>
                    <a:pt x="1308" y="3283"/>
                    <a:pt x="1308" y="1095"/>
                    <a:pt x="1308" y="1"/>
                  </a:cubicBezTo>
                  <a:lnTo>
                    <a:pt x="1" y="1"/>
                  </a:lnTo>
                  <a:lnTo>
                    <a:pt x="1" y="10001"/>
                  </a:lnTo>
                  <a:lnTo>
                    <a:pt x="1308"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73021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05" y="4287"/>
                  </a:cubicBezTo>
                  <a:cubicBezTo>
                    <a:pt x="2705" y="6749"/>
                    <a:pt x="2705" y="9423"/>
                    <a:pt x="2705" y="10730"/>
                  </a:cubicBezTo>
                  <a:cubicBezTo>
                    <a:pt x="2705" y="11095"/>
                    <a:pt x="2705" y="11369"/>
                    <a:pt x="2705" y="11490"/>
                  </a:cubicBezTo>
                  <a:cubicBezTo>
                    <a:pt x="2705" y="12129"/>
                    <a:pt x="2675" y="12858"/>
                    <a:pt x="2219" y="13314"/>
                  </a:cubicBezTo>
                  <a:cubicBezTo>
                    <a:pt x="1976" y="13527"/>
                    <a:pt x="1672" y="13618"/>
                    <a:pt x="1338" y="13618"/>
                  </a:cubicBezTo>
                  <a:cubicBezTo>
                    <a:pt x="973" y="13618"/>
                    <a:pt x="578" y="13436"/>
                    <a:pt x="335" y="13132"/>
                  </a:cubicBezTo>
                  <a:cubicBezTo>
                    <a:pt x="152" y="12858"/>
                    <a:pt x="91" y="12554"/>
                    <a:pt x="3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08" y="1"/>
                    <a:pt x="209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72725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401" y="7356"/>
                    <a:pt x="2401" y="9697"/>
                    <a:pt x="2371" y="10852"/>
                  </a:cubicBezTo>
                  <a:cubicBezTo>
                    <a:pt x="2371" y="11156"/>
                    <a:pt x="2371" y="11399"/>
                    <a:pt x="2371" y="11490"/>
                  </a:cubicBezTo>
                  <a:cubicBezTo>
                    <a:pt x="2371" y="12068"/>
                    <a:pt x="2371" y="12706"/>
                    <a:pt x="1946" y="13101"/>
                  </a:cubicBezTo>
                  <a:cubicBezTo>
                    <a:pt x="1763" y="13284"/>
                    <a:pt x="1490" y="13375"/>
                    <a:pt x="1216" y="13375"/>
                  </a:cubicBezTo>
                  <a:cubicBezTo>
                    <a:pt x="851" y="13375"/>
                    <a:pt x="517" y="13223"/>
                    <a:pt x="304" y="12949"/>
                  </a:cubicBezTo>
                  <a:cubicBezTo>
                    <a:pt x="152" y="12706"/>
                    <a:pt x="91" y="12433"/>
                    <a:pt x="61" y="12159"/>
                  </a:cubicBezTo>
                  <a:cubicBezTo>
                    <a:pt x="31" y="12007"/>
                    <a:pt x="31" y="11855"/>
                    <a:pt x="31" y="11673"/>
                  </a:cubicBezTo>
                  <a:cubicBezTo>
                    <a:pt x="31" y="11156"/>
                    <a:pt x="31" y="10609"/>
                    <a:pt x="0" y="10092"/>
                  </a:cubicBezTo>
                  <a:lnTo>
                    <a:pt x="0" y="10031"/>
                  </a:lnTo>
                  <a:cubicBezTo>
                    <a:pt x="0" y="9059"/>
                    <a:pt x="0" y="8056"/>
                    <a:pt x="0" y="7083"/>
                  </a:cubicBezTo>
                  <a:cubicBezTo>
                    <a:pt x="0" y="6353"/>
                    <a:pt x="0" y="5654"/>
                    <a:pt x="0" y="4955"/>
                  </a:cubicBezTo>
                  <a:cubicBezTo>
                    <a:pt x="31" y="3831"/>
                    <a:pt x="31" y="1247"/>
                    <a:pt x="31" y="122"/>
                  </a:cubicBezTo>
                  <a:cubicBezTo>
                    <a:pt x="31"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724297" y="4174289"/>
              <a:ext cx="40843" cy="180152"/>
            </a:xfrm>
            <a:custGeom>
              <a:avLst/>
              <a:gdLst/>
              <a:ahLst/>
              <a:cxnLst/>
              <a:rect l="l" t="t" r="r" b="b"/>
              <a:pathLst>
                <a:path w="2098" h="9254" extrusionOk="0">
                  <a:moveTo>
                    <a:pt x="522" y="1"/>
                  </a:moveTo>
                  <a:cubicBezTo>
                    <a:pt x="356" y="1"/>
                    <a:pt x="178" y="29"/>
                    <a:pt x="0" y="74"/>
                  </a:cubicBezTo>
                  <a:cubicBezTo>
                    <a:pt x="0" y="1077"/>
                    <a:pt x="0" y="4694"/>
                    <a:pt x="31" y="5697"/>
                  </a:cubicBezTo>
                  <a:lnTo>
                    <a:pt x="31" y="5758"/>
                  </a:lnTo>
                  <a:cubicBezTo>
                    <a:pt x="31" y="6305"/>
                    <a:pt x="31" y="6882"/>
                    <a:pt x="31" y="7460"/>
                  </a:cubicBezTo>
                  <a:cubicBezTo>
                    <a:pt x="31" y="7642"/>
                    <a:pt x="31" y="7794"/>
                    <a:pt x="61" y="7976"/>
                  </a:cubicBezTo>
                  <a:cubicBezTo>
                    <a:pt x="91" y="8250"/>
                    <a:pt x="152" y="8554"/>
                    <a:pt x="274" y="8797"/>
                  </a:cubicBezTo>
                  <a:cubicBezTo>
                    <a:pt x="456" y="9101"/>
                    <a:pt x="760" y="9253"/>
                    <a:pt x="1064" y="9253"/>
                  </a:cubicBezTo>
                  <a:cubicBezTo>
                    <a:pt x="1277" y="9253"/>
                    <a:pt x="1520" y="9162"/>
                    <a:pt x="1702" y="8949"/>
                  </a:cubicBezTo>
                  <a:cubicBezTo>
                    <a:pt x="2067" y="8524"/>
                    <a:pt x="2067" y="7855"/>
                    <a:pt x="2067" y="7247"/>
                  </a:cubicBezTo>
                  <a:cubicBezTo>
                    <a:pt x="2067" y="7156"/>
                    <a:pt x="2067" y="6913"/>
                    <a:pt x="2067" y="6578"/>
                  </a:cubicBezTo>
                  <a:cubicBezTo>
                    <a:pt x="2067" y="5818"/>
                    <a:pt x="2098" y="1988"/>
                    <a:pt x="2098" y="590"/>
                  </a:cubicBezTo>
                  <a:cubicBezTo>
                    <a:pt x="1946" y="590"/>
                    <a:pt x="1794" y="560"/>
                    <a:pt x="1642" y="499"/>
                  </a:cubicBezTo>
                  <a:cubicBezTo>
                    <a:pt x="1307" y="347"/>
                    <a:pt x="1064" y="74"/>
                    <a:pt x="699" y="13"/>
                  </a:cubicBezTo>
                  <a:cubicBezTo>
                    <a:pt x="642" y="5"/>
                    <a:pt x="583" y="1"/>
                    <a:pt x="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71129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70" y="851"/>
                    <a:pt x="852" y="669"/>
                    <a:pt x="852" y="426"/>
                  </a:cubicBezTo>
                  <a:cubicBezTo>
                    <a:pt x="852" y="183"/>
                    <a:pt x="670" y="0"/>
                    <a:pt x="426"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99457" y="4288738"/>
              <a:ext cx="10084" cy="10065"/>
            </a:xfrm>
            <a:custGeom>
              <a:avLst/>
              <a:gdLst/>
              <a:ahLst/>
              <a:cxnLst/>
              <a:rect l="l" t="t" r="r" b="b"/>
              <a:pathLst>
                <a:path w="518" h="517" extrusionOk="0">
                  <a:moveTo>
                    <a:pt x="244" y="0"/>
                  </a:moveTo>
                  <a:cubicBezTo>
                    <a:pt x="122" y="0"/>
                    <a:pt x="1" y="122"/>
                    <a:pt x="1" y="274"/>
                  </a:cubicBezTo>
                  <a:cubicBezTo>
                    <a:pt x="1" y="395"/>
                    <a:pt x="122" y="517"/>
                    <a:pt x="244" y="517"/>
                  </a:cubicBezTo>
                  <a:cubicBezTo>
                    <a:pt x="396" y="517"/>
                    <a:pt x="518" y="395"/>
                    <a:pt x="518" y="274"/>
                  </a:cubicBezTo>
                  <a:cubicBezTo>
                    <a:pt x="518" y="122"/>
                    <a:pt x="396" y="0"/>
                    <a:pt x="24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71187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712461" y="4112986"/>
              <a:ext cx="25463" cy="194694"/>
            </a:xfrm>
            <a:custGeom>
              <a:avLst/>
              <a:gdLst/>
              <a:ahLst/>
              <a:cxnLst/>
              <a:rect l="l" t="t" r="r" b="b"/>
              <a:pathLst>
                <a:path w="1308" h="10001" extrusionOk="0">
                  <a:moveTo>
                    <a:pt x="1307" y="10001"/>
                  </a:moveTo>
                  <a:cubicBezTo>
                    <a:pt x="1307" y="8846"/>
                    <a:pt x="1307" y="6536"/>
                    <a:pt x="1307" y="4438"/>
                  </a:cubicBezTo>
                  <a:cubicBezTo>
                    <a:pt x="1307" y="3283"/>
                    <a:pt x="1307" y="1095"/>
                    <a:pt x="1307"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4027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06" y="9423"/>
                    <a:pt x="2706" y="10730"/>
                  </a:cubicBezTo>
                  <a:cubicBezTo>
                    <a:pt x="2706" y="11095"/>
                    <a:pt x="2706" y="11369"/>
                    <a:pt x="2706" y="11490"/>
                  </a:cubicBezTo>
                  <a:cubicBezTo>
                    <a:pt x="2706" y="12129"/>
                    <a:pt x="2675" y="12858"/>
                    <a:pt x="2219" y="13314"/>
                  </a:cubicBezTo>
                  <a:cubicBezTo>
                    <a:pt x="1976" y="13527"/>
                    <a:pt x="1672" y="13618"/>
                    <a:pt x="1368" y="13618"/>
                  </a:cubicBezTo>
                  <a:cubicBezTo>
                    <a:pt x="973" y="13618"/>
                    <a:pt x="578" y="13436"/>
                    <a:pt x="335" y="13132"/>
                  </a:cubicBezTo>
                  <a:cubicBezTo>
                    <a:pt x="152" y="12858"/>
                    <a:pt x="92" y="12554"/>
                    <a:pt x="6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37316" y="4098191"/>
              <a:ext cx="46761" cy="260378"/>
            </a:xfrm>
            <a:custGeom>
              <a:avLst/>
              <a:gdLst/>
              <a:ahLst/>
              <a:cxnLst/>
              <a:rect l="l" t="t" r="r" b="b"/>
              <a:pathLst>
                <a:path w="2402" h="13375" extrusionOk="0">
                  <a:moveTo>
                    <a:pt x="2280" y="1"/>
                  </a:moveTo>
                  <a:cubicBezTo>
                    <a:pt x="2341" y="1"/>
                    <a:pt x="2402" y="62"/>
                    <a:pt x="2402" y="122"/>
                  </a:cubicBezTo>
                  <a:cubicBezTo>
                    <a:pt x="2402" y="214"/>
                    <a:pt x="2402" y="305"/>
                    <a:pt x="2402" y="396"/>
                  </a:cubicBezTo>
                  <a:cubicBezTo>
                    <a:pt x="2402" y="1247"/>
                    <a:pt x="2402" y="3922"/>
                    <a:pt x="2402" y="5198"/>
                  </a:cubicBezTo>
                  <a:cubicBezTo>
                    <a:pt x="2402" y="7356"/>
                    <a:pt x="2402" y="9697"/>
                    <a:pt x="2402" y="10852"/>
                  </a:cubicBezTo>
                  <a:cubicBezTo>
                    <a:pt x="2402" y="11156"/>
                    <a:pt x="2402" y="11399"/>
                    <a:pt x="2402" y="11490"/>
                  </a:cubicBezTo>
                  <a:cubicBezTo>
                    <a:pt x="2402" y="12068"/>
                    <a:pt x="2371" y="12706"/>
                    <a:pt x="1946" y="13101"/>
                  </a:cubicBezTo>
                  <a:cubicBezTo>
                    <a:pt x="1763" y="13284"/>
                    <a:pt x="1490" y="13375"/>
                    <a:pt x="1216" y="13375"/>
                  </a:cubicBezTo>
                  <a:cubicBezTo>
                    <a:pt x="851" y="13375"/>
                    <a:pt x="517" y="13223"/>
                    <a:pt x="335" y="12949"/>
                  </a:cubicBezTo>
                  <a:cubicBezTo>
                    <a:pt x="152" y="12706"/>
                    <a:pt x="92" y="12433"/>
                    <a:pt x="61" y="12159"/>
                  </a:cubicBezTo>
                  <a:cubicBezTo>
                    <a:pt x="61" y="12007"/>
                    <a:pt x="31" y="11855"/>
                    <a:pt x="31" y="11673"/>
                  </a:cubicBezTo>
                  <a:cubicBezTo>
                    <a:pt x="31" y="11156"/>
                    <a:pt x="31" y="10609"/>
                    <a:pt x="31" y="10092"/>
                  </a:cubicBezTo>
                  <a:lnTo>
                    <a:pt x="31" y="10031"/>
                  </a:lnTo>
                  <a:cubicBezTo>
                    <a:pt x="0" y="9059"/>
                    <a:pt x="31" y="8056"/>
                    <a:pt x="31" y="7083"/>
                  </a:cubicBezTo>
                  <a:cubicBezTo>
                    <a:pt x="31" y="6353"/>
                    <a:pt x="31" y="5654"/>
                    <a:pt x="31" y="4955"/>
                  </a:cubicBezTo>
                  <a:cubicBezTo>
                    <a:pt x="31" y="3831"/>
                    <a:pt x="31" y="1247"/>
                    <a:pt x="31" y="122"/>
                  </a:cubicBezTo>
                  <a:cubicBezTo>
                    <a:pt x="31" y="62"/>
                    <a:pt x="92" y="1"/>
                    <a:pt x="152" y="1"/>
                  </a:cubicBezTo>
                  <a:cubicBezTo>
                    <a:pt x="578" y="1"/>
                    <a:pt x="1885"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3773" y="4246124"/>
              <a:ext cx="40259" cy="108317"/>
            </a:xfrm>
            <a:custGeom>
              <a:avLst/>
              <a:gdLst/>
              <a:ahLst/>
              <a:cxnLst/>
              <a:rect l="l" t="t" r="r" b="b"/>
              <a:pathLst>
                <a:path w="2068" h="5564" extrusionOk="0">
                  <a:moveTo>
                    <a:pt x="1" y="1"/>
                  </a:moveTo>
                  <a:cubicBezTo>
                    <a:pt x="1" y="669"/>
                    <a:pt x="1" y="1338"/>
                    <a:pt x="1" y="2007"/>
                  </a:cubicBezTo>
                  <a:lnTo>
                    <a:pt x="1" y="2068"/>
                  </a:lnTo>
                  <a:cubicBezTo>
                    <a:pt x="1" y="2615"/>
                    <a:pt x="1" y="3192"/>
                    <a:pt x="1" y="3770"/>
                  </a:cubicBezTo>
                  <a:cubicBezTo>
                    <a:pt x="1" y="3952"/>
                    <a:pt x="31" y="4104"/>
                    <a:pt x="31" y="4286"/>
                  </a:cubicBezTo>
                  <a:cubicBezTo>
                    <a:pt x="62" y="4560"/>
                    <a:pt x="122" y="4864"/>
                    <a:pt x="244" y="5107"/>
                  </a:cubicBezTo>
                  <a:cubicBezTo>
                    <a:pt x="426" y="5411"/>
                    <a:pt x="730" y="5563"/>
                    <a:pt x="1034" y="5563"/>
                  </a:cubicBezTo>
                  <a:cubicBezTo>
                    <a:pt x="1277" y="5563"/>
                    <a:pt x="1490" y="5472"/>
                    <a:pt x="1673" y="5259"/>
                  </a:cubicBezTo>
                  <a:cubicBezTo>
                    <a:pt x="2037" y="4834"/>
                    <a:pt x="2068" y="4165"/>
                    <a:pt x="2068" y="3557"/>
                  </a:cubicBezTo>
                  <a:cubicBezTo>
                    <a:pt x="2068" y="3466"/>
                    <a:pt x="2068" y="3223"/>
                    <a:pt x="2068" y="2888"/>
                  </a:cubicBezTo>
                  <a:cubicBezTo>
                    <a:pt x="2068" y="2220"/>
                    <a:pt x="2068" y="1186"/>
                    <a:pt x="2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09517" y="4288738"/>
              <a:ext cx="10084" cy="10065"/>
            </a:xfrm>
            <a:custGeom>
              <a:avLst/>
              <a:gdLst/>
              <a:ahLst/>
              <a:cxnLst/>
              <a:rect l="l" t="t" r="r" b="b"/>
              <a:pathLst>
                <a:path w="518" h="517" extrusionOk="0">
                  <a:moveTo>
                    <a:pt x="275" y="0"/>
                  </a:moveTo>
                  <a:cubicBezTo>
                    <a:pt x="123" y="0"/>
                    <a:pt x="1" y="122"/>
                    <a:pt x="1" y="274"/>
                  </a:cubicBezTo>
                  <a:cubicBezTo>
                    <a:pt x="1" y="395"/>
                    <a:pt x="123" y="517"/>
                    <a:pt x="275" y="517"/>
                  </a:cubicBezTo>
                  <a:cubicBezTo>
                    <a:pt x="396" y="517"/>
                    <a:pt x="518" y="395"/>
                    <a:pt x="518" y="274"/>
                  </a:cubicBezTo>
                  <a:cubicBezTo>
                    <a:pt x="518" y="122"/>
                    <a:pt x="396" y="0"/>
                    <a:pt x="275"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2193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622521" y="4112986"/>
              <a:ext cx="26048" cy="194694"/>
            </a:xfrm>
            <a:custGeom>
              <a:avLst/>
              <a:gdLst/>
              <a:ahLst/>
              <a:cxnLst/>
              <a:rect l="l" t="t" r="r" b="b"/>
              <a:pathLst>
                <a:path w="1338" h="10001" extrusionOk="0">
                  <a:moveTo>
                    <a:pt x="1307" y="10001"/>
                  </a:moveTo>
                  <a:cubicBezTo>
                    <a:pt x="1307" y="8846"/>
                    <a:pt x="1307" y="6536"/>
                    <a:pt x="1307" y="4438"/>
                  </a:cubicBezTo>
                  <a:cubicBezTo>
                    <a:pt x="1338" y="3283"/>
                    <a:pt x="1338" y="1095"/>
                    <a:pt x="1338"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968089" y="4169792"/>
              <a:ext cx="452678" cy="31966"/>
            </a:xfrm>
            <a:custGeom>
              <a:avLst/>
              <a:gdLst/>
              <a:ahLst/>
              <a:cxnLst/>
              <a:rect l="l" t="t" r="r" b="b"/>
              <a:pathLst>
                <a:path w="23253" h="1642" extrusionOk="0">
                  <a:moveTo>
                    <a:pt x="23253" y="821"/>
                  </a:moveTo>
                  <a:cubicBezTo>
                    <a:pt x="23253" y="1064"/>
                    <a:pt x="23162" y="1247"/>
                    <a:pt x="23010" y="1399"/>
                  </a:cubicBezTo>
                  <a:cubicBezTo>
                    <a:pt x="22858" y="1551"/>
                    <a:pt x="22645" y="1642"/>
                    <a:pt x="22432" y="1642"/>
                  </a:cubicBezTo>
                  <a:lnTo>
                    <a:pt x="821" y="1642"/>
                  </a:lnTo>
                  <a:cubicBezTo>
                    <a:pt x="365" y="1642"/>
                    <a:pt x="0" y="1277"/>
                    <a:pt x="0" y="821"/>
                  </a:cubicBezTo>
                  <a:cubicBezTo>
                    <a:pt x="0" y="609"/>
                    <a:pt x="91" y="396"/>
                    <a:pt x="243" y="244"/>
                  </a:cubicBezTo>
                  <a:cubicBezTo>
                    <a:pt x="304" y="183"/>
                    <a:pt x="395" y="122"/>
                    <a:pt x="487" y="61"/>
                  </a:cubicBezTo>
                  <a:cubicBezTo>
                    <a:pt x="608" y="31"/>
                    <a:pt x="699" y="1"/>
                    <a:pt x="821" y="1"/>
                  </a:cubicBezTo>
                  <a:lnTo>
                    <a:pt x="22432" y="1"/>
                  </a:lnTo>
                  <a:cubicBezTo>
                    <a:pt x="22554" y="1"/>
                    <a:pt x="22645" y="31"/>
                    <a:pt x="22767" y="61"/>
                  </a:cubicBezTo>
                  <a:cubicBezTo>
                    <a:pt x="23040" y="213"/>
                    <a:pt x="23253" y="487"/>
                    <a:pt x="23253" y="8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978737" y="4378075"/>
              <a:ext cx="473975" cy="35528"/>
            </a:xfrm>
            <a:custGeom>
              <a:avLst/>
              <a:gdLst/>
              <a:ahLst/>
              <a:cxnLst/>
              <a:rect l="l" t="t" r="r" b="b"/>
              <a:pathLst>
                <a:path w="24347" h="1825" extrusionOk="0">
                  <a:moveTo>
                    <a:pt x="24347" y="1825"/>
                  </a:moveTo>
                  <a:lnTo>
                    <a:pt x="0" y="1825"/>
                  </a:lnTo>
                  <a:cubicBezTo>
                    <a:pt x="0" y="1308"/>
                    <a:pt x="213" y="852"/>
                    <a:pt x="547" y="518"/>
                  </a:cubicBezTo>
                  <a:cubicBezTo>
                    <a:pt x="882" y="183"/>
                    <a:pt x="1337" y="1"/>
                    <a:pt x="1824" y="1"/>
                  </a:cubicBezTo>
                  <a:lnTo>
                    <a:pt x="22523" y="1"/>
                  </a:lnTo>
                  <a:cubicBezTo>
                    <a:pt x="23526" y="1"/>
                    <a:pt x="24347" y="822"/>
                    <a:pt x="24347" y="18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791752" y="3802927"/>
              <a:ext cx="451490" cy="258606"/>
            </a:xfrm>
            <a:custGeom>
              <a:avLst/>
              <a:gdLst/>
              <a:ahLst/>
              <a:cxnLst/>
              <a:rect l="l" t="t" r="r" b="b"/>
              <a:pathLst>
                <a:path w="23192" h="13284" extrusionOk="0">
                  <a:moveTo>
                    <a:pt x="22766" y="5076"/>
                  </a:moveTo>
                  <a:cubicBezTo>
                    <a:pt x="22736" y="4803"/>
                    <a:pt x="22645" y="4560"/>
                    <a:pt x="22584" y="4317"/>
                  </a:cubicBezTo>
                  <a:cubicBezTo>
                    <a:pt x="22219" y="3161"/>
                    <a:pt x="21611" y="2098"/>
                    <a:pt x="20669" y="1368"/>
                  </a:cubicBezTo>
                  <a:cubicBezTo>
                    <a:pt x="20548" y="1247"/>
                    <a:pt x="20426" y="1155"/>
                    <a:pt x="20304" y="1064"/>
                  </a:cubicBezTo>
                  <a:cubicBezTo>
                    <a:pt x="18876" y="152"/>
                    <a:pt x="17082" y="0"/>
                    <a:pt x="15441" y="365"/>
                  </a:cubicBezTo>
                  <a:cubicBezTo>
                    <a:pt x="13557" y="791"/>
                    <a:pt x="11854" y="1763"/>
                    <a:pt x="10213" y="2736"/>
                  </a:cubicBezTo>
                  <a:cubicBezTo>
                    <a:pt x="8602" y="3709"/>
                    <a:pt x="6991" y="4772"/>
                    <a:pt x="5471" y="5897"/>
                  </a:cubicBezTo>
                  <a:cubicBezTo>
                    <a:pt x="3952" y="7022"/>
                    <a:pt x="2493" y="8238"/>
                    <a:pt x="1094" y="9514"/>
                  </a:cubicBezTo>
                  <a:cubicBezTo>
                    <a:pt x="760" y="9818"/>
                    <a:pt x="426" y="10152"/>
                    <a:pt x="91" y="10456"/>
                  </a:cubicBezTo>
                  <a:cubicBezTo>
                    <a:pt x="30" y="10517"/>
                    <a:pt x="30" y="10578"/>
                    <a:pt x="30" y="10608"/>
                  </a:cubicBezTo>
                  <a:cubicBezTo>
                    <a:pt x="0" y="10669"/>
                    <a:pt x="0" y="10730"/>
                    <a:pt x="61" y="10791"/>
                  </a:cubicBezTo>
                  <a:cubicBezTo>
                    <a:pt x="182" y="10973"/>
                    <a:pt x="304" y="11125"/>
                    <a:pt x="456" y="11307"/>
                  </a:cubicBezTo>
                  <a:cubicBezTo>
                    <a:pt x="486" y="11368"/>
                    <a:pt x="578" y="11368"/>
                    <a:pt x="638" y="11368"/>
                  </a:cubicBezTo>
                  <a:cubicBezTo>
                    <a:pt x="699" y="11399"/>
                    <a:pt x="760" y="11429"/>
                    <a:pt x="821" y="11368"/>
                  </a:cubicBezTo>
                  <a:cubicBezTo>
                    <a:pt x="2705" y="10061"/>
                    <a:pt x="4590" y="8754"/>
                    <a:pt x="6566" y="7569"/>
                  </a:cubicBezTo>
                  <a:cubicBezTo>
                    <a:pt x="8511" y="6383"/>
                    <a:pt x="10547" y="5320"/>
                    <a:pt x="12705" y="4499"/>
                  </a:cubicBezTo>
                  <a:cubicBezTo>
                    <a:pt x="13313" y="4256"/>
                    <a:pt x="13921" y="3982"/>
                    <a:pt x="14590" y="3952"/>
                  </a:cubicBezTo>
                  <a:cubicBezTo>
                    <a:pt x="14985" y="3921"/>
                    <a:pt x="15411" y="4013"/>
                    <a:pt x="15715" y="4225"/>
                  </a:cubicBezTo>
                  <a:cubicBezTo>
                    <a:pt x="14529" y="4955"/>
                    <a:pt x="13678" y="6201"/>
                    <a:pt x="13435" y="7569"/>
                  </a:cubicBezTo>
                  <a:cubicBezTo>
                    <a:pt x="13374" y="7964"/>
                    <a:pt x="13374" y="8359"/>
                    <a:pt x="13405" y="8754"/>
                  </a:cubicBezTo>
                  <a:cubicBezTo>
                    <a:pt x="13496" y="9788"/>
                    <a:pt x="13952" y="10760"/>
                    <a:pt x="14681" y="11551"/>
                  </a:cubicBezTo>
                  <a:cubicBezTo>
                    <a:pt x="14742" y="11611"/>
                    <a:pt x="14803" y="11672"/>
                    <a:pt x="14864" y="11733"/>
                  </a:cubicBezTo>
                  <a:cubicBezTo>
                    <a:pt x="16019" y="12827"/>
                    <a:pt x="17599" y="13283"/>
                    <a:pt x="19149" y="12918"/>
                  </a:cubicBezTo>
                  <a:cubicBezTo>
                    <a:pt x="20700" y="12554"/>
                    <a:pt x="21976" y="11490"/>
                    <a:pt x="22554" y="10000"/>
                  </a:cubicBezTo>
                  <a:cubicBezTo>
                    <a:pt x="23192" y="8450"/>
                    <a:pt x="23131" y="6687"/>
                    <a:pt x="22766" y="50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17786" y="3880447"/>
              <a:ext cx="169250" cy="162962"/>
            </a:xfrm>
            <a:custGeom>
              <a:avLst/>
              <a:gdLst/>
              <a:ahLst/>
              <a:cxnLst/>
              <a:rect l="l" t="t" r="r" b="b"/>
              <a:pathLst>
                <a:path w="8694" h="8371" extrusionOk="0">
                  <a:moveTo>
                    <a:pt x="7508" y="0"/>
                  </a:moveTo>
                  <a:cubicBezTo>
                    <a:pt x="7478" y="183"/>
                    <a:pt x="7386" y="335"/>
                    <a:pt x="7295" y="486"/>
                  </a:cubicBezTo>
                  <a:cubicBezTo>
                    <a:pt x="6779" y="1277"/>
                    <a:pt x="5715" y="1581"/>
                    <a:pt x="4833" y="1581"/>
                  </a:cubicBezTo>
                  <a:cubicBezTo>
                    <a:pt x="4590" y="1581"/>
                    <a:pt x="4347" y="1550"/>
                    <a:pt x="4104" y="1490"/>
                  </a:cubicBezTo>
                  <a:cubicBezTo>
                    <a:pt x="3861" y="1429"/>
                    <a:pt x="3648" y="1338"/>
                    <a:pt x="3405" y="1246"/>
                  </a:cubicBezTo>
                  <a:cubicBezTo>
                    <a:pt x="3037" y="1063"/>
                    <a:pt x="2656" y="920"/>
                    <a:pt x="2260" y="920"/>
                  </a:cubicBezTo>
                  <a:cubicBezTo>
                    <a:pt x="2068" y="920"/>
                    <a:pt x="1871" y="954"/>
                    <a:pt x="1672" y="1034"/>
                  </a:cubicBezTo>
                  <a:cubicBezTo>
                    <a:pt x="730" y="1885"/>
                    <a:pt x="91" y="3070"/>
                    <a:pt x="31" y="4347"/>
                  </a:cubicBezTo>
                  <a:cubicBezTo>
                    <a:pt x="0" y="5806"/>
                    <a:pt x="730" y="7234"/>
                    <a:pt x="2037" y="7933"/>
                  </a:cubicBezTo>
                  <a:cubicBezTo>
                    <a:pt x="2608" y="8226"/>
                    <a:pt x="3256" y="8371"/>
                    <a:pt x="3905" y="8371"/>
                  </a:cubicBezTo>
                  <a:cubicBezTo>
                    <a:pt x="4602" y="8371"/>
                    <a:pt x="5298" y="8203"/>
                    <a:pt x="5897" y="7873"/>
                  </a:cubicBezTo>
                  <a:cubicBezTo>
                    <a:pt x="7143" y="7204"/>
                    <a:pt x="7994" y="5958"/>
                    <a:pt x="8298" y="4620"/>
                  </a:cubicBezTo>
                  <a:cubicBezTo>
                    <a:pt x="8693" y="3040"/>
                    <a:pt x="8298" y="1398"/>
                    <a:pt x="75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11284" y="3905287"/>
              <a:ext cx="153287" cy="129478"/>
            </a:xfrm>
            <a:custGeom>
              <a:avLst/>
              <a:gdLst/>
              <a:ahLst/>
              <a:cxnLst/>
              <a:rect l="l" t="t" r="r" b="b"/>
              <a:pathLst>
                <a:path w="7874" h="6651" extrusionOk="0">
                  <a:moveTo>
                    <a:pt x="2103" y="0"/>
                  </a:moveTo>
                  <a:cubicBezTo>
                    <a:pt x="1961" y="0"/>
                    <a:pt x="1818" y="19"/>
                    <a:pt x="1672" y="62"/>
                  </a:cubicBezTo>
                  <a:cubicBezTo>
                    <a:pt x="1612" y="62"/>
                    <a:pt x="1520" y="122"/>
                    <a:pt x="1460" y="183"/>
                  </a:cubicBezTo>
                  <a:cubicBezTo>
                    <a:pt x="639" y="913"/>
                    <a:pt x="92" y="1946"/>
                    <a:pt x="61" y="3040"/>
                  </a:cubicBezTo>
                  <a:cubicBezTo>
                    <a:pt x="1" y="4347"/>
                    <a:pt x="669" y="5624"/>
                    <a:pt x="1885" y="6232"/>
                  </a:cubicBezTo>
                  <a:cubicBezTo>
                    <a:pt x="2418" y="6513"/>
                    <a:pt x="3023" y="6650"/>
                    <a:pt x="3626" y="6650"/>
                  </a:cubicBezTo>
                  <a:cubicBezTo>
                    <a:pt x="4262" y="6650"/>
                    <a:pt x="4896" y="6498"/>
                    <a:pt x="5441" y="6201"/>
                  </a:cubicBezTo>
                  <a:cubicBezTo>
                    <a:pt x="6566" y="5594"/>
                    <a:pt x="7356" y="4499"/>
                    <a:pt x="7660" y="3283"/>
                  </a:cubicBezTo>
                  <a:cubicBezTo>
                    <a:pt x="7873" y="2341"/>
                    <a:pt x="7812" y="1369"/>
                    <a:pt x="7508" y="487"/>
                  </a:cubicBezTo>
                  <a:cubicBezTo>
                    <a:pt x="7421" y="204"/>
                    <a:pt x="7194" y="46"/>
                    <a:pt x="6938" y="46"/>
                  </a:cubicBezTo>
                  <a:cubicBezTo>
                    <a:pt x="6836" y="46"/>
                    <a:pt x="6730" y="71"/>
                    <a:pt x="6627" y="122"/>
                  </a:cubicBezTo>
                  <a:cubicBezTo>
                    <a:pt x="6293" y="274"/>
                    <a:pt x="5928" y="366"/>
                    <a:pt x="5563" y="396"/>
                  </a:cubicBezTo>
                  <a:cubicBezTo>
                    <a:pt x="5198" y="517"/>
                    <a:pt x="4803" y="578"/>
                    <a:pt x="4469" y="578"/>
                  </a:cubicBezTo>
                  <a:cubicBezTo>
                    <a:pt x="4226" y="578"/>
                    <a:pt x="4013" y="548"/>
                    <a:pt x="3770" y="517"/>
                  </a:cubicBezTo>
                  <a:cubicBezTo>
                    <a:pt x="3557" y="457"/>
                    <a:pt x="3375" y="366"/>
                    <a:pt x="3162" y="274"/>
                  </a:cubicBezTo>
                  <a:cubicBezTo>
                    <a:pt x="2812" y="122"/>
                    <a:pt x="2463" y="0"/>
                    <a:pt x="210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439682" y="3822453"/>
              <a:ext cx="89959" cy="155059"/>
            </a:xfrm>
            <a:custGeom>
              <a:avLst/>
              <a:gdLst/>
              <a:ahLst/>
              <a:cxnLst/>
              <a:rect l="l" t="t" r="r" b="b"/>
              <a:pathLst>
                <a:path w="4621" h="7965" extrusionOk="0">
                  <a:moveTo>
                    <a:pt x="2067" y="426"/>
                  </a:moveTo>
                  <a:cubicBezTo>
                    <a:pt x="1794" y="244"/>
                    <a:pt x="1520" y="92"/>
                    <a:pt x="1247" y="0"/>
                  </a:cubicBezTo>
                  <a:cubicBezTo>
                    <a:pt x="1247" y="0"/>
                    <a:pt x="1" y="517"/>
                    <a:pt x="1" y="2128"/>
                  </a:cubicBezTo>
                  <a:cubicBezTo>
                    <a:pt x="1" y="2158"/>
                    <a:pt x="1" y="2189"/>
                    <a:pt x="1" y="2219"/>
                  </a:cubicBezTo>
                  <a:cubicBezTo>
                    <a:pt x="517" y="2432"/>
                    <a:pt x="973" y="2766"/>
                    <a:pt x="1368" y="3314"/>
                  </a:cubicBezTo>
                  <a:cubicBezTo>
                    <a:pt x="2311" y="4590"/>
                    <a:pt x="2098" y="6383"/>
                    <a:pt x="1703" y="7812"/>
                  </a:cubicBezTo>
                  <a:cubicBezTo>
                    <a:pt x="2736" y="7903"/>
                    <a:pt x="4043" y="7964"/>
                    <a:pt x="4621" y="7265"/>
                  </a:cubicBezTo>
                  <a:cubicBezTo>
                    <a:pt x="4560" y="5958"/>
                    <a:pt x="4590" y="2067"/>
                    <a:pt x="2067" y="4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313650" y="3733097"/>
              <a:ext cx="12459" cy="668670"/>
            </a:xfrm>
            <a:custGeom>
              <a:avLst/>
              <a:gdLst/>
              <a:ahLst/>
              <a:cxnLst/>
              <a:rect l="l" t="t" r="r" b="b"/>
              <a:pathLst>
                <a:path w="640" h="34348" extrusionOk="0">
                  <a:moveTo>
                    <a:pt x="639" y="305"/>
                  </a:moveTo>
                  <a:lnTo>
                    <a:pt x="639" y="34348"/>
                  </a:lnTo>
                  <a:lnTo>
                    <a:pt x="1" y="34348"/>
                  </a:lnTo>
                  <a:lnTo>
                    <a:pt x="1" y="305"/>
                  </a:lnTo>
                  <a:cubicBezTo>
                    <a:pt x="1" y="122"/>
                    <a:pt x="122" y="1"/>
                    <a:pt x="305" y="1"/>
                  </a:cubicBezTo>
                  <a:cubicBezTo>
                    <a:pt x="487" y="1"/>
                    <a:pt x="639" y="122"/>
                    <a:pt x="639" y="3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961" y="3914768"/>
              <a:ext cx="246770" cy="11252"/>
            </a:xfrm>
            <a:custGeom>
              <a:avLst/>
              <a:gdLst/>
              <a:ahLst/>
              <a:cxnLst/>
              <a:rect l="l" t="t" r="r" b="b"/>
              <a:pathLst>
                <a:path w="12676" h="578" extrusionOk="0">
                  <a:moveTo>
                    <a:pt x="12675" y="578"/>
                  </a:moveTo>
                  <a:lnTo>
                    <a:pt x="304" y="578"/>
                  </a:lnTo>
                  <a:cubicBezTo>
                    <a:pt x="152" y="578"/>
                    <a:pt x="0" y="456"/>
                    <a:pt x="0" y="304"/>
                  </a:cubicBezTo>
                  <a:lnTo>
                    <a:pt x="0" y="304"/>
                  </a:lnTo>
                  <a:cubicBezTo>
                    <a:pt x="0" y="122"/>
                    <a:pt x="152" y="0"/>
                    <a:pt x="304" y="0"/>
                  </a:cubicBezTo>
                  <a:lnTo>
                    <a:pt x="12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332572" y="3895242"/>
              <a:ext cx="51492" cy="51492"/>
            </a:xfrm>
            <a:custGeom>
              <a:avLst/>
              <a:gdLst/>
              <a:ahLst/>
              <a:cxnLst/>
              <a:rect l="l" t="t" r="r" b="b"/>
              <a:pathLst>
                <a:path w="2645" h="2645" extrusionOk="0">
                  <a:moveTo>
                    <a:pt x="2645" y="1307"/>
                  </a:moveTo>
                  <a:cubicBezTo>
                    <a:pt x="2645" y="2037"/>
                    <a:pt x="2067" y="2644"/>
                    <a:pt x="1338" y="2644"/>
                  </a:cubicBezTo>
                  <a:cubicBezTo>
                    <a:pt x="608" y="2644"/>
                    <a:pt x="0" y="2037"/>
                    <a:pt x="0" y="1307"/>
                  </a:cubicBezTo>
                  <a:cubicBezTo>
                    <a:pt x="0" y="578"/>
                    <a:pt x="608" y="0"/>
                    <a:pt x="1338" y="0"/>
                  </a:cubicBezTo>
                  <a:cubicBezTo>
                    <a:pt x="2067" y="0"/>
                    <a:pt x="2645" y="578"/>
                    <a:pt x="2645" y="13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90575" y="4358549"/>
              <a:ext cx="462158" cy="55054"/>
            </a:xfrm>
            <a:custGeom>
              <a:avLst/>
              <a:gdLst/>
              <a:ahLst/>
              <a:cxnLst/>
              <a:rect l="l" t="t" r="r" b="b"/>
              <a:pathLst>
                <a:path w="23740" h="2828" extrusionOk="0">
                  <a:moveTo>
                    <a:pt x="23740" y="2828"/>
                  </a:moveTo>
                  <a:lnTo>
                    <a:pt x="1" y="2828"/>
                  </a:lnTo>
                  <a:cubicBezTo>
                    <a:pt x="1" y="2037"/>
                    <a:pt x="335" y="1338"/>
                    <a:pt x="821" y="821"/>
                  </a:cubicBezTo>
                  <a:cubicBezTo>
                    <a:pt x="1338" y="305"/>
                    <a:pt x="2068" y="1"/>
                    <a:pt x="2827" y="1"/>
                  </a:cubicBezTo>
                  <a:lnTo>
                    <a:pt x="20943" y="1"/>
                  </a:lnTo>
                  <a:cubicBezTo>
                    <a:pt x="22493" y="1"/>
                    <a:pt x="23740" y="1277"/>
                    <a:pt x="23740" y="28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1346206" y="3536651"/>
              <a:ext cx="425462" cy="547952"/>
            </a:xfrm>
            <a:custGeom>
              <a:avLst/>
              <a:gdLst/>
              <a:ahLst/>
              <a:cxnLst/>
              <a:rect l="l" t="t" r="r" b="b"/>
              <a:pathLst>
                <a:path w="21855" h="28147" extrusionOk="0">
                  <a:moveTo>
                    <a:pt x="21855" y="26688"/>
                  </a:moveTo>
                  <a:cubicBezTo>
                    <a:pt x="21855" y="27903"/>
                    <a:pt x="20761" y="28147"/>
                    <a:pt x="19727" y="28147"/>
                  </a:cubicBezTo>
                  <a:cubicBezTo>
                    <a:pt x="16870" y="28147"/>
                    <a:pt x="14013" y="28116"/>
                    <a:pt x="11186" y="28116"/>
                  </a:cubicBezTo>
                  <a:lnTo>
                    <a:pt x="10669" y="28116"/>
                  </a:lnTo>
                  <a:cubicBezTo>
                    <a:pt x="7842" y="28116"/>
                    <a:pt x="4985" y="28147"/>
                    <a:pt x="2158" y="28147"/>
                  </a:cubicBezTo>
                  <a:cubicBezTo>
                    <a:pt x="1095" y="28147"/>
                    <a:pt x="31" y="27903"/>
                    <a:pt x="0" y="26688"/>
                  </a:cubicBezTo>
                  <a:cubicBezTo>
                    <a:pt x="0" y="26171"/>
                    <a:pt x="213" y="25654"/>
                    <a:pt x="365" y="25198"/>
                  </a:cubicBezTo>
                  <a:cubicBezTo>
                    <a:pt x="578" y="24651"/>
                    <a:pt x="760" y="24104"/>
                    <a:pt x="973" y="23557"/>
                  </a:cubicBezTo>
                  <a:cubicBezTo>
                    <a:pt x="973" y="23527"/>
                    <a:pt x="1003" y="23466"/>
                    <a:pt x="1034" y="23405"/>
                  </a:cubicBezTo>
                  <a:cubicBezTo>
                    <a:pt x="1338" y="22554"/>
                    <a:pt x="2219" y="20426"/>
                    <a:pt x="3283" y="17964"/>
                  </a:cubicBezTo>
                  <a:cubicBezTo>
                    <a:pt x="5593" y="12493"/>
                    <a:pt x="8602" y="5532"/>
                    <a:pt x="8633" y="5502"/>
                  </a:cubicBezTo>
                  <a:cubicBezTo>
                    <a:pt x="8420" y="3769"/>
                    <a:pt x="8238" y="2098"/>
                    <a:pt x="8025" y="487"/>
                  </a:cubicBezTo>
                  <a:cubicBezTo>
                    <a:pt x="8025" y="395"/>
                    <a:pt x="8086" y="304"/>
                    <a:pt x="8177" y="243"/>
                  </a:cubicBezTo>
                  <a:cubicBezTo>
                    <a:pt x="8207" y="92"/>
                    <a:pt x="8329" y="0"/>
                    <a:pt x="8572" y="0"/>
                  </a:cubicBezTo>
                  <a:lnTo>
                    <a:pt x="13283" y="0"/>
                  </a:lnTo>
                  <a:cubicBezTo>
                    <a:pt x="13526" y="0"/>
                    <a:pt x="13648" y="92"/>
                    <a:pt x="13678" y="243"/>
                  </a:cubicBezTo>
                  <a:cubicBezTo>
                    <a:pt x="13770" y="304"/>
                    <a:pt x="13830" y="395"/>
                    <a:pt x="13830" y="487"/>
                  </a:cubicBezTo>
                  <a:lnTo>
                    <a:pt x="13283" y="5624"/>
                  </a:lnTo>
                  <a:cubicBezTo>
                    <a:pt x="13283" y="5624"/>
                    <a:pt x="15624" y="11004"/>
                    <a:pt x="17113" y="14469"/>
                  </a:cubicBezTo>
                  <a:cubicBezTo>
                    <a:pt x="17782" y="16049"/>
                    <a:pt x="18451" y="17660"/>
                    <a:pt x="19058" y="19089"/>
                  </a:cubicBezTo>
                  <a:cubicBezTo>
                    <a:pt x="19970" y="21216"/>
                    <a:pt x="20669" y="22949"/>
                    <a:pt x="20882" y="23557"/>
                  </a:cubicBezTo>
                  <a:cubicBezTo>
                    <a:pt x="21095" y="24104"/>
                    <a:pt x="21277" y="24651"/>
                    <a:pt x="21490" y="25198"/>
                  </a:cubicBezTo>
                  <a:cubicBezTo>
                    <a:pt x="21672" y="25654"/>
                    <a:pt x="21855" y="26171"/>
                    <a:pt x="21855" y="266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1311301" y="3799248"/>
              <a:ext cx="355652" cy="261682"/>
            </a:xfrm>
            <a:custGeom>
              <a:avLst/>
              <a:gdLst/>
              <a:ahLst/>
              <a:cxnLst/>
              <a:rect l="l" t="t" r="r" b="b"/>
              <a:pathLst>
                <a:path w="18269" h="13442" extrusionOk="0">
                  <a:moveTo>
                    <a:pt x="12225" y="1"/>
                  </a:moveTo>
                  <a:cubicBezTo>
                    <a:pt x="11668" y="1"/>
                    <a:pt x="11113" y="55"/>
                    <a:pt x="10578" y="159"/>
                  </a:cubicBezTo>
                  <a:cubicBezTo>
                    <a:pt x="9423" y="402"/>
                    <a:pt x="8481" y="1071"/>
                    <a:pt x="7356" y="1405"/>
                  </a:cubicBezTo>
                  <a:cubicBezTo>
                    <a:pt x="6850" y="1563"/>
                    <a:pt x="6253" y="1664"/>
                    <a:pt x="5664" y="1664"/>
                  </a:cubicBezTo>
                  <a:cubicBezTo>
                    <a:pt x="5122" y="1664"/>
                    <a:pt x="4586" y="1579"/>
                    <a:pt x="4134" y="1375"/>
                  </a:cubicBezTo>
                  <a:cubicBezTo>
                    <a:pt x="2675" y="4931"/>
                    <a:pt x="1095" y="8730"/>
                    <a:pt x="761" y="9642"/>
                  </a:cubicBezTo>
                  <a:cubicBezTo>
                    <a:pt x="609" y="10068"/>
                    <a:pt x="457" y="10524"/>
                    <a:pt x="305" y="11010"/>
                  </a:cubicBezTo>
                  <a:cubicBezTo>
                    <a:pt x="153" y="11405"/>
                    <a:pt x="1" y="11800"/>
                    <a:pt x="1" y="12226"/>
                  </a:cubicBezTo>
                  <a:cubicBezTo>
                    <a:pt x="31" y="13259"/>
                    <a:pt x="943" y="13442"/>
                    <a:pt x="1794" y="13442"/>
                  </a:cubicBezTo>
                  <a:cubicBezTo>
                    <a:pt x="4165" y="13442"/>
                    <a:pt x="6536" y="13411"/>
                    <a:pt x="8937" y="13411"/>
                  </a:cubicBezTo>
                  <a:lnTo>
                    <a:pt x="9363" y="13411"/>
                  </a:lnTo>
                  <a:cubicBezTo>
                    <a:pt x="11733" y="13411"/>
                    <a:pt x="14104" y="13442"/>
                    <a:pt x="16475" y="13442"/>
                  </a:cubicBezTo>
                  <a:cubicBezTo>
                    <a:pt x="17326" y="13442"/>
                    <a:pt x="18238" y="13259"/>
                    <a:pt x="18268" y="12226"/>
                  </a:cubicBezTo>
                  <a:cubicBezTo>
                    <a:pt x="18268" y="11800"/>
                    <a:pt x="18117" y="11405"/>
                    <a:pt x="17995" y="11010"/>
                  </a:cubicBezTo>
                  <a:cubicBezTo>
                    <a:pt x="17813" y="10524"/>
                    <a:pt x="17661" y="10068"/>
                    <a:pt x="17509" y="9642"/>
                  </a:cubicBezTo>
                  <a:cubicBezTo>
                    <a:pt x="17144" y="8609"/>
                    <a:pt x="15229" y="3989"/>
                    <a:pt x="13618" y="129"/>
                  </a:cubicBezTo>
                  <a:cubicBezTo>
                    <a:pt x="13557" y="129"/>
                    <a:pt x="13527" y="98"/>
                    <a:pt x="13496" y="98"/>
                  </a:cubicBezTo>
                  <a:cubicBezTo>
                    <a:pt x="13076" y="32"/>
                    <a:pt x="12650" y="1"/>
                    <a:pt x="122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1074615" y="3908246"/>
              <a:ext cx="57429" cy="57429"/>
            </a:xfrm>
            <a:custGeom>
              <a:avLst/>
              <a:gdLst/>
              <a:ahLst/>
              <a:cxnLst/>
              <a:rect l="l" t="t" r="r" b="b"/>
              <a:pathLst>
                <a:path w="2950" h="2950" extrusionOk="0">
                  <a:moveTo>
                    <a:pt x="1460" y="1"/>
                  </a:moveTo>
                  <a:cubicBezTo>
                    <a:pt x="639" y="1"/>
                    <a:pt x="1" y="669"/>
                    <a:pt x="1" y="1490"/>
                  </a:cubicBezTo>
                  <a:cubicBezTo>
                    <a:pt x="1" y="2311"/>
                    <a:pt x="639" y="2949"/>
                    <a:pt x="1460" y="2949"/>
                  </a:cubicBezTo>
                  <a:cubicBezTo>
                    <a:pt x="2281" y="2949"/>
                    <a:pt x="2949" y="2311"/>
                    <a:pt x="2949" y="1490"/>
                  </a:cubicBezTo>
                  <a:cubicBezTo>
                    <a:pt x="2949" y="669"/>
                    <a:pt x="2281" y="1"/>
                    <a:pt x="1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1254495" y="3937253"/>
              <a:ext cx="56826" cy="57410"/>
            </a:xfrm>
            <a:custGeom>
              <a:avLst/>
              <a:gdLst/>
              <a:ahLst/>
              <a:cxnLst/>
              <a:rect l="l" t="t" r="r" b="b"/>
              <a:pathLst>
                <a:path w="2919" h="2949" extrusionOk="0">
                  <a:moveTo>
                    <a:pt x="1460" y="0"/>
                  </a:moveTo>
                  <a:cubicBezTo>
                    <a:pt x="639" y="0"/>
                    <a:pt x="1" y="669"/>
                    <a:pt x="1" y="1459"/>
                  </a:cubicBezTo>
                  <a:cubicBezTo>
                    <a:pt x="1" y="2280"/>
                    <a:pt x="639" y="2949"/>
                    <a:pt x="1460" y="2949"/>
                  </a:cubicBezTo>
                  <a:cubicBezTo>
                    <a:pt x="2280" y="2949"/>
                    <a:pt x="2919" y="2280"/>
                    <a:pt x="2919" y="1459"/>
                  </a:cubicBezTo>
                  <a:cubicBezTo>
                    <a:pt x="2919" y="669"/>
                    <a:pt x="2280" y="0"/>
                    <a:pt x="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1188227" y="3977492"/>
              <a:ext cx="34944" cy="35509"/>
            </a:xfrm>
            <a:custGeom>
              <a:avLst/>
              <a:gdLst/>
              <a:ahLst/>
              <a:cxnLst/>
              <a:rect l="l" t="t" r="r" b="b"/>
              <a:pathLst>
                <a:path w="1795" h="1824" extrusionOk="0">
                  <a:moveTo>
                    <a:pt x="913" y="0"/>
                  </a:moveTo>
                  <a:cubicBezTo>
                    <a:pt x="396" y="0"/>
                    <a:pt x="1" y="426"/>
                    <a:pt x="1" y="912"/>
                  </a:cubicBezTo>
                  <a:cubicBezTo>
                    <a:pt x="1" y="1398"/>
                    <a:pt x="396" y="1824"/>
                    <a:pt x="913" y="1824"/>
                  </a:cubicBezTo>
                  <a:cubicBezTo>
                    <a:pt x="1399" y="1824"/>
                    <a:pt x="1794" y="1398"/>
                    <a:pt x="1794" y="912"/>
                  </a:cubicBezTo>
                  <a:cubicBezTo>
                    <a:pt x="1794" y="426"/>
                    <a:pt x="1399"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1153302" y="3898201"/>
              <a:ext cx="27819" cy="28423"/>
            </a:xfrm>
            <a:custGeom>
              <a:avLst/>
              <a:gdLst/>
              <a:ahLst/>
              <a:cxnLst/>
              <a:rect l="l" t="t" r="r" b="b"/>
              <a:pathLst>
                <a:path w="1429" h="1460" extrusionOk="0">
                  <a:moveTo>
                    <a:pt x="699" y="0"/>
                  </a:moveTo>
                  <a:cubicBezTo>
                    <a:pt x="304" y="0"/>
                    <a:pt x="0" y="334"/>
                    <a:pt x="0" y="730"/>
                  </a:cubicBezTo>
                  <a:cubicBezTo>
                    <a:pt x="0" y="1125"/>
                    <a:pt x="304" y="1459"/>
                    <a:pt x="699" y="1459"/>
                  </a:cubicBezTo>
                  <a:cubicBezTo>
                    <a:pt x="1125" y="1459"/>
                    <a:pt x="1429" y="1125"/>
                    <a:pt x="1429" y="730"/>
                  </a:cubicBezTo>
                  <a:cubicBezTo>
                    <a:pt x="1429" y="334"/>
                    <a:pt x="1125" y="0"/>
                    <a:pt x="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134964" y="3949089"/>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1055673" y="3999977"/>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1218402" y="3890492"/>
              <a:ext cx="18961" cy="1896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3" y="761"/>
                    <a:pt x="973" y="487"/>
                  </a:cubicBezTo>
                  <a:cubicBezTo>
                    <a:pt x="973" y="214"/>
                    <a:pt x="76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1115438" y="3981035"/>
              <a:ext cx="28423" cy="28423"/>
            </a:xfrm>
            <a:custGeom>
              <a:avLst/>
              <a:gdLst/>
              <a:ahLst/>
              <a:cxnLst/>
              <a:rect l="l" t="t" r="r" b="b"/>
              <a:pathLst>
                <a:path w="1460" h="1460" extrusionOk="0">
                  <a:moveTo>
                    <a:pt x="730" y="0"/>
                  </a:moveTo>
                  <a:cubicBezTo>
                    <a:pt x="335" y="0"/>
                    <a:pt x="1" y="335"/>
                    <a:pt x="1" y="730"/>
                  </a:cubicBezTo>
                  <a:cubicBezTo>
                    <a:pt x="1" y="1125"/>
                    <a:pt x="335" y="1459"/>
                    <a:pt x="730" y="1459"/>
                  </a:cubicBezTo>
                  <a:cubicBezTo>
                    <a:pt x="1125" y="1459"/>
                    <a:pt x="1460" y="1125"/>
                    <a:pt x="1460" y="730"/>
                  </a:cubicBezTo>
                  <a:cubicBezTo>
                    <a:pt x="1460" y="335"/>
                    <a:pt x="1125"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1139695" y="3665642"/>
              <a:ext cx="179899" cy="330208"/>
            </a:xfrm>
            <a:custGeom>
              <a:avLst/>
              <a:gdLst/>
              <a:ahLst/>
              <a:cxnLst/>
              <a:rect l="l" t="t" r="r" b="b"/>
              <a:pathLst>
                <a:path w="9241" h="16962" extrusionOk="0">
                  <a:moveTo>
                    <a:pt x="9241" y="16749"/>
                  </a:moveTo>
                  <a:cubicBezTo>
                    <a:pt x="9241" y="16749"/>
                    <a:pt x="3253" y="2858"/>
                    <a:pt x="2037" y="1"/>
                  </a:cubicBezTo>
                  <a:lnTo>
                    <a:pt x="0" y="1"/>
                  </a:lnTo>
                  <a:lnTo>
                    <a:pt x="5836" y="1696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1148572" y="4160331"/>
              <a:ext cx="41446" cy="88772"/>
            </a:xfrm>
            <a:custGeom>
              <a:avLst/>
              <a:gdLst/>
              <a:ahLst/>
              <a:cxnLst/>
              <a:rect l="l" t="t" r="r" b="b"/>
              <a:pathLst>
                <a:path w="2129" h="4560" extrusionOk="0">
                  <a:moveTo>
                    <a:pt x="1064" y="0"/>
                  </a:moveTo>
                  <a:cubicBezTo>
                    <a:pt x="1064" y="0"/>
                    <a:pt x="0" y="2523"/>
                    <a:pt x="0" y="3253"/>
                  </a:cubicBezTo>
                  <a:cubicBezTo>
                    <a:pt x="0" y="3952"/>
                    <a:pt x="456" y="4560"/>
                    <a:pt x="1064" y="4560"/>
                  </a:cubicBezTo>
                  <a:cubicBezTo>
                    <a:pt x="1642" y="4560"/>
                    <a:pt x="2128" y="3952"/>
                    <a:pt x="2128" y="3253"/>
                  </a:cubicBezTo>
                  <a:cubicBezTo>
                    <a:pt x="2128" y="252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1140279" y="4196424"/>
              <a:ext cx="24860" cy="52679"/>
            </a:xfrm>
            <a:custGeom>
              <a:avLst/>
              <a:gdLst/>
              <a:ahLst/>
              <a:cxnLst/>
              <a:rect l="l" t="t" r="r" b="b"/>
              <a:pathLst>
                <a:path w="1277" h="2706" extrusionOk="0">
                  <a:moveTo>
                    <a:pt x="638" y="0"/>
                  </a:moveTo>
                  <a:cubicBezTo>
                    <a:pt x="638" y="0"/>
                    <a:pt x="0" y="1490"/>
                    <a:pt x="0" y="1915"/>
                  </a:cubicBezTo>
                  <a:cubicBezTo>
                    <a:pt x="0" y="2341"/>
                    <a:pt x="274" y="2706"/>
                    <a:pt x="638" y="2706"/>
                  </a:cubicBezTo>
                  <a:cubicBezTo>
                    <a:pt x="973" y="2706"/>
                    <a:pt x="1277" y="2341"/>
                    <a:pt x="1277" y="1915"/>
                  </a:cubicBezTo>
                  <a:cubicBezTo>
                    <a:pt x="1277" y="1490"/>
                    <a:pt x="638" y="0"/>
                    <a:pt x="6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1252120" y="4245540"/>
              <a:ext cx="249729" cy="91731"/>
            </a:xfrm>
            <a:custGeom>
              <a:avLst/>
              <a:gdLst/>
              <a:ahLst/>
              <a:cxnLst/>
              <a:rect l="l" t="t" r="r" b="b"/>
              <a:pathLst>
                <a:path w="12828" h="4712" extrusionOk="0">
                  <a:moveTo>
                    <a:pt x="12280" y="4590"/>
                  </a:moveTo>
                  <a:cubicBezTo>
                    <a:pt x="12250" y="4590"/>
                    <a:pt x="12250" y="4590"/>
                    <a:pt x="12250" y="4590"/>
                  </a:cubicBezTo>
                  <a:lnTo>
                    <a:pt x="578" y="4590"/>
                  </a:lnTo>
                  <a:cubicBezTo>
                    <a:pt x="578" y="4590"/>
                    <a:pt x="547" y="4590"/>
                    <a:pt x="547" y="4590"/>
                  </a:cubicBezTo>
                  <a:cubicBezTo>
                    <a:pt x="274" y="4712"/>
                    <a:pt x="0" y="4316"/>
                    <a:pt x="304" y="4164"/>
                  </a:cubicBezTo>
                  <a:lnTo>
                    <a:pt x="882" y="3800"/>
                  </a:lnTo>
                  <a:lnTo>
                    <a:pt x="4772" y="1581"/>
                  </a:lnTo>
                  <a:lnTo>
                    <a:pt x="4772" y="243"/>
                  </a:lnTo>
                  <a:cubicBezTo>
                    <a:pt x="4772" y="122"/>
                    <a:pt x="4894" y="0"/>
                    <a:pt x="5046" y="0"/>
                  </a:cubicBezTo>
                  <a:cubicBezTo>
                    <a:pt x="5076" y="0"/>
                    <a:pt x="5137" y="0"/>
                    <a:pt x="5168" y="31"/>
                  </a:cubicBezTo>
                  <a:lnTo>
                    <a:pt x="7660" y="31"/>
                  </a:lnTo>
                  <a:cubicBezTo>
                    <a:pt x="7690" y="0"/>
                    <a:pt x="7751" y="0"/>
                    <a:pt x="7782" y="0"/>
                  </a:cubicBezTo>
                  <a:cubicBezTo>
                    <a:pt x="7934" y="0"/>
                    <a:pt x="8055" y="122"/>
                    <a:pt x="8055" y="243"/>
                  </a:cubicBezTo>
                  <a:lnTo>
                    <a:pt x="8055" y="1581"/>
                  </a:lnTo>
                  <a:lnTo>
                    <a:pt x="8207" y="1672"/>
                  </a:lnTo>
                  <a:lnTo>
                    <a:pt x="10213" y="2827"/>
                  </a:lnTo>
                  <a:lnTo>
                    <a:pt x="12523" y="4164"/>
                  </a:lnTo>
                  <a:cubicBezTo>
                    <a:pt x="12827" y="4316"/>
                    <a:pt x="12554" y="4712"/>
                    <a:pt x="1228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1259225" y="4085770"/>
              <a:ext cx="263921" cy="256835"/>
            </a:xfrm>
            <a:custGeom>
              <a:avLst/>
              <a:gdLst/>
              <a:ahLst/>
              <a:cxnLst/>
              <a:rect l="l" t="t" r="r" b="b"/>
              <a:pathLst>
                <a:path w="13557" h="13193" extrusionOk="0">
                  <a:moveTo>
                    <a:pt x="13192" y="0"/>
                  </a:moveTo>
                  <a:lnTo>
                    <a:pt x="9727" y="0"/>
                  </a:lnTo>
                  <a:cubicBezTo>
                    <a:pt x="9332" y="0"/>
                    <a:pt x="9332" y="608"/>
                    <a:pt x="9727" y="608"/>
                  </a:cubicBezTo>
                  <a:lnTo>
                    <a:pt x="12797" y="608"/>
                  </a:lnTo>
                  <a:lnTo>
                    <a:pt x="12797" y="12432"/>
                  </a:lnTo>
                  <a:lnTo>
                    <a:pt x="6809" y="12432"/>
                  </a:lnTo>
                  <a:lnTo>
                    <a:pt x="6748" y="12432"/>
                  </a:lnTo>
                  <a:lnTo>
                    <a:pt x="760" y="12432"/>
                  </a:lnTo>
                  <a:lnTo>
                    <a:pt x="760" y="608"/>
                  </a:lnTo>
                  <a:lnTo>
                    <a:pt x="3830" y="608"/>
                  </a:lnTo>
                  <a:cubicBezTo>
                    <a:pt x="4225" y="608"/>
                    <a:pt x="4225" y="0"/>
                    <a:pt x="3830" y="0"/>
                  </a:cubicBezTo>
                  <a:lnTo>
                    <a:pt x="365" y="0"/>
                  </a:lnTo>
                  <a:cubicBezTo>
                    <a:pt x="61" y="0"/>
                    <a:pt x="0" y="365"/>
                    <a:pt x="152" y="548"/>
                  </a:cubicBezTo>
                  <a:lnTo>
                    <a:pt x="152" y="12827"/>
                  </a:lnTo>
                  <a:cubicBezTo>
                    <a:pt x="152" y="13101"/>
                    <a:pt x="487" y="13192"/>
                    <a:pt x="639" y="13071"/>
                  </a:cubicBezTo>
                  <a:lnTo>
                    <a:pt x="6748" y="13071"/>
                  </a:lnTo>
                  <a:lnTo>
                    <a:pt x="6809" y="13071"/>
                  </a:lnTo>
                  <a:lnTo>
                    <a:pt x="12919" y="13071"/>
                  </a:lnTo>
                  <a:cubicBezTo>
                    <a:pt x="13071" y="13192"/>
                    <a:pt x="13405" y="13101"/>
                    <a:pt x="13405" y="12827"/>
                  </a:cubicBezTo>
                  <a:lnTo>
                    <a:pt x="13405" y="548"/>
                  </a:lnTo>
                  <a:cubicBezTo>
                    <a:pt x="13557" y="365"/>
                    <a:pt x="13496" y="0"/>
                    <a:pt x="13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1811304" y="4058555"/>
              <a:ext cx="41427" cy="88772"/>
            </a:xfrm>
            <a:custGeom>
              <a:avLst/>
              <a:gdLst/>
              <a:ahLst/>
              <a:cxnLst/>
              <a:rect l="l" t="t" r="r" b="b"/>
              <a:pathLst>
                <a:path w="2128" h="4560" extrusionOk="0">
                  <a:moveTo>
                    <a:pt x="1064" y="0"/>
                  </a:moveTo>
                  <a:cubicBezTo>
                    <a:pt x="1064" y="0"/>
                    <a:pt x="0" y="2553"/>
                    <a:pt x="0" y="3253"/>
                  </a:cubicBezTo>
                  <a:cubicBezTo>
                    <a:pt x="0" y="3982"/>
                    <a:pt x="487" y="4560"/>
                    <a:pt x="1064" y="4560"/>
                  </a:cubicBezTo>
                  <a:cubicBezTo>
                    <a:pt x="1672" y="4560"/>
                    <a:pt x="2128" y="3982"/>
                    <a:pt x="2128" y="3253"/>
                  </a:cubicBezTo>
                  <a:cubicBezTo>
                    <a:pt x="2128" y="255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1803030" y="4094648"/>
              <a:ext cx="24879" cy="52679"/>
            </a:xfrm>
            <a:custGeom>
              <a:avLst/>
              <a:gdLst/>
              <a:ahLst/>
              <a:cxnLst/>
              <a:rect l="l" t="t" r="r" b="b"/>
              <a:pathLst>
                <a:path w="1278" h="2706" extrusionOk="0">
                  <a:moveTo>
                    <a:pt x="639" y="0"/>
                  </a:moveTo>
                  <a:cubicBezTo>
                    <a:pt x="639" y="0"/>
                    <a:pt x="1" y="1490"/>
                    <a:pt x="1" y="1915"/>
                  </a:cubicBezTo>
                  <a:cubicBezTo>
                    <a:pt x="1" y="2341"/>
                    <a:pt x="305" y="2706"/>
                    <a:pt x="639" y="2706"/>
                  </a:cubicBezTo>
                  <a:cubicBezTo>
                    <a:pt x="1004" y="2706"/>
                    <a:pt x="1277" y="2341"/>
                    <a:pt x="1277" y="1915"/>
                  </a:cubicBezTo>
                  <a:cubicBezTo>
                    <a:pt x="1277" y="1490"/>
                    <a:pt x="639" y="0"/>
                    <a:pt x="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1914268" y="4143764"/>
              <a:ext cx="249145" cy="91731"/>
            </a:xfrm>
            <a:custGeom>
              <a:avLst/>
              <a:gdLst/>
              <a:ahLst/>
              <a:cxnLst/>
              <a:rect l="l" t="t" r="r" b="b"/>
              <a:pathLst>
                <a:path w="12798" h="4712" extrusionOk="0">
                  <a:moveTo>
                    <a:pt x="12250" y="4590"/>
                  </a:moveTo>
                  <a:cubicBezTo>
                    <a:pt x="12250" y="4590"/>
                    <a:pt x="12250" y="4590"/>
                    <a:pt x="12220" y="4590"/>
                  </a:cubicBezTo>
                  <a:lnTo>
                    <a:pt x="578" y="4590"/>
                  </a:lnTo>
                  <a:cubicBezTo>
                    <a:pt x="548" y="4590"/>
                    <a:pt x="548" y="4590"/>
                    <a:pt x="517" y="4590"/>
                  </a:cubicBezTo>
                  <a:cubicBezTo>
                    <a:pt x="244" y="4712"/>
                    <a:pt x="0" y="4316"/>
                    <a:pt x="274" y="4164"/>
                  </a:cubicBezTo>
                  <a:lnTo>
                    <a:pt x="882" y="3830"/>
                  </a:lnTo>
                  <a:lnTo>
                    <a:pt x="4742" y="1611"/>
                  </a:lnTo>
                  <a:lnTo>
                    <a:pt x="4742" y="243"/>
                  </a:lnTo>
                  <a:cubicBezTo>
                    <a:pt x="4742" y="122"/>
                    <a:pt x="4864" y="0"/>
                    <a:pt x="5016" y="0"/>
                  </a:cubicBezTo>
                  <a:cubicBezTo>
                    <a:pt x="5077" y="0"/>
                    <a:pt x="5107" y="31"/>
                    <a:pt x="5168" y="31"/>
                  </a:cubicBezTo>
                  <a:lnTo>
                    <a:pt x="7630" y="31"/>
                  </a:lnTo>
                  <a:cubicBezTo>
                    <a:pt x="7660" y="31"/>
                    <a:pt x="7721" y="0"/>
                    <a:pt x="7782" y="0"/>
                  </a:cubicBezTo>
                  <a:cubicBezTo>
                    <a:pt x="7934" y="0"/>
                    <a:pt x="8055" y="122"/>
                    <a:pt x="8055" y="243"/>
                  </a:cubicBezTo>
                  <a:lnTo>
                    <a:pt x="8055" y="1611"/>
                  </a:lnTo>
                  <a:lnTo>
                    <a:pt x="8207" y="1672"/>
                  </a:lnTo>
                  <a:lnTo>
                    <a:pt x="10213" y="2827"/>
                  </a:lnTo>
                  <a:lnTo>
                    <a:pt x="12523" y="4164"/>
                  </a:lnTo>
                  <a:cubicBezTo>
                    <a:pt x="12797" y="4316"/>
                    <a:pt x="12554" y="4712"/>
                    <a:pt x="1225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1868714" y="3485763"/>
              <a:ext cx="207718" cy="333751"/>
            </a:xfrm>
            <a:custGeom>
              <a:avLst/>
              <a:gdLst/>
              <a:ahLst/>
              <a:cxnLst/>
              <a:rect l="l" t="t" r="r" b="b"/>
              <a:pathLst>
                <a:path w="10670" h="17144" extrusionOk="0">
                  <a:moveTo>
                    <a:pt x="10427" y="10912"/>
                  </a:moveTo>
                  <a:cubicBezTo>
                    <a:pt x="10396" y="10730"/>
                    <a:pt x="10335" y="10578"/>
                    <a:pt x="10275" y="10396"/>
                  </a:cubicBezTo>
                  <a:cubicBezTo>
                    <a:pt x="10001" y="9727"/>
                    <a:pt x="9576" y="9089"/>
                    <a:pt x="9059" y="8572"/>
                  </a:cubicBezTo>
                  <a:cubicBezTo>
                    <a:pt x="8421" y="7934"/>
                    <a:pt x="7661" y="7508"/>
                    <a:pt x="7053" y="6809"/>
                  </a:cubicBezTo>
                  <a:cubicBezTo>
                    <a:pt x="7022" y="6779"/>
                    <a:pt x="6992" y="6718"/>
                    <a:pt x="6931" y="6687"/>
                  </a:cubicBezTo>
                  <a:cubicBezTo>
                    <a:pt x="6658" y="6323"/>
                    <a:pt x="6506" y="5867"/>
                    <a:pt x="6506" y="5411"/>
                  </a:cubicBezTo>
                  <a:lnTo>
                    <a:pt x="6506" y="335"/>
                  </a:lnTo>
                  <a:cubicBezTo>
                    <a:pt x="6566" y="183"/>
                    <a:pt x="6475" y="0"/>
                    <a:pt x="6293" y="0"/>
                  </a:cubicBezTo>
                  <a:lnTo>
                    <a:pt x="4651" y="0"/>
                  </a:lnTo>
                  <a:cubicBezTo>
                    <a:pt x="4591" y="0"/>
                    <a:pt x="4530" y="31"/>
                    <a:pt x="4499" y="61"/>
                  </a:cubicBezTo>
                  <a:cubicBezTo>
                    <a:pt x="4439" y="91"/>
                    <a:pt x="4378" y="152"/>
                    <a:pt x="4378" y="274"/>
                  </a:cubicBezTo>
                  <a:lnTo>
                    <a:pt x="4378" y="5411"/>
                  </a:lnTo>
                  <a:cubicBezTo>
                    <a:pt x="4378" y="6779"/>
                    <a:pt x="3071" y="7295"/>
                    <a:pt x="2159" y="7994"/>
                  </a:cubicBezTo>
                  <a:cubicBezTo>
                    <a:pt x="791" y="9058"/>
                    <a:pt x="1" y="10760"/>
                    <a:pt x="31" y="12432"/>
                  </a:cubicBezTo>
                  <a:cubicBezTo>
                    <a:pt x="31" y="13800"/>
                    <a:pt x="578" y="15137"/>
                    <a:pt x="1733" y="16080"/>
                  </a:cubicBezTo>
                  <a:cubicBezTo>
                    <a:pt x="1764" y="16110"/>
                    <a:pt x="1794" y="16140"/>
                    <a:pt x="1794" y="16140"/>
                  </a:cubicBezTo>
                  <a:cubicBezTo>
                    <a:pt x="1977" y="16262"/>
                    <a:pt x="2129" y="16384"/>
                    <a:pt x="2311" y="16475"/>
                  </a:cubicBezTo>
                  <a:cubicBezTo>
                    <a:pt x="3101" y="16961"/>
                    <a:pt x="4044" y="17113"/>
                    <a:pt x="5016" y="17113"/>
                  </a:cubicBezTo>
                  <a:cubicBezTo>
                    <a:pt x="6171" y="17143"/>
                    <a:pt x="7448" y="17083"/>
                    <a:pt x="8451" y="16475"/>
                  </a:cubicBezTo>
                  <a:cubicBezTo>
                    <a:pt x="9758" y="15715"/>
                    <a:pt x="10487" y="14225"/>
                    <a:pt x="10609" y="12736"/>
                  </a:cubicBezTo>
                  <a:cubicBezTo>
                    <a:pt x="10670" y="12128"/>
                    <a:pt x="10609" y="11520"/>
                    <a:pt x="10427" y="10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1860420" y="3683825"/>
              <a:ext cx="190548" cy="126811"/>
            </a:xfrm>
            <a:custGeom>
              <a:avLst/>
              <a:gdLst/>
              <a:ahLst/>
              <a:cxnLst/>
              <a:rect l="l" t="t" r="r" b="b"/>
              <a:pathLst>
                <a:path w="9788" h="6514" extrusionOk="0">
                  <a:moveTo>
                    <a:pt x="4915" y="1"/>
                  </a:moveTo>
                  <a:cubicBezTo>
                    <a:pt x="4847" y="1"/>
                    <a:pt x="4779" y="3"/>
                    <a:pt x="4712" y="9"/>
                  </a:cubicBezTo>
                  <a:cubicBezTo>
                    <a:pt x="4317" y="39"/>
                    <a:pt x="3952" y="130"/>
                    <a:pt x="3557" y="252"/>
                  </a:cubicBezTo>
                  <a:cubicBezTo>
                    <a:pt x="3192" y="343"/>
                    <a:pt x="2827" y="434"/>
                    <a:pt x="2432" y="434"/>
                  </a:cubicBezTo>
                  <a:cubicBezTo>
                    <a:pt x="1763" y="434"/>
                    <a:pt x="1095" y="282"/>
                    <a:pt x="426" y="191"/>
                  </a:cubicBezTo>
                  <a:cubicBezTo>
                    <a:pt x="183" y="769"/>
                    <a:pt x="31" y="1437"/>
                    <a:pt x="31" y="2106"/>
                  </a:cubicBezTo>
                  <a:cubicBezTo>
                    <a:pt x="0" y="3504"/>
                    <a:pt x="578" y="4720"/>
                    <a:pt x="1581" y="5541"/>
                  </a:cubicBezTo>
                  <a:cubicBezTo>
                    <a:pt x="1611" y="5571"/>
                    <a:pt x="1642" y="5602"/>
                    <a:pt x="1672" y="5602"/>
                  </a:cubicBezTo>
                  <a:cubicBezTo>
                    <a:pt x="2402" y="6179"/>
                    <a:pt x="3374" y="6483"/>
                    <a:pt x="4590" y="6513"/>
                  </a:cubicBezTo>
                  <a:lnTo>
                    <a:pt x="4925" y="6513"/>
                  </a:lnTo>
                  <a:cubicBezTo>
                    <a:pt x="5806" y="6513"/>
                    <a:pt x="6931" y="6422"/>
                    <a:pt x="7812" y="5906"/>
                  </a:cubicBezTo>
                  <a:cubicBezTo>
                    <a:pt x="8906" y="5237"/>
                    <a:pt x="9636" y="3960"/>
                    <a:pt x="9757" y="2501"/>
                  </a:cubicBezTo>
                  <a:cubicBezTo>
                    <a:pt x="9788" y="1924"/>
                    <a:pt x="9757" y="1377"/>
                    <a:pt x="9605" y="830"/>
                  </a:cubicBezTo>
                  <a:cubicBezTo>
                    <a:pt x="9545" y="708"/>
                    <a:pt x="9514" y="586"/>
                    <a:pt x="9484" y="465"/>
                  </a:cubicBezTo>
                  <a:cubicBezTo>
                    <a:pt x="9393" y="495"/>
                    <a:pt x="9271" y="526"/>
                    <a:pt x="9180" y="556"/>
                  </a:cubicBezTo>
                  <a:cubicBezTo>
                    <a:pt x="8907" y="606"/>
                    <a:pt x="8614" y="655"/>
                    <a:pt x="8317" y="655"/>
                  </a:cubicBezTo>
                  <a:cubicBezTo>
                    <a:pt x="8250" y="655"/>
                    <a:pt x="8183" y="653"/>
                    <a:pt x="8116" y="647"/>
                  </a:cubicBezTo>
                  <a:cubicBezTo>
                    <a:pt x="7721" y="647"/>
                    <a:pt x="7356" y="556"/>
                    <a:pt x="6991" y="434"/>
                  </a:cubicBezTo>
                  <a:cubicBezTo>
                    <a:pt x="6627" y="313"/>
                    <a:pt x="6262" y="161"/>
                    <a:pt x="5867" y="100"/>
                  </a:cubicBezTo>
                  <a:cubicBezTo>
                    <a:pt x="5544" y="50"/>
                    <a:pt x="5222" y="1"/>
                    <a:pt x="4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1725511" y="3714175"/>
              <a:ext cx="37300" cy="37884"/>
            </a:xfrm>
            <a:custGeom>
              <a:avLst/>
              <a:gdLst/>
              <a:ahLst/>
              <a:cxnLst/>
              <a:rect l="l" t="t" r="r" b="b"/>
              <a:pathLst>
                <a:path w="1916" h="1946" extrusionOk="0">
                  <a:moveTo>
                    <a:pt x="943" y="0"/>
                  </a:moveTo>
                  <a:cubicBezTo>
                    <a:pt x="426" y="0"/>
                    <a:pt x="1" y="456"/>
                    <a:pt x="1" y="973"/>
                  </a:cubicBezTo>
                  <a:cubicBezTo>
                    <a:pt x="1" y="1520"/>
                    <a:pt x="426" y="1945"/>
                    <a:pt x="943" y="1945"/>
                  </a:cubicBezTo>
                  <a:cubicBezTo>
                    <a:pt x="1490" y="1945"/>
                    <a:pt x="1916" y="1520"/>
                    <a:pt x="1916" y="973"/>
                  </a:cubicBezTo>
                  <a:cubicBezTo>
                    <a:pt x="1916" y="456"/>
                    <a:pt x="1490" y="0"/>
                    <a:pt x="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1843270" y="3733097"/>
              <a:ext cx="37300" cy="37300"/>
            </a:xfrm>
            <a:custGeom>
              <a:avLst/>
              <a:gdLst/>
              <a:ahLst/>
              <a:cxnLst/>
              <a:rect l="l" t="t" r="r" b="b"/>
              <a:pathLst>
                <a:path w="1916" h="1916" extrusionOk="0">
                  <a:moveTo>
                    <a:pt x="974" y="1"/>
                  </a:moveTo>
                  <a:cubicBezTo>
                    <a:pt x="426" y="1"/>
                    <a:pt x="1" y="426"/>
                    <a:pt x="1" y="973"/>
                  </a:cubicBezTo>
                  <a:cubicBezTo>
                    <a:pt x="1" y="1490"/>
                    <a:pt x="426" y="1916"/>
                    <a:pt x="974" y="1916"/>
                  </a:cubicBezTo>
                  <a:cubicBezTo>
                    <a:pt x="1490" y="1916"/>
                    <a:pt x="1916" y="1490"/>
                    <a:pt x="1916" y="973"/>
                  </a:cubicBezTo>
                  <a:cubicBezTo>
                    <a:pt x="1916" y="426"/>
                    <a:pt x="1490" y="1"/>
                    <a:pt x="9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1799468" y="3759729"/>
              <a:ext cx="22504" cy="23088"/>
            </a:xfrm>
            <a:custGeom>
              <a:avLst/>
              <a:gdLst/>
              <a:ahLst/>
              <a:cxnLst/>
              <a:rect l="l" t="t" r="r" b="b"/>
              <a:pathLst>
                <a:path w="1156" h="1186" extrusionOk="0">
                  <a:moveTo>
                    <a:pt x="578" y="0"/>
                  </a:moveTo>
                  <a:cubicBezTo>
                    <a:pt x="243" y="0"/>
                    <a:pt x="0" y="274"/>
                    <a:pt x="0" y="578"/>
                  </a:cubicBezTo>
                  <a:cubicBezTo>
                    <a:pt x="0" y="912"/>
                    <a:pt x="243" y="1186"/>
                    <a:pt x="578" y="1186"/>
                  </a:cubicBezTo>
                  <a:cubicBezTo>
                    <a:pt x="912" y="1186"/>
                    <a:pt x="1155" y="912"/>
                    <a:pt x="1155" y="578"/>
                  </a:cubicBezTo>
                  <a:cubicBezTo>
                    <a:pt x="1155" y="274"/>
                    <a:pt x="912"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1776983" y="3707653"/>
              <a:ext cx="18358" cy="18358"/>
            </a:xfrm>
            <a:custGeom>
              <a:avLst/>
              <a:gdLst/>
              <a:ahLst/>
              <a:cxnLst/>
              <a:rect l="l" t="t" r="r" b="b"/>
              <a:pathLst>
                <a:path w="943" h="943" extrusionOk="0">
                  <a:moveTo>
                    <a:pt x="456" y="1"/>
                  </a:moveTo>
                  <a:cubicBezTo>
                    <a:pt x="213" y="1"/>
                    <a:pt x="0" y="213"/>
                    <a:pt x="0" y="487"/>
                  </a:cubicBezTo>
                  <a:cubicBezTo>
                    <a:pt x="0" y="730"/>
                    <a:pt x="213" y="943"/>
                    <a:pt x="456" y="943"/>
                  </a:cubicBezTo>
                  <a:cubicBezTo>
                    <a:pt x="730" y="943"/>
                    <a:pt x="943" y="730"/>
                    <a:pt x="943" y="487"/>
                  </a:cubicBezTo>
                  <a:cubicBezTo>
                    <a:pt x="943" y="213"/>
                    <a:pt x="730"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1765147" y="3740787"/>
              <a:ext cx="12440" cy="12459"/>
            </a:xfrm>
            <a:custGeom>
              <a:avLst/>
              <a:gdLst/>
              <a:ahLst/>
              <a:cxnLst/>
              <a:rect l="l" t="t" r="r" b="b"/>
              <a:pathLst>
                <a:path w="639" h="640" extrusionOk="0">
                  <a:moveTo>
                    <a:pt x="335" y="1"/>
                  </a:moveTo>
                  <a:cubicBezTo>
                    <a:pt x="152" y="1"/>
                    <a:pt x="0" y="153"/>
                    <a:pt x="0" y="335"/>
                  </a:cubicBezTo>
                  <a:cubicBezTo>
                    <a:pt x="0" y="518"/>
                    <a:pt x="152" y="639"/>
                    <a:pt x="335" y="639"/>
                  </a:cubicBezTo>
                  <a:cubicBezTo>
                    <a:pt x="517" y="639"/>
                    <a:pt x="638" y="518"/>
                    <a:pt x="638" y="335"/>
                  </a:cubicBezTo>
                  <a:cubicBezTo>
                    <a:pt x="638" y="153"/>
                    <a:pt x="517"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1713090" y="3773920"/>
              <a:ext cx="12459" cy="12459"/>
            </a:xfrm>
            <a:custGeom>
              <a:avLst/>
              <a:gdLst/>
              <a:ahLst/>
              <a:cxnLst/>
              <a:rect l="l" t="t" r="r" b="b"/>
              <a:pathLst>
                <a:path w="640" h="640" extrusionOk="0">
                  <a:moveTo>
                    <a:pt x="305" y="1"/>
                  </a:moveTo>
                  <a:cubicBezTo>
                    <a:pt x="153" y="1"/>
                    <a:pt x="1" y="153"/>
                    <a:pt x="1" y="335"/>
                  </a:cubicBezTo>
                  <a:cubicBezTo>
                    <a:pt x="1" y="518"/>
                    <a:pt x="153" y="639"/>
                    <a:pt x="305" y="639"/>
                  </a:cubicBezTo>
                  <a:cubicBezTo>
                    <a:pt x="487" y="639"/>
                    <a:pt x="639" y="518"/>
                    <a:pt x="639" y="335"/>
                  </a:cubicBezTo>
                  <a:cubicBezTo>
                    <a:pt x="639" y="153"/>
                    <a:pt x="487"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1819597" y="3702338"/>
              <a:ext cx="12459" cy="12440"/>
            </a:xfrm>
            <a:custGeom>
              <a:avLst/>
              <a:gdLst/>
              <a:ahLst/>
              <a:cxnLst/>
              <a:rect l="l" t="t" r="r" b="b"/>
              <a:pathLst>
                <a:path w="640" h="639" extrusionOk="0">
                  <a:moveTo>
                    <a:pt x="335" y="0"/>
                  </a:moveTo>
                  <a:cubicBezTo>
                    <a:pt x="153" y="0"/>
                    <a:pt x="1" y="152"/>
                    <a:pt x="1" y="334"/>
                  </a:cubicBezTo>
                  <a:cubicBezTo>
                    <a:pt x="1" y="517"/>
                    <a:pt x="153" y="638"/>
                    <a:pt x="335" y="638"/>
                  </a:cubicBezTo>
                  <a:cubicBezTo>
                    <a:pt x="517" y="638"/>
                    <a:pt x="639" y="517"/>
                    <a:pt x="639" y="334"/>
                  </a:cubicBezTo>
                  <a:cubicBezTo>
                    <a:pt x="639" y="152"/>
                    <a:pt x="517"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1752142" y="3762104"/>
              <a:ext cx="18377" cy="18358"/>
            </a:xfrm>
            <a:custGeom>
              <a:avLst/>
              <a:gdLst/>
              <a:ahLst/>
              <a:cxnLst/>
              <a:rect l="l" t="t" r="r" b="b"/>
              <a:pathLst>
                <a:path w="944" h="943" extrusionOk="0">
                  <a:moveTo>
                    <a:pt x="487" y="0"/>
                  </a:moveTo>
                  <a:cubicBezTo>
                    <a:pt x="214" y="0"/>
                    <a:pt x="1" y="213"/>
                    <a:pt x="1" y="456"/>
                  </a:cubicBezTo>
                  <a:cubicBezTo>
                    <a:pt x="1" y="730"/>
                    <a:pt x="214" y="942"/>
                    <a:pt x="487" y="942"/>
                  </a:cubicBezTo>
                  <a:cubicBezTo>
                    <a:pt x="730" y="942"/>
                    <a:pt x="943" y="730"/>
                    <a:pt x="943" y="456"/>
                  </a:cubicBezTo>
                  <a:cubicBezTo>
                    <a:pt x="943" y="213"/>
                    <a:pt x="730"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1738534" y="3647304"/>
              <a:ext cx="63931" cy="106526"/>
            </a:xfrm>
            <a:custGeom>
              <a:avLst/>
              <a:gdLst/>
              <a:ahLst/>
              <a:cxnLst/>
              <a:rect l="l" t="t" r="r" b="b"/>
              <a:pathLst>
                <a:path w="3284" h="5472" extrusionOk="0">
                  <a:moveTo>
                    <a:pt x="1734" y="395"/>
                  </a:moveTo>
                  <a:cubicBezTo>
                    <a:pt x="1582" y="183"/>
                    <a:pt x="1399" y="0"/>
                    <a:pt x="1308" y="0"/>
                  </a:cubicBezTo>
                  <a:lnTo>
                    <a:pt x="1" y="0"/>
                  </a:lnTo>
                  <a:cubicBezTo>
                    <a:pt x="427" y="639"/>
                    <a:pt x="700" y="1399"/>
                    <a:pt x="852" y="2189"/>
                  </a:cubicBezTo>
                  <a:cubicBezTo>
                    <a:pt x="1095" y="3253"/>
                    <a:pt x="1156" y="4377"/>
                    <a:pt x="974" y="5472"/>
                  </a:cubicBezTo>
                  <a:cubicBezTo>
                    <a:pt x="1430" y="5441"/>
                    <a:pt x="1885" y="5441"/>
                    <a:pt x="2341" y="5411"/>
                  </a:cubicBezTo>
                  <a:cubicBezTo>
                    <a:pt x="2524" y="5380"/>
                    <a:pt x="2737" y="5411"/>
                    <a:pt x="2919" y="5411"/>
                  </a:cubicBezTo>
                  <a:cubicBezTo>
                    <a:pt x="2919" y="5411"/>
                    <a:pt x="2980" y="5380"/>
                    <a:pt x="3010" y="5380"/>
                  </a:cubicBezTo>
                  <a:cubicBezTo>
                    <a:pt x="3010" y="5289"/>
                    <a:pt x="3132" y="4833"/>
                    <a:pt x="3162" y="4742"/>
                  </a:cubicBezTo>
                  <a:cubicBezTo>
                    <a:pt x="3284" y="3861"/>
                    <a:pt x="3132" y="2918"/>
                    <a:pt x="2767" y="2098"/>
                  </a:cubicBezTo>
                  <a:cubicBezTo>
                    <a:pt x="2585" y="1672"/>
                    <a:pt x="2372" y="1277"/>
                    <a:pt x="2098" y="912"/>
                  </a:cubicBezTo>
                  <a:cubicBezTo>
                    <a:pt x="2037" y="821"/>
                    <a:pt x="1885" y="608"/>
                    <a:pt x="1734"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1917227" y="3391092"/>
              <a:ext cx="12440" cy="1024283"/>
            </a:xfrm>
            <a:custGeom>
              <a:avLst/>
              <a:gdLst/>
              <a:ahLst/>
              <a:cxnLst/>
              <a:rect l="l" t="t" r="r" b="b"/>
              <a:pathLst>
                <a:path w="639" h="52615" extrusionOk="0">
                  <a:moveTo>
                    <a:pt x="0" y="334"/>
                  </a:moveTo>
                  <a:lnTo>
                    <a:pt x="0" y="52615"/>
                  </a:lnTo>
                  <a:lnTo>
                    <a:pt x="639" y="52615"/>
                  </a:lnTo>
                  <a:lnTo>
                    <a:pt x="639" y="334"/>
                  </a:lnTo>
                  <a:cubicBezTo>
                    <a:pt x="639" y="152"/>
                    <a:pt x="487" y="0"/>
                    <a:pt x="304" y="0"/>
                  </a:cubicBezTo>
                  <a:cubicBezTo>
                    <a:pt x="122" y="0"/>
                    <a:pt x="0" y="152"/>
                    <a:pt x="0"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1917227" y="3581620"/>
              <a:ext cx="246186" cy="11252"/>
            </a:xfrm>
            <a:custGeom>
              <a:avLst/>
              <a:gdLst/>
              <a:ahLst/>
              <a:cxnLst/>
              <a:rect l="l" t="t" r="r" b="b"/>
              <a:pathLst>
                <a:path w="12646" h="578" extrusionOk="0">
                  <a:moveTo>
                    <a:pt x="0" y="578"/>
                  </a:moveTo>
                  <a:lnTo>
                    <a:pt x="12341" y="578"/>
                  </a:lnTo>
                  <a:cubicBezTo>
                    <a:pt x="12523" y="578"/>
                    <a:pt x="12645" y="456"/>
                    <a:pt x="12645" y="274"/>
                  </a:cubicBezTo>
                  <a:lnTo>
                    <a:pt x="12645" y="274"/>
                  </a:lnTo>
                  <a:cubicBezTo>
                    <a:pt x="12645" y="122"/>
                    <a:pt x="12523" y="0"/>
                    <a:pt x="12341" y="0"/>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1937940" y="3561491"/>
              <a:ext cx="51511" cy="51511"/>
            </a:xfrm>
            <a:custGeom>
              <a:avLst/>
              <a:gdLst/>
              <a:ahLst/>
              <a:cxnLst/>
              <a:rect l="l" t="t" r="r" b="b"/>
              <a:pathLst>
                <a:path w="2646" h="2646" extrusionOk="0">
                  <a:moveTo>
                    <a:pt x="1" y="1338"/>
                  </a:moveTo>
                  <a:cubicBezTo>
                    <a:pt x="1" y="2068"/>
                    <a:pt x="609" y="2645"/>
                    <a:pt x="1338" y="2645"/>
                  </a:cubicBezTo>
                  <a:cubicBezTo>
                    <a:pt x="2068" y="2645"/>
                    <a:pt x="2645" y="2068"/>
                    <a:pt x="2645" y="1338"/>
                  </a:cubicBezTo>
                  <a:cubicBezTo>
                    <a:pt x="2645" y="609"/>
                    <a:pt x="2068" y="1"/>
                    <a:pt x="1338" y="1"/>
                  </a:cubicBezTo>
                  <a:cubicBezTo>
                    <a:pt x="609" y="1"/>
                    <a:pt x="1" y="609"/>
                    <a:pt x="1" y="13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1917227" y="4232516"/>
              <a:ext cx="246186" cy="11272"/>
            </a:xfrm>
            <a:custGeom>
              <a:avLst/>
              <a:gdLst/>
              <a:ahLst/>
              <a:cxnLst/>
              <a:rect l="l" t="t" r="r" b="b"/>
              <a:pathLst>
                <a:path w="12646" h="579" extrusionOk="0">
                  <a:moveTo>
                    <a:pt x="0" y="578"/>
                  </a:moveTo>
                  <a:lnTo>
                    <a:pt x="12341" y="578"/>
                  </a:lnTo>
                  <a:cubicBezTo>
                    <a:pt x="12523" y="578"/>
                    <a:pt x="12645" y="456"/>
                    <a:pt x="12645" y="274"/>
                  </a:cubicBezTo>
                  <a:lnTo>
                    <a:pt x="12645" y="274"/>
                  </a:lnTo>
                  <a:cubicBezTo>
                    <a:pt x="12645" y="122"/>
                    <a:pt x="12523" y="1"/>
                    <a:pt x="12341" y="1"/>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1937940" y="4212406"/>
              <a:ext cx="51511" cy="51492"/>
            </a:xfrm>
            <a:custGeom>
              <a:avLst/>
              <a:gdLst/>
              <a:ahLst/>
              <a:cxnLst/>
              <a:rect l="l" t="t" r="r" b="b"/>
              <a:pathLst>
                <a:path w="2646" h="2645" extrusionOk="0">
                  <a:moveTo>
                    <a:pt x="1" y="1337"/>
                  </a:moveTo>
                  <a:cubicBezTo>
                    <a:pt x="1" y="2067"/>
                    <a:pt x="609" y="2644"/>
                    <a:pt x="1338" y="2644"/>
                  </a:cubicBezTo>
                  <a:cubicBezTo>
                    <a:pt x="2068" y="2644"/>
                    <a:pt x="2645" y="2067"/>
                    <a:pt x="2645" y="1337"/>
                  </a:cubicBezTo>
                  <a:cubicBezTo>
                    <a:pt x="2645" y="608"/>
                    <a:pt x="2068" y="0"/>
                    <a:pt x="1338" y="0"/>
                  </a:cubicBezTo>
                  <a:cubicBezTo>
                    <a:pt x="609" y="0"/>
                    <a:pt x="1" y="608"/>
                    <a:pt x="1" y="13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2062785" y="4360320"/>
              <a:ext cx="462158" cy="55054"/>
            </a:xfrm>
            <a:custGeom>
              <a:avLst/>
              <a:gdLst/>
              <a:ahLst/>
              <a:cxnLst/>
              <a:rect l="l" t="t" r="r" b="b"/>
              <a:pathLst>
                <a:path w="23740" h="2828" extrusionOk="0">
                  <a:moveTo>
                    <a:pt x="23739" y="2828"/>
                  </a:moveTo>
                  <a:lnTo>
                    <a:pt x="0" y="2828"/>
                  </a:lnTo>
                  <a:cubicBezTo>
                    <a:pt x="0" y="2037"/>
                    <a:pt x="304" y="1338"/>
                    <a:pt x="821" y="822"/>
                  </a:cubicBezTo>
                  <a:cubicBezTo>
                    <a:pt x="1338" y="305"/>
                    <a:pt x="2037" y="1"/>
                    <a:pt x="2827" y="1"/>
                  </a:cubicBezTo>
                  <a:lnTo>
                    <a:pt x="20912" y="1"/>
                  </a:lnTo>
                  <a:cubicBezTo>
                    <a:pt x="22463" y="1"/>
                    <a:pt x="23739" y="1278"/>
                    <a:pt x="23739" y="28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2159247" y="4049074"/>
              <a:ext cx="259190" cy="366904"/>
            </a:xfrm>
            <a:custGeom>
              <a:avLst/>
              <a:gdLst/>
              <a:ahLst/>
              <a:cxnLst/>
              <a:rect l="l" t="t" r="r" b="b"/>
              <a:pathLst>
                <a:path w="13314" h="18847" extrusionOk="0">
                  <a:moveTo>
                    <a:pt x="13284" y="16566"/>
                  </a:moveTo>
                  <a:cubicBezTo>
                    <a:pt x="13253" y="17114"/>
                    <a:pt x="13132" y="17661"/>
                    <a:pt x="12767" y="18086"/>
                  </a:cubicBezTo>
                  <a:cubicBezTo>
                    <a:pt x="12402" y="18573"/>
                    <a:pt x="11825" y="18755"/>
                    <a:pt x="11247" y="18785"/>
                  </a:cubicBezTo>
                  <a:cubicBezTo>
                    <a:pt x="10487" y="18846"/>
                    <a:pt x="9697" y="18816"/>
                    <a:pt x="8907" y="18816"/>
                  </a:cubicBezTo>
                  <a:cubicBezTo>
                    <a:pt x="8147" y="18816"/>
                    <a:pt x="7387" y="18785"/>
                    <a:pt x="6627" y="18755"/>
                  </a:cubicBezTo>
                  <a:cubicBezTo>
                    <a:pt x="5867" y="18785"/>
                    <a:pt x="5107" y="18816"/>
                    <a:pt x="4347" y="18816"/>
                  </a:cubicBezTo>
                  <a:cubicBezTo>
                    <a:pt x="3587" y="18816"/>
                    <a:pt x="2797" y="18846"/>
                    <a:pt x="2007" y="18785"/>
                  </a:cubicBezTo>
                  <a:cubicBezTo>
                    <a:pt x="1429" y="18755"/>
                    <a:pt x="882" y="18573"/>
                    <a:pt x="487" y="18086"/>
                  </a:cubicBezTo>
                  <a:cubicBezTo>
                    <a:pt x="153" y="17661"/>
                    <a:pt x="1" y="17114"/>
                    <a:pt x="1" y="16566"/>
                  </a:cubicBezTo>
                  <a:lnTo>
                    <a:pt x="1" y="16475"/>
                  </a:lnTo>
                  <a:cubicBezTo>
                    <a:pt x="1" y="15138"/>
                    <a:pt x="578" y="13892"/>
                    <a:pt x="1125" y="12706"/>
                  </a:cubicBezTo>
                  <a:cubicBezTo>
                    <a:pt x="1247" y="12463"/>
                    <a:pt x="1368" y="12190"/>
                    <a:pt x="1490" y="11946"/>
                  </a:cubicBezTo>
                  <a:cubicBezTo>
                    <a:pt x="2280" y="10335"/>
                    <a:pt x="3162" y="8785"/>
                    <a:pt x="4104" y="7235"/>
                  </a:cubicBezTo>
                  <a:cubicBezTo>
                    <a:pt x="4651" y="6293"/>
                    <a:pt x="4925" y="5229"/>
                    <a:pt x="4925" y="4135"/>
                  </a:cubicBezTo>
                  <a:cubicBezTo>
                    <a:pt x="4925" y="2433"/>
                    <a:pt x="4925" y="31"/>
                    <a:pt x="4925" y="31"/>
                  </a:cubicBezTo>
                  <a:cubicBezTo>
                    <a:pt x="4925" y="31"/>
                    <a:pt x="4925" y="1"/>
                    <a:pt x="4925" y="1"/>
                  </a:cubicBezTo>
                  <a:lnTo>
                    <a:pt x="8329" y="1"/>
                  </a:lnTo>
                  <a:lnTo>
                    <a:pt x="8329" y="1"/>
                  </a:lnTo>
                  <a:lnTo>
                    <a:pt x="8329" y="4135"/>
                  </a:lnTo>
                  <a:cubicBezTo>
                    <a:pt x="8329" y="5229"/>
                    <a:pt x="8633" y="6293"/>
                    <a:pt x="9180" y="7235"/>
                  </a:cubicBezTo>
                  <a:cubicBezTo>
                    <a:pt x="9211" y="7265"/>
                    <a:pt x="9211" y="7265"/>
                    <a:pt x="9211" y="7265"/>
                  </a:cubicBezTo>
                  <a:cubicBezTo>
                    <a:pt x="10244" y="9028"/>
                    <a:pt x="11277" y="10822"/>
                    <a:pt x="12129" y="12706"/>
                  </a:cubicBezTo>
                  <a:cubicBezTo>
                    <a:pt x="12220" y="12889"/>
                    <a:pt x="12311" y="13071"/>
                    <a:pt x="12402" y="13253"/>
                  </a:cubicBezTo>
                  <a:cubicBezTo>
                    <a:pt x="12858" y="14287"/>
                    <a:pt x="13314" y="15411"/>
                    <a:pt x="13284" y="165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2150369" y="4246728"/>
              <a:ext cx="242623" cy="160957"/>
            </a:xfrm>
            <a:custGeom>
              <a:avLst/>
              <a:gdLst/>
              <a:ahLst/>
              <a:cxnLst/>
              <a:rect l="l" t="t" r="r" b="b"/>
              <a:pathLst>
                <a:path w="12463" h="8268" extrusionOk="0">
                  <a:moveTo>
                    <a:pt x="2493" y="0"/>
                  </a:moveTo>
                  <a:cubicBezTo>
                    <a:pt x="2128" y="638"/>
                    <a:pt x="1764" y="1307"/>
                    <a:pt x="1460" y="1976"/>
                  </a:cubicBezTo>
                  <a:cubicBezTo>
                    <a:pt x="1338" y="2219"/>
                    <a:pt x="1216" y="2462"/>
                    <a:pt x="1095" y="2736"/>
                  </a:cubicBezTo>
                  <a:lnTo>
                    <a:pt x="1064" y="2796"/>
                  </a:lnTo>
                  <a:cubicBezTo>
                    <a:pt x="548" y="3921"/>
                    <a:pt x="1" y="5106"/>
                    <a:pt x="1" y="6322"/>
                  </a:cubicBezTo>
                  <a:lnTo>
                    <a:pt x="1" y="6413"/>
                  </a:lnTo>
                  <a:cubicBezTo>
                    <a:pt x="1" y="6748"/>
                    <a:pt x="92" y="7295"/>
                    <a:pt x="396" y="7690"/>
                  </a:cubicBezTo>
                  <a:cubicBezTo>
                    <a:pt x="669" y="7994"/>
                    <a:pt x="1034" y="8176"/>
                    <a:pt x="1642" y="8207"/>
                  </a:cubicBezTo>
                  <a:cubicBezTo>
                    <a:pt x="1946" y="8237"/>
                    <a:pt x="2280" y="8268"/>
                    <a:pt x="2706" y="8268"/>
                  </a:cubicBezTo>
                  <a:cubicBezTo>
                    <a:pt x="2979" y="8268"/>
                    <a:pt x="3222" y="8268"/>
                    <a:pt x="3496" y="8237"/>
                  </a:cubicBezTo>
                  <a:lnTo>
                    <a:pt x="3922" y="8237"/>
                  </a:lnTo>
                  <a:cubicBezTo>
                    <a:pt x="4651" y="8237"/>
                    <a:pt x="5381" y="8207"/>
                    <a:pt x="6201" y="8176"/>
                  </a:cubicBezTo>
                  <a:lnTo>
                    <a:pt x="6232" y="8176"/>
                  </a:lnTo>
                  <a:cubicBezTo>
                    <a:pt x="7052" y="8207"/>
                    <a:pt x="7782" y="8237"/>
                    <a:pt x="8511" y="8237"/>
                  </a:cubicBezTo>
                  <a:lnTo>
                    <a:pt x="8967" y="8237"/>
                  </a:lnTo>
                  <a:cubicBezTo>
                    <a:pt x="9210" y="8268"/>
                    <a:pt x="9454" y="8268"/>
                    <a:pt x="9727" y="8268"/>
                  </a:cubicBezTo>
                  <a:cubicBezTo>
                    <a:pt x="10153" y="8268"/>
                    <a:pt x="10487" y="8237"/>
                    <a:pt x="10821" y="8207"/>
                  </a:cubicBezTo>
                  <a:cubicBezTo>
                    <a:pt x="11399" y="8176"/>
                    <a:pt x="11794" y="7994"/>
                    <a:pt x="12037" y="7690"/>
                  </a:cubicBezTo>
                  <a:cubicBezTo>
                    <a:pt x="12341" y="7295"/>
                    <a:pt x="12432" y="6748"/>
                    <a:pt x="12432" y="6383"/>
                  </a:cubicBezTo>
                  <a:cubicBezTo>
                    <a:pt x="12463" y="5289"/>
                    <a:pt x="12007" y="4195"/>
                    <a:pt x="11581" y="3283"/>
                  </a:cubicBezTo>
                  <a:cubicBezTo>
                    <a:pt x="11551" y="3161"/>
                    <a:pt x="11490" y="3040"/>
                    <a:pt x="11429" y="2948"/>
                  </a:cubicBezTo>
                  <a:cubicBezTo>
                    <a:pt x="11399" y="2857"/>
                    <a:pt x="11369" y="2796"/>
                    <a:pt x="11338" y="2736"/>
                  </a:cubicBezTo>
                  <a:cubicBezTo>
                    <a:pt x="11034" y="2097"/>
                    <a:pt x="10730" y="1459"/>
                    <a:pt x="10396" y="851"/>
                  </a:cubicBezTo>
                  <a:lnTo>
                    <a:pt x="10365" y="851"/>
                  </a:lnTo>
                  <a:cubicBezTo>
                    <a:pt x="10053" y="1014"/>
                    <a:pt x="9729" y="1086"/>
                    <a:pt x="9403" y="1086"/>
                  </a:cubicBezTo>
                  <a:cubicBezTo>
                    <a:pt x="9000" y="1086"/>
                    <a:pt x="8594" y="975"/>
                    <a:pt x="8207" y="790"/>
                  </a:cubicBezTo>
                  <a:cubicBezTo>
                    <a:pt x="7812" y="608"/>
                    <a:pt x="7447" y="304"/>
                    <a:pt x="6992" y="274"/>
                  </a:cubicBezTo>
                  <a:cubicBezTo>
                    <a:pt x="6941" y="266"/>
                    <a:pt x="6890" y="263"/>
                    <a:pt x="6839" y="263"/>
                  </a:cubicBezTo>
                  <a:cubicBezTo>
                    <a:pt x="6459" y="263"/>
                    <a:pt x="6067" y="447"/>
                    <a:pt x="5745" y="608"/>
                  </a:cubicBezTo>
                  <a:cubicBezTo>
                    <a:pt x="5289" y="821"/>
                    <a:pt x="4864" y="1033"/>
                    <a:pt x="4378" y="1094"/>
                  </a:cubicBezTo>
                  <a:cubicBezTo>
                    <a:pt x="4302" y="1103"/>
                    <a:pt x="4228" y="1107"/>
                    <a:pt x="4155" y="1107"/>
                  </a:cubicBezTo>
                  <a:cubicBezTo>
                    <a:pt x="3729" y="1107"/>
                    <a:pt x="3347" y="959"/>
                    <a:pt x="3010" y="699"/>
                  </a:cubicBezTo>
                  <a:cubicBezTo>
                    <a:pt x="2797" y="486"/>
                    <a:pt x="2615" y="243"/>
                    <a:pt x="249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2147410" y="4255001"/>
              <a:ext cx="237309" cy="147369"/>
            </a:xfrm>
            <a:custGeom>
              <a:avLst/>
              <a:gdLst/>
              <a:ahLst/>
              <a:cxnLst/>
              <a:rect l="l" t="t" r="r" b="b"/>
              <a:pathLst>
                <a:path w="12190" h="7570" extrusionOk="0">
                  <a:moveTo>
                    <a:pt x="2341" y="1"/>
                  </a:moveTo>
                  <a:cubicBezTo>
                    <a:pt x="2007" y="639"/>
                    <a:pt x="1672" y="1247"/>
                    <a:pt x="1338" y="1885"/>
                  </a:cubicBezTo>
                  <a:cubicBezTo>
                    <a:pt x="1247" y="2098"/>
                    <a:pt x="1125" y="2311"/>
                    <a:pt x="1004" y="2584"/>
                  </a:cubicBezTo>
                  <a:lnTo>
                    <a:pt x="1004" y="2615"/>
                  </a:lnTo>
                  <a:cubicBezTo>
                    <a:pt x="487" y="3678"/>
                    <a:pt x="1" y="4742"/>
                    <a:pt x="31" y="5837"/>
                  </a:cubicBezTo>
                  <a:lnTo>
                    <a:pt x="31" y="5928"/>
                  </a:lnTo>
                  <a:cubicBezTo>
                    <a:pt x="61" y="6232"/>
                    <a:pt x="153" y="6718"/>
                    <a:pt x="456" y="7052"/>
                  </a:cubicBezTo>
                  <a:cubicBezTo>
                    <a:pt x="730" y="7326"/>
                    <a:pt x="1095" y="7478"/>
                    <a:pt x="1672" y="7539"/>
                  </a:cubicBezTo>
                  <a:cubicBezTo>
                    <a:pt x="1976" y="7569"/>
                    <a:pt x="2311" y="7569"/>
                    <a:pt x="2706" y="7569"/>
                  </a:cubicBezTo>
                  <a:lnTo>
                    <a:pt x="3435" y="7569"/>
                  </a:lnTo>
                  <a:cubicBezTo>
                    <a:pt x="3587" y="7569"/>
                    <a:pt x="3739" y="7569"/>
                    <a:pt x="3891" y="7539"/>
                  </a:cubicBezTo>
                  <a:cubicBezTo>
                    <a:pt x="4590" y="7539"/>
                    <a:pt x="5289" y="7539"/>
                    <a:pt x="6080" y="7508"/>
                  </a:cubicBezTo>
                  <a:lnTo>
                    <a:pt x="6110" y="7508"/>
                  </a:lnTo>
                  <a:cubicBezTo>
                    <a:pt x="6870" y="7539"/>
                    <a:pt x="7599" y="7539"/>
                    <a:pt x="8299" y="7539"/>
                  </a:cubicBezTo>
                  <a:cubicBezTo>
                    <a:pt x="8451" y="7569"/>
                    <a:pt x="8572" y="7569"/>
                    <a:pt x="8724" y="7569"/>
                  </a:cubicBezTo>
                  <a:lnTo>
                    <a:pt x="9454" y="7569"/>
                  </a:lnTo>
                  <a:cubicBezTo>
                    <a:pt x="9879" y="7569"/>
                    <a:pt x="10213" y="7569"/>
                    <a:pt x="10517" y="7539"/>
                  </a:cubicBezTo>
                  <a:cubicBezTo>
                    <a:pt x="11095" y="7478"/>
                    <a:pt x="11460" y="7326"/>
                    <a:pt x="11703" y="7052"/>
                  </a:cubicBezTo>
                  <a:cubicBezTo>
                    <a:pt x="12037" y="6718"/>
                    <a:pt x="12128" y="6232"/>
                    <a:pt x="12128" y="5928"/>
                  </a:cubicBezTo>
                  <a:cubicBezTo>
                    <a:pt x="12189" y="4925"/>
                    <a:pt x="11794" y="3922"/>
                    <a:pt x="11399" y="3071"/>
                  </a:cubicBezTo>
                  <a:cubicBezTo>
                    <a:pt x="11338" y="2979"/>
                    <a:pt x="11308" y="2888"/>
                    <a:pt x="11247" y="2767"/>
                  </a:cubicBezTo>
                  <a:cubicBezTo>
                    <a:pt x="11217" y="2706"/>
                    <a:pt x="11186" y="2645"/>
                    <a:pt x="11156" y="2584"/>
                  </a:cubicBezTo>
                  <a:cubicBezTo>
                    <a:pt x="10882" y="1976"/>
                    <a:pt x="10578" y="1399"/>
                    <a:pt x="10274" y="821"/>
                  </a:cubicBezTo>
                  <a:lnTo>
                    <a:pt x="10244" y="821"/>
                  </a:lnTo>
                  <a:cubicBezTo>
                    <a:pt x="9919" y="977"/>
                    <a:pt x="9581" y="1047"/>
                    <a:pt x="9242" y="1047"/>
                  </a:cubicBezTo>
                  <a:cubicBezTo>
                    <a:pt x="8852" y="1047"/>
                    <a:pt x="8460" y="954"/>
                    <a:pt x="8086" y="791"/>
                  </a:cubicBezTo>
                  <a:cubicBezTo>
                    <a:pt x="7691" y="608"/>
                    <a:pt x="7326" y="305"/>
                    <a:pt x="6870" y="274"/>
                  </a:cubicBezTo>
                  <a:cubicBezTo>
                    <a:pt x="6833" y="271"/>
                    <a:pt x="6796" y="270"/>
                    <a:pt x="6759" y="270"/>
                  </a:cubicBezTo>
                  <a:cubicBezTo>
                    <a:pt x="6366" y="270"/>
                    <a:pt x="5957" y="411"/>
                    <a:pt x="5624" y="578"/>
                  </a:cubicBezTo>
                  <a:cubicBezTo>
                    <a:pt x="5168" y="791"/>
                    <a:pt x="4742" y="1004"/>
                    <a:pt x="4226" y="1064"/>
                  </a:cubicBezTo>
                  <a:cubicBezTo>
                    <a:pt x="4155" y="1073"/>
                    <a:pt x="4084" y="1078"/>
                    <a:pt x="4015" y="1078"/>
                  </a:cubicBezTo>
                  <a:cubicBezTo>
                    <a:pt x="3607" y="1078"/>
                    <a:pt x="3226" y="929"/>
                    <a:pt x="2888" y="669"/>
                  </a:cubicBezTo>
                  <a:cubicBezTo>
                    <a:pt x="2645" y="487"/>
                    <a:pt x="2463" y="274"/>
                    <a:pt x="2341"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2072266" y="4031339"/>
              <a:ext cx="85832" cy="17754"/>
            </a:xfrm>
            <a:custGeom>
              <a:avLst/>
              <a:gdLst/>
              <a:ahLst/>
              <a:cxnLst/>
              <a:rect l="l" t="t" r="r" b="b"/>
              <a:pathLst>
                <a:path w="4409" h="912" extrusionOk="0">
                  <a:moveTo>
                    <a:pt x="3952" y="912"/>
                  </a:moveTo>
                  <a:lnTo>
                    <a:pt x="457" y="912"/>
                  </a:lnTo>
                  <a:cubicBezTo>
                    <a:pt x="214" y="912"/>
                    <a:pt x="1" y="699"/>
                    <a:pt x="1" y="456"/>
                  </a:cubicBezTo>
                  <a:lnTo>
                    <a:pt x="1" y="456"/>
                  </a:lnTo>
                  <a:cubicBezTo>
                    <a:pt x="1" y="213"/>
                    <a:pt x="214" y="0"/>
                    <a:pt x="457" y="0"/>
                  </a:cubicBezTo>
                  <a:lnTo>
                    <a:pt x="3952" y="0"/>
                  </a:lnTo>
                  <a:cubicBezTo>
                    <a:pt x="4195" y="0"/>
                    <a:pt x="4408" y="213"/>
                    <a:pt x="4408" y="456"/>
                  </a:cubicBezTo>
                  <a:lnTo>
                    <a:pt x="4408" y="456"/>
                  </a:lnTo>
                  <a:cubicBezTo>
                    <a:pt x="4408" y="699"/>
                    <a:pt x="4195" y="912"/>
                    <a:pt x="3952" y="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1988828" y="4296428"/>
              <a:ext cx="38487" cy="37884"/>
            </a:xfrm>
            <a:custGeom>
              <a:avLst/>
              <a:gdLst/>
              <a:ahLst/>
              <a:cxnLst/>
              <a:rect l="l" t="t" r="r" b="b"/>
              <a:pathLst>
                <a:path w="1977" h="1946" extrusionOk="0">
                  <a:moveTo>
                    <a:pt x="1004" y="0"/>
                  </a:moveTo>
                  <a:cubicBezTo>
                    <a:pt x="457" y="0"/>
                    <a:pt x="1" y="426"/>
                    <a:pt x="1" y="973"/>
                  </a:cubicBezTo>
                  <a:cubicBezTo>
                    <a:pt x="1" y="1520"/>
                    <a:pt x="457" y="1946"/>
                    <a:pt x="1004" y="1946"/>
                  </a:cubicBezTo>
                  <a:cubicBezTo>
                    <a:pt x="1551" y="1946"/>
                    <a:pt x="1976" y="1520"/>
                    <a:pt x="1976" y="973"/>
                  </a:cubicBezTo>
                  <a:cubicBezTo>
                    <a:pt x="1976" y="426"/>
                    <a:pt x="1551" y="0"/>
                    <a:pt x="100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2108359" y="4315351"/>
              <a:ext cx="38487" cy="38487"/>
            </a:xfrm>
            <a:custGeom>
              <a:avLst/>
              <a:gdLst/>
              <a:ahLst/>
              <a:cxnLst/>
              <a:rect l="l" t="t" r="r" b="b"/>
              <a:pathLst>
                <a:path w="1977" h="1977" extrusionOk="0">
                  <a:moveTo>
                    <a:pt x="973" y="1"/>
                  </a:moveTo>
                  <a:cubicBezTo>
                    <a:pt x="426" y="1"/>
                    <a:pt x="1" y="457"/>
                    <a:pt x="1" y="974"/>
                  </a:cubicBezTo>
                  <a:cubicBezTo>
                    <a:pt x="1" y="1521"/>
                    <a:pt x="426" y="1977"/>
                    <a:pt x="973" y="1977"/>
                  </a:cubicBezTo>
                  <a:cubicBezTo>
                    <a:pt x="1520" y="1977"/>
                    <a:pt x="1976" y="1521"/>
                    <a:pt x="1976" y="974"/>
                  </a:cubicBezTo>
                  <a:cubicBezTo>
                    <a:pt x="1976" y="457"/>
                    <a:pt x="1520" y="1"/>
                    <a:pt x="97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2063973" y="4342586"/>
              <a:ext cx="23088" cy="23088"/>
            </a:xfrm>
            <a:custGeom>
              <a:avLst/>
              <a:gdLst/>
              <a:ahLst/>
              <a:cxnLst/>
              <a:rect l="l" t="t" r="r" b="b"/>
              <a:pathLst>
                <a:path w="1186" h="1186" extrusionOk="0">
                  <a:moveTo>
                    <a:pt x="608" y="0"/>
                  </a:moveTo>
                  <a:cubicBezTo>
                    <a:pt x="274" y="0"/>
                    <a:pt x="0" y="274"/>
                    <a:pt x="0" y="578"/>
                  </a:cubicBezTo>
                  <a:cubicBezTo>
                    <a:pt x="0" y="912"/>
                    <a:pt x="274" y="1186"/>
                    <a:pt x="608" y="1186"/>
                  </a:cubicBezTo>
                  <a:cubicBezTo>
                    <a:pt x="943" y="1186"/>
                    <a:pt x="1186" y="912"/>
                    <a:pt x="1186" y="578"/>
                  </a:cubicBezTo>
                  <a:cubicBezTo>
                    <a:pt x="1186" y="274"/>
                    <a:pt x="943" y="0"/>
                    <a:pt x="6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2040904" y="4289907"/>
              <a:ext cx="18961" cy="18377"/>
            </a:xfrm>
            <a:custGeom>
              <a:avLst/>
              <a:gdLst/>
              <a:ahLst/>
              <a:cxnLst/>
              <a:rect l="l" t="t" r="r" b="b"/>
              <a:pathLst>
                <a:path w="974" h="944" extrusionOk="0">
                  <a:moveTo>
                    <a:pt x="487" y="1"/>
                  </a:moveTo>
                  <a:cubicBezTo>
                    <a:pt x="214" y="1"/>
                    <a:pt x="1" y="214"/>
                    <a:pt x="1" y="457"/>
                  </a:cubicBezTo>
                  <a:cubicBezTo>
                    <a:pt x="1" y="730"/>
                    <a:pt x="214" y="943"/>
                    <a:pt x="487" y="943"/>
                  </a:cubicBezTo>
                  <a:cubicBezTo>
                    <a:pt x="761" y="943"/>
                    <a:pt x="973" y="730"/>
                    <a:pt x="973" y="457"/>
                  </a:cubicBezTo>
                  <a:cubicBezTo>
                    <a:pt x="973" y="214"/>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2028464" y="4323644"/>
              <a:ext cx="12440" cy="12440"/>
            </a:xfrm>
            <a:custGeom>
              <a:avLst/>
              <a:gdLst/>
              <a:ahLst/>
              <a:cxnLst/>
              <a:rect l="l" t="t" r="r" b="b"/>
              <a:pathLst>
                <a:path w="639" h="639" extrusionOk="0">
                  <a:moveTo>
                    <a:pt x="334" y="0"/>
                  </a:moveTo>
                  <a:cubicBezTo>
                    <a:pt x="152" y="0"/>
                    <a:pt x="0" y="122"/>
                    <a:pt x="0" y="304"/>
                  </a:cubicBezTo>
                  <a:cubicBezTo>
                    <a:pt x="0" y="487"/>
                    <a:pt x="152" y="639"/>
                    <a:pt x="334" y="639"/>
                  </a:cubicBezTo>
                  <a:cubicBezTo>
                    <a:pt x="517" y="639"/>
                    <a:pt x="638" y="487"/>
                    <a:pt x="638" y="304"/>
                  </a:cubicBezTo>
                  <a:cubicBezTo>
                    <a:pt x="638" y="122"/>
                    <a:pt x="517" y="0"/>
                    <a:pt x="33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1975804" y="4357361"/>
              <a:ext cx="12440" cy="12459"/>
            </a:xfrm>
            <a:custGeom>
              <a:avLst/>
              <a:gdLst/>
              <a:ahLst/>
              <a:cxnLst/>
              <a:rect l="l" t="t" r="r" b="b"/>
              <a:pathLst>
                <a:path w="639" h="640" extrusionOk="0">
                  <a:moveTo>
                    <a:pt x="335" y="1"/>
                  </a:moveTo>
                  <a:cubicBezTo>
                    <a:pt x="152" y="1"/>
                    <a:pt x="0" y="123"/>
                    <a:pt x="0" y="305"/>
                  </a:cubicBezTo>
                  <a:cubicBezTo>
                    <a:pt x="0" y="487"/>
                    <a:pt x="152" y="639"/>
                    <a:pt x="335" y="639"/>
                  </a:cubicBezTo>
                  <a:cubicBezTo>
                    <a:pt x="517" y="639"/>
                    <a:pt x="639" y="487"/>
                    <a:pt x="639" y="305"/>
                  </a:cubicBezTo>
                  <a:cubicBezTo>
                    <a:pt x="639" y="123"/>
                    <a:pt x="517" y="1"/>
                    <a:pt x="335"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2084102" y="4284592"/>
              <a:ext cx="13043" cy="12440"/>
            </a:xfrm>
            <a:custGeom>
              <a:avLst/>
              <a:gdLst/>
              <a:ahLst/>
              <a:cxnLst/>
              <a:rect l="l" t="t" r="r" b="b"/>
              <a:pathLst>
                <a:path w="670" h="639" extrusionOk="0">
                  <a:moveTo>
                    <a:pt x="335" y="0"/>
                  </a:moveTo>
                  <a:cubicBezTo>
                    <a:pt x="153" y="0"/>
                    <a:pt x="1" y="122"/>
                    <a:pt x="1" y="304"/>
                  </a:cubicBezTo>
                  <a:cubicBezTo>
                    <a:pt x="1" y="487"/>
                    <a:pt x="153" y="639"/>
                    <a:pt x="335" y="639"/>
                  </a:cubicBezTo>
                  <a:cubicBezTo>
                    <a:pt x="518" y="639"/>
                    <a:pt x="670" y="487"/>
                    <a:pt x="670" y="304"/>
                  </a:cubicBezTo>
                  <a:cubicBezTo>
                    <a:pt x="670" y="122"/>
                    <a:pt x="518" y="0"/>
                    <a:pt x="335"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2015460" y="4344941"/>
              <a:ext cx="18961" cy="18358"/>
            </a:xfrm>
            <a:custGeom>
              <a:avLst/>
              <a:gdLst/>
              <a:ahLst/>
              <a:cxnLst/>
              <a:rect l="l" t="t" r="r" b="b"/>
              <a:pathLst>
                <a:path w="974" h="943" extrusionOk="0">
                  <a:moveTo>
                    <a:pt x="487" y="1"/>
                  </a:moveTo>
                  <a:cubicBezTo>
                    <a:pt x="214" y="1"/>
                    <a:pt x="1" y="213"/>
                    <a:pt x="1" y="457"/>
                  </a:cubicBezTo>
                  <a:cubicBezTo>
                    <a:pt x="1" y="730"/>
                    <a:pt x="214" y="943"/>
                    <a:pt x="487" y="943"/>
                  </a:cubicBezTo>
                  <a:cubicBezTo>
                    <a:pt x="761" y="943"/>
                    <a:pt x="973" y="730"/>
                    <a:pt x="973" y="457"/>
                  </a:cubicBezTo>
                  <a:cubicBezTo>
                    <a:pt x="973" y="213"/>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2032611" y="4164477"/>
              <a:ext cx="94106" cy="138472"/>
            </a:xfrm>
            <a:custGeom>
              <a:avLst/>
              <a:gdLst/>
              <a:ahLst/>
              <a:cxnLst/>
              <a:rect l="l" t="t" r="r" b="b"/>
              <a:pathLst>
                <a:path w="4834" h="7113" extrusionOk="0">
                  <a:moveTo>
                    <a:pt x="2523" y="7052"/>
                  </a:moveTo>
                  <a:lnTo>
                    <a:pt x="4560" y="7113"/>
                  </a:lnTo>
                  <a:cubicBezTo>
                    <a:pt x="4712" y="7113"/>
                    <a:pt x="4833" y="6930"/>
                    <a:pt x="4772" y="6778"/>
                  </a:cubicBezTo>
                  <a:lnTo>
                    <a:pt x="1824" y="122"/>
                  </a:lnTo>
                  <a:cubicBezTo>
                    <a:pt x="1763" y="61"/>
                    <a:pt x="1702" y="0"/>
                    <a:pt x="1611" y="0"/>
                  </a:cubicBezTo>
                  <a:lnTo>
                    <a:pt x="274" y="0"/>
                  </a:lnTo>
                  <a:cubicBezTo>
                    <a:pt x="122" y="0"/>
                    <a:pt x="0" y="152"/>
                    <a:pt x="61" y="304"/>
                  </a:cubicBezTo>
                  <a:lnTo>
                    <a:pt x="2310" y="6900"/>
                  </a:lnTo>
                  <a:cubicBezTo>
                    <a:pt x="2341" y="6991"/>
                    <a:pt x="2432" y="7052"/>
                    <a:pt x="2523" y="70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1256850" y="4334876"/>
              <a:ext cx="258003" cy="80498"/>
            </a:xfrm>
            <a:custGeom>
              <a:avLst/>
              <a:gdLst/>
              <a:ahLst/>
              <a:cxnLst/>
              <a:rect l="l" t="t" r="r" b="b"/>
              <a:pathLst>
                <a:path w="13253" h="4135" extrusionOk="0">
                  <a:moveTo>
                    <a:pt x="0" y="1"/>
                  </a:moveTo>
                  <a:lnTo>
                    <a:pt x="0" y="366"/>
                  </a:lnTo>
                  <a:lnTo>
                    <a:pt x="2067" y="4135"/>
                  </a:lnTo>
                  <a:lnTo>
                    <a:pt x="10426" y="4135"/>
                  </a:lnTo>
                  <a:lnTo>
                    <a:pt x="13253" y="275"/>
                  </a:lnTo>
                  <a:lnTo>
                    <a:pt x="1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39"/>
          <p:cNvGrpSpPr/>
          <p:nvPr/>
        </p:nvGrpSpPr>
        <p:grpSpPr>
          <a:xfrm>
            <a:off x="7460588" y="2891925"/>
            <a:ext cx="1279275" cy="2176575"/>
            <a:chOff x="1538775" y="491625"/>
            <a:chExt cx="1279275" cy="2176575"/>
          </a:xfrm>
        </p:grpSpPr>
        <p:sp>
          <p:nvSpPr>
            <p:cNvPr id="1208" name="Google Shape;1208;p39"/>
            <p:cNvSpPr/>
            <p:nvPr/>
          </p:nvSpPr>
          <p:spPr>
            <a:xfrm>
              <a:off x="2110850" y="1223825"/>
              <a:ext cx="135125" cy="321075"/>
            </a:xfrm>
            <a:custGeom>
              <a:avLst/>
              <a:gdLst/>
              <a:ahLst/>
              <a:cxnLst/>
              <a:rect l="l" t="t" r="r" b="b"/>
              <a:pathLst>
                <a:path w="5405" h="12843" extrusionOk="0">
                  <a:moveTo>
                    <a:pt x="2702" y="0"/>
                  </a:moveTo>
                  <a:cubicBezTo>
                    <a:pt x="1201" y="0"/>
                    <a:pt x="0" y="1234"/>
                    <a:pt x="0" y="2702"/>
                  </a:cubicBezTo>
                  <a:lnTo>
                    <a:pt x="0" y="10141"/>
                  </a:lnTo>
                  <a:cubicBezTo>
                    <a:pt x="0" y="11642"/>
                    <a:pt x="1201" y="12843"/>
                    <a:pt x="2702" y="12843"/>
                  </a:cubicBezTo>
                  <a:cubicBezTo>
                    <a:pt x="4203" y="12843"/>
                    <a:pt x="5404" y="11642"/>
                    <a:pt x="5404" y="10141"/>
                  </a:cubicBezTo>
                  <a:lnTo>
                    <a:pt x="5404" y="2702"/>
                  </a:lnTo>
                  <a:cubicBezTo>
                    <a:pt x="5404" y="1234"/>
                    <a:pt x="4203" y="0"/>
                    <a:pt x="27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1967400"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1916550" y="2064425"/>
              <a:ext cx="190150" cy="185975"/>
            </a:xfrm>
            <a:custGeom>
              <a:avLst/>
              <a:gdLst/>
              <a:ahLst/>
              <a:cxnLst/>
              <a:rect l="l" t="t" r="r" b="b"/>
              <a:pathLst>
                <a:path w="7606" h="7439" extrusionOk="0">
                  <a:moveTo>
                    <a:pt x="3403" y="0"/>
                  </a:moveTo>
                  <a:cubicBezTo>
                    <a:pt x="1535" y="0"/>
                    <a:pt x="0" y="1501"/>
                    <a:pt x="0" y="3369"/>
                  </a:cubicBezTo>
                  <a:lnTo>
                    <a:pt x="0" y="4037"/>
                  </a:lnTo>
                  <a:cubicBezTo>
                    <a:pt x="0" y="5905"/>
                    <a:pt x="1535" y="7439"/>
                    <a:pt x="3403" y="7439"/>
                  </a:cubicBezTo>
                  <a:lnTo>
                    <a:pt x="4236" y="7439"/>
                  </a:lnTo>
                  <a:cubicBezTo>
                    <a:pt x="6104" y="7439"/>
                    <a:pt x="7606" y="5905"/>
                    <a:pt x="7606" y="4037"/>
                  </a:cubicBezTo>
                  <a:lnTo>
                    <a:pt x="7606" y="3369"/>
                  </a:lnTo>
                  <a:cubicBezTo>
                    <a:pt x="7606" y="1501"/>
                    <a:pt x="6104" y="0"/>
                    <a:pt x="423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1893200" y="2587300"/>
              <a:ext cx="236850" cy="80900"/>
            </a:xfrm>
            <a:custGeom>
              <a:avLst/>
              <a:gdLst/>
              <a:ahLst/>
              <a:cxnLst/>
              <a:rect l="l" t="t" r="r" b="b"/>
              <a:pathLst>
                <a:path w="9474" h="3236" extrusionOk="0">
                  <a:moveTo>
                    <a:pt x="1635" y="0"/>
                  </a:moveTo>
                  <a:cubicBezTo>
                    <a:pt x="734" y="0"/>
                    <a:pt x="0" y="734"/>
                    <a:pt x="0" y="1635"/>
                  </a:cubicBezTo>
                  <a:cubicBezTo>
                    <a:pt x="0" y="2502"/>
                    <a:pt x="734" y="3236"/>
                    <a:pt x="1635" y="3236"/>
                  </a:cubicBezTo>
                  <a:lnTo>
                    <a:pt x="7872" y="3236"/>
                  </a:lnTo>
                  <a:cubicBezTo>
                    <a:pt x="8740" y="3236"/>
                    <a:pt x="9474" y="2502"/>
                    <a:pt x="9474" y="1635"/>
                  </a:cubicBezTo>
                  <a:cubicBezTo>
                    <a:pt x="9474" y="734"/>
                    <a:pt x="8740" y="34"/>
                    <a:pt x="7872"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1953225"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2300975"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2250100" y="2064425"/>
              <a:ext cx="190175" cy="185975"/>
            </a:xfrm>
            <a:custGeom>
              <a:avLst/>
              <a:gdLst/>
              <a:ahLst/>
              <a:cxnLst/>
              <a:rect l="l" t="t" r="r" b="b"/>
              <a:pathLst>
                <a:path w="7607" h="7439" extrusionOk="0">
                  <a:moveTo>
                    <a:pt x="3403" y="0"/>
                  </a:moveTo>
                  <a:cubicBezTo>
                    <a:pt x="1535" y="0"/>
                    <a:pt x="1" y="1501"/>
                    <a:pt x="1" y="3369"/>
                  </a:cubicBezTo>
                  <a:lnTo>
                    <a:pt x="1" y="4037"/>
                  </a:lnTo>
                  <a:cubicBezTo>
                    <a:pt x="1" y="5905"/>
                    <a:pt x="1535" y="7439"/>
                    <a:pt x="3403" y="7439"/>
                  </a:cubicBezTo>
                  <a:lnTo>
                    <a:pt x="4237" y="7439"/>
                  </a:lnTo>
                  <a:cubicBezTo>
                    <a:pt x="6105" y="7439"/>
                    <a:pt x="7606" y="5905"/>
                    <a:pt x="7606" y="4037"/>
                  </a:cubicBezTo>
                  <a:lnTo>
                    <a:pt x="7606" y="3369"/>
                  </a:lnTo>
                  <a:cubicBezTo>
                    <a:pt x="7606" y="1501"/>
                    <a:pt x="6105" y="0"/>
                    <a:pt x="423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2226750" y="2587300"/>
              <a:ext cx="236875" cy="80900"/>
            </a:xfrm>
            <a:custGeom>
              <a:avLst/>
              <a:gdLst/>
              <a:ahLst/>
              <a:cxnLst/>
              <a:rect l="l" t="t" r="r" b="b"/>
              <a:pathLst>
                <a:path w="9475" h="3236" extrusionOk="0">
                  <a:moveTo>
                    <a:pt x="1635" y="0"/>
                  </a:moveTo>
                  <a:cubicBezTo>
                    <a:pt x="735" y="0"/>
                    <a:pt x="1" y="734"/>
                    <a:pt x="1" y="1635"/>
                  </a:cubicBezTo>
                  <a:cubicBezTo>
                    <a:pt x="1" y="2502"/>
                    <a:pt x="735" y="3236"/>
                    <a:pt x="1635" y="3236"/>
                  </a:cubicBezTo>
                  <a:lnTo>
                    <a:pt x="7873" y="3236"/>
                  </a:lnTo>
                  <a:cubicBezTo>
                    <a:pt x="8741" y="3236"/>
                    <a:pt x="9474" y="2502"/>
                    <a:pt x="9474" y="1635"/>
                  </a:cubicBezTo>
                  <a:cubicBezTo>
                    <a:pt x="9474" y="734"/>
                    <a:pt x="8741" y="34"/>
                    <a:pt x="7873"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2286800"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1538775" y="2027725"/>
              <a:ext cx="156800" cy="77575"/>
            </a:xfrm>
            <a:custGeom>
              <a:avLst/>
              <a:gdLst/>
              <a:ahLst/>
              <a:cxnLst/>
              <a:rect l="l" t="t" r="r" b="b"/>
              <a:pathLst>
                <a:path w="6272" h="3103" fill="none" extrusionOk="0">
                  <a:moveTo>
                    <a:pt x="0" y="3103"/>
                  </a:moveTo>
                  <a:cubicBezTo>
                    <a:pt x="0" y="1402"/>
                    <a:pt x="1401" y="1"/>
                    <a:pt x="3136" y="1"/>
                  </a:cubicBezTo>
                  <a:cubicBezTo>
                    <a:pt x="4870" y="1"/>
                    <a:pt x="6271" y="1402"/>
                    <a:pt x="6271"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1571300" y="1510400"/>
              <a:ext cx="231825" cy="516550"/>
            </a:xfrm>
            <a:custGeom>
              <a:avLst/>
              <a:gdLst/>
              <a:ahLst/>
              <a:cxnLst/>
              <a:rect l="l" t="t" r="r" b="b"/>
              <a:pathLst>
                <a:path w="9273" h="20662" extrusionOk="0">
                  <a:moveTo>
                    <a:pt x="7192" y="0"/>
                  </a:moveTo>
                  <a:cubicBezTo>
                    <a:pt x="5730" y="0"/>
                    <a:pt x="4344" y="531"/>
                    <a:pt x="3269" y="1513"/>
                  </a:cubicBezTo>
                  <a:cubicBezTo>
                    <a:pt x="2135" y="2514"/>
                    <a:pt x="1468" y="3982"/>
                    <a:pt x="1034" y="5383"/>
                  </a:cubicBezTo>
                  <a:cubicBezTo>
                    <a:pt x="67" y="8385"/>
                    <a:pt x="0" y="11687"/>
                    <a:pt x="34" y="14823"/>
                  </a:cubicBezTo>
                  <a:cubicBezTo>
                    <a:pt x="34" y="16224"/>
                    <a:pt x="100" y="17591"/>
                    <a:pt x="100" y="18992"/>
                  </a:cubicBezTo>
                  <a:cubicBezTo>
                    <a:pt x="100" y="19843"/>
                    <a:pt x="838" y="20661"/>
                    <a:pt x="1716" y="20661"/>
                  </a:cubicBezTo>
                  <a:cubicBezTo>
                    <a:pt x="1733" y="20661"/>
                    <a:pt x="1751" y="20661"/>
                    <a:pt x="1768" y="20660"/>
                  </a:cubicBezTo>
                  <a:cubicBezTo>
                    <a:pt x="2669" y="20627"/>
                    <a:pt x="3436" y="19926"/>
                    <a:pt x="3436" y="18992"/>
                  </a:cubicBezTo>
                  <a:cubicBezTo>
                    <a:pt x="3436" y="16424"/>
                    <a:pt x="3303" y="13855"/>
                    <a:pt x="3436" y="11253"/>
                  </a:cubicBezTo>
                  <a:cubicBezTo>
                    <a:pt x="3468" y="10561"/>
                    <a:pt x="3558" y="9868"/>
                    <a:pt x="3625" y="9147"/>
                  </a:cubicBezTo>
                  <a:lnTo>
                    <a:pt x="3625" y="9147"/>
                  </a:lnTo>
                  <a:cubicBezTo>
                    <a:pt x="3628" y="9131"/>
                    <a:pt x="3632" y="9110"/>
                    <a:pt x="3636" y="9085"/>
                  </a:cubicBezTo>
                  <a:cubicBezTo>
                    <a:pt x="3636" y="9057"/>
                    <a:pt x="3636" y="9029"/>
                    <a:pt x="3639" y="9001"/>
                  </a:cubicBezTo>
                  <a:lnTo>
                    <a:pt x="3639" y="9001"/>
                  </a:lnTo>
                  <a:cubicBezTo>
                    <a:pt x="3642" y="8977"/>
                    <a:pt x="3643" y="8968"/>
                    <a:pt x="3643" y="8968"/>
                  </a:cubicBezTo>
                  <a:lnTo>
                    <a:pt x="3643" y="8968"/>
                  </a:lnTo>
                  <a:cubicBezTo>
                    <a:pt x="3643" y="8968"/>
                    <a:pt x="3642" y="8975"/>
                    <a:pt x="3640" y="8987"/>
                  </a:cubicBezTo>
                  <a:lnTo>
                    <a:pt x="3640" y="8987"/>
                  </a:lnTo>
                  <a:cubicBezTo>
                    <a:pt x="3644" y="8953"/>
                    <a:pt x="3653" y="8919"/>
                    <a:pt x="3670" y="8885"/>
                  </a:cubicBezTo>
                  <a:cubicBezTo>
                    <a:pt x="3703" y="8718"/>
                    <a:pt x="3703" y="8518"/>
                    <a:pt x="3736" y="8351"/>
                  </a:cubicBezTo>
                  <a:cubicBezTo>
                    <a:pt x="3803" y="7984"/>
                    <a:pt x="3903" y="7584"/>
                    <a:pt x="3970" y="7217"/>
                  </a:cubicBezTo>
                  <a:cubicBezTo>
                    <a:pt x="4070" y="6917"/>
                    <a:pt x="4137" y="6583"/>
                    <a:pt x="4237" y="6250"/>
                  </a:cubicBezTo>
                  <a:cubicBezTo>
                    <a:pt x="4303" y="6116"/>
                    <a:pt x="4337" y="5950"/>
                    <a:pt x="4403" y="5816"/>
                  </a:cubicBezTo>
                  <a:cubicBezTo>
                    <a:pt x="4437" y="5750"/>
                    <a:pt x="4437" y="5683"/>
                    <a:pt x="4470" y="5616"/>
                  </a:cubicBezTo>
                  <a:cubicBezTo>
                    <a:pt x="4508" y="5515"/>
                    <a:pt x="4517" y="5476"/>
                    <a:pt x="4512" y="5476"/>
                  </a:cubicBezTo>
                  <a:cubicBezTo>
                    <a:pt x="4504" y="5476"/>
                    <a:pt x="4457" y="5579"/>
                    <a:pt x="4437" y="5683"/>
                  </a:cubicBezTo>
                  <a:cubicBezTo>
                    <a:pt x="4470" y="5416"/>
                    <a:pt x="4704" y="5116"/>
                    <a:pt x="4837" y="4882"/>
                  </a:cubicBezTo>
                  <a:cubicBezTo>
                    <a:pt x="4904" y="4749"/>
                    <a:pt x="4970" y="4615"/>
                    <a:pt x="5071" y="4515"/>
                  </a:cubicBezTo>
                  <a:cubicBezTo>
                    <a:pt x="5104" y="4449"/>
                    <a:pt x="5137" y="4382"/>
                    <a:pt x="5171" y="4349"/>
                  </a:cubicBezTo>
                  <a:cubicBezTo>
                    <a:pt x="5176" y="4341"/>
                    <a:pt x="5181" y="4333"/>
                    <a:pt x="5186" y="4326"/>
                  </a:cubicBezTo>
                  <a:lnTo>
                    <a:pt x="5186" y="4326"/>
                  </a:lnTo>
                  <a:cubicBezTo>
                    <a:pt x="5375" y="4116"/>
                    <a:pt x="5587" y="3932"/>
                    <a:pt x="5771" y="3748"/>
                  </a:cubicBezTo>
                  <a:lnTo>
                    <a:pt x="5771" y="3748"/>
                  </a:lnTo>
                  <a:cubicBezTo>
                    <a:pt x="5804" y="3723"/>
                    <a:pt x="5838" y="3698"/>
                    <a:pt x="5871" y="3681"/>
                  </a:cubicBezTo>
                  <a:cubicBezTo>
                    <a:pt x="5961" y="3621"/>
                    <a:pt x="6186" y="3561"/>
                    <a:pt x="6279" y="3477"/>
                  </a:cubicBezTo>
                  <a:lnTo>
                    <a:pt x="6279" y="3477"/>
                  </a:lnTo>
                  <a:cubicBezTo>
                    <a:pt x="6299" y="3467"/>
                    <a:pt x="6319" y="3458"/>
                    <a:pt x="6338" y="3448"/>
                  </a:cubicBezTo>
                  <a:cubicBezTo>
                    <a:pt x="6505" y="3415"/>
                    <a:pt x="6672" y="3381"/>
                    <a:pt x="6838" y="3348"/>
                  </a:cubicBezTo>
                  <a:lnTo>
                    <a:pt x="7572" y="3348"/>
                  </a:lnTo>
                  <a:cubicBezTo>
                    <a:pt x="7604" y="3350"/>
                    <a:pt x="7635" y="3351"/>
                    <a:pt x="7667" y="3351"/>
                  </a:cubicBezTo>
                  <a:cubicBezTo>
                    <a:pt x="8499" y="3351"/>
                    <a:pt x="9272" y="2516"/>
                    <a:pt x="9240" y="1680"/>
                  </a:cubicBezTo>
                  <a:cubicBezTo>
                    <a:pt x="9173" y="746"/>
                    <a:pt x="8506" y="79"/>
                    <a:pt x="7572" y="12"/>
                  </a:cubicBezTo>
                  <a:cubicBezTo>
                    <a:pt x="7445" y="4"/>
                    <a:pt x="7318" y="0"/>
                    <a:pt x="719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1547100" y="1968525"/>
              <a:ext cx="140125" cy="60050"/>
            </a:xfrm>
            <a:custGeom>
              <a:avLst/>
              <a:gdLst/>
              <a:ahLst/>
              <a:cxnLst/>
              <a:rect l="l" t="t" r="r" b="b"/>
              <a:pathLst>
                <a:path w="5605" h="2402" extrusionOk="0">
                  <a:moveTo>
                    <a:pt x="1202" y="0"/>
                  </a:moveTo>
                  <a:cubicBezTo>
                    <a:pt x="535" y="0"/>
                    <a:pt x="1" y="534"/>
                    <a:pt x="1" y="1201"/>
                  </a:cubicBezTo>
                  <a:cubicBezTo>
                    <a:pt x="1" y="1868"/>
                    <a:pt x="535" y="2402"/>
                    <a:pt x="1202" y="2402"/>
                  </a:cubicBezTo>
                  <a:lnTo>
                    <a:pt x="4404" y="2402"/>
                  </a:lnTo>
                  <a:cubicBezTo>
                    <a:pt x="5038" y="2402"/>
                    <a:pt x="5605" y="1868"/>
                    <a:pt x="5605" y="1201"/>
                  </a:cubicBezTo>
                  <a:cubicBezTo>
                    <a:pt x="5605" y="534"/>
                    <a:pt x="5038" y="0"/>
                    <a:pt x="4404"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1717225" y="1448150"/>
              <a:ext cx="215175" cy="215175"/>
            </a:xfrm>
            <a:custGeom>
              <a:avLst/>
              <a:gdLst/>
              <a:ahLst/>
              <a:cxnLst/>
              <a:rect l="l" t="t" r="r" b="b"/>
              <a:pathLst>
                <a:path w="8607"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2662075" y="2027725"/>
              <a:ext cx="155975" cy="77575"/>
            </a:xfrm>
            <a:custGeom>
              <a:avLst/>
              <a:gdLst/>
              <a:ahLst/>
              <a:cxnLst/>
              <a:rect l="l" t="t" r="r" b="b"/>
              <a:pathLst>
                <a:path w="6239" h="3103" fill="none" extrusionOk="0">
                  <a:moveTo>
                    <a:pt x="6238" y="3103"/>
                  </a:moveTo>
                  <a:cubicBezTo>
                    <a:pt x="6238" y="1402"/>
                    <a:pt x="4837" y="1"/>
                    <a:pt x="3136" y="1"/>
                  </a:cubicBezTo>
                  <a:cubicBezTo>
                    <a:pt x="1401" y="1"/>
                    <a:pt x="0" y="1402"/>
                    <a:pt x="0"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2554500" y="1510425"/>
              <a:ext cx="232675" cy="516525"/>
            </a:xfrm>
            <a:custGeom>
              <a:avLst/>
              <a:gdLst/>
              <a:ahLst/>
              <a:cxnLst/>
              <a:rect l="l" t="t" r="r" b="b"/>
              <a:pathLst>
                <a:path w="9307" h="20661" extrusionOk="0">
                  <a:moveTo>
                    <a:pt x="2439" y="3373"/>
                  </a:moveTo>
                  <a:cubicBezTo>
                    <a:pt x="2479" y="3386"/>
                    <a:pt x="2524" y="3396"/>
                    <a:pt x="2558" y="3396"/>
                  </a:cubicBezTo>
                  <a:cubicBezTo>
                    <a:pt x="2580" y="3396"/>
                    <a:pt x="2596" y="3392"/>
                    <a:pt x="2602" y="3380"/>
                  </a:cubicBezTo>
                  <a:cubicBezTo>
                    <a:pt x="2602" y="3380"/>
                    <a:pt x="2536" y="3377"/>
                    <a:pt x="2439" y="3373"/>
                  </a:cubicBezTo>
                  <a:close/>
                  <a:moveTo>
                    <a:pt x="3024" y="3510"/>
                  </a:moveTo>
                  <a:lnTo>
                    <a:pt x="3024" y="3510"/>
                  </a:lnTo>
                  <a:cubicBezTo>
                    <a:pt x="3068" y="3545"/>
                    <a:pt x="3119" y="3563"/>
                    <a:pt x="3156" y="3570"/>
                  </a:cubicBezTo>
                  <a:lnTo>
                    <a:pt x="3156" y="3570"/>
                  </a:lnTo>
                  <a:cubicBezTo>
                    <a:pt x="3126" y="3553"/>
                    <a:pt x="3068" y="3534"/>
                    <a:pt x="3024" y="3510"/>
                  </a:cubicBezTo>
                  <a:close/>
                  <a:moveTo>
                    <a:pt x="2051" y="1"/>
                  </a:moveTo>
                  <a:cubicBezTo>
                    <a:pt x="1935" y="1"/>
                    <a:pt x="1818" y="4"/>
                    <a:pt x="1702" y="11"/>
                  </a:cubicBezTo>
                  <a:cubicBezTo>
                    <a:pt x="834" y="78"/>
                    <a:pt x="0" y="745"/>
                    <a:pt x="34" y="1679"/>
                  </a:cubicBezTo>
                  <a:cubicBezTo>
                    <a:pt x="66" y="2515"/>
                    <a:pt x="717" y="3350"/>
                    <a:pt x="1601" y="3350"/>
                  </a:cubicBezTo>
                  <a:cubicBezTo>
                    <a:pt x="1634" y="3350"/>
                    <a:pt x="1668" y="3349"/>
                    <a:pt x="1702" y="3347"/>
                  </a:cubicBezTo>
                  <a:cubicBezTo>
                    <a:pt x="1773" y="3347"/>
                    <a:pt x="2200" y="3364"/>
                    <a:pt x="2439" y="3373"/>
                  </a:cubicBezTo>
                  <a:lnTo>
                    <a:pt x="2439" y="3373"/>
                  </a:lnTo>
                  <a:cubicBezTo>
                    <a:pt x="2380" y="3355"/>
                    <a:pt x="2335" y="3331"/>
                    <a:pt x="2370" y="3331"/>
                  </a:cubicBezTo>
                  <a:cubicBezTo>
                    <a:pt x="2386" y="3331"/>
                    <a:pt x="2417" y="3335"/>
                    <a:pt x="2469" y="3347"/>
                  </a:cubicBezTo>
                  <a:cubicBezTo>
                    <a:pt x="2535" y="3380"/>
                    <a:pt x="2602" y="3380"/>
                    <a:pt x="2669" y="3380"/>
                  </a:cubicBezTo>
                  <a:cubicBezTo>
                    <a:pt x="2790" y="3429"/>
                    <a:pt x="2894" y="3460"/>
                    <a:pt x="3005" y="3498"/>
                  </a:cubicBezTo>
                  <a:lnTo>
                    <a:pt x="3005" y="3498"/>
                  </a:lnTo>
                  <a:cubicBezTo>
                    <a:pt x="3011" y="3502"/>
                    <a:pt x="3018" y="3506"/>
                    <a:pt x="3024" y="3510"/>
                  </a:cubicBezTo>
                  <a:lnTo>
                    <a:pt x="3024" y="3510"/>
                  </a:lnTo>
                  <a:cubicBezTo>
                    <a:pt x="3021" y="3507"/>
                    <a:pt x="3018" y="3505"/>
                    <a:pt x="3014" y="3502"/>
                  </a:cubicBezTo>
                  <a:lnTo>
                    <a:pt x="3014" y="3502"/>
                  </a:lnTo>
                  <a:cubicBezTo>
                    <a:pt x="3054" y="3515"/>
                    <a:pt x="3094" y="3530"/>
                    <a:pt x="3136" y="3547"/>
                  </a:cubicBezTo>
                  <a:cubicBezTo>
                    <a:pt x="3218" y="3561"/>
                    <a:pt x="3221" y="3574"/>
                    <a:pt x="3191" y="3574"/>
                  </a:cubicBezTo>
                  <a:cubicBezTo>
                    <a:pt x="3182" y="3574"/>
                    <a:pt x="3170" y="3573"/>
                    <a:pt x="3156" y="3570"/>
                  </a:cubicBezTo>
                  <a:lnTo>
                    <a:pt x="3156" y="3570"/>
                  </a:lnTo>
                  <a:cubicBezTo>
                    <a:pt x="3161" y="3574"/>
                    <a:pt x="3166" y="3577"/>
                    <a:pt x="3169" y="3580"/>
                  </a:cubicBezTo>
                  <a:cubicBezTo>
                    <a:pt x="3269" y="3614"/>
                    <a:pt x="3369" y="3680"/>
                    <a:pt x="3469" y="3747"/>
                  </a:cubicBezTo>
                  <a:cubicBezTo>
                    <a:pt x="3471" y="3748"/>
                    <a:pt x="3472" y="3748"/>
                    <a:pt x="3473" y="3749"/>
                  </a:cubicBezTo>
                  <a:lnTo>
                    <a:pt x="3473" y="3749"/>
                  </a:lnTo>
                  <a:cubicBezTo>
                    <a:pt x="3481" y="3758"/>
                    <a:pt x="3491" y="3768"/>
                    <a:pt x="3503" y="3780"/>
                  </a:cubicBezTo>
                  <a:cubicBezTo>
                    <a:pt x="3603" y="3881"/>
                    <a:pt x="3736" y="3947"/>
                    <a:pt x="3836" y="4081"/>
                  </a:cubicBezTo>
                  <a:cubicBezTo>
                    <a:pt x="3936" y="4180"/>
                    <a:pt x="4002" y="4279"/>
                    <a:pt x="4100" y="4378"/>
                  </a:cubicBezTo>
                  <a:lnTo>
                    <a:pt x="4100" y="4378"/>
                  </a:lnTo>
                  <a:cubicBezTo>
                    <a:pt x="4113" y="4401"/>
                    <a:pt x="4125" y="4424"/>
                    <a:pt x="4137" y="4448"/>
                  </a:cubicBezTo>
                  <a:cubicBezTo>
                    <a:pt x="4337" y="4714"/>
                    <a:pt x="4470" y="4981"/>
                    <a:pt x="4604" y="5282"/>
                  </a:cubicBezTo>
                  <a:cubicBezTo>
                    <a:pt x="4642" y="5339"/>
                    <a:pt x="4680" y="5407"/>
                    <a:pt x="4718" y="5480"/>
                  </a:cubicBezTo>
                  <a:lnTo>
                    <a:pt x="4718" y="5480"/>
                  </a:lnTo>
                  <a:cubicBezTo>
                    <a:pt x="4722" y="5496"/>
                    <a:pt x="4728" y="5518"/>
                    <a:pt x="4737" y="5548"/>
                  </a:cubicBezTo>
                  <a:cubicBezTo>
                    <a:pt x="4770" y="5615"/>
                    <a:pt x="4804" y="5648"/>
                    <a:pt x="4804" y="5715"/>
                  </a:cubicBezTo>
                  <a:cubicBezTo>
                    <a:pt x="4937" y="6049"/>
                    <a:pt x="5037" y="6382"/>
                    <a:pt x="5137" y="6749"/>
                  </a:cubicBezTo>
                  <a:cubicBezTo>
                    <a:pt x="5337" y="7416"/>
                    <a:pt x="5471" y="8117"/>
                    <a:pt x="5571" y="8817"/>
                  </a:cubicBezTo>
                  <a:cubicBezTo>
                    <a:pt x="5604" y="8917"/>
                    <a:pt x="5604" y="9018"/>
                    <a:pt x="5638" y="9084"/>
                  </a:cubicBezTo>
                  <a:cubicBezTo>
                    <a:pt x="5647" y="9166"/>
                    <a:pt x="5648" y="9196"/>
                    <a:pt x="5646" y="9196"/>
                  </a:cubicBezTo>
                  <a:cubicBezTo>
                    <a:pt x="5640" y="9196"/>
                    <a:pt x="5604" y="8984"/>
                    <a:pt x="5604" y="8984"/>
                  </a:cubicBezTo>
                  <a:lnTo>
                    <a:pt x="5604" y="8984"/>
                  </a:lnTo>
                  <a:cubicBezTo>
                    <a:pt x="5571" y="9118"/>
                    <a:pt x="5638" y="9351"/>
                    <a:pt x="5671" y="9518"/>
                  </a:cubicBezTo>
                  <a:cubicBezTo>
                    <a:pt x="5704" y="9918"/>
                    <a:pt x="5738" y="10318"/>
                    <a:pt x="5771" y="10719"/>
                  </a:cubicBezTo>
                  <a:cubicBezTo>
                    <a:pt x="5871" y="12186"/>
                    <a:pt x="5905" y="13654"/>
                    <a:pt x="5905" y="15122"/>
                  </a:cubicBezTo>
                  <a:cubicBezTo>
                    <a:pt x="5871" y="16423"/>
                    <a:pt x="5838" y="17690"/>
                    <a:pt x="5838" y="18991"/>
                  </a:cubicBezTo>
                  <a:cubicBezTo>
                    <a:pt x="5838" y="19842"/>
                    <a:pt x="6576" y="20660"/>
                    <a:pt x="7453" y="20660"/>
                  </a:cubicBezTo>
                  <a:cubicBezTo>
                    <a:pt x="7471" y="20660"/>
                    <a:pt x="7488" y="20660"/>
                    <a:pt x="7506" y="20659"/>
                  </a:cubicBezTo>
                  <a:cubicBezTo>
                    <a:pt x="8406" y="20626"/>
                    <a:pt x="9174" y="19925"/>
                    <a:pt x="9174" y="18991"/>
                  </a:cubicBezTo>
                  <a:cubicBezTo>
                    <a:pt x="9174" y="16223"/>
                    <a:pt x="9307" y="13487"/>
                    <a:pt x="9107" y="10719"/>
                  </a:cubicBezTo>
                  <a:cubicBezTo>
                    <a:pt x="8907" y="7683"/>
                    <a:pt x="8440" y="4181"/>
                    <a:pt x="6305" y="1812"/>
                  </a:cubicBezTo>
                  <a:cubicBezTo>
                    <a:pt x="5217" y="632"/>
                    <a:pt x="3638" y="1"/>
                    <a:pt x="2051"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2670400" y="1968525"/>
              <a:ext cx="139300" cy="60050"/>
            </a:xfrm>
            <a:custGeom>
              <a:avLst/>
              <a:gdLst/>
              <a:ahLst/>
              <a:cxnLst/>
              <a:rect l="l" t="t" r="r" b="b"/>
              <a:pathLst>
                <a:path w="5572" h="2402" extrusionOk="0">
                  <a:moveTo>
                    <a:pt x="1202" y="0"/>
                  </a:moveTo>
                  <a:cubicBezTo>
                    <a:pt x="535" y="0"/>
                    <a:pt x="1" y="534"/>
                    <a:pt x="1" y="1201"/>
                  </a:cubicBezTo>
                  <a:cubicBezTo>
                    <a:pt x="1" y="1868"/>
                    <a:pt x="535" y="2402"/>
                    <a:pt x="1202" y="2402"/>
                  </a:cubicBezTo>
                  <a:lnTo>
                    <a:pt x="4371" y="2402"/>
                  </a:lnTo>
                  <a:cubicBezTo>
                    <a:pt x="5038" y="2402"/>
                    <a:pt x="5572" y="1868"/>
                    <a:pt x="5572" y="1201"/>
                  </a:cubicBezTo>
                  <a:cubicBezTo>
                    <a:pt x="5572" y="534"/>
                    <a:pt x="5038" y="0"/>
                    <a:pt x="4371"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2425225" y="1448150"/>
              <a:ext cx="215200" cy="215175"/>
            </a:xfrm>
            <a:custGeom>
              <a:avLst/>
              <a:gdLst/>
              <a:ahLst/>
              <a:cxnLst/>
              <a:rect l="l" t="t" r="r" b="b"/>
              <a:pathLst>
                <a:path w="8608"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1774775" y="1033675"/>
              <a:ext cx="78400" cy="45900"/>
            </a:xfrm>
            <a:custGeom>
              <a:avLst/>
              <a:gdLst/>
              <a:ahLst/>
              <a:cxnLst/>
              <a:rect l="l" t="t" r="r" b="b"/>
              <a:pathLst>
                <a:path w="3136" h="1836" extrusionOk="0">
                  <a:moveTo>
                    <a:pt x="901" y="1"/>
                  </a:moveTo>
                  <a:cubicBezTo>
                    <a:pt x="401" y="1"/>
                    <a:pt x="0" y="401"/>
                    <a:pt x="0" y="935"/>
                  </a:cubicBezTo>
                  <a:cubicBezTo>
                    <a:pt x="0" y="1435"/>
                    <a:pt x="401" y="1835"/>
                    <a:pt x="901" y="1835"/>
                  </a:cubicBezTo>
                  <a:lnTo>
                    <a:pt x="2202" y="1835"/>
                  </a:lnTo>
                  <a:cubicBezTo>
                    <a:pt x="2702" y="1835"/>
                    <a:pt x="3136" y="1435"/>
                    <a:pt x="3136" y="935"/>
                  </a:cubicBezTo>
                  <a:cubicBezTo>
                    <a:pt x="3136" y="401"/>
                    <a:pt x="2702"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1816475" y="903600"/>
              <a:ext cx="67575" cy="306075"/>
            </a:xfrm>
            <a:custGeom>
              <a:avLst/>
              <a:gdLst/>
              <a:ahLst/>
              <a:cxnLst/>
              <a:rect l="l" t="t" r="r" b="b"/>
              <a:pathLst>
                <a:path w="2703" h="12243" extrusionOk="0">
                  <a:moveTo>
                    <a:pt x="1335" y="0"/>
                  </a:moveTo>
                  <a:cubicBezTo>
                    <a:pt x="601" y="0"/>
                    <a:pt x="0" y="600"/>
                    <a:pt x="0" y="1368"/>
                  </a:cubicBezTo>
                  <a:lnTo>
                    <a:pt x="0" y="10908"/>
                  </a:lnTo>
                  <a:cubicBezTo>
                    <a:pt x="0" y="11642"/>
                    <a:pt x="601" y="12242"/>
                    <a:pt x="1335" y="12242"/>
                  </a:cubicBezTo>
                  <a:cubicBezTo>
                    <a:pt x="2102" y="12242"/>
                    <a:pt x="2702" y="11642"/>
                    <a:pt x="2702" y="10908"/>
                  </a:cubicBezTo>
                  <a:lnTo>
                    <a:pt x="2702" y="1368"/>
                  </a:lnTo>
                  <a:cubicBezTo>
                    <a:pt x="2702" y="600"/>
                    <a:pt x="2102"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2504450" y="1033675"/>
              <a:ext cx="78425" cy="45900"/>
            </a:xfrm>
            <a:custGeom>
              <a:avLst/>
              <a:gdLst/>
              <a:ahLst/>
              <a:cxnLst/>
              <a:rect l="l" t="t" r="r" b="b"/>
              <a:pathLst>
                <a:path w="3137" h="1836" extrusionOk="0">
                  <a:moveTo>
                    <a:pt x="902" y="1"/>
                  </a:moveTo>
                  <a:cubicBezTo>
                    <a:pt x="401" y="1"/>
                    <a:pt x="1" y="401"/>
                    <a:pt x="1" y="935"/>
                  </a:cubicBezTo>
                  <a:cubicBezTo>
                    <a:pt x="1" y="1435"/>
                    <a:pt x="401" y="1835"/>
                    <a:pt x="902" y="1835"/>
                  </a:cubicBezTo>
                  <a:lnTo>
                    <a:pt x="2202" y="1835"/>
                  </a:lnTo>
                  <a:cubicBezTo>
                    <a:pt x="2703" y="1835"/>
                    <a:pt x="3136" y="1435"/>
                    <a:pt x="3136" y="935"/>
                  </a:cubicBezTo>
                  <a:cubicBezTo>
                    <a:pt x="3136" y="401"/>
                    <a:pt x="2703"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2472775" y="903600"/>
              <a:ext cx="68400" cy="306075"/>
            </a:xfrm>
            <a:custGeom>
              <a:avLst/>
              <a:gdLst/>
              <a:ahLst/>
              <a:cxnLst/>
              <a:rect l="l" t="t" r="r" b="b"/>
              <a:pathLst>
                <a:path w="2736" h="12243" extrusionOk="0">
                  <a:moveTo>
                    <a:pt x="1368" y="0"/>
                  </a:moveTo>
                  <a:cubicBezTo>
                    <a:pt x="601" y="0"/>
                    <a:pt x="0" y="600"/>
                    <a:pt x="0" y="1368"/>
                  </a:cubicBezTo>
                  <a:lnTo>
                    <a:pt x="0" y="10908"/>
                  </a:lnTo>
                  <a:cubicBezTo>
                    <a:pt x="0" y="11642"/>
                    <a:pt x="601" y="12242"/>
                    <a:pt x="1368" y="12242"/>
                  </a:cubicBezTo>
                  <a:cubicBezTo>
                    <a:pt x="2135" y="12242"/>
                    <a:pt x="2736" y="11642"/>
                    <a:pt x="2736" y="10908"/>
                  </a:cubicBezTo>
                  <a:lnTo>
                    <a:pt x="2736" y="1368"/>
                  </a:lnTo>
                  <a:cubicBezTo>
                    <a:pt x="2736" y="600"/>
                    <a:pt x="2135" y="0"/>
                    <a:pt x="1368"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2161725" y="535825"/>
              <a:ext cx="33375" cy="266050"/>
            </a:xfrm>
            <a:custGeom>
              <a:avLst/>
              <a:gdLst/>
              <a:ahLst/>
              <a:cxnLst/>
              <a:rect l="l" t="t" r="r" b="b"/>
              <a:pathLst>
                <a:path w="1335" h="10642" extrusionOk="0">
                  <a:moveTo>
                    <a:pt x="667" y="1"/>
                  </a:moveTo>
                  <a:cubicBezTo>
                    <a:pt x="300" y="1"/>
                    <a:pt x="0" y="301"/>
                    <a:pt x="0" y="668"/>
                  </a:cubicBezTo>
                  <a:lnTo>
                    <a:pt x="0" y="9974"/>
                  </a:lnTo>
                  <a:cubicBezTo>
                    <a:pt x="0" y="10341"/>
                    <a:pt x="300" y="10641"/>
                    <a:pt x="667" y="10641"/>
                  </a:cubicBezTo>
                  <a:cubicBezTo>
                    <a:pt x="1034" y="10641"/>
                    <a:pt x="1334" y="10341"/>
                    <a:pt x="1334" y="9974"/>
                  </a:cubicBezTo>
                  <a:lnTo>
                    <a:pt x="1334" y="668"/>
                  </a:lnTo>
                  <a:cubicBezTo>
                    <a:pt x="1334" y="301"/>
                    <a:pt x="1034" y="1"/>
                    <a:pt x="667"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2136700" y="491625"/>
              <a:ext cx="83425" cy="83425"/>
            </a:xfrm>
            <a:custGeom>
              <a:avLst/>
              <a:gdLst/>
              <a:ahLst/>
              <a:cxnLst/>
              <a:rect l="l" t="t" r="r" b="b"/>
              <a:pathLst>
                <a:path w="3337" h="3337" extrusionOk="0">
                  <a:moveTo>
                    <a:pt x="1668" y="1"/>
                  </a:moveTo>
                  <a:cubicBezTo>
                    <a:pt x="768" y="1"/>
                    <a:pt x="0" y="734"/>
                    <a:pt x="0" y="1668"/>
                  </a:cubicBezTo>
                  <a:cubicBezTo>
                    <a:pt x="0" y="2602"/>
                    <a:pt x="768" y="3336"/>
                    <a:pt x="1668" y="3336"/>
                  </a:cubicBezTo>
                  <a:cubicBezTo>
                    <a:pt x="2602" y="3336"/>
                    <a:pt x="3336" y="2602"/>
                    <a:pt x="3336" y="1668"/>
                  </a:cubicBezTo>
                  <a:cubicBezTo>
                    <a:pt x="3336" y="734"/>
                    <a:pt x="2602" y="1"/>
                    <a:pt x="1668"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2055800" y="705125"/>
              <a:ext cx="245200" cy="244350"/>
            </a:xfrm>
            <a:custGeom>
              <a:avLst/>
              <a:gdLst/>
              <a:ahLst/>
              <a:cxnLst/>
              <a:rect l="l" t="t" r="r" b="b"/>
              <a:pathLst>
                <a:path w="9808" h="9774" extrusionOk="0">
                  <a:moveTo>
                    <a:pt x="4904" y="0"/>
                  </a:moveTo>
                  <a:cubicBezTo>
                    <a:pt x="2202" y="0"/>
                    <a:pt x="1" y="2168"/>
                    <a:pt x="1" y="4870"/>
                  </a:cubicBezTo>
                  <a:cubicBezTo>
                    <a:pt x="1" y="7605"/>
                    <a:pt x="2202" y="9774"/>
                    <a:pt x="4904" y="9774"/>
                  </a:cubicBezTo>
                  <a:cubicBezTo>
                    <a:pt x="7606" y="9774"/>
                    <a:pt x="9808" y="7605"/>
                    <a:pt x="9808" y="4870"/>
                  </a:cubicBezTo>
                  <a:cubicBezTo>
                    <a:pt x="9808" y="2168"/>
                    <a:pt x="7606" y="0"/>
                    <a:pt x="49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1855675" y="809350"/>
              <a:ext cx="645475" cy="494550"/>
            </a:xfrm>
            <a:custGeom>
              <a:avLst/>
              <a:gdLst/>
              <a:ahLst/>
              <a:cxnLst/>
              <a:rect l="l" t="t" r="r" b="b"/>
              <a:pathLst>
                <a:path w="25819" h="19782" extrusionOk="0">
                  <a:moveTo>
                    <a:pt x="4737" y="1"/>
                  </a:moveTo>
                  <a:cubicBezTo>
                    <a:pt x="2102" y="1"/>
                    <a:pt x="0" y="2136"/>
                    <a:pt x="0" y="4737"/>
                  </a:cubicBezTo>
                  <a:lnTo>
                    <a:pt x="0" y="15045"/>
                  </a:lnTo>
                  <a:cubicBezTo>
                    <a:pt x="0" y="17647"/>
                    <a:pt x="2102" y="19782"/>
                    <a:pt x="4737" y="19782"/>
                  </a:cubicBezTo>
                  <a:lnTo>
                    <a:pt x="21115" y="19782"/>
                  </a:lnTo>
                  <a:cubicBezTo>
                    <a:pt x="23717" y="19782"/>
                    <a:pt x="25818" y="17647"/>
                    <a:pt x="25818" y="15045"/>
                  </a:cubicBezTo>
                  <a:lnTo>
                    <a:pt x="25818" y="4737"/>
                  </a:lnTo>
                  <a:cubicBezTo>
                    <a:pt x="25818" y="2136"/>
                    <a:pt x="23717" y="1"/>
                    <a:pt x="21115"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1992425" y="1132925"/>
              <a:ext cx="371950" cy="80900"/>
            </a:xfrm>
            <a:custGeom>
              <a:avLst/>
              <a:gdLst/>
              <a:ahLst/>
              <a:cxnLst/>
              <a:rect l="l" t="t" r="r" b="b"/>
              <a:pathLst>
                <a:path w="14878" h="3236" extrusionOk="0">
                  <a:moveTo>
                    <a:pt x="1635" y="0"/>
                  </a:moveTo>
                  <a:cubicBezTo>
                    <a:pt x="734" y="0"/>
                    <a:pt x="1" y="734"/>
                    <a:pt x="1" y="1601"/>
                  </a:cubicBezTo>
                  <a:cubicBezTo>
                    <a:pt x="1" y="2502"/>
                    <a:pt x="734" y="3236"/>
                    <a:pt x="1635" y="3236"/>
                  </a:cubicBezTo>
                  <a:lnTo>
                    <a:pt x="13277" y="3236"/>
                  </a:lnTo>
                  <a:cubicBezTo>
                    <a:pt x="14144" y="3236"/>
                    <a:pt x="14878" y="2502"/>
                    <a:pt x="14878" y="1601"/>
                  </a:cubicBezTo>
                  <a:cubicBezTo>
                    <a:pt x="14878" y="734"/>
                    <a:pt x="14144" y="0"/>
                    <a:pt x="1327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1975750" y="949450"/>
              <a:ext cx="135125" cy="135125"/>
            </a:xfrm>
            <a:custGeom>
              <a:avLst/>
              <a:gdLst/>
              <a:ahLst/>
              <a:cxnLst/>
              <a:rect l="l" t="t" r="r" b="b"/>
              <a:pathLst>
                <a:path w="5405" h="5405" extrusionOk="0">
                  <a:moveTo>
                    <a:pt x="2702" y="1"/>
                  </a:moveTo>
                  <a:cubicBezTo>
                    <a:pt x="1201" y="1"/>
                    <a:pt x="0" y="1235"/>
                    <a:pt x="0" y="2703"/>
                  </a:cubicBezTo>
                  <a:cubicBezTo>
                    <a:pt x="0"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2013275"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2246775" y="949450"/>
              <a:ext cx="135125" cy="135125"/>
            </a:xfrm>
            <a:custGeom>
              <a:avLst/>
              <a:gdLst/>
              <a:ahLst/>
              <a:cxnLst/>
              <a:rect l="l" t="t" r="r" b="b"/>
              <a:pathLst>
                <a:path w="5405" h="5405" extrusionOk="0">
                  <a:moveTo>
                    <a:pt x="2702" y="1"/>
                  </a:moveTo>
                  <a:cubicBezTo>
                    <a:pt x="1201" y="1"/>
                    <a:pt x="1" y="1235"/>
                    <a:pt x="1" y="2703"/>
                  </a:cubicBezTo>
                  <a:cubicBezTo>
                    <a:pt x="1"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2284300"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1984925" y="881075"/>
              <a:ext cx="389475" cy="40050"/>
            </a:xfrm>
            <a:custGeom>
              <a:avLst/>
              <a:gdLst/>
              <a:ahLst/>
              <a:cxnLst/>
              <a:rect l="l" t="t" r="r" b="b"/>
              <a:pathLst>
                <a:path w="15579" h="1602" extrusionOk="0">
                  <a:moveTo>
                    <a:pt x="801" y="0"/>
                  </a:moveTo>
                  <a:cubicBezTo>
                    <a:pt x="334" y="0"/>
                    <a:pt x="0" y="334"/>
                    <a:pt x="0" y="801"/>
                  </a:cubicBezTo>
                  <a:cubicBezTo>
                    <a:pt x="0" y="1235"/>
                    <a:pt x="334" y="1602"/>
                    <a:pt x="801" y="1602"/>
                  </a:cubicBezTo>
                  <a:lnTo>
                    <a:pt x="14778" y="1602"/>
                  </a:lnTo>
                  <a:cubicBezTo>
                    <a:pt x="15245" y="1602"/>
                    <a:pt x="15578" y="1235"/>
                    <a:pt x="15578" y="801"/>
                  </a:cubicBezTo>
                  <a:cubicBezTo>
                    <a:pt x="15578" y="334"/>
                    <a:pt x="15245" y="0"/>
                    <a:pt x="14778"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1820650" y="1393100"/>
              <a:ext cx="705525" cy="793925"/>
            </a:xfrm>
            <a:custGeom>
              <a:avLst/>
              <a:gdLst/>
              <a:ahLst/>
              <a:cxnLst/>
              <a:rect l="l" t="t" r="r" b="b"/>
              <a:pathLst>
                <a:path w="28221" h="31757" extrusionOk="0">
                  <a:moveTo>
                    <a:pt x="3402" y="1"/>
                  </a:moveTo>
                  <a:cubicBezTo>
                    <a:pt x="1534" y="1"/>
                    <a:pt x="0" y="1502"/>
                    <a:pt x="0" y="3370"/>
                  </a:cubicBezTo>
                  <a:lnTo>
                    <a:pt x="0" y="28354"/>
                  </a:lnTo>
                  <a:cubicBezTo>
                    <a:pt x="0" y="30222"/>
                    <a:pt x="1534" y="31757"/>
                    <a:pt x="3402" y="31757"/>
                  </a:cubicBezTo>
                  <a:lnTo>
                    <a:pt x="24851" y="31757"/>
                  </a:lnTo>
                  <a:cubicBezTo>
                    <a:pt x="26719" y="31757"/>
                    <a:pt x="28220" y="30222"/>
                    <a:pt x="28220" y="28354"/>
                  </a:cubicBezTo>
                  <a:lnTo>
                    <a:pt x="28220" y="3370"/>
                  </a:lnTo>
                  <a:cubicBezTo>
                    <a:pt x="28220" y="1502"/>
                    <a:pt x="26719" y="1"/>
                    <a:pt x="24851"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1926550" y="1512350"/>
              <a:ext cx="493700" cy="555425"/>
            </a:xfrm>
            <a:custGeom>
              <a:avLst/>
              <a:gdLst/>
              <a:ahLst/>
              <a:cxnLst/>
              <a:rect l="l" t="t" r="r" b="b"/>
              <a:pathLst>
                <a:path w="19748" h="22217" extrusionOk="0">
                  <a:moveTo>
                    <a:pt x="2369" y="1"/>
                  </a:moveTo>
                  <a:cubicBezTo>
                    <a:pt x="1068" y="1"/>
                    <a:pt x="0" y="1035"/>
                    <a:pt x="0" y="2336"/>
                  </a:cubicBezTo>
                  <a:lnTo>
                    <a:pt x="0" y="19848"/>
                  </a:lnTo>
                  <a:cubicBezTo>
                    <a:pt x="0" y="21149"/>
                    <a:pt x="1068" y="22217"/>
                    <a:pt x="2369" y="22217"/>
                  </a:cubicBezTo>
                  <a:lnTo>
                    <a:pt x="17379" y="22217"/>
                  </a:lnTo>
                  <a:cubicBezTo>
                    <a:pt x="18680" y="22217"/>
                    <a:pt x="19748" y="21149"/>
                    <a:pt x="19748" y="19848"/>
                  </a:cubicBezTo>
                  <a:lnTo>
                    <a:pt x="19748" y="2336"/>
                  </a:lnTo>
                  <a:cubicBezTo>
                    <a:pt x="19748" y="1035"/>
                    <a:pt x="18680" y="1"/>
                    <a:pt x="17379"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2021625" y="1575725"/>
              <a:ext cx="315250" cy="220200"/>
            </a:xfrm>
            <a:custGeom>
              <a:avLst/>
              <a:gdLst/>
              <a:ahLst/>
              <a:cxnLst/>
              <a:rect l="l" t="t" r="r" b="b"/>
              <a:pathLst>
                <a:path w="12610" h="8808" extrusionOk="0">
                  <a:moveTo>
                    <a:pt x="6305" y="1"/>
                  </a:moveTo>
                  <a:cubicBezTo>
                    <a:pt x="2835" y="1"/>
                    <a:pt x="0" y="1969"/>
                    <a:pt x="0" y="4404"/>
                  </a:cubicBezTo>
                  <a:cubicBezTo>
                    <a:pt x="0" y="6839"/>
                    <a:pt x="2835" y="8807"/>
                    <a:pt x="6305" y="8807"/>
                  </a:cubicBezTo>
                  <a:cubicBezTo>
                    <a:pt x="9807" y="8807"/>
                    <a:pt x="12609" y="6839"/>
                    <a:pt x="12609" y="4404"/>
                  </a:cubicBezTo>
                  <a:cubicBezTo>
                    <a:pt x="12609" y="1969"/>
                    <a:pt x="9807" y="1"/>
                    <a:pt x="6305"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2100850" y="1630775"/>
              <a:ext cx="157625" cy="110100"/>
            </a:xfrm>
            <a:custGeom>
              <a:avLst/>
              <a:gdLst/>
              <a:ahLst/>
              <a:cxnLst/>
              <a:rect l="l" t="t" r="r" b="b"/>
              <a:pathLst>
                <a:path w="6305" h="4404" extrusionOk="0">
                  <a:moveTo>
                    <a:pt x="3136" y="1"/>
                  </a:moveTo>
                  <a:cubicBezTo>
                    <a:pt x="1401" y="1"/>
                    <a:pt x="0" y="968"/>
                    <a:pt x="0" y="2202"/>
                  </a:cubicBezTo>
                  <a:cubicBezTo>
                    <a:pt x="0" y="3436"/>
                    <a:pt x="1401" y="4404"/>
                    <a:pt x="3136" y="4404"/>
                  </a:cubicBezTo>
                  <a:cubicBezTo>
                    <a:pt x="4870" y="4404"/>
                    <a:pt x="6305" y="3436"/>
                    <a:pt x="6305" y="2202"/>
                  </a:cubicBezTo>
                  <a:cubicBezTo>
                    <a:pt x="6305" y="968"/>
                    <a:pt x="4870" y="1"/>
                    <a:pt x="3136"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2001600" y="1831750"/>
              <a:ext cx="354450" cy="19200"/>
            </a:xfrm>
            <a:custGeom>
              <a:avLst/>
              <a:gdLst/>
              <a:ahLst/>
              <a:cxnLst/>
              <a:rect l="l" t="t" r="r" b="b"/>
              <a:pathLst>
                <a:path w="14178" h="768" extrusionOk="0">
                  <a:moveTo>
                    <a:pt x="301" y="1"/>
                  </a:moveTo>
                  <a:cubicBezTo>
                    <a:pt x="134" y="1"/>
                    <a:pt x="1" y="167"/>
                    <a:pt x="1" y="368"/>
                  </a:cubicBezTo>
                  <a:cubicBezTo>
                    <a:pt x="1" y="601"/>
                    <a:pt x="134" y="768"/>
                    <a:pt x="301" y="768"/>
                  </a:cubicBezTo>
                  <a:lnTo>
                    <a:pt x="13877" y="768"/>
                  </a:lnTo>
                  <a:cubicBezTo>
                    <a:pt x="14044" y="768"/>
                    <a:pt x="14177" y="601"/>
                    <a:pt x="14177" y="368"/>
                  </a:cubicBezTo>
                  <a:cubicBezTo>
                    <a:pt x="14177" y="167"/>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2001600" y="1883450"/>
              <a:ext cx="354450" cy="19200"/>
            </a:xfrm>
            <a:custGeom>
              <a:avLst/>
              <a:gdLst/>
              <a:ahLst/>
              <a:cxnLst/>
              <a:rect l="l" t="t" r="r" b="b"/>
              <a:pathLst>
                <a:path w="14178" h="768" extrusionOk="0">
                  <a:moveTo>
                    <a:pt x="301" y="1"/>
                  </a:moveTo>
                  <a:cubicBezTo>
                    <a:pt x="134" y="1"/>
                    <a:pt x="1" y="201"/>
                    <a:pt x="1" y="401"/>
                  </a:cubicBezTo>
                  <a:cubicBezTo>
                    <a:pt x="1" y="601"/>
                    <a:pt x="134" y="768"/>
                    <a:pt x="301" y="768"/>
                  </a:cubicBezTo>
                  <a:lnTo>
                    <a:pt x="13877" y="768"/>
                  </a:lnTo>
                  <a:cubicBezTo>
                    <a:pt x="14044" y="768"/>
                    <a:pt x="14177" y="601"/>
                    <a:pt x="14177" y="401"/>
                  </a:cubicBezTo>
                  <a:cubicBezTo>
                    <a:pt x="14177" y="201"/>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2001600" y="1936000"/>
              <a:ext cx="354450" cy="19200"/>
            </a:xfrm>
            <a:custGeom>
              <a:avLst/>
              <a:gdLst/>
              <a:ahLst/>
              <a:cxnLst/>
              <a:rect l="l" t="t" r="r" b="b"/>
              <a:pathLst>
                <a:path w="14178" h="768" extrusionOk="0">
                  <a:moveTo>
                    <a:pt x="301" y="0"/>
                  </a:moveTo>
                  <a:cubicBezTo>
                    <a:pt x="134" y="0"/>
                    <a:pt x="1" y="167"/>
                    <a:pt x="1" y="367"/>
                  </a:cubicBezTo>
                  <a:cubicBezTo>
                    <a:pt x="1" y="601"/>
                    <a:pt x="134" y="768"/>
                    <a:pt x="301" y="768"/>
                  </a:cubicBezTo>
                  <a:lnTo>
                    <a:pt x="13877" y="768"/>
                  </a:lnTo>
                  <a:cubicBezTo>
                    <a:pt x="14044" y="768"/>
                    <a:pt x="14177" y="601"/>
                    <a:pt x="14177" y="367"/>
                  </a:cubicBezTo>
                  <a:cubicBezTo>
                    <a:pt x="14177" y="167"/>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2001600" y="1987700"/>
              <a:ext cx="354450" cy="19200"/>
            </a:xfrm>
            <a:custGeom>
              <a:avLst/>
              <a:gdLst/>
              <a:ahLst/>
              <a:cxnLst/>
              <a:rect l="l" t="t" r="r" b="b"/>
              <a:pathLst>
                <a:path w="14178" h="768" extrusionOk="0">
                  <a:moveTo>
                    <a:pt x="301" y="0"/>
                  </a:moveTo>
                  <a:cubicBezTo>
                    <a:pt x="134" y="0"/>
                    <a:pt x="1" y="201"/>
                    <a:pt x="1" y="401"/>
                  </a:cubicBezTo>
                  <a:cubicBezTo>
                    <a:pt x="1" y="601"/>
                    <a:pt x="134" y="768"/>
                    <a:pt x="301" y="768"/>
                  </a:cubicBezTo>
                  <a:lnTo>
                    <a:pt x="13877" y="768"/>
                  </a:lnTo>
                  <a:cubicBezTo>
                    <a:pt x="14044" y="768"/>
                    <a:pt x="14177" y="601"/>
                    <a:pt x="14177" y="401"/>
                  </a:cubicBezTo>
                  <a:cubicBezTo>
                    <a:pt x="14177" y="201"/>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1864825" y="144565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2406050" y="207360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62996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042"/>
        <p:cNvGrpSpPr/>
        <p:nvPr/>
      </p:nvGrpSpPr>
      <p:grpSpPr>
        <a:xfrm>
          <a:off x="0" y="0"/>
          <a:ext cx="0" cy="0"/>
          <a:chOff x="0" y="0"/>
          <a:chExt cx="0" cy="0"/>
        </a:xfrm>
      </p:grpSpPr>
      <p:sp>
        <p:nvSpPr>
          <p:cNvPr id="1043" name="Google Shape;1043;p39"/>
          <p:cNvSpPr txBox="1">
            <a:spLocks noGrp="1"/>
          </p:cNvSpPr>
          <p:nvPr>
            <p:ph type="subTitle" idx="1"/>
          </p:nvPr>
        </p:nvSpPr>
        <p:spPr>
          <a:xfrm>
            <a:off x="2074053" y="1600382"/>
            <a:ext cx="5177564" cy="15716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User can see pop List </a:t>
            </a:r>
            <a:r>
              <a:rPr lang="en-US" dirty="0" err="1"/>
              <a:t>TransferBank</a:t>
            </a:r>
            <a:r>
              <a:rPr lang="en-US" dirty="0"/>
              <a:t> and user can choose bank to be </a:t>
            </a:r>
            <a:r>
              <a:rPr lang="en-US" dirty="0" err="1"/>
              <a:t>transferd</a:t>
            </a:r>
            <a:r>
              <a:rPr lang="en-US" dirty="0"/>
              <a:t> payment, and user can showing pop up selected bank and showing list payme</a:t>
            </a:r>
            <a:r>
              <a:rPr lang="en-US" dirty="0">
                <a:hlinkClick r:id="rId3">
                  <a:extLst>
                    <a:ext uri="{A12FA001-AC4F-418D-AE19-62706E023703}">
                      <ahyp:hlinkClr xmlns:ahyp="http://schemas.microsoft.com/office/drawing/2018/hyperlinkcolor" val="tx"/>
                    </a:ext>
                  </a:extLst>
                </a:hlinkClick>
              </a:rPr>
              <a:t>nt</a:t>
            </a:r>
            <a:r>
              <a:rPr lang="en-US" dirty="0"/>
              <a:t> method payment bank and then user can see list how to tra</a:t>
            </a:r>
            <a:r>
              <a:rPr lang="en-US" dirty="0">
                <a:hlinkClick r:id="rId3">
                  <a:extLst>
                    <a:ext uri="{A12FA001-AC4F-418D-AE19-62706E023703}">
                      <ahyp:hlinkClr xmlns:ahyp="http://schemas.microsoft.com/office/drawing/2018/hyperlinkcolor" val="tx"/>
                    </a:ext>
                  </a:extLst>
                </a:hlinkClick>
              </a:rPr>
              <a:t>ns</a:t>
            </a:r>
            <a:r>
              <a:rPr lang="en-US" dirty="0"/>
              <a:t>fer and see account number to be </a:t>
            </a:r>
            <a:r>
              <a:rPr lang="en-US" dirty="0" err="1"/>
              <a:t>transferd</a:t>
            </a:r>
            <a:r>
              <a:rPr lang="en-US" dirty="0"/>
              <a:t> a</a:t>
            </a:r>
            <a:r>
              <a:rPr lang="en-US" dirty="0">
                <a:hlinkClick r:id="rId3">
                  <a:extLst>
                    <a:ext uri="{A12FA001-AC4F-418D-AE19-62706E023703}">
                      <ahyp:hlinkClr xmlns:ahyp="http://schemas.microsoft.com/office/drawing/2018/hyperlinkcolor" val="tx"/>
                    </a:ext>
                  </a:extLst>
                </a:hlinkClick>
              </a:rPr>
              <a:t>nd</a:t>
            </a:r>
            <a:r>
              <a:rPr lang="en-US" dirty="0"/>
              <a:t> user can click please complement payment and showing pop up we’ve booked  your payment</a:t>
            </a:r>
            <a:br>
              <a:rPr lang="en-US" b="0" i="0" u="none" strike="noStrike" dirty="0">
                <a:solidFill>
                  <a:schemeClr val="tx1"/>
                </a:solidFill>
                <a:effectLst/>
                <a:latin typeface="Source Sans Pro" panose="020B0604020202020204" pitchFamily="34" charset="0"/>
                <a:hlinkClick r:id="rId3">
                  <a:extLst>
                    <a:ext uri="{A12FA001-AC4F-418D-AE19-62706E023703}">
                      <ahyp:hlinkClr xmlns:ahyp="http://schemas.microsoft.com/office/drawing/2018/hyperlinkcolor" val="tx"/>
                    </a:ext>
                  </a:extLst>
                </a:hlinkClick>
              </a:rPr>
            </a:br>
            <a:endParaRPr dirty="0">
              <a:solidFill>
                <a:schemeClr val="tx1"/>
              </a:solidFill>
            </a:endParaRPr>
          </a:p>
        </p:txBody>
      </p:sp>
      <p:sp>
        <p:nvSpPr>
          <p:cNvPr id="1044" name="Google Shape;1044;p39"/>
          <p:cNvSpPr txBox="1">
            <a:spLocks noGrp="1"/>
          </p:cNvSpPr>
          <p:nvPr>
            <p:ph type="title"/>
          </p:nvPr>
        </p:nvSpPr>
        <p:spPr>
          <a:xfrm>
            <a:off x="1903374" y="756203"/>
            <a:ext cx="5883264" cy="8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Payment </a:t>
            </a:r>
            <a:r>
              <a:rPr lang="en-US" sz="2400" dirty="0" err="1"/>
              <a:t>TransferBank</a:t>
            </a:r>
            <a:endParaRPr sz="2400" dirty="0"/>
          </a:p>
        </p:txBody>
      </p:sp>
      <p:grpSp>
        <p:nvGrpSpPr>
          <p:cNvPr id="1045" name="Google Shape;1045;p39"/>
          <p:cNvGrpSpPr/>
          <p:nvPr/>
        </p:nvGrpSpPr>
        <p:grpSpPr>
          <a:xfrm>
            <a:off x="2651606" y="4864898"/>
            <a:ext cx="3840799" cy="1251646"/>
            <a:chOff x="-2548612" y="3297971"/>
            <a:chExt cx="2416053" cy="1090569"/>
          </a:xfrm>
        </p:grpSpPr>
        <p:sp>
          <p:nvSpPr>
            <p:cNvPr id="1046" name="Google Shape;1046;p39"/>
            <p:cNvSpPr/>
            <p:nvPr/>
          </p:nvSpPr>
          <p:spPr>
            <a:xfrm>
              <a:off x="-2548612" y="3297971"/>
              <a:ext cx="2416053" cy="81082"/>
            </a:xfrm>
            <a:custGeom>
              <a:avLst/>
              <a:gdLst/>
              <a:ahLst/>
              <a:cxnLst/>
              <a:rect l="l" t="t" r="r" b="b"/>
              <a:pathLst>
                <a:path w="124107" h="4165" extrusionOk="0">
                  <a:moveTo>
                    <a:pt x="123985" y="973"/>
                  </a:moveTo>
                  <a:lnTo>
                    <a:pt x="123347" y="3587"/>
                  </a:lnTo>
                  <a:cubicBezTo>
                    <a:pt x="123255" y="3922"/>
                    <a:pt x="122952" y="4165"/>
                    <a:pt x="122587" y="4165"/>
                  </a:cubicBezTo>
                  <a:lnTo>
                    <a:pt x="1490" y="4165"/>
                  </a:lnTo>
                  <a:cubicBezTo>
                    <a:pt x="1126" y="4165"/>
                    <a:pt x="822" y="3922"/>
                    <a:pt x="730" y="3587"/>
                  </a:cubicBezTo>
                  <a:lnTo>
                    <a:pt x="92" y="973"/>
                  </a:lnTo>
                  <a:cubicBezTo>
                    <a:pt x="1" y="487"/>
                    <a:pt x="366" y="1"/>
                    <a:pt x="852" y="1"/>
                  </a:cubicBezTo>
                  <a:lnTo>
                    <a:pt x="123225" y="1"/>
                  </a:lnTo>
                  <a:cubicBezTo>
                    <a:pt x="123742" y="1"/>
                    <a:pt x="124107" y="487"/>
                    <a:pt x="123985" y="9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2497120" y="3379034"/>
              <a:ext cx="2250365" cy="1009507"/>
            </a:xfrm>
            <a:custGeom>
              <a:avLst/>
              <a:gdLst/>
              <a:ahLst/>
              <a:cxnLst/>
              <a:rect l="l" t="t" r="r" b="b"/>
              <a:pathLst>
                <a:path w="115596" h="51856" extrusionOk="0">
                  <a:moveTo>
                    <a:pt x="0" y="1"/>
                  </a:moveTo>
                  <a:lnTo>
                    <a:pt x="115595" y="1"/>
                  </a:lnTo>
                  <a:lnTo>
                    <a:pt x="115595" y="51856"/>
                  </a:lnTo>
                  <a:lnTo>
                    <a:pt x="0" y="518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2397116" y="3448864"/>
              <a:ext cx="2050940" cy="939677"/>
            </a:xfrm>
            <a:custGeom>
              <a:avLst/>
              <a:gdLst/>
              <a:ahLst/>
              <a:cxnLst/>
              <a:rect l="l" t="t" r="r" b="b"/>
              <a:pathLst>
                <a:path w="105352" h="48269" extrusionOk="0">
                  <a:moveTo>
                    <a:pt x="0" y="1"/>
                  </a:moveTo>
                  <a:lnTo>
                    <a:pt x="105352" y="1"/>
                  </a:lnTo>
                  <a:lnTo>
                    <a:pt x="105352" y="48269"/>
                  </a:lnTo>
                  <a:lnTo>
                    <a:pt x="0" y="482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9"/>
          <p:cNvGrpSpPr/>
          <p:nvPr/>
        </p:nvGrpSpPr>
        <p:grpSpPr>
          <a:xfrm>
            <a:off x="-45447" y="4097170"/>
            <a:ext cx="2169507" cy="3006218"/>
            <a:chOff x="1525" y="2797150"/>
            <a:chExt cx="1519050" cy="2104900"/>
          </a:xfrm>
        </p:grpSpPr>
        <p:sp>
          <p:nvSpPr>
            <p:cNvPr id="1050" name="Google Shape;1050;p39"/>
            <p:cNvSpPr/>
            <p:nvPr/>
          </p:nvSpPr>
          <p:spPr>
            <a:xfrm>
              <a:off x="1525" y="3373150"/>
              <a:ext cx="978000" cy="1528900"/>
            </a:xfrm>
            <a:custGeom>
              <a:avLst/>
              <a:gdLst/>
              <a:ahLst/>
              <a:cxnLst/>
              <a:rect l="l" t="t" r="r" b="b"/>
              <a:pathLst>
                <a:path w="39120" h="61156" extrusionOk="0">
                  <a:moveTo>
                    <a:pt x="0" y="0"/>
                  </a:moveTo>
                  <a:lnTo>
                    <a:pt x="39119" y="0"/>
                  </a:lnTo>
                  <a:lnTo>
                    <a:pt x="39119" y="61156"/>
                  </a:lnTo>
                  <a:lnTo>
                    <a:pt x="0" y="6115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62300" y="3573750"/>
              <a:ext cx="852625" cy="1328300"/>
            </a:xfrm>
            <a:custGeom>
              <a:avLst/>
              <a:gdLst/>
              <a:ahLst/>
              <a:cxnLst/>
              <a:rect l="l" t="t" r="r" b="b"/>
              <a:pathLst>
                <a:path w="34105" h="53132" extrusionOk="0">
                  <a:moveTo>
                    <a:pt x="1" y="1"/>
                  </a:moveTo>
                  <a:lnTo>
                    <a:pt x="34105" y="1"/>
                  </a:lnTo>
                  <a:lnTo>
                    <a:pt x="34105" y="53132"/>
                  </a:lnTo>
                  <a:lnTo>
                    <a:pt x="1" y="5313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979500" y="3324500"/>
              <a:ext cx="522075" cy="1577550"/>
            </a:xfrm>
            <a:custGeom>
              <a:avLst/>
              <a:gdLst/>
              <a:ahLst/>
              <a:cxnLst/>
              <a:rect l="l" t="t" r="r" b="b"/>
              <a:pathLst>
                <a:path w="20883" h="63102" extrusionOk="0">
                  <a:moveTo>
                    <a:pt x="0" y="1946"/>
                  </a:moveTo>
                  <a:lnTo>
                    <a:pt x="0" y="63102"/>
                  </a:lnTo>
                  <a:lnTo>
                    <a:pt x="20882" y="56020"/>
                  </a:lnTo>
                  <a:lnTo>
                    <a:pt x="20882" y="1"/>
                  </a:ln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979500" y="3324500"/>
              <a:ext cx="522075" cy="1577550"/>
            </a:xfrm>
            <a:custGeom>
              <a:avLst/>
              <a:gdLst/>
              <a:ahLst/>
              <a:cxnLst/>
              <a:rect l="l" t="t" r="r" b="b"/>
              <a:pathLst>
                <a:path w="20883" h="63102" extrusionOk="0">
                  <a:moveTo>
                    <a:pt x="20882" y="1"/>
                  </a:moveTo>
                  <a:lnTo>
                    <a:pt x="20882" y="56020"/>
                  </a:lnTo>
                  <a:lnTo>
                    <a:pt x="18390" y="56871"/>
                  </a:lnTo>
                  <a:lnTo>
                    <a:pt x="3709" y="61856"/>
                  </a:lnTo>
                  <a:lnTo>
                    <a:pt x="0" y="63102"/>
                  </a:lnTo>
                  <a:lnTo>
                    <a:pt x="0" y="194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1072200" y="3528925"/>
              <a:ext cx="367050" cy="1341975"/>
            </a:xfrm>
            <a:custGeom>
              <a:avLst/>
              <a:gdLst/>
              <a:ahLst/>
              <a:cxnLst/>
              <a:rect l="l" t="t" r="r" b="b"/>
              <a:pathLst>
                <a:path w="14682" h="53679" extrusionOk="0">
                  <a:moveTo>
                    <a:pt x="14682" y="0"/>
                  </a:moveTo>
                  <a:lnTo>
                    <a:pt x="14682" y="48694"/>
                  </a:lnTo>
                  <a:lnTo>
                    <a:pt x="1" y="53679"/>
                  </a:lnTo>
                  <a:lnTo>
                    <a:pt x="1" y="161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1525" y="3329825"/>
              <a:ext cx="1515250" cy="38775"/>
            </a:xfrm>
            <a:custGeom>
              <a:avLst/>
              <a:gdLst/>
              <a:ahLst/>
              <a:cxnLst/>
              <a:rect l="l" t="t" r="r" b="b"/>
              <a:pathLst>
                <a:path w="60610" h="1551" extrusionOk="0">
                  <a:moveTo>
                    <a:pt x="60609" y="1"/>
                  </a:moveTo>
                  <a:lnTo>
                    <a:pt x="60457" y="1"/>
                  </a:lnTo>
                  <a:lnTo>
                    <a:pt x="40062" y="1551"/>
                  </a:lnTo>
                  <a:lnTo>
                    <a:pt x="0" y="1551"/>
                  </a:lnTo>
                  <a:lnTo>
                    <a:pt x="0" y="1460"/>
                  </a:lnTo>
                  <a:lnTo>
                    <a:pt x="18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990900" y="3329075"/>
              <a:ext cx="529675" cy="144400"/>
            </a:xfrm>
            <a:custGeom>
              <a:avLst/>
              <a:gdLst/>
              <a:ahLst/>
              <a:cxnLst/>
              <a:rect l="l" t="t" r="r" b="b"/>
              <a:pathLst>
                <a:path w="21187" h="5776" extrusionOk="0">
                  <a:moveTo>
                    <a:pt x="21156" y="973"/>
                  </a:moveTo>
                  <a:lnTo>
                    <a:pt x="21064" y="3587"/>
                  </a:lnTo>
                  <a:cubicBezTo>
                    <a:pt x="21034" y="3952"/>
                    <a:pt x="20973" y="4195"/>
                    <a:pt x="20912" y="4195"/>
                  </a:cubicBezTo>
                  <a:lnTo>
                    <a:pt x="274" y="5775"/>
                  </a:lnTo>
                  <a:cubicBezTo>
                    <a:pt x="213" y="5775"/>
                    <a:pt x="152" y="5532"/>
                    <a:pt x="152" y="5198"/>
                  </a:cubicBezTo>
                  <a:lnTo>
                    <a:pt x="31" y="2584"/>
                  </a:lnTo>
                  <a:cubicBezTo>
                    <a:pt x="0" y="2097"/>
                    <a:pt x="61" y="1611"/>
                    <a:pt x="152" y="1611"/>
                  </a:cubicBezTo>
                  <a:lnTo>
                    <a:pt x="21034" y="31"/>
                  </a:lnTo>
                  <a:cubicBezTo>
                    <a:pt x="21125" y="0"/>
                    <a:pt x="21186" y="486"/>
                    <a:pt x="21156" y="97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1525" y="3368575"/>
              <a:ext cx="1023600" cy="104125"/>
            </a:xfrm>
            <a:custGeom>
              <a:avLst/>
              <a:gdLst/>
              <a:ahLst/>
              <a:cxnLst/>
              <a:rect l="l" t="t" r="r" b="b"/>
              <a:pathLst>
                <a:path w="40944" h="4165" extrusionOk="0">
                  <a:moveTo>
                    <a:pt x="40821" y="943"/>
                  </a:moveTo>
                  <a:lnTo>
                    <a:pt x="40183" y="3557"/>
                  </a:lnTo>
                  <a:cubicBezTo>
                    <a:pt x="40092" y="3922"/>
                    <a:pt x="39788" y="4165"/>
                    <a:pt x="39423" y="4165"/>
                  </a:cubicBezTo>
                  <a:lnTo>
                    <a:pt x="0" y="4165"/>
                  </a:lnTo>
                  <a:lnTo>
                    <a:pt x="0" y="1"/>
                  </a:lnTo>
                  <a:lnTo>
                    <a:pt x="40062" y="1"/>
                  </a:lnTo>
                  <a:cubicBezTo>
                    <a:pt x="40548" y="1"/>
                    <a:pt x="40943" y="457"/>
                    <a:pt x="40821" y="94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266725" y="2797150"/>
              <a:ext cx="851100" cy="493175"/>
            </a:xfrm>
            <a:custGeom>
              <a:avLst/>
              <a:gdLst/>
              <a:ahLst/>
              <a:cxnLst/>
              <a:rect l="l" t="t" r="r" b="b"/>
              <a:pathLst>
                <a:path w="34044" h="19727" extrusionOk="0">
                  <a:moveTo>
                    <a:pt x="33648" y="19727"/>
                  </a:moveTo>
                  <a:lnTo>
                    <a:pt x="4225" y="19727"/>
                  </a:lnTo>
                  <a:cubicBezTo>
                    <a:pt x="4043" y="19727"/>
                    <a:pt x="3921" y="19605"/>
                    <a:pt x="3860" y="19423"/>
                  </a:cubicBezTo>
                  <a:lnTo>
                    <a:pt x="61" y="426"/>
                  </a:lnTo>
                  <a:cubicBezTo>
                    <a:pt x="0" y="213"/>
                    <a:pt x="182" y="0"/>
                    <a:pt x="395" y="0"/>
                  </a:cubicBezTo>
                  <a:lnTo>
                    <a:pt x="29818" y="0"/>
                  </a:lnTo>
                  <a:cubicBezTo>
                    <a:pt x="29970" y="0"/>
                    <a:pt x="30122" y="122"/>
                    <a:pt x="30153" y="274"/>
                  </a:cubicBezTo>
                  <a:lnTo>
                    <a:pt x="33982" y="19271"/>
                  </a:lnTo>
                  <a:cubicBezTo>
                    <a:pt x="34043" y="19514"/>
                    <a:pt x="33861" y="19727"/>
                    <a:pt x="33648" y="197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294075" y="2822975"/>
              <a:ext cx="796400" cy="440775"/>
            </a:xfrm>
            <a:custGeom>
              <a:avLst/>
              <a:gdLst/>
              <a:ahLst/>
              <a:cxnLst/>
              <a:rect l="l" t="t" r="r" b="b"/>
              <a:pathLst>
                <a:path w="31856" h="17631" extrusionOk="0">
                  <a:moveTo>
                    <a:pt x="31855" y="17630"/>
                  </a:moveTo>
                  <a:lnTo>
                    <a:pt x="3709" y="17630"/>
                  </a:lnTo>
                  <a:lnTo>
                    <a:pt x="0" y="1"/>
                  </a:lnTo>
                  <a:lnTo>
                    <a:pt x="28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314600" y="2834375"/>
              <a:ext cx="756100" cy="418725"/>
            </a:xfrm>
            <a:custGeom>
              <a:avLst/>
              <a:gdLst/>
              <a:ahLst/>
              <a:cxnLst/>
              <a:rect l="l" t="t" r="r" b="b"/>
              <a:pathLst>
                <a:path w="30244" h="16749" extrusionOk="0">
                  <a:moveTo>
                    <a:pt x="30244" y="16749"/>
                  </a:moveTo>
                  <a:lnTo>
                    <a:pt x="3526" y="16749"/>
                  </a:lnTo>
                  <a:lnTo>
                    <a:pt x="0" y="1"/>
                  </a:lnTo>
                  <a:lnTo>
                    <a:pt x="2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425525" y="3290300"/>
              <a:ext cx="679375" cy="43350"/>
            </a:xfrm>
            <a:custGeom>
              <a:avLst/>
              <a:gdLst/>
              <a:ahLst/>
              <a:cxnLst/>
              <a:rect l="l" t="t" r="r" b="b"/>
              <a:pathLst>
                <a:path w="27175" h="1734" extrusionOk="0">
                  <a:moveTo>
                    <a:pt x="1" y="1"/>
                  </a:moveTo>
                  <a:lnTo>
                    <a:pt x="27175" y="1"/>
                  </a:lnTo>
                  <a:lnTo>
                    <a:pt x="2717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1104875" y="3290300"/>
              <a:ext cx="354125" cy="43350"/>
            </a:xfrm>
            <a:custGeom>
              <a:avLst/>
              <a:gdLst/>
              <a:ahLst/>
              <a:cxnLst/>
              <a:rect l="l" t="t" r="r" b="b"/>
              <a:pathLst>
                <a:path w="14165" h="1734" extrusionOk="0">
                  <a:moveTo>
                    <a:pt x="1" y="1"/>
                  </a:moveTo>
                  <a:lnTo>
                    <a:pt x="14165" y="1"/>
                  </a:lnTo>
                  <a:lnTo>
                    <a:pt x="1416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845000" y="2873900"/>
              <a:ext cx="199875" cy="338925"/>
            </a:xfrm>
            <a:custGeom>
              <a:avLst/>
              <a:gdLst/>
              <a:ahLst/>
              <a:cxnLst/>
              <a:rect l="l" t="t" r="r" b="b"/>
              <a:pathLst>
                <a:path w="7995" h="13557" extrusionOk="0">
                  <a:moveTo>
                    <a:pt x="0" y="0"/>
                  </a:moveTo>
                  <a:lnTo>
                    <a:pt x="3101" y="13557"/>
                  </a:lnTo>
                  <a:lnTo>
                    <a:pt x="7994" y="13557"/>
                  </a:lnTo>
                  <a:lnTo>
                    <a:pt x="48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919475" y="3124650"/>
              <a:ext cx="51675" cy="88175"/>
            </a:xfrm>
            <a:custGeom>
              <a:avLst/>
              <a:gdLst/>
              <a:ahLst/>
              <a:cxnLst/>
              <a:rect l="l" t="t" r="r" b="b"/>
              <a:pathLst>
                <a:path w="2067" h="3527" extrusionOk="0">
                  <a:moveTo>
                    <a:pt x="2067" y="3527"/>
                  </a:moveTo>
                  <a:lnTo>
                    <a:pt x="790" y="3527"/>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929350" y="2930875"/>
              <a:ext cx="91200" cy="281950"/>
            </a:xfrm>
            <a:custGeom>
              <a:avLst/>
              <a:gdLst/>
              <a:ahLst/>
              <a:cxnLst/>
              <a:rect l="l" t="t" r="r" b="b"/>
              <a:pathLst>
                <a:path w="3648" h="11278" extrusionOk="0">
                  <a:moveTo>
                    <a:pt x="3648" y="11278"/>
                  </a:moveTo>
                  <a:lnTo>
                    <a:pt x="2401" y="11278"/>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653500" y="2887575"/>
              <a:ext cx="84375" cy="25"/>
            </a:xfrm>
            <a:custGeom>
              <a:avLst/>
              <a:gdLst/>
              <a:ahLst/>
              <a:cxnLst/>
              <a:rect l="l" t="t" r="r" b="b"/>
              <a:pathLst>
                <a:path w="3375" h="1" fill="none" extrusionOk="0">
                  <a:moveTo>
                    <a:pt x="1"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655775" y="28982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658050" y="290885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660350" y="2920250"/>
              <a:ext cx="84350" cy="25"/>
            </a:xfrm>
            <a:custGeom>
              <a:avLst/>
              <a:gdLst/>
              <a:ahLst/>
              <a:cxnLst/>
              <a:rect l="l" t="t" r="r" b="b"/>
              <a:pathLst>
                <a:path w="3374"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662625" y="29308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655025" y="3176325"/>
              <a:ext cx="84375" cy="25"/>
            </a:xfrm>
            <a:custGeom>
              <a:avLst/>
              <a:gdLst/>
              <a:ahLst/>
              <a:cxnLst/>
              <a:rect l="l" t="t" r="r" b="b"/>
              <a:pathLst>
                <a:path w="3375"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657300" y="3186975"/>
              <a:ext cx="84375" cy="25"/>
            </a:xfrm>
            <a:custGeom>
              <a:avLst/>
              <a:gdLst/>
              <a:ahLst/>
              <a:cxnLst/>
              <a:rect l="l" t="t" r="r" b="b"/>
              <a:pathLst>
                <a:path w="3375" h="1" fill="none" extrusionOk="0">
                  <a:moveTo>
                    <a:pt x="0" y="0"/>
                  </a:moveTo>
                  <a:lnTo>
                    <a:pt x="3374"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659575" y="3197600"/>
              <a:ext cx="84375" cy="25"/>
            </a:xfrm>
            <a:custGeom>
              <a:avLst/>
              <a:gdLst/>
              <a:ahLst/>
              <a:cxnLst/>
              <a:rect l="l" t="t" r="r" b="b"/>
              <a:pathLst>
                <a:path w="3375" h="1" fill="none" extrusionOk="0">
                  <a:moveTo>
                    <a:pt x="1" y="1"/>
                  </a:moveTo>
                  <a:lnTo>
                    <a:pt x="3375"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661850" y="3208250"/>
              <a:ext cx="84375" cy="25"/>
            </a:xfrm>
            <a:custGeom>
              <a:avLst/>
              <a:gdLst/>
              <a:ahLst/>
              <a:cxnLst/>
              <a:rect l="l" t="t" r="r" b="b"/>
              <a:pathLst>
                <a:path w="3375" h="1" fill="none" extrusionOk="0">
                  <a:moveTo>
                    <a:pt x="1" y="0"/>
                  </a:moveTo>
                  <a:lnTo>
                    <a:pt x="3375"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664150" y="3218875"/>
              <a:ext cx="84350" cy="25"/>
            </a:xfrm>
            <a:custGeom>
              <a:avLst/>
              <a:gdLst/>
              <a:ahLst/>
              <a:cxnLst/>
              <a:rect l="l" t="t" r="r" b="b"/>
              <a:pathLst>
                <a:path w="3374"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455175" y="29088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457450" y="29194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459725" y="293012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462000" y="2940775"/>
              <a:ext cx="83625" cy="25"/>
            </a:xfrm>
            <a:custGeom>
              <a:avLst/>
              <a:gdLst/>
              <a:ahLst/>
              <a:cxnLst/>
              <a:rect l="l" t="t" r="r" b="b"/>
              <a:pathLst>
                <a:path w="3345" h="1" fill="none" extrusionOk="0">
                  <a:moveTo>
                    <a:pt x="1"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464275" y="2951400"/>
              <a:ext cx="83625" cy="25"/>
            </a:xfrm>
            <a:custGeom>
              <a:avLst/>
              <a:gdLst/>
              <a:ahLst/>
              <a:cxnLst/>
              <a:rect l="l" t="t" r="r" b="b"/>
              <a:pathLst>
                <a:path w="3345" h="1" fill="none" extrusionOk="0">
                  <a:moveTo>
                    <a:pt x="1" y="1"/>
                  </a:moveTo>
                  <a:lnTo>
                    <a:pt x="334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752275" y="302360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754575" y="3034225"/>
              <a:ext cx="83600" cy="25"/>
            </a:xfrm>
            <a:custGeom>
              <a:avLst/>
              <a:gdLst/>
              <a:ahLst/>
              <a:cxnLst/>
              <a:rect l="l" t="t" r="r" b="b"/>
              <a:pathLst>
                <a:path w="3344" h="1" fill="none" extrusionOk="0">
                  <a:moveTo>
                    <a:pt x="0" y="1"/>
                  </a:moveTo>
                  <a:lnTo>
                    <a:pt x="334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756850" y="3044875"/>
              <a:ext cx="83600" cy="25"/>
            </a:xfrm>
            <a:custGeom>
              <a:avLst/>
              <a:gdLst/>
              <a:ahLst/>
              <a:cxnLst/>
              <a:rect l="l" t="t" r="r" b="b"/>
              <a:pathLst>
                <a:path w="3344" h="1" fill="none" extrusionOk="0">
                  <a:moveTo>
                    <a:pt x="0"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758375" y="3055500"/>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760650"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388300" y="302360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390575" y="3034225"/>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392850" y="304487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395125" y="30555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397425"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599550" y="2876175"/>
              <a:ext cx="138325" cy="58525"/>
            </a:xfrm>
            <a:custGeom>
              <a:avLst/>
              <a:gdLst/>
              <a:ahLst/>
              <a:cxnLst/>
              <a:rect l="l" t="t" r="r" b="b"/>
              <a:pathLst>
                <a:path w="5533" h="2341" fill="none" extrusionOk="0">
                  <a:moveTo>
                    <a:pt x="0" y="2341"/>
                  </a:moveTo>
                  <a:lnTo>
                    <a:pt x="1915" y="0"/>
                  </a:lnTo>
                  <a:lnTo>
                    <a:pt x="5532"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709725" y="3050175"/>
              <a:ext cx="140600" cy="33475"/>
            </a:xfrm>
            <a:custGeom>
              <a:avLst/>
              <a:gdLst/>
              <a:ahLst/>
              <a:cxnLst/>
              <a:rect l="l" t="t" r="r" b="b"/>
              <a:pathLst>
                <a:path w="5624" h="1339" fill="none" extrusionOk="0">
                  <a:moveTo>
                    <a:pt x="1" y="1"/>
                  </a:moveTo>
                  <a:lnTo>
                    <a:pt x="2098" y="1338"/>
                  </a:lnTo>
                  <a:lnTo>
                    <a:pt x="5624" y="1338"/>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716575" y="3124650"/>
              <a:ext cx="146675" cy="38025"/>
            </a:xfrm>
            <a:custGeom>
              <a:avLst/>
              <a:gdLst/>
              <a:ahLst/>
              <a:cxnLst/>
              <a:rect l="l" t="t" r="r" b="b"/>
              <a:pathLst>
                <a:path w="5867" h="1521" fill="none" extrusionOk="0">
                  <a:moveTo>
                    <a:pt x="0" y="1"/>
                  </a:moveTo>
                  <a:lnTo>
                    <a:pt x="2219" y="1521"/>
                  </a:lnTo>
                  <a:lnTo>
                    <a:pt x="5867" y="152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639050" y="3160375"/>
              <a:ext cx="112500" cy="75250"/>
            </a:xfrm>
            <a:custGeom>
              <a:avLst/>
              <a:gdLst/>
              <a:ahLst/>
              <a:cxnLst/>
              <a:rect l="l" t="t" r="r" b="b"/>
              <a:pathLst>
                <a:path w="4500" h="3010" fill="none" extrusionOk="0">
                  <a:moveTo>
                    <a:pt x="1" y="0"/>
                  </a:moveTo>
                  <a:lnTo>
                    <a:pt x="609" y="3010"/>
                  </a:lnTo>
                  <a:lnTo>
                    <a:pt x="4500" y="301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470375" y="2891375"/>
              <a:ext cx="96525" cy="36500"/>
            </a:xfrm>
            <a:custGeom>
              <a:avLst/>
              <a:gdLst/>
              <a:ahLst/>
              <a:cxnLst/>
              <a:rect l="l" t="t" r="r" b="b"/>
              <a:pathLst>
                <a:path w="3861" h="1460" fill="none" extrusionOk="0">
                  <a:moveTo>
                    <a:pt x="3860" y="1459"/>
                  </a:moveTo>
                  <a:lnTo>
                    <a:pt x="3556" y="0"/>
                  </a:lnTo>
                  <a:lnTo>
                    <a:pt x="0"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400450" y="3036500"/>
              <a:ext cx="116300" cy="44100"/>
            </a:xfrm>
            <a:custGeom>
              <a:avLst/>
              <a:gdLst/>
              <a:ahLst/>
              <a:cxnLst/>
              <a:rect l="l" t="t" r="r" b="b"/>
              <a:pathLst>
                <a:path w="4652" h="1764" fill="none" extrusionOk="0">
                  <a:moveTo>
                    <a:pt x="1" y="1764"/>
                  </a:moveTo>
                  <a:lnTo>
                    <a:pt x="3466" y="1764"/>
                  </a:lnTo>
                  <a:lnTo>
                    <a:pt x="4651"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572950" y="2940775"/>
              <a:ext cx="20550" cy="31175"/>
            </a:xfrm>
            <a:custGeom>
              <a:avLst/>
              <a:gdLst/>
              <a:ahLst/>
              <a:cxnLst/>
              <a:rect l="l" t="t" r="r" b="b"/>
              <a:pathLst>
                <a:path w="822" h="1247" fill="none" extrusionOk="0">
                  <a:moveTo>
                    <a:pt x="791" y="365"/>
                  </a:moveTo>
                  <a:cubicBezTo>
                    <a:pt x="821" y="517"/>
                    <a:pt x="760" y="638"/>
                    <a:pt x="669" y="699"/>
                  </a:cubicBezTo>
                  <a:lnTo>
                    <a:pt x="760" y="1246"/>
                  </a:lnTo>
                  <a:cubicBezTo>
                    <a:pt x="730" y="1246"/>
                    <a:pt x="669" y="1216"/>
                    <a:pt x="608" y="1216"/>
                  </a:cubicBezTo>
                  <a:cubicBezTo>
                    <a:pt x="548" y="1216"/>
                    <a:pt x="487" y="1246"/>
                    <a:pt x="426" y="1246"/>
                  </a:cubicBezTo>
                  <a:lnTo>
                    <a:pt x="305" y="699"/>
                  </a:lnTo>
                  <a:cubicBezTo>
                    <a:pt x="183" y="638"/>
                    <a:pt x="61" y="517"/>
                    <a:pt x="31" y="365"/>
                  </a:cubicBezTo>
                  <a:cubicBezTo>
                    <a:pt x="1" y="152"/>
                    <a:pt x="122" y="0"/>
                    <a:pt x="335" y="0"/>
                  </a:cubicBezTo>
                  <a:cubicBezTo>
                    <a:pt x="548" y="0"/>
                    <a:pt x="760" y="152"/>
                    <a:pt x="791" y="36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563075" y="3018275"/>
              <a:ext cx="69925" cy="25"/>
            </a:xfrm>
            <a:custGeom>
              <a:avLst/>
              <a:gdLst/>
              <a:ahLst/>
              <a:cxnLst/>
              <a:rect l="l" t="t" r="r" b="b"/>
              <a:pathLst>
                <a:path w="2797" h="1" fill="none" extrusionOk="0">
                  <a:moveTo>
                    <a:pt x="0" y="0"/>
                  </a:moveTo>
                  <a:lnTo>
                    <a:pt x="2797" y="0"/>
                  </a:lnTo>
                  <a:cubicBezTo>
                    <a:pt x="2797" y="0"/>
                    <a:pt x="2797" y="0"/>
                    <a:pt x="2797" y="0"/>
                  </a:cubicBezTo>
                  <a:lnTo>
                    <a:pt x="31" y="0"/>
                  </a:lnTo>
                  <a:cubicBezTo>
                    <a:pt x="31" y="0"/>
                    <a:pt x="3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556225" y="2971150"/>
              <a:ext cx="76025" cy="35750"/>
            </a:xfrm>
            <a:custGeom>
              <a:avLst/>
              <a:gdLst/>
              <a:ahLst/>
              <a:cxnLst/>
              <a:rect l="l" t="t" r="r" b="b"/>
              <a:pathLst>
                <a:path w="3041" h="1430" fill="none" extrusionOk="0">
                  <a:moveTo>
                    <a:pt x="1429" y="31"/>
                  </a:moveTo>
                  <a:cubicBezTo>
                    <a:pt x="1399" y="31"/>
                    <a:pt x="1338" y="1"/>
                    <a:pt x="1277" y="1"/>
                  </a:cubicBezTo>
                  <a:cubicBezTo>
                    <a:pt x="1217" y="1"/>
                    <a:pt x="1156" y="31"/>
                    <a:pt x="1095" y="31"/>
                  </a:cubicBezTo>
                  <a:cubicBezTo>
                    <a:pt x="426" y="122"/>
                    <a:pt x="1" y="730"/>
                    <a:pt x="122" y="1429"/>
                  </a:cubicBezTo>
                  <a:lnTo>
                    <a:pt x="3040" y="1429"/>
                  </a:lnTo>
                  <a:cubicBezTo>
                    <a:pt x="2858" y="700"/>
                    <a:pt x="2189" y="92"/>
                    <a:pt x="1429" y="31"/>
                  </a:cubicBezTo>
                  <a:close/>
                  <a:moveTo>
                    <a:pt x="974" y="1095"/>
                  </a:moveTo>
                  <a:cubicBezTo>
                    <a:pt x="791" y="1095"/>
                    <a:pt x="609" y="943"/>
                    <a:pt x="548" y="761"/>
                  </a:cubicBezTo>
                  <a:cubicBezTo>
                    <a:pt x="518" y="578"/>
                    <a:pt x="639" y="426"/>
                    <a:pt x="822" y="426"/>
                  </a:cubicBezTo>
                  <a:cubicBezTo>
                    <a:pt x="1004" y="426"/>
                    <a:pt x="1186" y="578"/>
                    <a:pt x="1247" y="761"/>
                  </a:cubicBezTo>
                  <a:cubicBezTo>
                    <a:pt x="1277" y="943"/>
                    <a:pt x="1156" y="1095"/>
                    <a:pt x="974" y="1095"/>
                  </a:cubicBezTo>
                  <a:close/>
                  <a:moveTo>
                    <a:pt x="2098" y="1095"/>
                  </a:moveTo>
                  <a:cubicBezTo>
                    <a:pt x="1916" y="1095"/>
                    <a:pt x="1733" y="943"/>
                    <a:pt x="1703" y="761"/>
                  </a:cubicBezTo>
                  <a:cubicBezTo>
                    <a:pt x="1642" y="578"/>
                    <a:pt x="1764" y="426"/>
                    <a:pt x="1946" y="426"/>
                  </a:cubicBezTo>
                  <a:cubicBezTo>
                    <a:pt x="2159" y="426"/>
                    <a:pt x="2341" y="578"/>
                    <a:pt x="2372" y="761"/>
                  </a:cubicBezTo>
                  <a:cubicBezTo>
                    <a:pt x="2402" y="943"/>
                    <a:pt x="2281" y="1095"/>
                    <a:pt x="2098" y="109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524325" y="3018275"/>
              <a:ext cx="171000" cy="89700"/>
            </a:xfrm>
            <a:custGeom>
              <a:avLst/>
              <a:gdLst/>
              <a:ahLst/>
              <a:cxnLst/>
              <a:rect l="l" t="t" r="r" b="b"/>
              <a:pathLst>
                <a:path w="6840" h="3588" fill="none" extrusionOk="0">
                  <a:moveTo>
                    <a:pt x="6079" y="0"/>
                  </a:moveTo>
                  <a:lnTo>
                    <a:pt x="6839" y="3587"/>
                  </a:lnTo>
                  <a:lnTo>
                    <a:pt x="730" y="3587"/>
                  </a:lnTo>
                  <a:lnTo>
                    <a:pt x="0" y="0"/>
                  </a:ln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541025" y="3006875"/>
              <a:ext cx="115550" cy="11425"/>
            </a:xfrm>
            <a:custGeom>
              <a:avLst/>
              <a:gdLst/>
              <a:ahLst/>
              <a:cxnLst/>
              <a:rect l="l" t="t" r="r" b="b"/>
              <a:pathLst>
                <a:path w="4622" h="457" fill="none" extrusionOk="0">
                  <a:moveTo>
                    <a:pt x="4591" y="244"/>
                  </a:moveTo>
                  <a:cubicBezTo>
                    <a:pt x="4621" y="335"/>
                    <a:pt x="4560" y="396"/>
                    <a:pt x="4500" y="456"/>
                  </a:cubicBezTo>
                  <a:lnTo>
                    <a:pt x="183" y="456"/>
                  </a:lnTo>
                  <a:cubicBezTo>
                    <a:pt x="183" y="426"/>
                    <a:pt x="153" y="426"/>
                    <a:pt x="123" y="396"/>
                  </a:cubicBezTo>
                  <a:cubicBezTo>
                    <a:pt x="62" y="365"/>
                    <a:pt x="31" y="304"/>
                    <a:pt x="31" y="244"/>
                  </a:cubicBezTo>
                  <a:cubicBezTo>
                    <a:pt x="1" y="122"/>
                    <a:pt x="92" y="0"/>
                    <a:pt x="214" y="0"/>
                  </a:cubicBezTo>
                  <a:lnTo>
                    <a:pt x="4317" y="0"/>
                  </a:lnTo>
                  <a:cubicBezTo>
                    <a:pt x="4378" y="0"/>
                    <a:pt x="4439" y="31"/>
                    <a:pt x="4500" y="92"/>
                  </a:cubicBezTo>
                  <a:cubicBezTo>
                    <a:pt x="4530" y="122"/>
                    <a:pt x="4560" y="183"/>
                    <a:pt x="4591" y="244"/>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545600" y="3018275"/>
              <a:ext cx="107925" cy="25"/>
            </a:xfrm>
            <a:custGeom>
              <a:avLst/>
              <a:gdLst/>
              <a:ahLst/>
              <a:cxnLst/>
              <a:rect l="l" t="t" r="r" b="b"/>
              <a:pathLst>
                <a:path w="4317" h="1" fill="none" extrusionOk="0">
                  <a:moveTo>
                    <a:pt x="4317" y="0"/>
                  </a:moveTo>
                  <a:cubicBezTo>
                    <a:pt x="4286" y="0"/>
                    <a:pt x="4256" y="0"/>
                    <a:pt x="4225" y="0"/>
                  </a:cubicBezTo>
                  <a:lnTo>
                    <a:pt x="122" y="0"/>
                  </a:lnTo>
                  <a:cubicBezTo>
                    <a:pt x="92" y="0"/>
                    <a:pt x="6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39"/>
          <p:cNvGrpSpPr/>
          <p:nvPr/>
        </p:nvGrpSpPr>
        <p:grpSpPr>
          <a:xfrm>
            <a:off x="7362578" y="5014818"/>
            <a:ext cx="1475329" cy="818525"/>
            <a:chOff x="7362578" y="5014818"/>
            <a:chExt cx="1475329" cy="818525"/>
          </a:xfrm>
        </p:grpSpPr>
        <p:sp>
          <p:nvSpPr>
            <p:cNvPr id="1108" name="Google Shape;1108;p39"/>
            <p:cNvSpPr/>
            <p:nvPr/>
          </p:nvSpPr>
          <p:spPr>
            <a:xfrm>
              <a:off x="7367233" y="5123629"/>
              <a:ext cx="1469115" cy="709714"/>
            </a:xfrm>
            <a:custGeom>
              <a:avLst/>
              <a:gdLst/>
              <a:ahLst/>
              <a:cxnLst/>
              <a:rect l="l" t="t" r="r" b="b"/>
              <a:pathLst>
                <a:path w="57449" h="27753" extrusionOk="0">
                  <a:moveTo>
                    <a:pt x="57449" y="1"/>
                  </a:moveTo>
                  <a:lnTo>
                    <a:pt x="54713" y="26840"/>
                  </a:lnTo>
                  <a:cubicBezTo>
                    <a:pt x="54652" y="27357"/>
                    <a:pt x="54105" y="27752"/>
                    <a:pt x="53406" y="27752"/>
                  </a:cubicBezTo>
                  <a:lnTo>
                    <a:pt x="4013" y="27752"/>
                  </a:lnTo>
                  <a:cubicBezTo>
                    <a:pt x="3344" y="27752"/>
                    <a:pt x="2797" y="27357"/>
                    <a:pt x="2736" y="26840"/>
                  </a:cubicBezTo>
                  <a:lnTo>
                    <a:pt x="1" y="31"/>
                  </a:lnTo>
                  <a:cubicBezTo>
                    <a:pt x="214" y="396"/>
                    <a:pt x="761" y="670"/>
                    <a:pt x="1429" y="670"/>
                  </a:cubicBezTo>
                  <a:lnTo>
                    <a:pt x="55898" y="670"/>
                  </a:lnTo>
                  <a:cubicBezTo>
                    <a:pt x="56567" y="670"/>
                    <a:pt x="57084" y="396"/>
                    <a:pt x="57327" y="1"/>
                  </a:cubicBezTo>
                  <a:lnTo>
                    <a:pt x="57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7460521" y="5189708"/>
              <a:ext cx="1293431" cy="592310"/>
            </a:xfrm>
            <a:custGeom>
              <a:avLst/>
              <a:gdLst/>
              <a:ahLst/>
              <a:cxnLst/>
              <a:rect l="l" t="t" r="r" b="b"/>
              <a:pathLst>
                <a:path w="50579" h="23162" extrusionOk="0">
                  <a:moveTo>
                    <a:pt x="50427" y="1672"/>
                  </a:moveTo>
                  <a:lnTo>
                    <a:pt x="47387" y="21703"/>
                  </a:lnTo>
                  <a:cubicBezTo>
                    <a:pt x="47296" y="22524"/>
                    <a:pt x="46384" y="23162"/>
                    <a:pt x="45290" y="23162"/>
                  </a:cubicBezTo>
                  <a:lnTo>
                    <a:pt x="4864" y="23162"/>
                  </a:lnTo>
                  <a:cubicBezTo>
                    <a:pt x="3769" y="23162"/>
                    <a:pt x="2857" y="22524"/>
                    <a:pt x="2766" y="21703"/>
                  </a:cubicBezTo>
                  <a:cubicBezTo>
                    <a:pt x="2766" y="21703"/>
                    <a:pt x="487" y="6931"/>
                    <a:pt x="91" y="2007"/>
                  </a:cubicBezTo>
                  <a:cubicBezTo>
                    <a:pt x="0" y="1156"/>
                    <a:pt x="882" y="426"/>
                    <a:pt x="2006" y="426"/>
                  </a:cubicBezTo>
                  <a:cubicBezTo>
                    <a:pt x="2523" y="426"/>
                    <a:pt x="3131" y="426"/>
                    <a:pt x="3800" y="426"/>
                  </a:cubicBezTo>
                  <a:cubicBezTo>
                    <a:pt x="13040" y="335"/>
                    <a:pt x="37083" y="122"/>
                    <a:pt x="46688" y="31"/>
                  </a:cubicBezTo>
                  <a:cubicBezTo>
                    <a:pt x="47357" y="31"/>
                    <a:pt x="47965" y="31"/>
                    <a:pt x="48481" y="1"/>
                  </a:cubicBezTo>
                  <a:cubicBezTo>
                    <a:pt x="49667" y="1"/>
                    <a:pt x="50579" y="791"/>
                    <a:pt x="50427" y="1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7557671" y="5190475"/>
              <a:ext cx="1096805" cy="441535"/>
            </a:xfrm>
            <a:custGeom>
              <a:avLst/>
              <a:gdLst/>
              <a:ahLst/>
              <a:cxnLst/>
              <a:rect l="l" t="t" r="r" b="b"/>
              <a:pathLst>
                <a:path w="42890" h="17266" extrusionOk="0">
                  <a:moveTo>
                    <a:pt x="42889" y="1"/>
                  </a:moveTo>
                  <a:lnTo>
                    <a:pt x="40427" y="15989"/>
                  </a:lnTo>
                  <a:cubicBezTo>
                    <a:pt x="40336" y="16718"/>
                    <a:pt x="39576" y="17266"/>
                    <a:pt x="38634" y="17266"/>
                  </a:cubicBezTo>
                  <a:lnTo>
                    <a:pt x="3983" y="17266"/>
                  </a:lnTo>
                  <a:cubicBezTo>
                    <a:pt x="3040" y="17266"/>
                    <a:pt x="2250" y="16718"/>
                    <a:pt x="2189" y="15989"/>
                  </a:cubicBezTo>
                  <a:cubicBezTo>
                    <a:pt x="2189" y="15989"/>
                    <a:pt x="548" y="5411"/>
                    <a:pt x="1" y="396"/>
                  </a:cubicBezTo>
                  <a:cubicBezTo>
                    <a:pt x="9241" y="305"/>
                    <a:pt x="33284" y="92"/>
                    <a:pt x="42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61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58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7410757" y="5024919"/>
              <a:ext cx="1357976" cy="93314"/>
            </a:xfrm>
            <a:custGeom>
              <a:avLst/>
              <a:gdLst/>
              <a:ahLst/>
              <a:cxnLst/>
              <a:rect l="l" t="t" r="r" b="b"/>
              <a:pathLst>
                <a:path w="53103" h="3649" extrusionOk="0">
                  <a:moveTo>
                    <a:pt x="52920" y="3040"/>
                  </a:moveTo>
                  <a:cubicBezTo>
                    <a:pt x="52707" y="3405"/>
                    <a:pt x="52221" y="3648"/>
                    <a:pt x="51613" y="3648"/>
                  </a:cubicBezTo>
                  <a:lnTo>
                    <a:pt x="1490" y="3648"/>
                  </a:lnTo>
                  <a:cubicBezTo>
                    <a:pt x="882" y="3648"/>
                    <a:pt x="396" y="3405"/>
                    <a:pt x="153" y="3071"/>
                  </a:cubicBezTo>
                  <a:cubicBezTo>
                    <a:pt x="1" y="2797"/>
                    <a:pt x="1" y="2493"/>
                    <a:pt x="214" y="2220"/>
                  </a:cubicBezTo>
                  <a:lnTo>
                    <a:pt x="1612" y="426"/>
                  </a:lnTo>
                  <a:cubicBezTo>
                    <a:pt x="1794" y="153"/>
                    <a:pt x="2159" y="1"/>
                    <a:pt x="2585" y="1"/>
                  </a:cubicBezTo>
                  <a:lnTo>
                    <a:pt x="50519" y="1"/>
                  </a:lnTo>
                  <a:cubicBezTo>
                    <a:pt x="50914" y="1"/>
                    <a:pt x="51278" y="153"/>
                    <a:pt x="51491" y="426"/>
                  </a:cubicBezTo>
                  <a:lnTo>
                    <a:pt x="52889" y="2220"/>
                  </a:lnTo>
                  <a:cubicBezTo>
                    <a:pt x="53102" y="2493"/>
                    <a:pt x="53102" y="2797"/>
                    <a:pt x="52920" y="30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9"/>
          <p:cNvGrpSpPr/>
          <p:nvPr/>
        </p:nvGrpSpPr>
        <p:grpSpPr>
          <a:xfrm>
            <a:off x="2948872" y="3272811"/>
            <a:ext cx="3246282" cy="1639214"/>
            <a:chOff x="-2159247" y="3391092"/>
            <a:chExt cx="2030830" cy="1025470"/>
          </a:xfrm>
        </p:grpSpPr>
        <p:sp>
          <p:nvSpPr>
            <p:cNvPr id="1115" name="Google Shape;1115;p39"/>
            <p:cNvSpPr/>
            <p:nvPr/>
          </p:nvSpPr>
          <p:spPr>
            <a:xfrm>
              <a:off x="-1755685" y="3957363"/>
              <a:ext cx="430796" cy="348546"/>
            </a:xfrm>
            <a:custGeom>
              <a:avLst/>
              <a:gdLst/>
              <a:ahLst/>
              <a:cxnLst/>
              <a:rect l="l" t="t" r="r" b="b"/>
              <a:pathLst>
                <a:path w="22129" h="17904" extrusionOk="0">
                  <a:moveTo>
                    <a:pt x="11551" y="16657"/>
                  </a:moveTo>
                  <a:cubicBezTo>
                    <a:pt x="13344" y="17630"/>
                    <a:pt x="15593" y="17904"/>
                    <a:pt x="17478" y="16992"/>
                  </a:cubicBezTo>
                  <a:cubicBezTo>
                    <a:pt x="18937" y="16262"/>
                    <a:pt x="19970" y="14834"/>
                    <a:pt x="20822" y="13496"/>
                  </a:cubicBezTo>
                  <a:cubicBezTo>
                    <a:pt x="21521" y="12372"/>
                    <a:pt x="22037" y="11186"/>
                    <a:pt x="22098" y="9879"/>
                  </a:cubicBezTo>
                  <a:cubicBezTo>
                    <a:pt x="22129" y="9636"/>
                    <a:pt x="22129" y="9362"/>
                    <a:pt x="22098" y="9089"/>
                  </a:cubicBezTo>
                  <a:cubicBezTo>
                    <a:pt x="22098" y="9028"/>
                    <a:pt x="22098" y="8998"/>
                    <a:pt x="22068" y="8937"/>
                  </a:cubicBezTo>
                  <a:cubicBezTo>
                    <a:pt x="21855" y="6900"/>
                    <a:pt x="20730" y="5259"/>
                    <a:pt x="19150" y="4226"/>
                  </a:cubicBezTo>
                  <a:cubicBezTo>
                    <a:pt x="17235" y="2949"/>
                    <a:pt x="14712" y="2554"/>
                    <a:pt x="12463" y="3344"/>
                  </a:cubicBezTo>
                  <a:cubicBezTo>
                    <a:pt x="10943" y="3891"/>
                    <a:pt x="9393" y="4985"/>
                    <a:pt x="7812" y="3952"/>
                  </a:cubicBezTo>
                  <a:lnTo>
                    <a:pt x="1885" y="92"/>
                  </a:lnTo>
                  <a:cubicBezTo>
                    <a:pt x="1763" y="1"/>
                    <a:pt x="1642" y="31"/>
                    <a:pt x="1551" y="92"/>
                  </a:cubicBezTo>
                  <a:cubicBezTo>
                    <a:pt x="1490" y="122"/>
                    <a:pt x="1429" y="153"/>
                    <a:pt x="1399" y="213"/>
                  </a:cubicBezTo>
                  <a:lnTo>
                    <a:pt x="152" y="2128"/>
                  </a:lnTo>
                  <a:cubicBezTo>
                    <a:pt x="0" y="2341"/>
                    <a:pt x="183" y="2554"/>
                    <a:pt x="365" y="2584"/>
                  </a:cubicBezTo>
                  <a:lnTo>
                    <a:pt x="6201" y="6414"/>
                  </a:lnTo>
                  <a:cubicBezTo>
                    <a:pt x="6718" y="6748"/>
                    <a:pt x="7143" y="7265"/>
                    <a:pt x="7356" y="7873"/>
                  </a:cubicBezTo>
                  <a:cubicBezTo>
                    <a:pt x="7356" y="7934"/>
                    <a:pt x="7387" y="8025"/>
                    <a:pt x="7417" y="8086"/>
                  </a:cubicBezTo>
                  <a:cubicBezTo>
                    <a:pt x="7751" y="9302"/>
                    <a:pt x="7660" y="10517"/>
                    <a:pt x="7934" y="11733"/>
                  </a:cubicBezTo>
                  <a:cubicBezTo>
                    <a:pt x="8147" y="12736"/>
                    <a:pt x="8542" y="13648"/>
                    <a:pt x="9119" y="14469"/>
                  </a:cubicBezTo>
                  <a:cubicBezTo>
                    <a:pt x="9271" y="14682"/>
                    <a:pt x="9423" y="14894"/>
                    <a:pt x="9606" y="15077"/>
                  </a:cubicBezTo>
                  <a:cubicBezTo>
                    <a:pt x="10153" y="15715"/>
                    <a:pt x="10791" y="16232"/>
                    <a:pt x="11551" y="166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1573431" y="4126594"/>
              <a:ext cx="233746" cy="159750"/>
            </a:xfrm>
            <a:custGeom>
              <a:avLst/>
              <a:gdLst/>
              <a:ahLst/>
              <a:cxnLst/>
              <a:rect l="l" t="t" r="r" b="b"/>
              <a:pathLst>
                <a:path w="12007" h="8206" extrusionOk="0">
                  <a:moveTo>
                    <a:pt x="11915" y="1"/>
                  </a:moveTo>
                  <a:cubicBezTo>
                    <a:pt x="11794" y="213"/>
                    <a:pt x="11824" y="244"/>
                    <a:pt x="11672" y="396"/>
                  </a:cubicBezTo>
                  <a:cubicBezTo>
                    <a:pt x="11277" y="821"/>
                    <a:pt x="10578" y="1247"/>
                    <a:pt x="10001" y="1338"/>
                  </a:cubicBezTo>
                  <a:cubicBezTo>
                    <a:pt x="9849" y="1361"/>
                    <a:pt x="9695" y="1370"/>
                    <a:pt x="9539" y="1370"/>
                  </a:cubicBezTo>
                  <a:cubicBezTo>
                    <a:pt x="9073" y="1370"/>
                    <a:pt x="8595" y="1285"/>
                    <a:pt x="8116" y="1217"/>
                  </a:cubicBezTo>
                  <a:cubicBezTo>
                    <a:pt x="7698" y="1157"/>
                    <a:pt x="7280" y="1097"/>
                    <a:pt x="6862" y="1097"/>
                  </a:cubicBezTo>
                  <a:cubicBezTo>
                    <a:pt x="6642" y="1097"/>
                    <a:pt x="6422" y="1114"/>
                    <a:pt x="6201" y="1156"/>
                  </a:cubicBezTo>
                  <a:cubicBezTo>
                    <a:pt x="5624" y="1277"/>
                    <a:pt x="5107" y="1612"/>
                    <a:pt x="4621" y="2007"/>
                  </a:cubicBezTo>
                  <a:cubicBezTo>
                    <a:pt x="4195" y="2372"/>
                    <a:pt x="3769" y="2797"/>
                    <a:pt x="3344" y="3192"/>
                  </a:cubicBezTo>
                  <a:cubicBezTo>
                    <a:pt x="2918" y="3587"/>
                    <a:pt x="2493" y="3922"/>
                    <a:pt x="1976" y="4165"/>
                  </a:cubicBezTo>
                  <a:cubicBezTo>
                    <a:pt x="1490" y="4378"/>
                    <a:pt x="912" y="4530"/>
                    <a:pt x="365" y="4530"/>
                  </a:cubicBezTo>
                  <a:cubicBezTo>
                    <a:pt x="365" y="4530"/>
                    <a:pt x="365" y="4530"/>
                    <a:pt x="335" y="4560"/>
                  </a:cubicBezTo>
                  <a:cubicBezTo>
                    <a:pt x="244" y="4621"/>
                    <a:pt x="122" y="4712"/>
                    <a:pt x="0" y="4773"/>
                  </a:cubicBezTo>
                  <a:cubicBezTo>
                    <a:pt x="92" y="4925"/>
                    <a:pt x="183" y="5077"/>
                    <a:pt x="274" y="5229"/>
                  </a:cubicBezTo>
                  <a:cubicBezTo>
                    <a:pt x="669" y="5867"/>
                    <a:pt x="1186" y="6445"/>
                    <a:pt x="1794" y="6901"/>
                  </a:cubicBezTo>
                  <a:cubicBezTo>
                    <a:pt x="2928" y="7756"/>
                    <a:pt x="4213" y="8206"/>
                    <a:pt x="5447" y="8206"/>
                  </a:cubicBezTo>
                  <a:cubicBezTo>
                    <a:pt x="5965" y="8206"/>
                    <a:pt x="6475" y="8126"/>
                    <a:pt x="6961" y="7964"/>
                  </a:cubicBezTo>
                  <a:cubicBezTo>
                    <a:pt x="8238" y="7539"/>
                    <a:pt x="9301" y="6445"/>
                    <a:pt x="10061" y="5533"/>
                  </a:cubicBezTo>
                  <a:cubicBezTo>
                    <a:pt x="10153" y="5411"/>
                    <a:pt x="10244" y="5290"/>
                    <a:pt x="10335" y="5198"/>
                  </a:cubicBezTo>
                  <a:cubicBezTo>
                    <a:pt x="11399" y="3891"/>
                    <a:pt x="11946" y="2645"/>
                    <a:pt x="12007" y="1338"/>
                  </a:cubicBezTo>
                  <a:cubicBezTo>
                    <a:pt x="12007" y="1308"/>
                    <a:pt x="12007" y="1277"/>
                    <a:pt x="12007" y="1217"/>
                  </a:cubicBezTo>
                  <a:cubicBezTo>
                    <a:pt x="12007" y="821"/>
                    <a:pt x="11976" y="396"/>
                    <a:pt x="119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1563969" y="4146120"/>
              <a:ext cx="217179" cy="131600"/>
            </a:xfrm>
            <a:custGeom>
              <a:avLst/>
              <a:gdLst/>
              <a:ahLst/>
              <a:cxnLst/>
              <a:rect l="l" t="t" r="r" b="b"/>
              <a:pathLst>
                <a:path w="11156" h="6760" extrusionOk="0">
                  <a:moveTo>
                    <a:pt x="11156" y="1"/>
                  </a:moveTo>
                  <a:cubicBezTo>
                    <a:pt x="10670" y="305"/>
                    <a:pt x="10092" y="517"/>
                    <a:pt x="9515" y="609"/>
                  </a:cubicBezTo>
                  <a:cubicBezTo>
                    <a:pt x="9251" y="661"/>
                    <a:pt x="8985" y="680"/>
                    <a:pt x="8717" y="680"/>
                  </a:cubicBezTo>
                  <a:cubicBezTo>
                    <a:pt x="8088" y="680"/>
                    <a:pt x="7448" y="578"/>
                    <a:pt x="6810" y="578"/>
                  </a:cubicBezTo>
                  <a:cubicBezTo>
                    <a:pt x="6464" y="578"/>
                    <a:pt x="6119" y="608"/>
                    <a:pt x="5776" y="700"/>
                  </a:cubicBezTo>
                  <a:cubicBezTo>
                    <a:pt x="4621" y="1034"/>
                    <a:pt x="3952" y="2159"/>
                    <a:pt x="3010" y="2828"/>
                  </a:cubicBezTo>
                  <a:cubicBezTo>
                    <a:pt x="2098" y="3435"/>
                    <a:pt x="1095" y="3861"/>
                    <a:pt x="1" y="3983"/>
                  </a:cubicBezTo>
                  <a:cubicBezTo>
                    <a:pt x="396" y="4560"/>
                    <a:pt x="882" y="5077"/>
                    <a:pt x="1429" y="5502"/>
                  </a:cubicBezTo>
                  <a:cubicBezTo>
                    <a:pt x="2508" y="6322"/>
                    <a:pt x="3755" y="6759"/>
                    <a:pt x="4931" y="6759"/>
                  </a:cubicBezTo>
                  <a:cubicBezTo>
                    <a:pt x="5412" y="6759"/>
                    <a:pt x="5882" y="6686"/>
                    <a:pt x="6323" y="6536"/>
                  </a:cubicBezTo>
                  <a:cubicBezTo>
                    <a:pt x="7569" y="6110"/>
                    <a:pt x="8572" y="5077"/>
                    <a:pt x="9302" y="4195"/>
                  </a:cubicBezTo>
                  <a:cubicBezTo>
                    <a:pt x="9393" y="4104"/>
                    <a:pt x="9484" y="3983"/>
                    <a:pt x="9575" y="3891"/>
                  </a:cubicBezTo>
                  <a:cubicBezTo>
                    <a:pt x="10578" y="2645"/>
                    <a:pt x="11095" y="1460"/>
                    <a:pt x="11156" y="214"/>
                  </a:cubicBezTo>
                  <a:cubicBezTo>
                    <a:pt x="11156" y="183"/>
                    <a:pt x="11156" y="153"/>
                    <a:pt x="11156" y="92"/>
                  </a:cubicBezTo>
                  <a:cubicBezTo>
                    <a:pt x="11156" y="62"/>
                    <a:pt x="11156" y="31"/>
                    <a:pt x="11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1501829" y="4039029"/>
              <a:ext cx="145578" cy="105923"/>
            </a:xfrm>
            <a:custGeom>
              <a:avLst/>
              <a:gdLst/>
              <a:ahLst/>
              <a:cxnLst/>
              <a:rect l="l" t="t" r="r" b="b"/>
              <a:pathLst>
                <a:path w="7478" h="5441" extrusionOk="0">
                  <a:moveTo>
                    <a:pt x="243" y="821"/>
                  </a:moveTo>
                  <a:cubicBezTo>
                    <a:pt x="0" y="1003"/>
                    <a:pt x="61" y="1398"/>
                    <a:pt x="335" y="1490"/>
                  </a:cubicBezTo>
                  <a:cubicBezTo>
                    <a:pt x="973" y="1672"/>
                    <a:pt x="1581" y="1945"/>
                    <a:pt x="2158" y="2280"/>
                  </a:cubicBezTo>
                  <a:cubicBezTo>
                    <a:pt x="3435" y="3040"/>
                    <a:pt x="4651" y="4043"/>
                    <a:pt x="5593" y="5228"/>
                  </a:cubicBezTo>
                  <a:cubicBezTo>
                    <a:pt x="5715" y="5380"/>
                    <a:pt x="5927" y="5441"/>
                    <a:pt x="6079" y="5319"/>
                  </a:cubicBezTo>
                  <a:cubicBezTo>
                    <a:pt x="6505" y="5015"/>
                    <a:pt x="6930" y="4742"/>
                    <a:pt x="7326" y="4408"/>
                  </a:cubicBezTo>
                  <a:cubicBezTo>
                    <a:pt x="7447" y="4316"/>
                    <a:pt x="7478" y="4134"/>
                    <a:pt x="7417" y="3982"/>
                  </a:cubicBezTo>
                  <a:cubicBezTo>
                    <a:pt x="6900" y="2857"/>
                    <a:pt x="6079" y="1915"/>
                    <a:pt x="5046" y="1246"/>
                  </a:cubicBezTo>
                  <a:cubicBezTo>
                    <a:pt x="4043" y="547"/>
                    <a:pt x="2827" y="122"/>
                    <a:pt x="1611" y="0"/>
                  </a:cubicBezTo>
                  <a:cubicBezTo>
                    <a:pt x="1520" y="0"/>
                    <a:pt x="1429" y="31"/>
                    <a:pt x="1338" y="61"/>
                  </a:cubicBezTo>
                  <a:cubicBezTo>
                    <a:pt x="1003" y="335"/>
                    <a:pt x="608" y="578"/>
                    <a:pt x="243" y="8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1717821" y="4207656"/>
              <a:ext cx="474598" cy="208906"/>
            </a:xfrm>
            <a:custGeom>
              <a:avLst/>
              <a:gdLst/>
              <a:ahLst/>
              <a:cxnLst/>
              <a:rect l="l" t="t" r="r" b="b"/>
              <a:pathLst>
                <a:path w="24379" h="10731" extrusionOk="0">
                  <a:moveTo>
                    <a:pt x="153" y="10275"/>
                  </a:moveTo>
                  <a:cubicBezTo>
                    <a:pt x="670" y="9545"/>
                    <a:pt x="1156" y="8785"/>
                    <a:pt x="1612" y="8056"/>
                  </a:cubicBezTo>
                  <a:cubicBezTo>
                    <a:pt x="3253" y="5563"/>
                    <a:pt x="4803" y="3010"/>
                    <a:pt x="6293" y="457"/>
                  </a:cubicBezTo>
                  <a:lnTo>
                    <a:pt x="4712" y="457"/>
                  </a:lnTo>
                  <a:cubicBezTo>
                    <a:pt x="4439" y="457"/>
                    <a:pt x="4439" y="1"/>
                    <a:pt x="4712" y="1"/>
                  </a:cubicBezTo>
                  <a:lnTo>
                    <a:pt x="6597" y="1"/>
                  </a:lnTo>
                  <a:cubicBezTo>
                    <a:pt x="6657" y="1"/>
                    <a:pt x="6688" y="1"/>
                    <a:pt x="6718" y="1"/>
                  </a:cubicBezTo>
                  <a:lnTo>
                    <a:pt x="12068" y="1"/>
                  </a:lnTo>
                  <a:lnTo>
                    <a:pt x="12493" y="1"/>
                  </a:lnTo>
                  <a:lnTo>
                    <a:pt x="17661" y="1"/>
                  </a:lnTo>
                  <a:cubicBezTo>
                    <a:pt x="17691" y="1"/>
                    <a:pt x="17752" y="1"/>
                    <a:pt x="17782" y="1"/>
                  </a:cubicBezTo>
                  <a:lnTo>
                    <a:pt x="19910" y="1"/>
                  </a:lnTo>
                  <a:cubicBezTo>
                    <a:pt x="20184" y="1"/>
                    <a:pt x="20184" y="457"/>
                    <a:pt x="19910" y="457"/>
                  </a:cubicBezTo>
                  <a:lnTo>
                    <a:pt x="18086" y="457"/>
                  </a:lnTo>
                  <a:cubicBezTo>
                    <a:pt x="19576" y="3010"/>
                    <a:pt x="21126" y="5563"/>
                    <a:pt x="22767" y="8056"/>
                  </a:cubicBezTo>
                  <a:cubicBezTo>
                    <a:pt x="23223" y="8785"/>
                    <a:pt x="23709" y="9545"/>
                    <a:pt x="24226" y="10275"/>
                  </a:cubicBezTo>
                  <a:cubicBezTo>
                    <a:pt x="24378" y="10487"/>
                    <a:pt x="23983" y="10731"/>
                    <a:pt x="23831" y="10487"/>
                  </a:cubicBezTo>
                  <a:cubicBezTo>
                    <a:pt x="22129" y="7904"/>
                    <a:pt x="20457" y="5290"/>
                    <a:pt x="18877" y="2615"/>
                  </a:cubicBezTo>
                  <a:cubicBezTo>
                    <a:pt x="18451" y="1885"/>
                    <a:pt x="18025" y="1156"/>
                    <a:pt x="17600" y="457"/>
                  </a:cubicBezTo>
                  <a:lnTo>
                    <a:pt x="12493" y="457"/>
                  </a:lnTo>
                  <a:cubicBezTo>
                    <a:pt x="12493" y="639"/>
                    <a:pt x="12493" y="852"/>
                    <a:pt x="12493" y="1065"/>
                  </a:cubicBezTo>
                  <a:cubicBezTo>
                    <a:pt x="12433" y="4165"/>
                    <a:pt x="12311" y="7296"/>
                    <a:pt x="12098" y="10366"/>
                  </a:cubicBezTo>
                  <a:cubicBezTo>
                    <a:pt x="12098" y="10670"/>
                    <a:pt x="11642" y="10639"/>
                    <a:pt x="11673" y="10366"/>
                  </a:cubicBezTo>
                  <a:cubicBezTo>
                    <a:pt x="11734" y="9484"/>
                    <a:pt x="11794" y="8603"/>
                    <a:pt x="11825" y="7721"/>
                  </a:cubicBezTo>
                  <a:cubicBezTo>
                    <a:pt x="11946" y="5290"/>
                    <a:pt x="12038" y="2858"/>
                    <a:pt x="12068" y="457"/>
                  </a:cubicBezTo>
                  <a:lnTo>
                    <a:pt x="6779" y="457"/>
                  </a:lnTo>
                  <a:cubicBezTo>
                    <a:pt x="6384" y="1156"/>
                    <a:pt x="5958" y="1885"/>
                    <a:pt x="5502" y="2615"/>
                  </a:cubicBezTo>
                  <a:cubicBezTo>
                    <a:pt x="3922" y="5290"/>
                    <a:pt x="2250" y="7904"/>
                    <a:pt x="548" y="10487"/>
                  </a:cubicBezTo>
                  <a:cubicBezTo>
                    <a:pt x="396" y="10731"/>
                    <a:pt x="1" y="10487"/>
                    <a:pt x="153" y="102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941477" y="4185171"/>
              <a:ext cx="16606" cy="207718"/>
            </a:xfrm>
            <a:custGeom>
              <a:avLst/>
              <a:gdLst/>
              <a:ahLst/>
              <a:cxnLst/>
              <a:rect l="l" t="t" r="r" b="b"/>
              <a:pathLst>
                <a:path w="853" h="10670" extrusionOk="0">
                  <a:moveTo>
                    <a:pt x="1" y="1"/>
                  </a:moveTo>
                  <a:lnTo>
                    <a:pt x="852" y="1"/>
                  </a:lnTo>
                  <a:lnTo>
                    <a:pt x="852" y="10670"/>
                  </a:lnTo>
                  <a:lnTo>
                    <a:pt x="1"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560984" y="4185171"/>
              <a:ext cx="16586" cy="207718"/>
            </a:xfrm>
            <a:custGeom>
              <a:avLst/>
              <a:gdLst/>
              <a:ahLst/>
              <a:cxnLst/>
              <a:rect l="l" t="t" r="r" b="b"/>
              <a:pathLst>
                <a:path w="852" h="10670" extrusionOk="0">
                  <a:moveTo>
                    <a:pt x="0" y="1"/>
                  </a:moveTo>
                  <a:lnTo>
                    <a:pt x="851" y="1"/>
                  </a:lnTo>
                  <a:lnTo>
                    <a:pt x="851" y="10670"/>
                  </a:lnTo>
                  <a:lnTo>
                    <a:pt x="0"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910698" y="4098191"/>
              <a:ext cx="53283" cy="265108"/>
            </a:xfrm>
            <a:custGeom>
              <a:avLst/>
              <a:gdLst/>
              <a:ahLst/>
              <a:cxnLst/>
              <a:rect l="l" t="t" r="r" b="b"/>
              <a:pathLst>
                <a:path w="2737"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06" y="11369"/>
                    <a:pt x="2706" y="11490"/>
                  </a:cubicBezTo>
                  <a:cubicBezTo>
                    <a:pt x="2706" y="12129"/>
                    <a:pt x="2675" y="12858"/>
                    <a:pt x="2219" y="13314"/>
                  </a:cubicBezTo>
                  <a:cubicBezTo>
                    <a:pt x="2007" y="13527"/>
                    <a:pt x="1672" y="13618"/>
                    <a:pt x="1368" y="13618"/>
                  </a:cubicBezTo>
                  <a:cubicBezTo>
                    <a:pt x="973" y="13618"/>
                    <a:pt x="578" y="13436"/>
                    <a:pt x="365" y="13132"/>
                  </a:cubicBezTo>
                  <a:cubicBezTo>
                    <a:pt x="183" y="12858"/>
                    <a:pt x="92" y="12554"/>
                    <a:pt x="61" y="12250"/>
                  </a:cubicBezTo>
                  <a:cubicBezTo>
                    <a:pt x="31" y="12068"/>
                    <a:pt x="31" y="11885"/>
                    <a:pt x="31" y="11703"/>
                  </a:cubicBezTo>
                  <a:cubicBezTo>
                    <a:pt x="31" y="11095"/>
                    <a:pt x="31" y="10487"/>
                    <a:pt x="1" y="9879"/>
                  </a:cubicBezTo>
                  <a:lnTo>
                    <a:pt x="1" y="9819"/>
                  </a:lnTo>
                  <a:cubicBezTo>
                    <a:pt x="1" y="8694"/>
                    <a:pt x="1" y="7569"/>
                    <a:pt x="1" y="6414"/>
                  </a:cubicBezTo>
                  <a:cubicBezTo>
                    <a:pt x="1" y="5624"/>
                    <a:pt x="1" y="4803"/>
                    <a:pt x="1" y="4013"/>
                  </a:cubicBezTo>
                  <a:cubicBezTo>
                    <a:pt x="1" y="2706"/>
                    <a:pt x="1" y="1429"/>
                    <a:pt x="31" y="153"/>
                  </a:cubicBezTo>
                  <a:cubicBezTo>
                    <a:pt x="31" y="62"/>
                    <a:pt x="92" y="1"/>
                    <a:pt x="153"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907155" y="4098191"/>
              <a:ext cx="46780" cy="260378"/>
            </a:xfrm>
            <a:custGeom>
              <a:avLst/>
              <a:gdLst/>
              <a:ahLst/>
              <a:cxnLst/>
              <a:rect l="l" t="t" r="r" b="b"/>
              <a:pathLst>
                <a:path w="2403" h="13375" extrusionOk="0">
                  <a:moveTo>
                    <a:pt x="2250" y="1"/>
                  </a:moveTo>
                  <a:cubicBezTo>
                    <a:pt x="2341" y="1"/>
                    <a:pt x="2402" y="62"/>
                    <a:pt x="2402" y="122"/>
                  </a:cubicBezTo>
                  <a:cubicBezTo>
                    <a:pt x="2402" y="214"/>
                    <a:pt x="2402" y="305"/>
                    <a:pt x="2402" y="396"/>
                  </a:cubicBezTo>
                  <a:cubicBezTo>
                    <a:pt x="2372" y="1247"/>
                    <a:pt x="2372" y="3922"/>
                    <a:pt x="2372" y="5198"/>
                  </a:cubicBezTo>
                  <a:cubicBezTo>
                    <a:pt x="2372" y="7356"/>
                    <a:pt x="2372" y="9697"/>
                    <a:pt x="2372" y="10852"/>
                  </a:cubicBezTo>
                  <a:cubicBezTo>
                    <a:pt x="2372" y="11156"/>
                    <a:pt x="2372" y="11399"/>
                    <a:pt x="2372" y="11490"/>
                  </a:cubicBezTo>
                  <a:cubicBezTo>
                    <a:pt x="2372" y="12068"/>
                    <a:pt x="2341" y="12706"/>
                    <a:pt x="1946" y="13101"/>
                  </a:cubicBezTo>
                  <a:cubicBezTo>
                    <a:pt x="1733" y="13284"/>
                    <a:pt x="1460" y="13375"/>
                    <a:pt x="1186" y="13375"/>
                  </a:cubicBezTo>
                  <a:cubicBezTo>
                    <a:pt x="852" y="13375"/>
                    <a:pt x="487" y="13223"/>
                    <a:pt x="305" y="12949"/>
                  </a:cubicBezTo>
                  <a:cubicBezTo>
                    <a:pt x="153" y="12706"/>
                    <a:pt x="62" y="12433"/>
                    <a:pt x="31" y="12159"/>
                  </a:cubicBezTo>
                  <a:cubicBezTo>
                    <a:pt x="31" y="12007"/>
                    <a:pt x="31" y="11855"/>
                    <a:pt x="31" y="11673"/>
                  </a:cubicBezTo>
                  <a:cubicBezTo>
                    <a:pt x="1" y="11156"/>
                    <a:pt x="1" y="10609"/>
                    <a:pt x="1" y="10092"/>
                  </a:cubicBezTo>
                  <a:lnTo>
                    <a:pt x="1" y="10031"/>
                  </a:lnTo>
                  <a:cubicBezTo>
                    <a:pt x="1" y="9059"/>
                    <a:pt x="1" y="8056"/>
                    <a:pt x="1" y="7083"/>
                  </a:cubicBezTo>
                  <a:cubicBezTo>
                    <a:pt x="1" y="6353"/>
                    <a:pt x="1" y="5654"/>
                    <a:pt x="1" y="4955"/>
                  </a:cubicBezTo>
                  <a:cubicBezTo>
                    <a:pt x="1" y="3831"/>
                    <a:pt x="1" y="1247"/>
                    <a:pt x="1" y="122"/>
                  </a:cubicBezTo>
                  <a:cubicBezTo>
                    <a:pt x="1" y="62"/>
                    <a:pt x="62" y="1"/>
                    <a:pt x="123" y="1"/>
                  </a:cubicBezTo>
                  <a:cubicBezTo>
                    <a:pt x="548" y="1"/>
                    <a:pt x="1855" y="1"/>
                    <a:pt x="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904196" y="4221284"/>
              <a:ext cx="40259" cy="133158"/>
            </a:xfrm>
            <a:custGeom>
              <a:avLst/>
              <a:gdLst/>
              <a:ahLst/>
              <a:cxnLst/>
              <a:rect l="l" t="t" r="r" b="b"/>
              <a:pathLst>
                <a:path w="2068" h="6840" extrusionOk="0">
                  <a:moveTo>
                    <a:pt x="1" y="0"/>
                  </a:moveTo>
                  <a:cubicBezTo>
                    <a:pt x="1" y="2158"/>
                    <a:pt x="1" y="2827"/>
                    <a:pt x="1" y="3283"/>
                  </a:cubicBezTo>
                  <a:lnTo>
                    <a:pt x="1" y="3344"/>
                  </a:lnTo>
                  <a:cubicBezTo>
                    <a:pt x="1" y="3891"/>
                    <a:pt x="1" y="4468"/>
                    <a:pt x="31" y="5046"/>
                  </a:cubicBezTo>
                  <a:cubicBezTo>
                    <a:pt x="31" y="5228"/>
                    <a:pt x="31" y="5380"/>
                    <a:pt x="31" y="5562"/>
                  </a:cubicBezTo>
                  <a:cubicBezTo>
                    <a:pt x="62" y="5836"/>
                    <a:pt x="122" y="6140"/>
                    <a:pt x="274" y="6383"/>
                  </a:cubicBezTo>
                  <a:cubicBezTo>
                    <a:pt x="426" y="6687"/>
                    <a:pt x="730" y="6839"/>
                    <a:pt x="1034" y="6839"/>
                  </a:cubicBezTo>
                  <a:cubicBezTo>
                    <a:pt x="1278" y="6839"/>
                    <a:pt x="1521" y="6748"/>
                    <a:pt x="1673" y="6535"/>
                  </a:cubicBezTo>
                  <a:cubicBezTo>
                    <a:pt x="2037" y="6110"/>
                    <a:pt x="2068" y="5441"/>
                    <a:pt x="2068" y="4833"/>
                  </a:cubicBezTo>
                  <a:cubicBezTo>
                    <a:pt x="2068" y="4742"/>
                    <a:pt x="2068" y="4499"/>
                    <a:pt x="2068" y="4164"/>
                  </a:cubicBezTo>
                  <a:cubicBezTo>
                    <a:pt x="2068" y="3678"/>
                    <a:pt x="2068" y="2553"/>
                    <a:pt x="2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879920"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892360" y="4280445"/>
              <a:ext cx="8313" cy="8313"/>
            </a:xfrm>
            <a:custGeom>
              <a:avLst/>
              <a:gdLst/>
              <a:ahLst/>
              <a:cxnLst/>
              <a:rect l="l" t="t" r="r" b="b"/>
              <a:pathLst>
                <a:path w="427" h="427" extrusionOk="0">
                  <a:moveTo>
                    <a:pt x="214" y="1"/>
                  </a:moveTo>
                  <a:cubicBezTo>
                    <a:pt x="92" y="1"/>
                    <a:pt x="1" y="92"/>
                    <a:pt x="1" y="213"/>
                  </a:cubicBezTo>
                  <a:cubicBezTo>
                    <a:pt x="1" y="335"/>
                    <a:pt x="92" y="426"/>
                    <a:pt x="214" y="426"/>
                  </a:cubicBezTo>
                  <a:cubicBezTo>
                    <a:pt x="335" y="426"/>
                    <a:pt x="426" y="335"/>
                    <a:pt x="426" y="213"/>
                  </a:cubicBezTo>
                  <a:cubicBezTo>
                    <a:pt x="426" y="92"/>
                    <a:pt x="335" y="1"/>
                    <a:pt x="214" y="1"/>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892360" y="4112986"/>
              <a:ext cx="25463" cy="194694"/>
            </a:xfrm>
            <a:custGeom>
              <a:avLst/>
              <a:gdLst/>
              <a:ahLst/>
              <a:cxnLst/>
              <a:rect l="l" t="t" r="r" b="b"/>
              <a:pathLst>
                <a:path w="1308" h="10001" extrusionOk="0">
                  <a:moveTo>
                    <a:pt x="1277" y="10001"/>
                  </a:moveTo>
                  <a:cubicBezTo>
                    <a:pt x="1277" y="8846"/>
                    <a:pt x="1308" y="6536"/>
                    <a:pt x="1308" y="4438"/>
                  </a:cubicBezTo>
                  <a:cubicBezTo>
                    <a:pt x="1308" y="3283"/>
                    <a:pt x="1308" y="1095"/>
                    <a:pt x="1308" y="1"/>
                  </a:cubicBezTo>
                  <a:lnTo>
                    <a:pt x="1" y="1"/>
                  </a:lnTo>
                  <a:lnTo>
                    <a:pt x="1" y="10001"/>
                  </a:lnTo>
                  <a:lnTo>
                    <a:pt x="127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820759" y="4098191"/>
              <a:ext cx="53283" cy="265108"/>
            </a:xfrm>
            <a:custGeom>
              <a:avLst/>
              <a:gdLst/>
              <a:ahLst/>
              <a:cxnLst/>
              <a:rect l="l" t="t" r="r" b="b"/>
              <a:pathLst>
                <a:path w="2737" h="13618" extrusionOk="0">
                  <a:moveTo>
                    <a:pt x="2615" y="1"/>
                  </a:moveTo>
                  <a:cubicBezTo>
                    <a:pt x="2676"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36" y="11369"/>
                    <a:pt x="2736" y="11490"/>
                  </a:cubicBezTo>
                  <a:cubicBezTo>
                    <a:pt x="2736" y="12129"/>
                    <a:pt x="2706" y="12858"/>
                    <a:pt x="2220" y="13314"/>
                  </a:cubicBezTo>
                  <a:cubicBezTo>
                    <a:pt x="2007" y="13527"/>
                    <a:pt x="1703" y="13618"/>
                    <a:pt x="1369" y="13618"/>
                  </a:cubicBezTo>
                  <a:cubicBezTo>
                    <a:pt x="973" y="13618"/>
                    <a:pt x="578" y="13436"/>
                    <a:pt x="365" y="13132"/>
                  </a:cubicBezTo>
                  <a:cubicBezTo>
                    <a:pt x="183" y="12858"/>
                    <a:pt x="92" y="12554"/>
                    <a:pt x="61" y="12250"/>
                  </a:cubicBezTo>
                  <a:cubicBezTo>
                    <a:pt x="61" y="12068"/>
                    <a:pt x="31" y="11885"/>
                    <a:pt x="31" y="11703"/>
                  </a:cubicBezTo>
                  <a:cubicBezTo>
                    <a:pt x="31" y="11095"/>
                    <a:pt x="31" y="10487"/>
                    <a:pt x="31" y="9879"/>
                  </a:cubicBezTo>
                  <a:lnTo>
                    <a:pt x="31" y="9819"/>
                  </a:lnTo>
                  <a:cubicBezTo>
                    <a:pt x="1" y="8694"/>
                    <a:pt x="1" y="7569"/>
                    <a:pt x="1" y="6414"/>
                  </a:cubicBezTo>
                  <a:cubicBezTo>
                    <a:pt x="1" y="5624"/>
                    <a:pt x="31" y="4803"/>
                    <a:pt x="31" y="4013"/>
                  </a:cubicBezTo>
                  <a:cubicBezTo>
                    <a:pt x="31" y="2706"/>
                    <a:pt x="31" y="1429"/>
                    <a:pt x="31" y="153"/>
                  </a:cubicBezTo>
                  <a:cubicBezTo>
                    <a:pt x="31" y="62"/>
                    <a:pt x="92" y="1"/>
                    <a:pt x="183" y="1"/>
                  </a:cubicBezTo>
                  <a:cubicBezTo>
                    <a:pt x="639" y="1"/>
                    <a:pt x="2128" y="1"/>
                    <a:pt x="2615"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81719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371" y="7356"/>
                    <a:pt x="2371" y="9697"/>
                    <a:pt x="2371" y="10852"/>
                  </a:cubicBezTo>
                  <a:cubicBezTo>
                    <a:pt x="2371" y="11156"/>
                    <a:pt x="2371" y="11399"/>
                    <a:pt x="2371" y="11490"/>
                  </a:cubicBezTo>
                  <a:cubicBezTo>
                    <a:pt x="2371" y="12068"/>
                    <a:pt x="2341" y="12706"/>
                    <a:pt x="1945" y="13101"/>
                  </a:cubicBezTo>
                  <a:cubicBezTo>
                    <a:pt x="1733" y="13284"/>
                    <a:pt x="1459" y="13375"/>
                    <a:pt x="1186" y="13375"/>
                  </a:cubicBezTo>
                  <a:cubicBezTo>
                    <a:pt x="851" y="13375"/>
                    <a:pt x="517" y="13223"/>
                    <a:pt x="304" y="12949"/>
                  </a:cubicBezTo>
                  <a:cubicBezTo>
                    <a:pt x="152" y="12706"/>
                    <a:pt x="91" y="12433"/>
                    <a:pt x="61" y="12159"/>
                  </a:cubicBezTo>
                  <a:cubicBezTo>
                    <a:pt x="30" y="12007"/>
                    <a:pt x="30" y="11855"/>
                    <a:pt x="30" y="11673"/>
                  </a:cubicBezTo>
                  <a:cubicBezTo>
                    <a:pt x="30" y="11156"/>
                    <a:pt x="0" y="10609"/>
                    <a:pt x="0" y="10092"/>
                  </a:cubicBezTo>
                  <a:lnTo>
                    <a:pt x="0" y="10031"/>
                  </a:lnTo>
                  <a:cubicBezTo>
                    <a:pt x="0" y="9059"/>
                    <a:pt x="0" y="8056"/>
                    <a:pt x="0" y="7083"/>
                  </a:cubicBezTo>
                  <a:cubicBezTo>
                    <a:pt x="0" y="6353"/>
                    <a:pt x="0" y="5654"/>
                    <a:pt x="0" y="4955"/>
                  </a:cubicBezTo>
                  <a:cubicBezTo>
                    <a:pt x="0" y="3831"/>
                    <a:pt x="0" y="1247"/>
                    <a:pt x="0" y="122"/>
                  </a:cubicBezTo>
                  <a:cubicBezTo>
                    <a:pt x="0"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814237" y="4224593"/>
              <a:ext cx="40239" cy="129848"/>
            </a:xfrm>
            <a:custGeom>
              <a:avLst/>
              <a:gdLst/>
              <a:ahLst/>
              <a:cxnLst/>
              <a:rect l="l" t="t" r="r" b="b"/>
              <a:pathLst>
                <a:path w="2067" h="6670" extrusionOk="0">
                  <a:moveTo>
                    <a:pt x="509" y="0"/>
                  </a:moveTo>
                  <a:cubicBezTo>
                    <a:pt x="340" y="0"/>
                    <a:pt x="178" y="29"/>
                    <a:pt x="0" y="73"/>
                  </a:cubicBezTo>
                  <a:cubicBezTo>
                    <a:pt x="0" y="1076"/>
                    <a:pt x="0" y="2110"/>
                    <a:pt x="0" y="3113"/>
                  </a:cubicBezTo>
                  <a:lnTo>
                    <a:pt x="0" y="3174"/>
                  </a:lnTo>
                  <a:cubicBezTo>
                    <a:pt x="0" y="3751"/>
                    <a:pt x="30" y="4298"/>
                    <a:pt x="30" y="4876"/>
                  </a:cubicBezTo>
                  <a:cubicBezTo>
                    <a:pt x="30" y="5058"/>
                    <a:pt x="30" y="5210"/>
                    <a:pt x="61" y="5392"/>
                  </a:cubicBezTo>
                  <a:cubicBezTo>
                    <a:pt x="61" y="5666"/>
                    <a:pt x="122" y="5970"/>
                    <a:pt x="274" y="6213"/>
                  </a:cubicBezTo>
                  <a:cubicBezTo>
                    <a:pt x="456" y="6517"/>
                    <a:pt x="730" y="6669"/>
                    <a:pt x="1034" y="6669"/>
                  </a:cubicBezTo>
                  <a:cubicBezTo>
                    <a:pt x="1277" y="6669"/>
                    <a:pt x="1520" y="6578"/>
                    <a:pt x="1702" y="6365"/>
                  </a:cubicBezTo>
                  <a:cubicBezTo>
                    <a:pt x="2037" y="5940"/>
                    <a:pt x="2067" y="5271"/>
                    <a:pt x="2067" y="4663"/>
                  </a:cubicBezTo>
                  <a:cubicBezTo>
                    <a:pt x="2067" y="4572"/>
                    <a:pt x="2067" y="4329"/>
                    <a:pt x="2067" y="3994"/>
                  </a:cubicBezTo>
                  <a:cubicBezTo>
                    <a:pt x="2067" y="3234"/>
                    <a:pt x="2067" y="1988"/>
                    <a:pt x="2067" y="590"/>
                  </a:cubicBezTo>
                  <a:cubicBezTo>
                    <a:pt x="1945" y="590"/>
                    <a:pt x="1793" y="560"/>
                    <a:pt x="1641" y="499"/>
                  </a:cubicBezTo>
                  <a:cubicBezTo>
                    <a:pt x="1307" y="347"/>
                    <a:pt x="1064" y="73"/>
                    <a:pt x="699" y="12"/>
                  </a:cubicBezTo>
                  <a:cubicBezTo>
                    <a:pt x="634" y="4"/>
                    <a:pt x="571" y="0"/>
                    <a:pt x="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80123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69" y="851"/>
                    <a:pt x="852" y="669"/>
                    <a:pt x="852" y="426"/>
                  </a:cubicBezTo>
                  <a:cubicBezTo>
                    <a:pt x="852" y="183"/>
                    <a:pt x="669" y="0"/>
                    <a:pt x="42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789981"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802420" y="4280445"/>
              <a:ext cx="8313" cy="8313"/>
            </a:xfrm>
            <a:custGeom>
              <a:avLst/>
              <a:gdLst/>
              <a:ahLst/>
              <a:cxnLst/>
              <a:rect l="l" t="t" r="r" b="b"/>
              <a:pathLst>
                <a:path w="427" h="427" extrusionOk="0">
                  <a:moveTo>
                    <a:pt x="214" y="1"/>
                  </a:moveTo>
                  <a:cubicBezTo>
                    <a:pt x="123" y="1"/>
                    <a:pt x="1" y="92"/>
                    <a:pt x="1" y="213"/>
                  </a:cubicBezTo>
                  <a:cubicBezTo>
                    <a:pt x="1" y="335"/>
                    <a:pt x="123" y="426"/>
                    <a:pt x="214" y="426"/>
                  </a:cubicBezTo>
                  <a:cubicBezTo>
                    <a:pt x="335" y="426"/>
                    <a:pt x="427" y="335"/>
                    <a:pt x="427" y="213"/>
                  </a:cubicBezTo>
                  <a:cubicBezTo>
                    <a:pt x="427" y="92"/>
                    <a:pt x="335" y="1"/>
                    <a:pt x="214"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802420" y="4112986"/>
              <a:ext cx="25463" cy="194694"/>
            </a:xfrm>
            <a:custGeom>
              <a:avLst/>
              <a:gdLst/>
              <a:ahLst/>
              <a:cxnLst/>
              <a:rect l="l" t="t" r="r" b="b"/>
              <a:pathLst>
                <a:path w="1308" h="10001" extrusionOk="0">
                  <a:moveTo>
                    <a:pt x="1308" y="10001"/>
                  </a:moveTo>
                  <a:cubicBezTo>
                    <a:pt x="1308" y="8846"/>
                    <a:pt x="1308" y="6536"/>
                    <a:pt x="1308" y="4438"/>
                  </a:cubicBezTo>
                  <a:cubicBezTo>
                    <a:pt x="1308" y="3283"/>
                    <a:pt x="1308" y="1095"/>
                    <a:pt x="1308" y="1"/>
                  </a:cubicBezTo>
                  <a:lnTo>
                    <a:pt x="1" y="1"/>
                  </a:lnTo>
                  <a:lnTo>
                    <a:pt x="1" y="10001"/>
                  </a:lnTo>
                  <a:lnTo>
                    <a:pt x="1308"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73021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05" y="4287"/>
                  </a:cubicBezTo>
                  <a:cubicBezTo>
                    <a:pt x="2705" y="6749"/>
                    <a:pt x="2705" y="9423"/>
                    <a:pt x="2705" y="10730"/>
                  </a:cubicBezTo>
                  <a:cubicBezTo>
                    <a:pt x="2705" y="11095"/>
                    <a:pt x="2705" y="11369"/>
                    <a:pt x="2705" y="11490"/>
                  </a:cubicBezTo>
                  <a:cubicBezTo>
                    <a:pt x="2705" y="12129"/>
                    <a:pt x="2675" y="12858"/>
                    <a:pt x="2219" y="13314"/>
                  </a:cubicBezTo>
                  <a:cubicBezTo>
                    <a:pt x="1976" y="13527"/>
                    <a:pt x="1672" y="13618"/>
                    <a:pt x="1338" y="13618"/>
                  </a:cubicBezTo>
                  <a:cubicBezTo>
                    <a:pt x="973" y="13618"/>
                    <a:pt x="578" y="13436"/>
                    <a:pt x="335" y="13132"/>
                  </a:cubicBezTo>
                  <a:cubicBezTo>
                    <a:pt x="152" y="12858"/>
                    <a:pt x="91" y="12554"/>
                    <a:pt x="3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08" y="1"/>
                    <a:pt x="209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72725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401" y="7356"/>
                    <a:pt x="2401" y="9697"/>
                    <a:pt x="2371" y="10852"/>
                  </a:cubicBezTo>
                  <a:cubicBezTo>
                    <a:pt x="2371" y="11156"/>
                    <a:pt x="2371" y="11399"/>
                    <a:pt x="2371" y="11490"/>
                  </a:cubicBezTo>
                  <a:cubicBezTo>
                    <a:pt x="2371" y="12068"/>
                    <a:pt x="2371" y="12706"/>
                    <a:pt x="1946" y="13101"/>
                  </a:cubicBezTo>
                  <a:cubicBezTo>
                    <a:pt x="1763" y="13284"/>
                    <a:pt x="1490" y="13375"/>
                    <a:pt x="1216" y="13375"/>
                  </a:cubicBezTo>
                  <a:cubicBezTo>
                    <a:pt x="851" y="13375"/>
                    <a:pt x="517" y="13223"/>
                    <a:pt x="304" y="12949"/>
                  </a:cubicBezTo>
                  <a:cubicBezTo>
                    <a:pt x="152" y="12706"/>
                    <a:pt x="91" y="12433"/>
                    <a:pt x="61" y="12159"/>
                  </a:cubicBezTo>
                  <a:cubicBezTo>
                    <a:pt x="31" y="12007"/>
                    <a:pt x="31" y="11855"/>
                    <a:pt x="31" y="11673"/>
                  </a:cubicBezTo>
                  <a:cubicBezTo>
                    <a:pt x="31" y="11156"/>
                    <a:pt x="31" y="10609"/>
                    <a:pt x="0" y="10092"/>
                  </a:cubicBezTo>
                  <a:lnTo>
                    <a:pt x="0" y="10031"/>
                  </a:lnTo>
                  <a:cubicBezTo>
                    <a:pt x="0" y="9059"/>
                    <a:pt x="0" y="8056"/>
                    <a:pt x="0" y="7083"/>
                  </a:cubicBezTo>
                  <a:cubicBezTo>
                    <a:pt x="0" y="6353"/>
                    <a:pt x="0" y="5654"/>
                    <a:pt x="0" y="4955"/>
                  </a:cubicBezTo>
                  <a:cubicBezTo>
                    <a:pt x="31" y="3831"/>
                    <a:pt x="31" y="1247"/>
                    <a:pt x="31" y="122"/>
                  </a:cubicBezTo>
                  <a:cubicBezTo>
                    <a:pt x="31"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724297" y="4174289"/>
              <a:ext cx="40843" cy="180152"/>
            </a:xfrm>
            <a:custGeom>
              <a:avLst/>
              <a:gdLst/>
              <a:ahLst/>
              <a:cxnLst/>
              <a:rect l="l" t="t" r="r" b="b"/>
              <a:pathLst>
                <a:path w="2098" h="9254" extrusionOk="0">
                  <a:moveTo>
                    <a:pt x="522" y="1"/>
                  </a:moveTo>
                  <a:cubicBezTo>
                    <a:pt x="356" y="1"/>
                    <a:pt x="178" y="29"/>
                    <a:pt x="0" y="74"/>
                  </a:cubicBezTo>
                  <a:cubicBezTo>
                    <a:pt x="0" y="1077"/>
                    <a:pt x="0" y="4694"/>
                    <a:pt x="31" y="5697"/>
                  </a:cubicBezTo>
                  <a:lnTo>
                    <a:pt x="31" y="5758"/>
                  </a:lnTo>
                  <a:cubicBezTo>
                    <a:pt x="31" y="6305"/>
                    <a:pt x="31" y="6882"/>
                    <a:pt x="31" y="7460"/>
                  </a:cubicBezTo>
                  <a:cubicBezTo>
                    <a:pt x="31" y="7642"/>
                    <a:pt x="31" y="7794"/>
                    <a:pt x="61" y="7976"/>
                  </a:cubicBezTo>
                  <a:cubicBezTo>
                    <a:pt x="91" y="8250"/>
                    <a:pt x="152" y="8554"/>
                    <a:pt x="274" y="8797"/>
                  </a:cubicBezTo>
                  <a:cubicBezTo>
                    <a:pt x="456" y="9101"/>
                    <a:pt x="760" y="9253"/>
                    <a:pt x="1064" y="9253"/>
                  </a:cubicBezTo>
                  <a:cubicBezTo>
                    <a:pt x="1277" y="9253"/>
                    <a:pt x="1520" y="9162"/>
                    <a:pt x="1702" y="8949"/>
                  </a:cubicBezTo>
                  <a:cubicBezTo>
                    <a:pt x="2067" y="8524"/>
                    <a:pt x="2067" y="7855"/>
                    <a:pt x="2067" y="7247"/>
                  </a:cubicBezTo>
                  <a:cubicBezTo>
                    <a:pt x="2067" y="7156"/>
                    <a:pt x="2067" y="6913"/>
                    <a:pt x="2067" y="6578"/>
                  </a:cubicBezTo>
                  <a:cubicBezTo>
                    <a:pt x="2067" y="5818"/>
                    <a:pt x="2098" y="1988"/>
                    <a:pt x="2098" y="590"/>
                  </a:cubicBezTo>
                  <a:cubicBezTo>
                    <a:pt x="1946" y="590"/>
                    <a:pt x="1794" y="560"/>
                    <a:pt x="1642" y="499"/>
                  </a:cubicBezTo>
                  <a:cubicBezTo>
                    <a:pt x="1307" y="347"/>
                    <a:pt x="1064" y="74"/>
                    <a:pt x="699" y="13"/>
                  </a:cubicBezTo>
                  <a:cubicBezTo>
                    <a:pt x="642" y="5"/>
                    <a:pt x="583" y="1"/>
                    <a:pt x="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71129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70" y="851"/>
                    <a:pt x="852" y="669"/>
                    <a:pt x="852" y="426"/>
                  </a:cubicBezTo>
                  <a:cubicBezTo>
                    <a:pt x="852" y="183"/>
                    <a:pt x="670" y="0"/>
                    <a:pt x="426"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99457" y="4288738"/>
              <a:ext cx="10084" cy="10065"/>
            </a:xfrm>
            <a:custGeom>
              <a:avLst/>
              <a:gdLst/>
              <a:ahLst/>
              <a:cxnLst/>
              <a:rect l="l" t="t" r="r" b="b"/>
              <a:pathLst>
                <a:path w="518" h="517" extrusionOk="0">
                  <a:moveTo>
                    <a:pt x="244" y="0"/>
                  </a:moveTo>
                  <a:cubicBezTo>
                    <a:pt x="122" y="0"/>
                    <a:pt x="1" y="122"/>
                    <a:pt x="1" y="274"/>
                  </a:cubicBezTo>
                  <a:cubicBezTo>
                    <a:pt x="1" y="395"/>
                    <a:pt x="122" y="517"/>
                    <a:pt x="244" y="517"/>
                  </a:cubicBezTo>
                  <a:cubicBezTo>
                    <a:pt x="396" y="517"/>
                    <a:pt x="518" y="395"/>
                    <a:pt x="518" y="274"/>
                  </a:cubicBezTo>
                  <a:cubicBezTo>
                    <a:pt x="518" y="122"/>
                    <a:pt x="396" y="0"/>
                    <a:pt x="24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71187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712461" y="4112986"/>
              <a:ext cx="25463" cy="194694"/>
            </a:xfrm>
            <a:custGeom>
              <a:avLst/>
              <a:gdLst/>
              <a:ahLst/>
              <a:cxnLst/>
              <a:rect l="l" t="t" r="r" b="b"/>
              <a:pathLst>
                <a:path w="1308" h="10001" extrusionOk="0">
                  <a:moveTo>
                    <a:pt x="1307" y="10001"/>
                  </a:moveTo>
                  <a:cubicBezTo>
                    <a:pt x="1307" y="8846"/>
                    <a:pt x="1307" y="6536"/>
                    <a:pt x="1307" y="4438"/>
                  </a:cubicBezTo>
                  <a:cubicBezTo>
                    <a:pt x="1307" y="3283"/>
                    <a:pt x="1307" y="1095"/>
                    <a:pt x="1307"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4027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06" y="9423"/>
                    <a:pt x="2706" y="10730"/>
                  </a:cubicBezTo>
                  <a:cubicBezTo>
                    <a:pt x="2706" y="11095"/>
                    <a:pt x="2706" y="11369"/>
                    <a:pt x="2706" y="11490"/>
                  </a:cubicBezTo>
                  <a:cubicBezTo>
                    <a:pt x="2706" y="12129"/>
                    <a:pt x="2675" y="12858"/>
                    <a:pt x="2219" y="13314"/>
                  </a:cubicBezTo>
                  <a:cubicBezTo>
                    <a:pt x="1976" y="13527"/>
                    <a:pt x="1672" y="13618"/>
                    <a:pt x="1368" y="13618"/>
                  </a:cubicBezTo>
                  <a:cubicBezTo>
                    <a:pt x="973" y="13618"/>
                    <a:pt x="578" y="13436"/>
                    <a:pt x="335" y="13132"/>
                  </a:cubicBezTo>
                  <a:cubicBezTo>
                    <a:pt x="152" y="12858"/>
                    <a:pt x="92" y="12554"/>
                    <a:pt x="6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37316" y="4098191"/>
              <a:ext cx="46761" cy="260378"/>
            </a:xfrm>
            <a:custGeom>
              <a:avLst/>
              <a:gdLst/>
              <a:ahLst/>
              <a:cxnLst/>
              <a:rect l="l" t="t" r="r" b="b"/>
              <a:pathLst>
                <a:path w="2402" h="13375" extrusionOk="0">
                  <a:moveTo>
                    <a:pt x="2280" y="1"/>
                  </a:moveTo>
                  <a:cubicBezTo>
                    <a:pt x="2341" y="1"/>
                    <a:pt x="2402" y="62"/>
                    <a:pt x="2402" y="122"/>
                  </a:cubicBezTo>
                  <a:cubicBezTo>
                    <a:pt x="2402" y="214"/>
                    <a:pt x="2402" y="305"/>
                    <a:pt x="2402" y="396"/>
                  </a:cubicBezTo>
                  <a:cubicBezTo>
                    <a:pt x="2402" y="1247"/>
                    <a:pt x="2402" y="3922"/>
                    <a:pt x="2402" y="5198"/>
                  </a:cubicBezTo>
                  <a:cubicBezTo>
                    <a:pt x="2402" y="7356"/>
                    <a:pt x="2402" y="9697"/>
                    <a:pt x="2402" y="10852"/>
                  </a:cubicBezTo>
                  <a:cubicBezTo>
                    <a:pt x="2402" y="11156"/>
                    <a:pt x="2402" y="11399"/>
                    <a:pt x="2402" y="11490"/>
                  </a:cubicBezTo>
                  <a:cubicBezTo>
                    <a:pt x="2402" y="12068"/>
                    <a:pt x="2371" y="12706"/>
                    <a:pt x="1946" y="13101"/>
                  </a:cubicBezTo>
                  <a:cubicBezTo>
                    <a:pt x="1763" y="13284"/>
                    <a:pt x="1490" y="13375"/>
                    <a:pt x="1216" y="13375"/>
                  </a:cubicBezTo>
                  <a:cubicBezTo>
                    <a:pt x="851" y="13375"/>
                    <a:pt x="517" y="13223"/>
                    <a:pt x="335" y="12949"/>
                  </a:cubicBezTo>
                  <a:cubicBezTo>
                    <a:pt x="152" y="12706"/>
                    <a:pt x="92" y="12433"/>
                    <a:pt x="61" y="12159"/>
                  </a:cubicBezTo>
                  <a:cubicBezTo>
                    <a:pt x="61" y="12007"/>
                    <a:pt x="31" y="11855"/>
                    <a:pt x="31" y="11673"/>
                  </a:cubicBezTo>
                  <a:cubicBezTo>
                    <a:pt x="31" y="11156"/>
                    <a:pt x="31" y="10609"/>
                    <a:pt x="31" y="10092"/>
                  </a:cubicBezTo>
                  <a:lnTo>
                    <a:pt x="31" y="10031"/>
                  </a:lnTo>
                  <a:cubicBezTo>
                    <a:pt x="0" y="9059"/>
                    <a:pt x="31" y="8056"/>
                    <a:pt x="31" y="7083"/>
                  </a:cubicBezTo>
                  <a:cubicBezTo>
                    <a:pt x="31" y="6353"/>
                    <a:pt x="31" y="5654"/>
                    <a:pt x="31" y="4955"/>
                  </a:cubicBezTo>
                  <a:cubicBezTo>
                    <a:pt x="31" y="3831"/>
                    <a:pt x="31" y="1247"/>
                    <a:pt x="31" y="122"/>
                  </a:cubicBezTo>
                  <a:cubicBezTo>
                    <a:pt x="31" y="62"/>
                    <a:pt x="92" y="1"/>
                    <a:pt x="152" y="1"/>
                  </a:cubicBezTo>
                  <a:cubicBezTo>
                    <a:pt x="578" y="1"/>
                    <a:pt x="1885"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3773" y="4246124"/>
              <a:ext cx="40259" cy="108317"/>
            </a:xfrm>
            <a:custGeom>
              <a:avLst/>
              <a:gdLst/>
              <a:ahLst/>
              <a:cxnLst/>
              <a:rect l="l" t="t" r="r" b="b"/>
              <a:pathLst>
                <a:path w="2068" h="5564" extrusionOk="0">
                  <a:moveTo>
                    <a:pt x="1" y="1"/>
                  </a:moveTo>
                  <a:cubicBezTo>
                    <a:pt x="1" y="669"/>
                    <a:pt x="1" y="1338"/>
                    <a:pt x="1" y="2007"/>
                  </a:cubicBezTo>
                  <a:lnTo>
                    <a:pt x="1" y="2068"/>
                  </a:lnTo>
                  <a:cubicBezTo>
                    <a:pt x="1" y="2615"/>
                    <a:pt x="1" y="3192"/>
                    <a:pt x="1" y="3770"/>
                  </a:cubicBezTo>
                  <a:cubicBezTo>
                    <a:pt x="1" y="3952"/>
                    <a:pt x="31" y="4104"/>
                    <a:pt x="31" y="4286"/>
                  </a:cubicBezTo>
                  <a:cubicBezTo>
                    <a:pt x="62" y="4560"/>
                    <a:pt x="122" y="4864"/>
                    <a:pt x="244" y="5107"/>
                  </a:cubicBezTo>
                  <a:cubicBezTo>
                    <a:pt x="426" y="5411"/>
                    <a:pt x="730" y="5563"/>
                    <a:pt x="1034" y="5563"/>
                  </a:cubicBezTo>
                  <a:cubicBezTo>
                    <a:pt x="1277" y="5563"/>
                    <a:pt x="1490" y="5472"/>
                    <a:pt x="1673" y="5259"/>
                  </a:cubicBezTo>
                  <a:cubicBezTo>
                    <a:pt x="2037" y="4834"/>
                    <a:pt x="2068" y="4165"/>
                    <a:pt x="2068" y="3557"/>
                  </a:cubicBezTo>
                  <a:cubicBezTo>
                    <a:pt x="2068" y="3466"/>
                    <a:pt x="2068" y="3223"/>
                    <a:pt x="2068" y="2888"/>
                  </a:cubicBezTo>
                  <a:cubicBezTo>
                    <a:pt x="2068" y="2220"/>
                    <a:pt x="2068" y="1186"/>
                    <a:pt x="2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09517" y="4288738"/>
              <a:ext cx="10084" cy="10065"/>
            </a:xfrm>
            <a:custGeom>
              <a:avLst/>
              <a:gdLst/>
              <a:ahLst/>
              <a:cxnLst/>
              <a:rect l="l" t="t" r="r" b="b"/>
              <a:pathLst>
                <a:path w="518" h="517" extrusionOk="0">
                  <a:moveTo>
                    <a:pt x="275" y="0"/>
                  </a:moveTo>
                  <a:cubicBezTo>
                    <a:pt x="123" y="0"/>
                    <a:pt x="1" y="122"/>
                    <a:pt x="1" y="274"/>
                  </a:cubicBezTo>
                  <a:cubicBezTo>
                    <a:pt x="1" y="395"/>
                    <a:pt x="123" y="517"/>
                    <a:pt x="275" y="517"/>
                  </a:cubicBezTo>
                  <a:cubicBezTo>
                    <a:pt x="396" y="517"/>
                    <a:pt x="518" y="395"/>
                    <a:pt x="518" y="274"/>
                  </a:cubicBezTo>
                  <a:cubicBezTo>
                    <a:pt x="518" y="122"/>
                    <a:pt x="396" y="0"/>
                    <a:pt x="275"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2193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622521" y="4112986"/>
              <a:ext cx="26048" cy="194694"/>
            </a:xfrm>
            <a:custGeom>
              <a:avLst/>
              <a:gdLst/>
              <a:ahLst/>
              <a:cxnLst/>
              <a:rect l="l" t="t" r="r" b="b"/>
              <a:pathLst>
                <a:path w="1338" h="10001" extrusionOk="0">
                  <a:moveTo>
                    <a:pt x="1307" y="10001"/>
                  </a:moveTo>
                  <a:cubicBezTo>
                    <a:pt x="1307" y="8846"/>
                    <a:pt x="1307" y="6536"/>
                    <a:pt x="1307" y="4438"/>
                  </a:cubicBezTo>
                  <a:cubicBezTo>
                    <a:pt x="1338" y="3283"/>
                    <a:pt x="1338" y="1095"/>
                    <a:pt x="1338"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968089" y="4169792"/>
              <a:ext cx="452678" cy="31966"/>
            </a:xfrm>
            <a:custGeom>
              <a:avLst/>
              <a:gdLst/>
              <a:ahLst/>
              <a:cxnLst/>
              <a:rect l="l" t="t" r="r" b="b"/>
              <a:pathLst>
                <a:path w="23253" h="1642" extrusionOk="0">
                  <a:moveTo>
                    <a:pt x="23253" y="821"/>
                  </a:moveTo>
                  <a:cubicBezTo>
                    <a:pt x="23253" y="1064"/>
                    <a:pt x="23162" y="1247"/>
                    <a:pt x="23010" y="1399"/>
                  </a:cubicBezTo>
                  <a:cubicBezTo>
                    <a:pt x="22858" y="1551"/>
                    <a:pt x="22645" y="1642"/>
                    <a:pt x="22432" y="1642"/>
                  </a:cubicBezTo>
                  <a:lnTo>
                    <a:pt x="821" y="1642"/>
                  </a:lnTo>
                  <a:cubicBezTo>
                    <a:pt x="365" y="1642"/>
                    <a:pt x="0" y="1277"/>
                    <a:pt x="0" y="821"/>
                  </a:cubicBezTo>
                  <a:cubicBezTo>
                    <a:pt x="0" y="609"/>
                    <a:pt x="91" y="396"/>
                    <a:pt x="243" y="244"/>
                  </a:cubicBezTo>
                  <a:cubicBezTo>
                    <a:pt x="304" y="183"/>
                    <a:pt x="395" y="122"/>
                    <a:pt x="487" y="61"/>
                  </a:cubicBezTo>
                  <a:cubicBezTo>
                    <a:pt x="608" y="31"/>
                    <a:pt x="699" y="1"/>
                    <a:pt x="821" y="1"/>
                  </a:cubicBezTo>
                  <a:lnTo>
                    <a:pt x="22432" y="1"/>
                  </a:lnTo>
                  <a:cubicBezTo>
                    <a:pt x="22554" y="1"/>
                    <a:pt x="22645" y="31"/>
                    <a:pt x="22767" y="61"/>
                  </a:cubicBezTo>
                  <a:cubicBezTo>
                    <a:pt x="23040" y="213"/>
                    <a:pt x="23253" y="487"/>
                    <a:pt x="23253" y="8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978737" y="4378075"/>
              <a:ext cx="473975" cy="35528"/>
            </a:xfrm>
            <a:custGeom>
              <a:avLst/>
              <a:gdLst/>
              <a:ahLst/>
              <a:cxnLst/>
              <a:rect l="l" t="t" r="r" b="b"/>
              <a:pathLst>
                <a:path w="24347" h="1825" extrusionOk="0">
                  <a:moveTo>
                    <a:pt x="24347" y="1825"/>
                  </a:moveTo>
                  <a:lnTo>
                    <a:pt x="0" y="1825"/>
                  </a:lnTo>
                  <a:cubicBezTo>
                    <a:pt x="0" y="1308"/>
                    <a:pt x="213" y="852"/>
                    <a:pt x="547" y="518"/>
                  </a:cubicBezTo>
                  <a:cubicBezTo>
                    <a:pt x="882" y="183"/>
                    <a:pt x="1337" y="1"/>
                    <a:pt x="1824" y="1"/>
                  </a:cubicBezTo>
                  <a:lnTo>
                    <a:pt x="22523" y="1"/>
                  </a:lnTo>
                  <a:cubicBezTo>
                    <a:pt x="23526" y="1"/>
                    <a:pt x="24347" y="822"/>
                    <a:pt x="24347" y="18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791752" y="3802927"/>
              <a:ext cx="451490" cy="258606"/>
            </a:xfrm>
            <a:custGeom>
              <a:avLst/>
              <a:gdLst/>
              <a:ahLst/>
              <a:cxnLst/>
              <a:rect l="l" t="t" r="r" b="b"/>
              <a:pathLst>
                <a:path w="23192" h="13284" extrusionOk="0">
                  <a:moveTo>
                    <a:pt x="22766" y="5076"/>
                  </a:moveTo>
                  <a:cubicBezTo>
                    <a:pt x="22736" y="4803"/>
                    <a:pt x="22645" y="4560"/>
                    <a:pt x="22584" y="4317"/>
                  </a:cubicBezTo>
                  <a:cubicBezTo>
                    <a:pt x="22219" y="3161"/>
                    <a:pt x="21611" y="2098"/>
                    <a:pt x="20669" y="1368"/>
                  </a:cubicBezTo>
                  <a:cubicBezTo>
                    <a:pt x="20548" y="1247"/>
                    <a:pt x="20426" y="1155"/>
                    <a:pt x="20304" y="1064"/>
                  </a:cubicBezTo>
                  <a:cubicBezTo>
                    <a:pt x="18876" y="152"/>
                    <a:pt x="17082" y="0"/>
                    <a:pt x="15441" y="365"/>
                  </a:cubicBezTo>
                  <a:cubicBezTo>
                    <a:pt x="13557" y="791"/>
                    <a:pt x="11854" y="1763"/>
                    <a:pt x="10213" y="2736"/>
                  </a:cubicBezTo>
                  <a:cubicBezTo>
                    <a:pt x="8602" y="3709"/>
                    <a:pt x="6991" y="4772"/>
                    <a:pt x="5471" y="5897"/>
                  </a:cubicBezTo>
                  <a:cubicBezTo>
                    <a:pt x="3952" y="7022"/>
                    <a:pt x="2493" y="8238"/>
                    <a:pt x="1094" y="9514"/>
                  </a:cubicBezTo>
                  <a:cubicBezTo>
                    <a:pt x="760" y="9818"/>
                    <a:pt x="426" y="10152"/>
                    <a:pt x="91" y="10456"/>
                  </a:cubicBezTo>
                  <a:cubicBezTo>
                    <a:pt x="30" y="10517"/>
                    <a:pt x="30" y="10578"/>
                    <a:pt x="30" y="10608"/>
                  </a:cubicBezTo>
                  <a:cubicBezTo>
                    <a:pt x="0" y="10669"/>
                    <a:pt x="0" y="10730"/>
                    <a:pt x="61" y="10791"/>
                  </a:cubicBezTo>
                  <a:cubicBezTo>
                    <a:pt x="182" y="10973"/>
                    <a:pt x="304" y="11125"/>
                    <a:pt x="456" y="11307"/>
                  </a:cubicBezTo>
                  <a:cubicBezTo>
                    <a:pt x="486" y="11368"/>
                    <a:pt x="578" y="11368"/>
                    <a:pt x="638" y="11368"/>
                  </a:cubicBezTo>
                  <a:cubicBezTo>
                    <a:pt x="699" y="11399"/>
                    <a:pt x="760" y="11429"/>
                    <a:pt x="821" y="11368"/>
                  </a:cubicBezTo>
                  <a:cubicBezTo>
                    <a:pt x="2705" y="10061"/>
                    <a:pt x="4590" y="8754"/>
                    <a:pt x="6566" y="7569"/>
                  </a:cubicBezTo>
                  <a:cubicBezTo>
                    <a:pt x="8511" y="6383"/>
                    <a:pt x="10547" y="5320"/>
                    <a:pt x="12705" y="4499"/>
                  </a:cubicBezTo>
                  <a:cubicBezTo>
                    <a:pt x="13313" y="4256"/>
                    <a:pt x="13921" y="3982"/>
                    <a:pt x="14590" y="3952"/>
                  </a:cubicBezTo>
                  <a:cubicBezTo>
                    <a:pt x="14985" y="3921"/>
                    <a:pt x="15411" y="4013"/>
                    <a:pt x="15715" y="4225"/>
                  </a:cubicBezTo>
                  <a:cubicBezTo>
                    <a:pt x="14529" y="4955"/>
                    <a:pt x="13678" y="6201"/>
                    <a:pt x="13435" y="7569"/>
                  </a:cubicBezTo>
                  <a:cubicBezTo>
                    <a:pt x="13374" y="7964"/>
                    <a:pt x="13374" y="8359"/>
                    <a:pt x="13405" y="8754"/>
                  </a:cubicBezTo>
                  <a:cubicBezTo>
                    <a:pt x="13496" y="9788"/>
                    <a:pt x="13952" y="10760"/>
                    <a:pt x="14681" y="11551"/>
                  </a:cubicBezTo>
                  <a:cubicBezTo>
                    <a:pt x="14742" y="11611"/>
                    <a:pt x="14803" y="11672"/>
                    <a:pt x="14864" y="11733"/>
                  </a:cubicBezTo>
                  <a:cubicBezTo>
                    <a:pt x="16019" y="12827"/>
                    <a:pt x="17599" y="13283"/>
                    <a:pt x="19149" y="12918"/>
                  </a:cubicBezTo>
                  <a:cubicBezTo>
                    <a:pt x="20700" y="12554"/>
                    <a:pt x="21976" y="11490"/>
                    <a:pt x="22554" y="10000"/>
                  </a:cubicBezTo>
                  <a:cubicBezTo>
                    <a:pt x="23192" y="8450"/>
                    <a:pt x="23131" y="6687"/>
                    <a:pt x="22766" y="50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17786" y="3880447"/>
              <a:ext cx="169250" cy="162962"/>
            </a:xfrm>
            <a:custGeom>
              <a:avLst/>
              <a:gdLst/>
              <a:ahLst/>
              <a:cxnLst/>
              <a:rect l="l" t="t" r="r" b="b"/>
              <a:pathLst>
                <a:path w="8694" h="8371" extrusionOk="0">
                  <a:moveTo>
                    <a:pt x="7508" y="0"/>
                  </a:moveTo>
                  <a:cubicBezTo>
                    <a:pt x="7478" y="183"/>
                    <a:pt x="7386" y="335"/>
                    <a:pt x="7295" y="486"/>
                  </a:cubicBezTo>
                  <a:cubicBezTo>
                    <a:pt x="6779" y="1277"/>
                    <a:pt x="5715" y="1581"/>
                    <a:pt x="4833" y="1581"/>
                  </a:cubicBezTo>
                  <a:cubicBezTo>
                    <a:pt x="4590" y="1581"/>
                    <a:pt x="4347" y="1550"/>
                    <a:pt x="4104" y="1490"/>
                  </a:cubicBezTo>
                  <a:cubicBezTo>
                    <a:pt x="3861" y="1429"/>
                    <a:pt x="3648" y="1338"/>
                    <a:pt x="3405" y="1246"/>
                  </a:cubicBezTo>
                  <a:cubicBezTo>
                    <a:pt x="3037" y="1063"/>
                    <a:pt x="2656" y="920"/>
                    <a:pt x="2260" y="920"/>
                  </a:cubicBezTo>
                  <a:cubicBezTo>
                    <a:pt x="2068" y="920"/>
                    <a:pt x="1871" y="954"/>
                    <a:pt x="1672" y="1034"/>
                  </a:cubicBezTo>
                  <a:cubicBezTo>
                    <a:pt x="730" y="1885"/>
                    <a:pt x="91" y="3070"/>
                    <a:pt x="31" y="4347"/>
                  </a:cubicBezTo>
                  <a:cubicBezTo>
                    <a:pt x="0" y="5806"/>
                    <a:pt x="730" y="7234"/>
                    <a:pt x="2037" y="7933"/>
                  </a:cubicBezTo>
                  <a:cubicBezTo>
                    <a:pt x="2608" y="8226"/>
                    <a:pt x="3256" y="8371"/>
                    <a:pt x="3905" y="8371"/>
                  </a:cubicBezTo>
                  <a:cubicBezTo>
                    <a:pt x="4602" y="8371"/>
                    <a:pt x="5298" y="8203"/>
                    <a:pt x="5897" y="7873"/>
                  </a:cubicBezTo>
                  <a:cubicBezTo>
                    <a:pt x="7143" y="7204"/>
                    <a:pt x="7994" y="5958"/>
                    <a:pt x="8298" y="4620"/>
                  </a:cubicBezTo>
                  <a:cubicBezTo>
                    <a:pt x="8693" y="3040"/>
                    <a:pt x="8298" y="1398"/>
                    <a:pt x="75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11284" y="3905287"/>
              <a:ext cx="153287" cy="129478"/>
            </a:xfrm>
            <a:custGeom>
              <a:avLst/>
              <a:gdLst/>
              <a:ahLst/>
              <a:cxnLst/>
              <a:rect l="l" t="t" r="r" b="b"/>
              <a:pathLst>
                <a:path w="7874" h="6651" extrusionOk="0">
                  <a:moveTo>
                    <a:pt x="2103" y="0"/>
                  </a:moveTo>
                  <a:cubicBezTo>
                    <a:pt x="1961" y="0"/>
                    <a:pt x="1818" y="19"/>
                    <a:pt x="1672" y="62"/>
                  </a:cubicBezTo>
                  <a:cubicBezTo>
                    <a:pt x="1612" y="62"/>
                    <a:pt x="1520" y="122"/>
                    <a:pt x="1460" y="183"/>
                  </a:cubicBezTo>
                  <a:cubicBezTo>
                    <a:pt x="639" y="913"/>
                    <a:pt x="92" y="1946"/>
                    <a:pt x="61" y="3040"/>
                  </a:cubicBezTo>
                  <a:cubicBezTo>
                    <a:pt x="1" y="4347"/>
                    <a:pt x="669" y="5624"/>
                    <a:pt x="1885" y="6232"/>
                  </a:cubicBezTo>
                  <a:cubicBezTo>
                    <a:pt x="2418" y="6513"/>
                    <a:pt x="3023" y="6650"/>
                    <a:pt x="3626" y="6650"/>
                  </a:cubicBezTo>
                  <a:cubicBezTo>
                    <a:pt x="4262" y="6650"/>
                    <a:pt x="4896" y="6498"/>
                    <a:pt x="5441" y="6201"/>
                  </a:cubicBezTo>
                  <a:cubicBezTo>
                    <a:pt x="6566" y="5594"/>
                    <a:pt x="7356" y="4499"/>
                    <a:pt x="7660" y="3283"/>
                  </a:cubicBezTo>
                  <a:cubicBezTo>
                    <a:pt x="7873" y="2341"/>
                    <a:pt x="7812" y="1369"/>
                    <a:pt x="7508" y="487"/>
                  </a:cubicBezTo>
                  <a:cubicBezTo>
                    <a:pt x="7421" y="204"/>
                    <a:pt x="7194" y="46"/>
                    <a:pt x="6938" y="46"/>
                  </a:cubicBezTo>
                  <a:cubicBezTo>
                    <a:pt x="6836" y="46"/>
                    <a:pt x="6730" y="71"/>
                    <a:pt x="6627" y="122"/>
                  </a:cubicBezTo>
                  <a:cubicBezTo>
                    <a:pt x="6293" y="274"/>
                    <a:pt x="5928" y="366"/>
                    <a:pt x="5563" y="396"/>
                  </a:cubicBezTo>
                  <a:cubicBezTo>
                    <a:pt x="5198" y="517"/>
                    <a:pt x="4803" y="578"/>
                    <a:pt x="4469" y="578"/>
                  </a:cubicBezTo>
                  <a:cubicBezTo>
                    <a:pt x="4226" y="578"/>
                    <a:pt x="4013" y="548"/>
                    <a:pt x="3770" y="517"/>
                  </a:cubicBezTo>
                  <a:cubicBezTo>
                    <a:pt x="3557" y="457"/>
                    <a:pt x="3375" y="366"/>
                    <a:pt x="3162" y="274"/>
                  </a:cubicBezTo>
                  <a:cubicBezTo>
                    <a:pt x="2812" y="122"/>
                    <a:pt x="2463" y="0"/>
                    <a:pt x="210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439682" y="3822453"/>
              <a:ext cx="89959" cy="155059"/>
            </a:xfrm>
            <a:custGeom>
              <a:avLst/>
              <a:gdLst/>
              <a:ahLst/>
              <a:cxnLst/>
              <a:rect l="l" t="t" r="r" b="b"/>
              <a:pathLst>
                <a:path w="4621" h="7965" extrusionOk="0">
                  <a:moveTo>
                    <a:pt x="2067" y="426"/>
                  </a:moveTo>
                  <a:cubicBezTo>
                    <a:pt x="1794" y="244"/>
                    <a:pt x="1520" y="92"/>
                    <a:pt x="1247" y="0"/>
                  </a:cubicBezTo>
                  <a:cubicBezTo>
                    <a:pt x="1247" y="0"/>
                    <a:pt x="1" y="517"/>
                    <a:pt x="1" y="2128"/>
                  </a:cubicBezTo>
                  <a:cubicBezTo>
                    <a:pt x="1" y="2158"/>
                    <a:pt x="1" y="2189"/>
                    <a:pt x="1" y="2219"/>
                  </a:cubicBezTo>
                  <a:cubicBezTo>
                    <a:pt x="517" y="2432"/>
                    <a:pt x="973" y="2766"/>
                    <a:pt x="1368" y="3314"/>
                  </a:cubicBezTo>
                  <a:cubicBezTo>
                    <a:pt x="2311" y="4590"/>
                    <a:pt x="2098" y="6383"/>
                    <a:pt x="1703" y="7812"/>
                  </a:cubicBezTo>
                  <a:cubicBezTo>
                    <a:pt x="2736" y="7903"/>
                    <a:pt x="4043" y="7964"/>
                    <a:pt x="4621" y="7265"/>
                  </a:cubicBezTo>
                  <a:cubicBezTo>
                    <a:pt x="4560" y="5958"/>
                    <a:pt x="4590" y="2067"/>
                    <a:pt x="2067" y="4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313650" y="3733097"/>
              <a:ext cx="12459" cy="668670"/>
            </a:xfrm>
            <a:custGeom>
              <a:avLst/>
              <a:gdLst/>
              <a:ahLst/>
              <a:cxnLst/>
              <a:rect l="l" t="t" r="r" b="b"/>
              <a:pathLst>
                <a:path w="640" h="34348" extrusionOk="0">
                  <a:moveTo>
                    <a:pt x="639" y="305"/>
                  </a:moveTo>
                  <a:lnTo>
                    <a:pt x="639" y="34348"/>
                  </a:lnTo>
                  <a:lnTo>
                    <a:pt x="1" y="34348"/>
                  </a:lnTo>
                  <a:lnTo>
                    <a:pt x="1" y="305"/>
                  </a:lnTo>
                  <a:cubicBezTo>
                    <a:pt x="1" y="122"/>
                    <a:pt x="122" y="1"/>
                    <a:pt x="305" y="1"/>
                  </a:cubicBezTo>
                  <a:cubicBezTo>
                    <a:pt x="487" y="1"/>
                    <a:pt x="639" y="122"/>
                    <a:pt x="639" y="3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961" y="3914768"/>
              <a:ext cx="246770" cy="11252"/>
            </a:xfrm>
            <a:custGeom>
              <a:avLst/>
              <a:gdLst/>
              <a:ahLst/>
              <a:cxnLst/>
              <a:rect l="l" t="t" r="r" b="b"/>
              <a:pathLst>
                <a:path w="12676" h="578" extrusionOk="0">
                  <a:moveTo>
                    <a:pt x="12675" y="578"/>
                  </a:moveTo>
                  <a:lnTo>
                    <a:pt x="304" y="578"/>
                  </a:lnTo>
                  <a:cubicBezTo>
                    <a:pt x="152" y="578"/>
                    <a:pt x="0" y="456"/>
                    <a:pt x="0" y="304"/>
                  </a:cubicBezTo>
                  <a:lnTo>
                    <a:pt x="0" y="304"/>
                  </a:lnTo>
                  <a:cubicBezTo>
                    <a:pt x="0" y="122"/>
                    <a:pt x="152" y="0"/>
                    <a:pt x="304" y="0"/>
                  </a:cubicBezTo>
                  <a:lnTo>
                    <a:pt x="12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332572" y="3895242"/>
              <a:ext cx="51492" cy="51492"/>
            </a:xfrm>
            <a:custGeom>
              <a:avLst/>
              <a:gdLst/>
              <a:ahLst/>
              <a:cxnLst/>
              <a:rect l="l" t="t" r="r" b="b"/>
              <a:pathLst>
                <a:path w="2645" h="2645" extrusionOk="0">
                  <a:moveTo>
                    <a:pt x="2645" y="1307"/>
                  </a:moveTo>
                  <a:cubicBezTo>
                    <a:pt x="2645" y="2037"/>
                    <a:pt x="2067" y="2644"/>
                    <a:pt x="1338" y="2644"/>
                  </a:cubicBezTo>
                  <a:cubicBezTo>
                    <a:pt x="608" y="2644"/>
                    <a:pt x="0" y="2037"/>
                    <a:pt x="0" y="1307"/>
                  </a:cubicBezTo>
                  <a:cubicBezTo>
                    <a:pt x="0" y="578"/>
                    <a:pt x="608" y="0"/>
                    <a:pt x="1338" y="0"/>
                  </a:cubicBezTo>
                  <a:cubicBezTo>
                    <a:pt x="2067" y="0"/>
                    <a:pt x="2645" y="578"/>
                    <a:pt x="2645" y="13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90575" y="4358549"/>
              <a:ext cx="462158" cy="55054"/>
            </a:xfrm>
            <a:custGeom>
              <a:avLst/>
              <a:gdLst/>
              <a:ahLst/>
              <a:cxnLst/>
              <a:rect l="l" t="t" r="r" b="b"/>
              <a:pathLst>
                <a:path w="23740" h="2828" extrusionOk="0">
                  <a:moveTo>
                    <a:pt x="23740" y="2828"/>
                  </a:moveTo>
                  <a:lnTo>
                    <a:pt x="1" y="2828"/>
                  </a:lnTo>
                  <a:cubicBezTo>
                    <a:pt x="1" y="2037"/>
                    <a:pt x="335" y="1338"/>
                    <a:pt x="821" y="821"/>
                  </a:cubicBezTo>
                  <a:cubicBezTo>
                    <a:pt x="1338" y="305"/>
                    <a:pt x="2068" y="1"/>
                    <a:pt x="2827" y="1"/>
                  </a:cubicBezTo>
                  <a:lnTo>
                    <a:pt x="20943" y="1"/>
                  </a:lnTo>
                  <a:cubicBezTo>
                    <a:pt x="22493" y="1"/>
                    <a:pt x="23740" y="1277"/>
                    <a:pt x="23740" y="28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1346206" y="3536651"/>
              <a:ext cx="425462" cy="547952"/>
            </a:xfrm>
            <a:custGeom>
              <a:avLst/>
              <a:gdLst/>
              <a:ahLst/>
              <a:cxnLst/>
              <a:rect l="l" t="t" r="r" b="b"/>
              <a:pathLst>
                <a:path w="21855" h="28147" extrusionOk="0">
                  <a:moveTo>
                    <a:pt x="21855" y="26688"/>
                  </a:moveTo>
                  <a:cubicBezTo>
                    <a:pt x="21855" y="27903"/>
                    <a:pt x="20761" y="28147"/>
                    <a:pt x="19727" y="28147"/>
                  </a:cubicBezTo>
                  <a:cubicBezTo>
                    <a:pt x="16870" y="28147"/>
                    <a:pt x="14013" y="28116"/>
                    <a:pt x="11186" y="28116"/>
                  </a:cubicBezTo>
                  <a:lnTo>
                    <a:pt x="10669" y="28116"/>
                  </a:lnTo>
                  <a:cubicBezTo>
                    <a:pt x="7842" y="28116"/>
                    <a:pt x="4985" y="28147"/>
                    <a:pt x="2158" y="28147"/>
                  </a:cubicBezTo>
                  <a:cubicBezTo>
                    <a:pt x="1095" y="28147"/>
                    <a:pt x="31" y="27903"/>
                    <a:pt x="0" y="26688"/>
                  </a:cubicBezTo>
                  <a:cubicBezTo>
                    <a:pt x="0" y="26171"/>
                    <a:pt x="213" y="25654"/>
                    <a:pt x="365" y="25198"/>
                  </a:cubicBezTo>
                  <a:cubicBezTo>
                    <a:pt x="578" y="24651"/>
                    <a:pt x="760" y="24104"/>
                    <a:pt x="973" y="23557"/>
                  </a:cubicBezTo>
                  <a:cubicBezTo>
                    <a:pt x="973" y="23527"/>
                    <a:pt x="1003" y="23466"/>
                    <a:pt x="1034" y="23405"/>
                  </a:cubicBezTo>
                  <a:cubicBezTo>
                    <a:pt x="1338" y="22554"/>
                    <a:pt x="2219" y="20426"/>
                    <a:pt x="3283" y="17964"/>
                  </a:cubicBezTo>
                  <a:cubicBezTo>
                    <a:pt x="5593" y="12493"/>
                    <a:pt x="8602" y="5532"/>
                    <a:pt x="8633" y="5502"/>
                  </a:cubicBezTo>
                  <a:cubicBezTo>
                    <a:pt x="8420" y="3769"/>
                    <a:pt x="8238" y="2098"/>
                    <a:pt x="8025" y="487"/>
                  </a:cubicBezTo>
                  <a:cubicBezTo>
                    <a:pt x="8025" y="395"/>
                    <a:pt x="8086" y="304"/>
                    <a:pt x="8177" y="243"/>
                  </a:cubicBezTo>
                  <a:cubicBezTo>
                    <a:pt x="8207" y="92"/>
                    <a:pt x="8329" y="0"/>
                    <a:pt x="8572" y="0"/>
                  </a:cubicBezTo>
                  <a:lnTo>
                    <a:pt x="13283" y="0"/>
                  </a:lnTo>
                  <a:cubicBezTo>
                    <a:pt x="13526" y="0"/>
                    <a:pt x="13648" y="92"/>
                    <a:pt x="13678" y="243"/>
                  </a:cubicBezTo>
                  <a:cubicBezTo>
                    <a:pt x="13770" y="304"/>
                    <a:pt x="13830" y="395"/>
                    <a:pt x="13830" y="487"/>
                  </a:cubicBezTo>
                  <a:lnTo>
                    <a:pt x="13283" y="5624"/>
                  </a:lnTo>
                  <a:cubicBezTo>
                    <a:pt x="13283" y="5624"/>
                    <a:pt x="15624" y="11004"/>
                    <a:pt x="17113" y="14469"/>
                  </a:cubicBezTo>
                  <a:cubicBezTo>
                    <a:pt x="17782" y="16049"/>
                    <a:pt x="18451" y="17660"/>
                    <a:pt x="19058" y="19089"/>
                  </a:cubicBezTo>
                  <a:cubicBezTo>
                    <a:pt x="19970" y="21216"/>
                    <a:pt x="20669" y="22949"/>
                    <a:pt x="20882" y="23557"/>
                  </a:cubicBezTo>
                  <a:cubicBezTo>
                    <a:pt x="21095" y="24104"/>
                    <a:pt x="21277" y="24651"/>
                    <a:pt x="21490" y="25198"/>
                  </a:cubicBezTo>
                  <a:cubicBezTo>
                    <a:pt x="21672" y="25654"/>
                    <a:pt x="21855" y="26171"/>
                    <a:pt x="21855" y="266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1311301" y="3799248"/>
              <a:ext cx="355652" cy="261682"/>
            </a:xfrm>
            <a:custGeom>
              <a:avLst/>
              <a:gdLst/>
              <a:ahLst/>
              <a:cxnLst/>
              <a:rect l="l" t="t" r="r" b="b"/>
              <a:pathLst>
                <a:path w="18269" h="13442" extrusionOk="0">
                  <a:moveTo>
                    <a:pt x="12225" y="1"/>
                  </a:moveTo>
                  <a:cubicBezTo>
                    <a:pt x="11668" y="1"/>
                    <a:pt x="11113" y="55"/>
                    <a:pt x="10578" y="159"/>
                  </a:cubicBezTo>
                  <a:cubicBezTo>
                    <a:pt x="9423" y="402"/>
                    <a:pt x="8481" y="1071"/>
                    <a:pt x="7356" y="1405"/>
                  </a:cubicBezTo>
                  <a:cubicBezTo>
                    <a:pt x="6850" y="1563"/>
                    <a:pt x="6253" y="1664"/>
                    <a:pt x="5664" y="1664"/>
                  </a:cubicBezTo>
                  <a:cubicBezTo>
                    <a:pt x="5122" y="1664"/>
                    <a:pt x="4586" y="1579"/>
                    <a:pt x="4134" y="1375"/>
                  </a:cubicBezTo>
                  <a:cubicBezTo>
                    <a:pt x="2675" y="4931"/>
                    <a:pt x="1095" y="8730"/>
                    <a:pt x="761" y="9642"/>
                  </a:cubicBezTo>
                  <a:cubicBezTo>
                    <a:pt x="609" y="10068"/>
                    <a:pt x="457" y="10524"/>
                    <a:pt x="305" y="11010"/>
                  </a:cubicBezTo>
                  <a:cubicBezTo>
                    <a:pt x="153" y="11405"/>
                    <a:pt x="1" y="11800"/>
                    <a:pt x="1" y="12226"/>
                  </a:cubicBezTo>
                  <a:cubicBezTo>
                    <a:pt x="31" y="13259"/>
                    <a:pt x="943" y="13442"/>
                    <a:pt x="1794" y="13442"/>
                  </a:cubicBezTo>
                  <a:cubicBezTo>
                    <a:pt x="4165" y="13442"/>
                    <a:pt x="6536" y="13411"/>
                    <a:pt x="8937" y="13411"/>
                  </a:cubicBezTo>
                  <a:lnTo>
                    <a:pt x="9363" y="13411"/>
                  </a:lnTo>
                  <a:cubicBezTo>
                    <a:pt x="11733" y="13411"/>
                    <a:pt x="14104" y="13442"/>
                    <a:pt x="16475" y="13442"/>
                  </a:cubicBezTo>
                  <a:cubicBezTo>
                    <a:pt x="17326" y="13442"/>
                    <a:pt x="18238" y="13259"/>
                    <a:pt x="18268" y="12226"/>
                  </a:cubicBezTo>
                  <a:cubicBezTo>
                    <a:pt x="18268" y="11800"/>
                    <a:pt x="18117" y="11405"/>
                    <a:pt x="17995" y="11010"/>
                  </a:cubicBezTo>
                  <a:cubicBezTo>
                    <a:pt x="17813" y="10524"/>
                    <a:pt x="17661" y="10068"/>
                    <a:pt x="17509" y="9642"/>
                  </a:cubicBezTo>
                  <a:cubicBezTo>
                    <a:pt x="17144" y="8609"/>
                    <a:pt x="15229" y="3989"/>
                    <a:pt x="13618" y="129"/>
                  </a:cubicBezTo>
                  <a:cubicBezTo>
                    <a:pt x="13557" y="129"/>
                    <a:pt x="13527" y="98"/>
                    <a:pt x="13496" y="98"/>
                  </a:cubicBezTo>
                  <a:cubicBezTo>
                    <a:pt x="13076" y="32"/>
                    <a:pt x="12650" y="1"/>
                    <a:pt x="122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1074615" y="3908246"/>
              <a:ext cx="57429" cy="57429"/>
            </a:xfrm>
            <a:custGeom>
              <a:avLst/>
              <a:gdLst/>
              <a:ahLst/>
              <a:cxnLst/>
              <a:rect l="l" t="t" r="r" b="b"/>
              <a:pathLst>
                <a:path w="2950" h="2950" extrusionOk="0">
                  <a:moveTo>
                    <a:pt x="1460" y="1"/>
                  </a:moveTo>
                  <a:cubicBezTo>
                    <a:pt x="639" y="1"/>
                    <a:pt x="1" y="669"/>
                    <a:pt x="1" y="1490"/>
                  </a:cubicBezTo>
                  <a:cubicBezTo>
                    <a:pt x="1" y="2311"/>
                    <a:pt x="639" y="2949"/>
                    <a:pt x="1460" y="2949"/>
                  </a:cubicBezTo>
                  <a:cubicBezTo>
                    <a:pt x="2281" y="2949"/>
                    <a:pt x="2949" y="2311"/>
                    <a:pt x="2949" y="1490"/>
                  </a:cubicBezTo>
                  <a:cubicBezTo>
                    <a:pt x="2949" y="669"/>
                    <a:pt x="2281" y="1"/>
                    <a:pt x="1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1254495" y="3937253"/>
              <a:ext cx="56826" cy="57410"/>
            </a:xfrm>
            <a:custGeom>
              <a:avLst/>
              <a:gdLst/>
              <a:ahLst/>
              <a:cxnLst/>
              <a:rect l="l" t="t" r="r" b="b"/>
              <a:pathLst>
                <a:path w="2919" h="2949" extrusionOk="0">
                  <a:moveTo>
                    <a:pt x="1460" y="0"/>
                  </a:moveTo>
                  <a:cubicBezTo>
                    <a:pt x="639" y="0"/>
                    <a:pt x="1" y="669"/>
                    <a:pt x="1" y="1459"/>
                  </a:cubicBezTo>
                  <a:cubicBezTo>
                    <a:pt x="1" y="2280"/>
                    <a:pt x="639" y="2949"/>
                    <a:pt x="1460" y="2949"/>
                  </a:cubicBezTo>
                  <a:cubicBezTo>
                    <a:pt x="2280" y="2949"/>
                    <a:pt x="2919" y="2280"/>
                    <a:pt x="2919" y="1459"/>
                  </a:cubicBezTo>
                  <a:cubicBezTo>
                    <a:pt x="2919" y="669"/>
                    <a:pt x="2280" y="0"/>
                    <a:pt x="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1188227" y="3977492"/>
              <a:ext cx="34944" cy="35509"/>
            </a:xfrm>
            <a:custGeom>
              <a:avLst/>
              <a:gdLst/>
              <a:ahLst/>
              <a:cxnLst/>
              <a:rect l="l" t="t" r="r" b="b"/>
              <a:pathLst>
                <a:path w="1795" h="1824" extrusionOk="0">
                  <a:moveTo>
                    <a:pt x="913" y="0"/>
                  </a:moveTo>
                  <a:cubicBezTo>
                    <a:pt x="396" y="0"/>
                    <a:pt x="1" y="426"/>
                    <a:pt x="1" y="912"/>
                  </a:cubicBezTo>
                  <a:cubicBezTo>
                    <a:pt x="1" y="1398"/>
                    <a:pt x="396" y="1824"/>
                    <a:pt x="913" y="1824"/>
                  </a:cubicBezTo>
                  <a:cubicBezTo>
                    <a:pt x="1399" y="1824"/>
                    <a:pt x="1794" y="1398"/>
                    <a:pt x="1794" y="912"/>
                  </a:cubicBezTo>
                  <a:cubicBezTo>
                    <a:pt x="1794" y="426"/>
                    <a:pt x="1399"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1153302" y="3898201"/>
              <a:ext cx="27819" cy="28423"/>
            </a:xfrm>
            <a:custGeom>
              <a:avLst/>
              <a:gdLst/>
              <a:ahLst/>
              <a:cxnLst/>
              <a:rect l="l" t="t" r="r" b="b"/>
              <a:pathLst>
                <a:path w="1429" h="1460" extrusionOk="0">
                  <a:moveTo>
                    <a:pt x="699" y="0"/>
                  </a:moveTo>
                  <a:cubicBezTo>
                    <a:pt x="304" y="0"/>
                    <a:pt x="0" y="334"/>
                    <a:pt x="0" y="730"/>
                  </a:cubicBezTo>
                  <a:cubicBezTo>
                    <a:pt x="0" y="1125"/>
                    <a:pt x="304" y="1459"/>
                    <a:pt x="699" y="1459"/>
                  </a:cubicBezTo>
                  <a:cubicBezTo>
                    <a:pt x="1125" y="1459"/>
                    <a:pt x="1429" y="1125"/>
                    <a:pt x="1429" y="730"/>
                  </a:cubicBezTo>
                  <a:cubicBezTo>
                    <a:pt x="1429" y="334"/>
                    <a:pt x="1125" y="0"/>
                    <a:pt x="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134964" y="3949089"/>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1055673" y="3999977"/>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1218402" y="3890492"/>
              <a:ext cx="18961" cy="1896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3" y="761"/>
                    <a:pt x="973" y="487"/>
                  </a:cubicBezTo>
                  <a:cubicBezTo>
                    <a:pt x="973" y="214"/>
                    <a:pt x="76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1115438" y="3981035"/>
              <a:ext cx="28423" cy="28423"/>
            </a:xfrm>
            <a:custGeom>
              <a:avLst/>
              <a:gdLst/>
              <a:ahLst/>
              <a:cxnLst/>
              <a:rect l="l" t="t" r="r" b="b"/>
              <a:pathLst>
                <a:path w="1460" h="1460" extrusionOk="0">
                  <a:moveTo>
                    <a:pt x="730" y="0"/>
                  </a:moveTo>
                  <a:cubicBezTo>
                    <a:pt x="335" y="0"/>
                    <a:pt x="1" y="335"/>
                    <a:pt x="1" y="730"/>
                  </a:cubicBezTo>
                  <a:cubicBezTo>
                    <a:pt x="1" y="1125"/>
                    <a:pt x="335" y="1459"/>
                    <a:pt x="730" y="1459"/>
                  </a:cubicBezTo>
                  <a:cubicBezTo>
                    <a:pt x="1125" y="1459"/>
                    <a:pt x="1460" y="1125"/>
                    <a:pt x="1460" y="730"/>
                  </a:cubicBezTo>
                  <a:cubicBezTo>
                    <a:pt x="1460" y="335"/>
                    <a:pt x="1125"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1139695" y="3665642"/>
              <a:ext cx="179899" cy="330208"/>
            </a:xfrm>
            <a:custGeom>
              <a:avLst/>
              <a:gdLst/>
              <a:ahLst/>
              <a:cxnLst/>
              <a:rect l="l" t="t" r="r" b="b"/>
              <a:pathLst>
                <a:path w="9241" h="16962" extrusionOk="0">
                  <a:moveTo>
                    <a:pt x="9241" y="16749"/>
                  </a:moveTo>
                  <a:cubicBezTo>
                    <a:pt x="9241" y="16749"/>
                    <a:pt x="3253" y="2858"/>
                    <a:pt x="2037" y="1"/>
                  </a:cubicBezTo>
                  <a:lnTo>
                    <a:pt x="0" y="1"/>
                  </a:lnTo>
                  <a:lnTo>
                    <a:pt x="5836" y="1696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1148572" y="4160331"/>
              <a:ext cx="41446" cy="88772"/>
            </a:xfrm>
            <a:custGeom>
              <a:avLst/>
              <a:gdLst/>
              <a:ahLst/>
              <a:cxnLst/>
              <a:rect l="l" t="t" r="r" b="b"/>
              <a:pathLst>
                <a:path w="2129" h="4560" extrusionOk="0">
                  <a:moveTo>
                    <a:pt x="1064" y="0"/>
                  </a:moveTo>
                  <a:cubicBezTo>
                    <a:pt x="1064" y="0"/>
                    <a:pt x="0" y="2523"/>
                    <a:pt x="0" y="3253"/>
                  </a:cubicBezTo>
                  <a:cubicBezTo>
                    <a:pt x="0" y="3952"/>
                    <a:pt x="456" y="4560"/>
                    <a:pt x="1064" y="4560"/>
                  </a:cubicBezTo>
                  <a:cubicBezTo>
                    <a:pt x="1642" y="4560"/>
                    <a:pt x="2128" y="3952"/>
                    <a:pt x="2128" y="3253"/>
                  </a:cubicBezTo>
                  <a:cubicBezTo>
                    <a:pt x="2128" y="252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1140279" y="4196424"/>
              <a:ext cx="24860" cy="52679"/>
            </a:xfrm>
            <a:custGeom>
              <a:avLst/>
              <a:gdLst/>
              <a:ahLst/>
              <a:cxnLst/>
              <a:rect l="l" t="t" r="r" b="b"/>
              <a:pathLst>
                <a:path w="1277" h="2706" extrusionOk="0">
                  <a:moveTo>
                    <a:pt x="638" y="0"/>
                  </a:moveTo>
                  <a:cubicBezTo>
                    <a:pt x="638" y="0"/>
                    <a:pt x="0" y="1490"/>
                    <a:pt x="0" y="1915"/>
                  </a:cubicBezTo>
                  <a:cubicBezTo>
                    <a:pt x="0" y="2341"/>
                    <a:pt x="274" y="2706"/>
                    <a:pt x="638" y="2706"/>
                  </a:cubicBezTo>
                  <a:cubicBezTo>
                    <a:pt x="973" y="2706"/>
                    <a:pt x="1277" y="2341"/>
                    <a:pt x="1277" y="1915"/>
                  </a:cubicBezTo>
                  <a:cubicBezTo>
                    <a:pt x="1277" y="1490"/>
                    <a:pt x="638" y="0"/>
                    <a:pt x="6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1252120" y="4245540"/>
              <a:ext cx="249729" cy="91731"/>
            </a:xfrm>
            <a:custGeom>
              <a:avLst/>
              <a:gdLst/>
              <a:ahLst/>
              <a:cxnLst/>
              <a:rect l="l" t="t" r="r" b="b"/>
              <a:pathLst>
                <a:path w="12828" h="4712" extrusionOk="0">
                  <a:moveTo>
                    <a:pt x="12280" y="4590"/>
                  </a:moveTo>
                  <a:cubicBezTo>
                    <a:pt x="12250" y="4590"/>
                    <a:pt x="12250" y="4590"/>
                    <a:pt x="12250" y="4590"/>
                  </a:cubicBezTo>
                  <a:lnTo>
                    <a:pt x="578" y="4590"/>
                  </a:lnTo>
                  <a:cubicBezTo>
                    <a:pt x="578" y="4590"/>
                    <a:pt x="547" y="4590"/>
                    <a:pt x="547" y="4590"/>
                  </a:cubicBezTo>
                  <a:cubicBezTo>
                    <a:pt x="274" y="4712"/>
                    <a:pt x="0" y="4316"/>
                    <a:pt x="304" y="4164"/>
                  </a:cubicBezTo>
                  <a:lnTo>
                    <a:pt x="882" y="3800"/>
                  </a:lnTo>
                  <a:lnTo>
                    <a:pt x="4772" y="1581"/>
                  </a:lnTo>
                  <a:lnTo>
                    <a:pt x="4772" y="243"/>
                  </a:lnTo>
                  <a:cubicBezTo>
                    <a:pt x="4772" y="122"/>
                    <a:pt x="4894" y="0"/>
                    <a:pt x="5046" y="0"/>
                  </a:cubicBezTo>
                  <a:cubicBezTo>
                    <a:pt x="5076" y="0"/>
                    <a:pt x="5137" y="0"/>
                    <a:pt x="5168" y="31"/>
                  </a:cubicBezTo>
                  <a:lnTo>
                    <a:pt x="7660" y="31"/>
                  </a:lnTo>
                  <a:cubicBezTo>
                    <a:pt x="7690" y="0"/>
                    <a:pt x="7751" y="0"/>
                    <a:pt x="7782" y="0"/>
                  </a:cubicBezTo>
                  <a:cubicBezTo>
                    <a:pt x="7934" y="0"/>
                    <a:pt x="8055" y="122"/>
                    <a:pt x="8055" y="243"/>
                  </a:cubicBezTo>
                  <a:lnTo>
                    <a:pt x="8055" y="1581"/>
                  </a:lnTo>
                  <a:lnTo>
                    <a:pt x="8207" y="1672"/>
                  </a:lnTo>
                  <a:lnTo>
                    <a:pt x="10213" y="2827"/>
                  </a:lnTo>
                  <a:lnTo>
                    <a:pt x="12523" y="4164"/>
                  </a:lnTo>
                  <a:cubicBezTo>
                    <a:pt x="12827" y="4316"/>
                    <a:pt x="12554" y="4712"/>
                    <a:pt x="1228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1259225" y="4085770"/>
              <a:ext cx="263921" cy="256835"/>
            </a:xfrm>
            <a:custGeom>
              <a:avLst/>
              <a:gdLst/>
              <a:ahLst/>
              <a:cxnLst/>
              <a:rect l="l" t="t" r="r" b="b"/>
              <a:pathLst>
                <a:path w="13557" h="13193" extrusionOk="0">
                  <a:moveTo>
                    <a:pt x="13192" y="0"/>
                  </a:moveTo>
                  <a:lnTo>
                    <a:pt x="9727" y="0"/>
                  </a:lnTo>
                  <a:cubicBezTo>
                    <a:pt x="9332" y="0"/>
                    <a:pt x="9332" y="608"/>
                    <a:pt x="9727" y="608"/>
                  </a:cubicBezTo>
                  <a:lnTo>
                    <a:pt x="12797" y="608"/>
                  </a:lnTo>
                  <a:lnTo>
                    <a:pt x="12797" y="12432"/>
                  </a:lnTo>
                  <a:lnTo>
                    <a:pt x="6809" y="12432"/>
                  </a:lnTo>
                  <a:lnTo>
                    <a:pt x="6748" y="12432"/>
                  </a:lnTo>
                  <a:lnTo>
                    <a:pt x="760" y="12432"/>
                  </a:lnTo>
                  <a:lnTo>
                    <a:pt x="760" y="608"/>
                  </a:lnTo>
                  <a:lnTo>
                    <a:pt x="3830" y="608"/>
                  </a:lnTo>
                  <a:cubicBezTo>
                    <a:pt x="4225" y="608"/>
                    <a:pt x="4225" y="0"/>
                    <a:pt x="3830" y="0"/>
                  </a:cubicBezTo>
                  <a:lnTo>
                    <a:pt x="365" y="0"/>
                  </a:lnTo>
                  <a:cubicBezTo>
                    <a:pt x="61" y="0"/>
                    <a:pt x="0" y="365"/>
                    <a:pt x="152" y="548"/>
                  </a:cubicBezTo>
                  <a:lnTo>
                    <a:pt x="152" y="12827"/>
                  </a:lnTo>
                  <a:cubicBezTo>
                    <a:pt x="152" y="13101"/>
                    <a:pt x="487" y="13192"/>
                    <a:pt x="639" y="13071"/>
                  </a:cubicBezTo>
                  <a:lnTo>
                    <a:pt x="6748" y="13071"/>
                  </a:lnTo>
                  <a:lnTo>
                    <a:pt x="6809" y="13071"/>
                  </a:lnTo>
                  <a:lnTo>
                    <a:pt x="12919" y="13071"/>
                  </a:lnTo>
                  <a:cubicBezTo>
                    <a:pt x="13071" y="13192"/>
                    <a:pt x="13405" y="13101"/>
                    <a:pt x="13405" y="12827"/>
                  </a:cubicBezTo>
                  <a:lnTo>
                    <a:pt x="13405" y="548"/>
                  </a:lnTo>
                  <a:cubicBezTo>
                    <a:pt x="13557" y="365"/>
                    <a:pt x="13496" y="0"/>
                    <a:pt x="13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1811304" y="4058555"/>
              <a:ext cx="41427" cy="88772"/>
            </a:xfrm>
            <a:custGeom>
              <a:avLst/>
              <a:gdLst/>
              <a:ahLst/>
              <a:cxnLst/>
              <a:rect l="l" t="t" r="r" b="b"/>
              <a:pathLst>
                <a:path w="2128" h="4560" extrusionOk="0">
                  <a:moveTo>
                    <a:pt x="1064" y="0"/>
                  </a:moveTo>
                  <a:cubicBezTo>
                    <a:pt x="1064" y="0"/>
                    <a:pt x="0" y="2553"/>
                    <a:pt x="0" y="3253"/>
                  </a:cubicBezTo>
                  <a:cubicBezTo>
                    <a:pt x="0" y="3982"/>
                    <a:pt x="487" y="4560"/>
                    <a:pt x="1064" y="4560"/>
                  </a:cubicBezTo>
                  <a:cubicBezTo>
                    <a:pt x="1672" y="4560"/>
                    <a:pt x="2128" y="3982"/>
                    <a:pt x="2128" y="3253"/>
                  </a:cubicBezTo>
                  <a:cubicBezTo>
                    <a:pt x="2128" y="255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1803030" y="4094648"/>
              <a:ext cx="24879" cy="52679"/>
            </a:xfrm>
            <a:custGeom>
              <a:avLst/>
              <a:gdLst/>
              <a:ahLst/>
              <a:cxnLst/>
              <a:rect l="l" t="t" r="r" b="b"/>
              <a:pathLst>
                <a:path w="1278" h="2706" extrusionOk="0">
                  <a:moveTo>
                    <a:pt x="639" y="0"/>
                  </a:moveTo>
                  <a:cubicBezTo>
                    <a:pt x="639" y="0"/>
                    <a:pt x="1" y="1490"/>
                    <a:pt x="1" y="1915"/>
                  </a:cubicBezTo>
                  <a:cubicBezTo>
                    <a:pt x="1" y="2341"/>
                    <a:pt x="305" y="2706"/>
                    <a:pt x="639" y="2706"/>
                  </a:cubicBezTo>
                  <a:cubicBezTo>
                    <a:pt x="1004" y="2706"/>
                    <a:pt x="1277" y="2341"/>
                    <a:pt x="1277" y="1915"/>
                  </a:cubicBezTo>
                  <a:cubicBezTo>
                    <a:pt x="1277" y="1490"/>
                    <a:pt x="639" y="0"/>
                    <a:pt x="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1914268" y="4143764"/>
              <a:ext cx="249145" cy="91731"/>
            </a:xfrm>
            <a:custGeom>
              <a:avLst/>
              <a:gdLst/>
              <a:ahLst/>
              <a:cxnLst/>
              <a:rect l="l" t="t" r="r" b="b"/>
              <a:pathLst>
                <a:path w="12798" h="4712" extrusionOk="0">
                  <a:moveTo>
                    <a:pt x="12250" y="4590"/>
                  </a:moveTo>
                  <a:cubicBezTo>
                    <a:pt x="12250" y="4590"/>
                    <a:pt x="12250" y="4590"/>
                    <a:pt x="12220" y="4590"/>
                  </a:cubicBezTo>
                  <a:lnTo>
                    <a:pt x="578" y="4590"/>
                  </a:lnTo>
                  <a:cubicBezTo>
                    <a:pt x="548" y="4590"/>
                    <a:pt x="548" y="4590"/>
                    <a:pt x="517" y="4590"/>
                  </a:cubicBezTo>
                  <a:cubicBezTo>
                    <a:pt x="244" y="4712"/>
                    <a:pt x="0" y="4316"/>
                    <a:pt x="274" y="4164"/>
                  </a:cubicBezTo>
                  <a:lnTo>
                    <a:pt x="882" y="3830"/>
                  </a:lnTo>
                  <a:lnTo>
                    <a:pt x="4742" y="1611"/>
                  </a:lnTo>
                  <a:lnTo>
                    <a:pt x="4742" y="243"/>
                  </a:lnTo>
                  <a:cubicBezTo>
                    <a:pt x="4742" y="122"/>
                    <a:pt x="4864" y="0"/>
                    <a:pt x="5016" y="0"/>
                  </a:cubicBezTo>
                  <a:cubicBezTo>
                    <a:pt x="5077" y="0"/>
                    <a:pt x="5107" y="31"/>
                    <a:pt x="5168" y="31"/>
                  </a:cubicBezTo>
                  <a:lnTo>
                    <a:pt x="7630" y="31"/>
                  </a:lnTo>
                  <a:cubicBezTo>
                    <a:pt x="7660" y="31"/>
                    <a:pt x="7721" y="0"/>
                    <a:pt x="7782" y="0"/>
                  </a:cubicBezTo>
                  <a:cubicBezTo>
                    <a:pt x="7934" y="0"/>
                    <a:pt x="8055" y="122"/>
                    <a:pt x="8055" y="243"/>
                  </a:cubicBezTo>
                  <a:lnTo>
                    <a:pt x="8055" y="1611"/>
                  </a:lnTo>
                  <a:lnTo>
                    <a:pt x="8207" y="1672"/>
                  </a:lnTo>
                  <a:lnTo>
                    <a:pt x="10213" y="2827"/>
                  </a:lnTo>
                  <a:lnTo>
                    <a:pt x="12523" y="4164"/>
                  </a:lnTo>
                  <a:cubicBezTo>
                    <a:pt x="12797" y="4316"/>
                    <a:pt x="12554" y="4712"/>
                    <a:pt x="1225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1868714" y="3485763"/>
              <a:ext cx="207718" cy="333751"/>
            </a:xfrm>
            <a:custGeom>
              <a:avLst/>
              <a:gdLst/>
              <a:ahLst/>
              <a:cxnLst/>
              <a:rect l="l" t="t" r="r" b="b"/>
              <a:pathLst>
                <a:path w="10670" h="17144" extrusionOk="0">
                  <a:moveTo>
                    <a:pt x="10427" y="10912"/>
                  </a:moveTo>
                  <a:cubicBezTo>
                    <a:pt x="10396" y="10730"/>
                    <a:pt x="10335" y="10578"/>
                    <a:pt x="10275" y="10396"/>
                  </a:cubicBezTo>
                  <a:cubicBezTo>
                    <a:pt x="10001" y="9727"/>
                    <a:pt x="9576" y="9089"/>
                    <a:pt x="9059" y="8572"/>
                  </a:cubicBezTo>
                  <a:cubicBezTo>
                    <a:pt x="8421" y="7934"/>
                    <a:pt x="7661" y="7508"/>
                    <a:pt x="7053" y="6809"/>
                  </a:cubicBezTo>
                  <a:cubicBezTo>
                    <a:pt x="7022" y="6779"/>
                    <a:pt x="6992" y="6718"/>
                    <a:pt x="6931" y="6687"/>
                  </a:cubicBezTo>
                  <a:cubicBezTo>
                    <a:pt x="6658" y="6323"/>
                    <a:pt x="6506" y="5867"/>
                    <a:pt x="6506" y="5411"/>
                  </a:cubicBezTo>
                  <a:lnTo>
                    <a:pt x="6506" y="335"/>
                  </a:lnTo>
                  <a:cubicBezTo>
                    <a:pt x="6566" y="183"/>
                    <a:pt x="6475" y="0"/>
                    <a:pt x="6293" y="0"/>
                  </a:cubicBezTo>
                  <a:lnTo>
                    <a:pt x="4651" y="0"/>
                  </a:lnTo>
                  <a:cubicBezTo>
                    <a:pt x="4591" y="0"/>
                    <a:pt x="4530" y="31"/>
                    <a:pt x="4499" y="61"/>
                  </a:cubicBezTo>
                  <a:cubicBezTo>
                    <a:pt x="4439" y="91"/>
                    <a:pt x="4378" y="152"/>
                    <a:pt x="4378" y="274"/>
                  </a:cubicBezTo>
                  <a:lnTo>
                    <a:pt x="4378" y="5411"/>
                  </a:lnTo>
                  <a:cubicBezTo>
                    <a:pt x="4378" y="6779"/>
                    <a:pt x="3071" y="7295"/>
                    <a:pt x="2159" y="7994"/>
                  </a:cubicBezTo>
                  <a:cubicBezTo>
                    <a:pt x="791" y="9058"/>
                    <a:pt x="1" y="10760"/>
                    <a:pt x="31" y="12432"/>
                  </a:cubicBezTo>
                  <a:cubicBezTo>
                    <a:pt x="31" y="13800"/>
                    <a:pt x="578" y="15137"/>
                    <a:pt x="1733" y="16080"/>
                  </a:cubicBezTo>
                  <a:cubicBezTo>
                    <a:pt x="1764" y="16110"/>
                    <a:pt x="1794" y="16140"/>
                    <a:pt x="1794" y="16140"/>
                  </a:cubicBezTo>
                  <a:cubicBezTo>
                    <a:pt x="1977" y="16262"/>
                    <a:pt x="2129" y="16384"/>
                    <a:pt x="2311" y="16475"/>
                  </a:cubicBezTo>
                  <a:cubicBezTo>
                    <a:pt x="3101" y="16961"/>
                    <a:pt x="4044" y="17113"/>
                    <a:pt x="5016" y="17113"/>
                  </a:cubicBezTo>
                  <a:cubicBezTo>
                    <a:pt x="6171" y="17143"/>
                    <a:pt x="7448" y="17083"/>
                    <a:pt x="8451" y="16475"/>
                  </a:cubicBezTo>
                  <a:cubicBezTo>
                    <a:pt x="9758" y="15715"/>
                    <a:pt x="10487" y="14225"/>
                    <a:pt x="10609" y="12736"/>
                  </a:cubicBezTo>
                  <a:cubicBezTo>
                    <a:pt x="10670" y="12128"/>
                    <a:pt x="10609" y="11520"/>
                    <a:pt x="10427" y="10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1860420" y="3683825"/>
              <a:ext cx="190548" cy="126811"/>
            </a:xfrm>
            <a:custGeom>
              <a:avLst/>
              <a:gdLst/>
              <a:ahLst/>
              <a:cxnLst/>
              <a:rect l="l" t="t" r="r" b="b"/>
              <a:pathLst>
                <a:path w="9788" h="6514" extrusionOk="0">
                  <a:moveTo>
                    <a:pt x="4915" y="1"/>
                  </a:moveTo>
                  <a:cubicBezTo>
                    <a:pt x="4847" y="1"/>
                    <a:pt x="4779" y="3"/>
                    <a:pt x="4712" y="9"/>
                  </a:cubicBezTo>
                  <a:cubicBezTo>
                    <a:pt x="4317" y="39"/>
                    <a:pt x="3952" y="130"/>
                    <a:pt x="3557" y="252"/>
                  </a:cubicBezTo>
                  <a:cubicBezTo>
                    <a:pt x="3192" y="343"/>
                    <a:pt x="2827" y="434"/>
                    <a:pt x="2432" y="434"/>
                  </a:cubicBezTo>
                  <a:cubicBezTo>
                    <a:pt x="1763" y="434"/>
                    <a:pt x="1095" y="282"/>
                    <a:pt x="426" y="191"/>
                  </a:cubicBezTo>
                  <a:cubicBezTo>
                    <a:pt x="183" y="769"/>
                    <a:pt x="31" y="1437"/>
                    <a:pt x="31" y="2106"/>
                  </a:cubicBezTo>
                  <a:cubicBezTo>
                    <a:pt x="0" y="3504"/>
                    <a:pt x="578" y="4720"/>
                    <a:pt x="1581" y="5541"/>
                  </a:cubicBezTo>
                  <a:cubicBezTo>
                    <a:pt x="1611" y="5571"/>
                    <a:pt x="1642" y="5602"/>
                    <a:pt x="1672" y="5602"/>
                  </a:cubicBezTo>
                  <a:cubicBezTo>
                    <a:pt x="2402" y="6179"/>
                    <a:pt x="3374" y="6483"/>
                    <a:pt x="4590" y="6513"/>
                  </a:cubicBezTo>
                  <a:lnTo>
                    <a:pt x="4925" y="6513"/>
                  </a:lnTo>
                  <a:cubicBezTo>
                    <a:pt x="5806" y="6513"/>
                    <a:pt x="6931" y="6422"/>
                    <a:pt x="7812" y="5906"/>
                  </a:cubicBezTo>
                  <a:cubicBezTo>
                    <a:pt x="8906" y="5237"/>
                    <a:pt x="9636" y="3960"/>
                    <a:pt x="9757" y="2501"/>
                  </a:cubicBezTo>
                  <a:cubicBezTo>
                    <a:pt x="9788" y="1924"/>
                    <a:pt x="9757" y="1377"/>
                    <a:pt x="9605" y="830"/>
                  </a:cubicBezTo>
                  <a:cubicBezTo>
                    <a:pt x="9545" y="708"/>
                    <a:pt x="9514" y="586"/>
                    <a:pt x="9484" y="465"/>
                  </a:cubicBezTo>
                  <a:cubicBezTo>
                    <a:pt x="9393" y="495"/>
                    <a:pt x="9271" y="526"/>
                    <a:pt x="9180" y="556"/>
                  </a:cubicBezTo>
                  <a:cubicBezTo>
                    <a:pt x="8907" y="606"/>
                    <a:pt x="8614" y="655"/>
                    <a:pt x="8317" y="655"/>
                  </a:cubicBezTo>
                  <a:cubicBezTo>
                    <a:pt x="8250" y="655"/>
                    <a:pt x="8183" y="653"/>
                    <a:pt x="8116" y="647"/>
                  </a:cubicBezTo>
                  <a:cubicBezTo>
                    <a:pt x="7721" y="647"/>
                    <a:pt x="7356" y="556"/>
                    <a:pt x="6991" y="434"/>
                  </a:cubicBezTo>
                  <a:cubicBezTo>
                    <a:pt x="6627" y="313"/>
                    <a:pt x="6262" y="161"/>
                    <a:pt x="5867" y="100"/>
                  </a:cubicBezTo>
                  <a:cubicBezTo>
                    <a:pt x="5544" y="50"/>
                    <a:pt x="5222" y="1"/>
                    <a:pt x="4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1725511" y="3714175"/>
              <a:ext cx="37300" cy="37884"/>
            </a:xfrm>
            <a:custGeom>
              <a:avLst/>
              <a:gdLst/>
              <a:ahLst/>
              <a:cxnLst/>
              <a:rect l="l" t="t" r="r" b="b"/>
              <a:pathLst>
                <a:path w="1916" h="1946" extrusionOk="0">
                  <a:moveTo>
                    <a:pt x="943" y="0"/>
                  </a:moveTo>
                  <a:cubicBezTo>
                    <a:pt x="426" y="0"/>
                    <a:pt x="1" y="456"/>
                    <a:pt x="1" y="973"/>
                  </a:cubicBezTo>
                  <a:cubicBezTo>
                    <a:pt x="1" y="1520"/>
                    <a:pt x="426" y="1945"/>
                    <a:pt x="943" y="1945"/>
                  </a:cubicBezTo>
                  <a:cubicBezTo>
                    <a:pt x="1490" y="1945"/>
                    <a:pt x="1916" y="1520"/>
                    <a:pt x="1916" y="973"/>
                  </a:cubicBezTo>
                  <a:cubicBezTo>
                    <a:pt x="1916" y="456"/>
                    <a:pt x="1490" y="0"/>
                    <a:pt x="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1843270" y="3733097"/>
              <a:ext cx="37300" cy="37300"/>
            </a:xfrm>
            <a:custGeom>
              <a:avLst/>
              <a:gdLst/>
              <a:ahLst/>
              <a:cxnLst/>
              <a:rect l="l" t="t" r="r" b="b"/>
              <a:pathLst>
                <a:path w="1916" h="1916" extrusionOk="0">
                  <a:moveTo>
                    <a:pt x="974" y="1"/>
                  </a:moveTo>
                  <a:cubicBezTo>
                    <a:pt x="426" y="1"/>
                    <a:pt x="1" y="426"/>
                    <a:pt x="1" y="973"/>
                  </a:cubicBezTo>
                  <a:cubicBezTo>
                    <a:pt x="1" y="1490"/>
                    <a:pt x="426" y="1916"/>
                    <a:pt x="974" y="1916"/>
                  </a:cubicBezTo>
                  <a:cubicBezTo>
                    <a:pt x="1490" y="1916"/>
                    <a:pt x="1916" y="1490"/>
                    <a:pt x="1916" y="973"/>
                  </a:cubicBezTo>
                  <a:cubicBezTo>
                    <a:pt x="1916" y="426"/>
                    <a:pt x="1490" y="1"/>
                    <a:pt x="9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1799468" y="3759729"/>
              <a:ext cx="22504" cy="23088"/>
            </a:xfrm>
            <a:custGeom>
              <a:avLst/>
              <a:gdLst/>
              <a:ahLst/>
              <a:cxnLst/>
              <a:rect l="l" t="t" r="r" b="b"/>
              <a:pathLst>
                <a:path w="1156" h="1186" extrusionOk="0">
                  <a:moveTo>
                    <a:pt x="578" y="0"/>
                  </a:moveTo>
                  <a:cubicBezTo>
                    <a:pt x="243" y="0"/>
                    <a:pt x="0" y="274"/>
                    <a:pt x="0" y="578"/>
                  </a:cubicBezTo>
                  <a:cubicBezTo>
                    <a:pt x="0" y="912"/>
                    <a:pt x="243" y="1186"/>
                    <a:pt x="578" y="1186"/>
                  </a:cubicBezTo>
                  <a:cubicBezTo>
                    <a:pt x="912" y="1186"/>
                    <a:pt x="1155" y="912"/>
                    <a:pt x="1155" y="578"/>
                  </a:cubicBezTo>
                  <a:cubicBezTo>
                    <a:pt x="1155" y="274"/>
                    <a:pt x="912"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1776983" y="3707653"/>
              <a:ext cx="18358" cy="18358"/>
            </a:xfrm>
            <a:custGeom>
              <a:avLst/>
              <a:gdLst/>
              <a:ahLst/>
              <a:cxnLst/>
              <a:rect l="l" t="t" r="r" b="b"/>
              <a:pathLst>
                <a:path w="943" h="943" extrusionOk="0">
                  <a:moveTo>
                    <a:pt x="456" y="1"/>
                  </a:moveTo>
                  <a:cubicBezTo>
                    <a:pt x="213" y="1"/>
                    <a:pt x="0" y="213"/>
                    <a:pt x="0" y="487"/>
                  </a:cubicBezTo>
                  <a:cubicBezTo>
                    <a:pt x="0" y="730"/>
                    <a:pt x="213" y="943"/>
                    <a:pt x="456" y="943"/>
                  </a:cubicBezTo>
                  <a:cubicBezTo>
                    <a:pt x="730" y="943"/>
                    <a:pt x="943" y="730"/>
                    <a:pt x="943" y="487"/>
                  </a:cubicBezTo>
                  <a:cubicBezTo>
                    <a:pt x="943" y="213"/>
                    <a:pt x="730"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1765147" y="3740787"/>
              <a:ext cx="12440" cy="12459"/>
            </a:xfrm>
            <a:custGeom>
              <a:avLst/>
              <a:gdLst/>
              <a:ahLst/>
              <a:cxnLst/>
              <a:rect l="l" t="t" r="r" b="b"/>
              <a:pathLst>
                <a:path w="639" h="640" extrusionOk="0">
                  <a:moveTo>
                    <a:pt x="335" y="1"/>
                  </a:moveTo>
                  <a:cubicBezTo>
                    <a:pt x="152" y="1"/>
                    <a:pt x="0" y="153"/>
                    <a:pt x="0" y="335"/>
                  </a:cubicBezTo>
                  <a:cubicBezTo>
                    <a:pt x="0" y="518"/>
                    <a:pt x="152" y="639"/>
                    <a:pt x="335" y="639"/>
                  </a:cubicBezTo>
                  <a:cubicBezTo>
                    <a:pt x="517" y="639"/>
                    <a:pt x="638" y="518"/>
                    <a:pt x="638" y="335"/>
                  </a:cubicBezTo>
                  <a:cubicBezTo>
                    <a:pt x="638" y="153"/>
                    <a:pt x="517"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1713090" y="3773920"/>
              <a:ext cx="12459" cy="12459"/>
            </a:xfrm>
            <a:custGeom>
              <a:avLst/>
              <a:gdLst/>
              <a:ahLst/>
              <a:cxnLst/>
              <a:rect l="l" t="t" r="r" b="b"/>
              <a:pathLst>
                <a:path w="640" h="640" extrusionOk="0">
                  <a:moveTo>
                    <a:pt x="305" y="1"/>
                  </a:moveTo>
                  <a:cubicBezTo>
                    <a:pt x="153" y="1"/>
                    <a:pt x="1" y="153"/>
                    <a:pt x="1" y="335"/>
                  </a:cubicBezTo>
                  <a:cubicBezTo>
                    <a:pt x="1" y="518"/>
                    <a:pt x="153" y="639"/>
                    <a:pt x="305" y="639"/>
                  </a:cubicBezTo>
                  <a:cubicBezTo>
                    <a:pt x="487" y="639"/>
                    <a:pt x="639" y="518"/>
                    <a:pt x="639" y="335"/>
                  </a:cubicBezTo>
                  <a:cubicBezTo>
                    <a:pt x="639" y="153"/>
                    <a:pt x="487"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1819597" y="3702338"/>
              <a:ext cx="12459" cy="12440"/>
            </a:xfrm>
            <a:custGeom>
              <a:avLst/>
              <a:gdLst/>
              <a:ahLst/>
              <a:cxnLst/>
              <a:rect l="l" t="t" r="r" b="b"/>
              <a:pathLst>
                <a:path w="640" h="639" extrusionOk="0">
                  <a:moveTo>
                    <a:pt x="335" y="0"/>
                  </a:moveTo>
                  <a:cubicBezTo>
                    <a:pt x="153" y="0"/>
                    <a:pt x="1" y="152"/>
                    <a:pt x="1" y="334"/>
                  </a:cubicBezTo>
                  <a:cubicBezTo>
                    <a:pt x="1" y="517"/>
                    <a:pt x="153" y="638"/>
                    <a:pt x="335" y="638"/>
                  </a:cubicBezTo>
                  <a:cubicBezTo>
                    <a:pt x="517" y="638"/>
                    <a:pt x="639" y="517"/>
                    <a:pt x="639" y="334"/>
                  </a:cubicBezTo>
                  <a:cubicBezTo>
                    <a:pt x="639" y="152"/>
                    <a:pt x="517"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1752142" y="3762104"/>
              <a:ext cx="18377" cy="18358"/>
            </a:xfrm>
            <a:custGeom>
              <a:avLst/>
              <a:gdLst/>
              <a:ahLst/>
              <a:cxnLst/>
              <a:rect l="l" t="t" r="r" b="b"/>
              <a:pathLst>
                <a:path w="944" h="943" extrusionOk="0">
                  <a:moveTo>
                    <a:pt x="487" y="0"/>
                  </a:moveTo>
                  <a:cubicBezTo>
                    <a:pt x="214" y="0"/>
                    <a:pt x="1" y="213"/>
                    <a:pt x="1" y="456"/>
                  </a:cubicBezTo>
                  <a:cubicBezTo>
                    <a:pt x="1" y="730"/>
                    <a:pt x="214" y="942"/>
                    <a:pt x="487" y="942"/>
                  </a:cubicBezTo>
                  <a:cubicBezTo>
                    <a:pt x="730" y="942"/>
                    <a:pt x="943" y="730"/>
                    <a:pt x="943" y="456"/>
                  </a:cubicBezTo>
                  <a:cubicBezTo>
                    <a:pt x="943" y="213"/>
                    <a:pt x="730"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1738534" y="3647304"/>
              <a:ext cx="63931" cy="106526"/>
            </a:xfrm>
            <a:custGeom>
              <a:avLst/>
              <a:gdLst/>
              <a:ahLst/>
              <a:cxnLst/>
              <a:rect l="l" t="t" r="r" b="b"/>
              <a:pathLst>
                <a:path w="3284" h="5472" extrusionOk="0">
                  <a:moveTo>
                    <a:pt x="1734" y="395"/>
                  </a:moveTo>
                  <a:cubicBezTo>
                    <a:pt x="1582" y="183"/>
                    <a:pt x="1399" y="0"/>
                    <a:pt x="1308" y="0"/>
                  </a:cubicBezTo>
                  <a:lnTo>
                    <a:pt x="1" y="0"/>
                  </a:lnTo>
                  <a:cubicBezTo>
                    <a:pt x="427" y="639"/>
                    <a:pt x="700" y="1399"/>
                    <a:pt x="852" y="2189"/>
                  </a:cubicBezTo>
                  <a:cubicBezTo>
                    <a:pt x="1095" y="3253"/>
                    <a:pt x="1156" y="4377"/>
                    <a:pt x="974" y="5472"/>
                  </a:cubicBezTo>
                  <a:cubicBezTo>
                    <a:pt x="1430" y="5441"/>
                    <a:pt x="1885" y="5441"/>
                    <a:pt x="2341" y="5411"/>
                  </a:cubicBezTo>
                  <a:cubicBezTo>
                    <a:pt x="2524" y="5380"/>
                    <a:pt x="2737" y="5411"/>
                    <a:pt x="2919" y="5411"/>
                  </a:cubicBezTo>
                  <a:cubicBezTo>
                    <a:pt x="2919" y="5411"/>
                    <a:pt x="2980" y="5380"/>
                    <a:pt x="3010" y="5380"/>
                  </a:cubicBezTo>
                  <a:cubicBezTo>
                    <a:pt x="3010" y="5289"/>
                    <a:pt x="3132" y="4833"/>
                    <a:pt x="3162" y="4742"/>
                  </a:cubicBezTo>
                  <a:cubicBezTo>
                    <a:pt x="3284" y="3861"/>
                    <a:pt x="3132" y="2918"/>
                    <a:pt x="2767" y="2098"/>
                  </a:cubicBezTo>
                  <a:cubicBezTo>
                    <a:pt x="2585" y="1672"/>
                    <a:pt x="2372" y="1277"/>
                    <a:pt x="2098" y="912"/>
                  </a:cubicBezTo>
                  <a:cubicBezTo>
                    <a:pt x="2037" y="821"/>
                    <a:pt x="1885" y="608"/>
                    <a:pt x="1734"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1917227" y="3391092"/>
              <a:ext cx="12440" cy="1024283"/>
            </a:xfrm>
            <a:custGeom>
              <a:avLst/>
              <a:gdLst/>
              <a:ahLst/>
              <a:cxnLst/>
              <a:rect l="l" t="t" r="r" b="b"/>
              <a:pathLst>
                <a:path w="639" h="52615" extrusionOk="0">
                  <a:moveTo>
                    <a:pt x="0" y="334"/>
                  </a:moveTo>
                  <a:lnTo>
                    <a:pt x="0" y="52615"/>
                  </a:lnTo>
                  <a:lnTo>
                    <a:pt x="639" y="52615"/>
                  </a:lnTo>
                  <a:lnTo>
                    <a:pt x="639" y="334"/>
                  </a:lnTo>
                  <a:cubicBezTo>
                    <a:pt x="639" y="152"/>
                    <a:pt x="487" y="0"/>
                    <a:pt x="304" y="0"/>
                  </a:cubicBezTo>
                  <a:cubicBezTo>
                    <a:pt x="122" y="0"/>
                    <a:pt x="0" y="152"/>
                    <a:pt x="0"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1917227" y="3581620"/>
              <a:ext cx="246186" cy="11252"/>
            </a:xfrm>
            <a:custGeom>
              <a:avLst/>
              <a:gdLst/>
              <a:ahLst/>
              <a:cxnLst/>
              <a:rect l="l" t="t" r="r" b="b"/>
              <a:pathLst>
                <a:path w="12646" h="578" extrusionOk="0">
                  <a:moveTo>
                    <a:pt x="0" y="578"/>
                  </a:moveTo>
                  <a:lnTo>
                    <a:pt x="12341" y="578"/>
                  </a:lnTo>
                  <a:cubicBezTo>
                    <a:pt x="12523" y="578"/>
                    <a:pt x="12645" y="456"/>
                    <a:pt x="12645" y="274"/>
                  </a:cubicBezTo>
                  <a:lnTo>
                    <a:pt x="12645" y="274"/>
                  </a:lnTo>
                  <a:cubicBezTo>
                    <a:pt x="12645" y="122"/>
                    <a:pt x="12523" y="0"/>
                    <a:pt x="12341" y="0"/>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1937940" y="3561491"/>
              <a:ext cx="51511" cy="51511"/>
            </a:xfrm>
            <a:custGeom>
              <a:avLst/>
              <a:gdLst/>
              <a:ahLst/>
              <a:cxnLst/>
              <a:rect l="l" t="t" r="r" b="b"/>
              <a:pathLst>
                <a:path w="2646" h="2646" extrusionOk="0">
                  <a:moveTo>
                    <a:pt x="1" y="1338"/>
                  </a:moveTo>
                  <a:cubicBezTo>
                    <a:pt x="1" y="2068"/>
                    <a:pt x="609" y="2645"/>
                    <a:pt x="1338" y="2645"/>
                  </a:cubicBezTo>
                  <a:cubicBezTo>
                    <a:pt x="2068" y="2645"/>
                    <a:pt x="2645" y="2068"/>
                    <a:pt x="2645" y="1338"/>
                  </a:cubicBezTo>
                  <a:cubicBezTo>
                    <a:pt x="2645" y="609"/>
                    <a:pt x="2068" y="1"/>
                    <a:pt x="1338" y="1"/>
                  </a:cubicBezTo>
                  <a:cubicBezTo>
                    <a:pt x="609" y="1"/>
                    <a:pt x="1" y="609"/>
                    <a:pt x="1" y="13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1917227" y="4232516"/>
              <a:ext cx="246186" cy="11272"/>
            </a:xfrm>
            <a:custGeom>
              <a:avLst/>
              <a:gdLst/>
              <a:ahLst/>
              <a:cxnLst/>
              <a:rect l="l" t="t" r="r" b="b"/>
              <a:pathLst>
                <a:path w="12646" h="579" extrusionOk="0">
                  <a:moveTo>
                    <a:pt x="0" y="578"/>
                  </a:moveTo>
                  <a:lnTo>
                    <a:pt x="12341" y="578"/>
                  </a:lnTo>
                  <a:cubicBezTo>
                    <a:pt x="12523" y="578"/>
                    <a:pt x="12645" y="456"/>
                    <a:pt x="12645" y="274"/>
                  </a:cubicBezTo>
                  <a:lnTo>
                    <a:pt x="12645" y="274"/>
                  </a:lnTo>
                  <a:cubicBezTo>
                    <a:pt x="12645" y="122"/>
                    <a:pt x="12523" y="1"/>
                    <a:pt x="12341" y="1"/>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1937940" y="4212406"/>
              <a:ext cx="51511" cy="51492"/>
            </a:xfrm>
            <a:custGeom>
              <a:avLst/>
              <a:gdLst/>
              <a:ahLst/>
              <a:cxnLst/>
              <a:rect l="l" t="t" r="r" b="b"/>
              <a:pathLst>
                <a:path w="2646" h="2645" extrusionOk="0">
                  <a:moveTo>
                    <a:pt x="1" y="1337"/>
                  </a:moveTo>
                  <a:cubicBezTo>
                    <a:pt x="1" y="2067"/>
                    <a:pt x="609" y="2644"/>
                    <a:pt x="1338" y="2644"/>
                  </a:cubicBezTo>
                  <a:cubicBezTo>
                    <a:pt x="2068" y="2644"/>
                    <a:pt x="2645" y="2067"/>
                    <a:pt x="2645" y="1337"/>
                  </a:cubicBezTo>
                  <a:cubicBezTo>
                    <a:pt x="2645" y="608"/>
                    <a:pt x="2068" y="0"/>
                    <a:pt x="1338" y="0"/>
                  </a:cubicBezTo>
                  <a:cubicBezTo>
                    <a:pt x="609" y="0"/>
                    <a:pt x="1" y="608"/>
                    <a:pt x="1" y="13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2062785" y="4360320"/>
              <a:ext cx="462158" cy="55054"/>
            </a:xfrm>
            <a:custGeom>
              <a:avLst/>
              <a:gdLst/>
              <a:ahLst/>
              <a:cxnLst/>
              <a:rect l="l" t="t" r="r" b="b"/>
              <a:pathLst>
                <a:path w="23740" h="2828" extrusionOk="0">
                  <a:moveTo>
                    <a:pt x="23739" y="2828"/>
                  </a:moveTo>
                  <a:lnTo>
                    <a:pt x="0" y="2828"/>
                  </a:lnTo>
                  <a:cubicBezTo>
                    <a:pt x="0" y="2037"/>
                    <a:pt x="304" y="1338"/>
                    <a:pt x="821" y="822"/>
                  </a:cubicBezTo>
                  <a:cubicBezTo>
                    <a:pt x="1338" y="305"/>
                    <a:pt x="2037" y="1"/>
                    <a:pt x="2827" y="1"/>
                  </a:cubicBezTo>
                  <a:lnTo>
                    <a:pt x="20912" y="1"/>
                  </a:lnTo>
                  <a:cubicBezTo>
                    <a:pt x="22463" y="1"/>
                    <a:pt x="23739" y="1278"/>
                    <a:pt x="23739" y="28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2159247" y="4049074"/>
              <a:ext cx="259190" cy="366904"/>
            </a:xfrm>
            <a:custGeom>
              <a:avLst/>
              <a:gdLst/>
              <a:ahLst/>
              <a:cxnLst/>
              <a:rect l="l" t="t" r="r" b="b"/>
              <a:pathLst>
                <a:path w="13314" h="18847" extrusionOk="0">
                  <a:moveTo>
                    <a:pt x="13284" y="16566"/>
                  </a:moveTo>
                  <a:cubicBezTo>
                    <a:pt x="13253" y="17114"/>
                    <a:pt x="13132" y="17661"/>
                    <a:pt x="12767" y="18086"/>
                  </a:cubicBezTo>
                  <a:cubicBezTo>
                    <a:pt x="12402" y="18573"/>
                    <a:pt x="11825" y="18755"/>
                    <a:pt x="11247" y="18785"/>
                  </a:cubicBezTo>
                  <a:cubicBezTo>
                    <a:pt x="10487" y="18846"/>
                    <a:pt x="9697" y="18816"/>
                    <a:pt x="8907" y="18816"/>
                  </a:cubicBezTo>
                  <a:cubicBezTo>
                    <a:pt x="8147" y="18816"/>
                    <a:pt x="7387" y="18785"/>
                    <a:pt x="6627" y="18755"/>
                  </a:cubicBezTo>
                  <a:cubicBezTo>
                    <a:pt x="5867" y="18785"/>
                    <a:pt x="5107" y="18816"/>
                    <a:pt x="4347" y="18816"/>
                  </a:cubicBezTo>
                  <a:cubicBezTo>
                    <a:pt x="3587" y="18816"/>
                    <a:pt x="2797" y="18846"/>
                    <a:pt x="2007" y="18785"/>
                  </a:cubicBezTo>
                  <a:cubicBezTo>
                    <a:pt x="1429" y="18755"/>
                    <a:pt x="882" y="18573"/>
                    <a:pt x="487" y="18086"/>
                  </a:cubicBezTo>
                  <a:cubicBezTo>
                    <a:pt x="153" y="17661"/>
                    <a:pt x="1" y="17114"/>
                    <a:pt x="1" y="16566"/>
                  </a:cubicBezTo>
                  <a:lnTo>
                    <a:pt x="1" y="16475"/>
                  </a:lnTo>
                  <a:cubicBezTo>
                    <a:pt x="1" y="15138"/>
                    <a:pt x="578" y="13892"/>
                    <a:pt x="1125" y="12706"/>
                  </a:cubicBezTo>
                  <a:cubicBezTo>
                    <a:pt x="1247" y="12463"/>
                    <a:pt x="1368" y="12190"/>
                    <a:pt x="1490" y="11946"/>
                  </a:cubicBezTo>
                  <a:cubicBezTo>
                    <a:pt x="2280" y="10335"/>
                    <a:pt x="3162" y="8785"/>
                    <a:pt x="4104" y="7235"/>
                  </a:cubicBezTo>
                  <a:cubicBezTo>
                    <a:pt x="4651" y="6293"/>
                    <a:pt x="4925" y="5229"/>
                    <a:pt x="4925" y="4135"/>
                  </a:cubicBezTo>
                  <a:cubicBezTo>
                    <a:pt x="4925" y="2433"/>
                    <a:pt x="4925" y="31"/>
                    <a:pt x="4925" y="31"/>
                  </a:cubicBezTo>
                  <a:cubicBezTo>
                    <a:pt x="4925" y="31"/>
                    <a:pt x="4925" y="1"/>
                    <a:pt x="4925" y="1"/>
                  </a:cubicBezTo>
                  <a:lnTo>
                    <a:pt x="8329" y="1"/>
                  </a:lnTo>
                  <a:lnTo>
                    <a:pt x="8329" y="1"/>
                  </a:lnTo>
                  <a:lnTo>
                    <a:pt x="8329" y="4135"/>
                  </a:lnTo>
                  <a:cubicBezTo>
                    <a:pt x="8329" y="5229"/>
                    <a:pt x="8633" y="6293"/>
                    <a:pt x="9180" y="7235"/>
                  </a:cubicBezTo>
                  <a:cubicBezTo>
                    <a:pt x="9211" y="7265"/>
                    <a:pt x="9211" y="7265"/>
                    <a:pt x="9211" y="7265"/>
                  </a:cubicBezTo>
                  <a:cubicBezTo>
                    <a:pt x="10244" y="9028"/>
                    <a:pt x="11277" y="10822"/>
                    <a:pt x="12129" y="12706"/>
                  </a:cubicBezTo>
                  <a:cubicBezTo>
                    <a:pt x="12220" y="12889"/>
                    <a:pt x="12311" y="13071"/>
                    <a:pt x="12402" y="13253"/>
                  </a:cubicBezTo>
                  <a:cubicBezTo>
                    <a:pt x="12858" y="14287"/>
                    <a:pt x="13314" y="15411"/>
                    <a:pt x="13284" y="165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2150369" y="4246728"/>
              <a:ext cx="242623" cy="160957"/>
            </a:xfrm>
            <a:custGeom>
              <a:avLst/>
              <a:gdLst/>
              <a:ahLst/>
              <a:cxnLst/>
              <a:rect l="l" t="t" r="r" b="b"/>
              <a:pathLst>
                <a:path w="12463" h="8268" extrusionOk="0">
                  <a:moveTo>
                    <a:pt x="2493" y="0"/>
                  </a:moveTo>
                  <a:cubicBezTo>
                    <a:pt x="2128" y="638"/>
                    <a:pt x="1764" y="1307"/>
                    <a:pt x="1460" y="1976"/>
                  </a:cubicBezTo>
                  <a:cubicBezTo>
                    <a:pt x="1338" y="2219"/>
                    <a:pt x="1216" y="2462"/>
                    <a:pt x="1095" y="2736"/>
                  </a:cubicBezTo>
                  <a:lnTo>
                    <a:pt x="1064" y="2796"/>
                  </a:lnTo>
                  <a:cubicBezTo>
                    <a:pt x="548" y="3921"/>
                    <a:pt x="1" y="5106"/>
                    <a:pt x="1" y="6322"/>
                  </a:cubicBezTo>
                  <a:lnTo>
                    <a:pt x="1" y="6413"/>
                  </a:lnTo>
                  <a:cubicBezTo>
                    <a:pt x="1" y="6748"/>
                    <a:pt x="92" y="7295"/>
                    <a:pt x="396" y="7690"/>
                  </a:cubicBezTo>
                  <a:cubicBezTo>
                    <a:pt x="669" y="7994"/>
                    <a:pt x="1034" y="8176"/>
                    <a:pt x="1642" y="8207"/>
                  </a:cubicBezTo>
                  <a:cubicBezTo>
                    <a:pt x="1946" y="8237"/>
                    <a:pt x="2280" y="8268"/>
                    <a:pt x="2706" y="8268"/>
                  </a:cubicBezTo>
                  <a:cubicBezTo>
                    <a:pt x="2979" y="8268"/>
                    <a:pt x="3222" y="8268"/>
                    <a:pt x="3496" y="8237"/>
                  </a:cubicBezTo>
                  <a:lnTo>
                    <a:pt x="3922" y="8237"/>
                  </a:lnTo>
                  <a:cubicBezTo>
                    <a:pt x="4651" y="8237"/>
                    <a:pt x="5381" y="8207"/>
                    <a:pt x="6201" y="8176"/>
                  </a:cubicBezTo>
                  <a:lnTo>
                    <a:pt x="6232" y="8176"/>
                  </a:lnTo>
                  <a:cubicBezTo>
                    <a:pt x="7052" y="8207"/>
                    <a:pt x="7782" y="8237"/>
                    <a:pt x="8511" y="8237"/>
                  </a:cubicBezTo>
                  <a:lnTo>
                    <a:pt x="8967" y="8237"/>
                  </a:lnTo>
                  <a:cubicBezTo>
                    <a:pt x="9210" y="8268"/>
                    <a:pt x="9454" y="8268"/>
                    <a:pt x="9727" y="8268"/>
                  </a:cubicBezTo>
                  <a:cubicBezTo>
                    <a:pt x="10153" y="8268"/>
                    <a:pt x="10487" y="8237"/>
                    <a:pt x="10821" y="8207"/>
                  </a:cubicBezTo>
                  <a:cubicBezTo>
                    <a:pt x="11399" y="8176"/>
                    <a:pt x="11794" y="7994"/>
                    <a:pt x="12037" y="7690"/>
                  </a:cubicBezTo>
                  <a:cubicBezTo>
                    <a:pt x="12341" y="7295"/>
                    <a:pt x="12432" y="6748"/>
                    <a:pt x="12432" y="6383"/>
                  </a:cubicBezTo>
                  <a:cubicBezTo>
                    <a:pt x="12463" y="5289"/>
                    <a:pt x="12007" y="4195"/>
                    <a:pt x="11581" y="3283"/>
                  </a:cubicBezTo>
                  <a:cubicBezTo>
                    <a:pt x="11551" y="3161"/>
                    <a:pt x="11490" y="3040"/>
                    <a:pt x="11429" y="2948"/>
                  </a:cubicBezTo>
                  <a:cubicBezTo>
                    <a:pt x="11399" y="2857"/>
                    <a:pt x="11369" y="2796"/>
                    <a:pt x="11338" y="2736"/>
                  </a:cubicBezTo>
                  <a:cubicBezTo>
                    <a:pt x="11034" y="2097"/>
                    <a:pt x="10730" y="1459"/>
                    <a:pt x="10396" y="851"/>
                  </a:cubicBezTo>
                  <a:lnTo>
                    <a:pt x="10365" y="851"/>
                  </a:lnTo>
                  <a:cubicBezTo>
                    <a:pt x="10053" y="1014"/>
                    <a:pt x="9729" y="1086"/>
                    <a:pt x="9403" y="1086"/>
                  </a:cubicBezTo>
                  <a:cubicBezTo>
                    <a:pt x="9000" y="1086"/>
                    <a:pt x="8594" y="975"/>
                    <a:pt x="8207" y="790"/>
                  </a:cubicBezTo>
                  <a:cubicBezTo>
                    <a:pt x="7812" y="608"/>
                    <a:pt x="7447" y="304"/>
                    <a:pt x="6992" y="274"/>
                  </a:cubicBezTo>
                  <a:cubicBezTo>
                    <a:pt x="6941" y="266"/>
                    <a:pt x="6890" y="263"/>
                    <a:pt x="6839" y="263"/>
                  </a:cubicBezTo>
                  <a:cubicBezTo>
                    <a:pt x="6459" y="263"/>
                    <a:pt x="6067" y="447"/>
                    <a:pt x="5745" y="608"/>
                  </a:cubicBezTo>
                  <a:cubicBezTo>
                    <a:pt x="5289" y="821"/>
                    <a:pt x="4864" y="1033"/>
                    <a:pt x="4378" y="1094"/>
                  </a:cubicBezTo>
                  <a:cubicBezTo>
                    <a:pt x="4302" y="1103"/>
                    <a:pt x="4228" y="1107"/>
                    <a:pt x="4155" y="1107"/>
                  </a:cubicBezTo>
                  <a:cubicBezTo>
                    <a:pt x="3729" y="1107"/>
                    <a:pt x="3347" y="959"/>
                    <a:pt x="3010" y="699"/>
                  </a:cubicBezTo>
                  <a:cubicBezTo>
                    <a:pt x="2797" y="486"/>
                    <a:pt x="2615" y="243"/>
                    <a:pt x="249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2147410" y="4255001"/>
              <a:ext cx="237309" cy="147369"/>
            </a:xfrm>
            <a:custGeom>
              <a:avLst/>
              <a:gdLst/>
              <a:ahLst/>
              <a:cxnLst/>
              <a:rect l="l" t="t" r="r" b="b"/>
              <a:pathLst>
                <a:path w="12190" h="7570" extrusionOk="0">
                  <a:moveTo>
                    <a:pt x="2341" y="1"/>
                  </a:moveTo>
                  <a:cubicBezTo>
                    <a:pt x="2007" y="639"/>
                    <a:pt x="1672" y="1247"/>
                    <a:pt x="1338" y="1885"/>
                  </a:cubicBezTo>
                  <a:cubicBezTo>
                    <a:pt x="1247" y="2098"/>
                    <a:pt x="1125" y="2311"/>
                    <a:pt x="1004" y="2584"/>
                  </a:cubicBezTo>
                  <a:lnTo>
                    <a:pt x="1004" y="2615"/>
                  </a:lnTo>
                  <a:cubicBezTo>
                    <a:pt x="487" y="3678"/>
                    <a:pt x="1" y="4742"/>
                    <a:pt x="31" y="5837"/>
                  </a:cubicBezTo>
                  <a:lnTo>
                    <a:pt x="31" y="5928"/>
                  </a:lnTo>
                  <a:cubicBezTo>
                    <a:pt x="61" y="6232"/>
                    <a:pt x="153" y="6718"/>
                    <a:pt x="456" y="7052"/>
                  </a:cubicBezTo>
                  <a:cubicBezTo>
                    <a:pt x="730" y="7326"/>
                    <a:pt x="1095" y="7478"/>
                    <a:pt x="1672" y="7539"/>
                  </a:cubicBezTo>
                  <a:cubicBezTo>
                    <a:pt x="1976" y="7569"/>
                    <a:pt x="2311" y="7569"/>
                    <a:pt x="2706" y="7569"/>
                  </a:cubicBezTo>
                  <a:lnTo>
                    <a:pt x="3435" y="7569"/>
                  </a:lnTo>
                  <a:cubicBezTo>
                    <a:pt x="3587" y="7569"/>
                    <a:pt x="3739" y="7569"/>
                    <a:pt x="3891" y="7539"/>
                  </a:cubicBezTo>
                  <a:cubicBezTo>
                    <a:pt x="4590" y="7539"/>
                    <a:pt x="5289" y="7539"/>
                    <a:pt x="6080" y="7508"/>
                  </a:cubicBezTo>
                  <a:lnTo>
                    <a:pt x="6110" y="7508"/>
                  </a:lnTo>
                  <a:cubicBezTo>
                    <a:pt x="6870" y="7539"/>
                    <a:pt x="7599" y="7539"/>
                    <a:pt x="8299" y="7539"/>
                  </a:cubicBezTo>
                  <a:cubicBezTo>
                    <a:pt x="8451" y="7569"/>
                    <a:pt x="8572" y="7569"/>
                    <a:pt x="8724" y="7569"/>
                  </a:cubicBezTo>
                  <a:lnTo>
                    <a:pt x="9454" y="7569"/>
                  </a:lnTo>
                  <a:cubicBezTo>
                    <a:pt x="9879" y="7569"/>
                    <a:pt x="10213" y="7569"/>
                    <a:pt x="10517" y="7539"/>
                  </a:cubicBezTo>
                  <a:cubicBezTo>
                    <a:pt x="11095" y="7478"/>
                    <a:pt x="11460" y="7326"/>
                    <a:pt x="11703" y="7052"/>
                  </a:cubicBezTo>
                  <a:cubicBezTo>
                    <a:pt x="12037" y="6718"/>
                    <a:pt x="12128" y="6232"/>
                    <a:pt x="12128" y="5928"/>
                  </a:cubicBezTo>
                  <a:cubicBezTo>
                    <a:pt x="12189" y="4925"/>
                    <a:pt x="11794" y="3922"/>
                    <a:pt x="11399" y="3071"/>
                  </a:cubicBezTo>
                  <a:cubicBezTo>
                    <a:pt x="11338" y="2979"/>
                    <a:pt x="11308" y="2888"/>
                    <a:pt x="11247" y="2767"/>
                  </a:cubicBezTo>
                  <a:cubicBezTo>
                    <a:pt x="11217" y="2706"/>
                    <a:pt x="11186" y="2645"/>
                    <a:pt x="11156" y="2584"/>
                  </a:cubicBezTo>
                  <a:cubicBezTo>
                    <a:pt x="10882" y="1976"/>
                    <a:pt x="10578" y="1399"/>
                    <a:pt x="10274" y="821"/>
                  </a:cubicBezTo>
                  <a:lnTo>
                    <a:pt x="10244" y="821"/>
                  </a:lnTo>
                  <a:cubicBezTo>
                    <a:pt x="9919" y="977"/>
                    <a:pt x="9581" y="1047"/>
                    <a:pt x="9242" y="1047"/>
                  </a:cubicBezTo>
                  <a:cubicBezTo>
                    <a:pt x="8852" y="1047"/>
                    <a:pt x="8460" y="954"/>
                    <a:pt x="8086" y="791"/>
                  </a:cubicBezTo>
                  <a:cubicBezTo>
                    <a:pt x="7691" y="608"/>
                    <a:pt x="7326" y="305"/>
                    <a:pt x="6870" y="274"/>
                  </a:cubicBezTo>
                  <a:cubicBezTo>
                    <a:pt x="6833" y="271"/>
                    <a:pt x="6796" y="270"/>
                    <a:pt x="6759" y="270"/>
                  </a:cubicBezTo>
                  <a:cubicBezTo>
                    <a:pt x="6366" y="270"/>
                    <a:pt x="5957" y="411"/>
                    <a:pt x="5624" y="578"/>
                  </a:cubicBezTo>
                  <a:cubicBezTo>
                    <a:pt x="5168" y="791"/>
                    <a:pt x="4742" y="1004"/>
                    <a:pt x="4226" y="1064"/>
                  </a:cubicBezTo>
                  <a:cubicBezTo>
                    <a:pt x="4155" y="1073"/>
                    <a:pt x="4084" y="1078"/>
                    <a:pt x="4015" y="1078"/>
                  </a:cubicBezTo>
                  <a:cubicBezTo>
                    <a:pt x="3607" y="1078"/>
                    <a:pt x="3226" y="929"/>
                    <a:pt x="2888" y="669"/>
                  </a:cubicBezTo>
                  <a:cubicBezTo>
                    <a:pt x="2645" y="487"/>
                    <a:pt x="2463" y="274"/>
                    <a:pt x="2341"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2072266" y="4031339"/>
              <a:ext cx="85832" cy="17754"/>
            </a:xfrm>
            <a:custGeom>
              <a:avLst/>
              <a:gdLst/>
              <a:ahLst/>
              <a:cxnLst/>
              <a:rect l="l" t="t" r="r" b="b"/>
              <a:pathLst>
                <a:path w="4409" h="912" extrusionOk="0">
                  <a:moveTo>
                    <a:pt x="3952" y="912"/>
                  </a:moveTo>
                  <a:lnTo>
                    <a:pt x="457" y="912"/>
                  </a:lnTo>
                  <a:cubicBezTo>
                    <a:pt x="214" y="912"/>
                    <a:pt x="1" y="699"/>
                    <a:pt x="1" y="456"/>
                  </a:cubicBezTo>
                  <a:lnTo>
                    <a:pt x="1" y="456"/>
                  </a:lnTo>
                  <a:cubicBezTo>
                    <a:pt x="1" y="213"/>
                    <a:pt x="214" y="0"/>
                    <a:pt x="457" y="0"/>
                  </a:cubicBezTo>
                  <a:lnTo>
                    <a:pt x="3952" y="0"/>
                  </a:lnTo>
                  <a:cubicBezTo>
                    <a:pt x="4195" y="0"/>
                    <a:pt x="4408" y="213"/>
                    <a:pt x="4408" y="456"/>
                  </a:cubicBezTo>
                  <a:lnTo>
                    <a:pt x="4408" y="456"/>
                  </a:lnTo>
                  <a:cubicBezTo>
                    <a:pt x="4408" y="699"/>
                    <a:pt x="4195" y="912"/>
                    <a:pt x="3952" y="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1988828" y="4296428"/>
              <a:ext cx="38487" cy="37884"/>
            </a:xfrm>
            <a:custGeom>
              <a:avLst/>
              <a:gdLst/>
              <a:ahLst/>
              <a:cxnLst/>
              <a:rect l="l" t="t" r="r" b="b"/>
              <a:pathLst>
                <a:path w="1977" h="1946" extrusionOk="0">
                  <a:moveTo>
                    <a:pt x="1004" y="0"/>
                  </a:moveTo>
                  <a:cubicBezTo>
                    <a:pt x="457" y="0"/>
                    <a:pt x="1" y="426"/>
                    <a:pt x="1" y="973"/>
                  </a:cubicBezTo>
                  <a:cubicBezTo>
                    <a:pt x="1" y="1520"/>
                    <a:pt x="457" y="1946"/>
                    <a:pt x="1004" y="1946"/>
                  </a:cubicBezTo>
                  <a:cubicBezTo>
                    <a:pt x="1551" y="1946"/>
                    <a:pt x="1976" y="1520"/>
                    <a:pt x="1976" y="973"/>
                  </a:cubicBezTo>
                  <a:cubicBezTo>
                    <a:pt x="1976" y="426"/>
                    <a:pt x="1551" y="0"/>
                    <a:pt x="100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2108359" y="4315351"/>
              <a:ext cx="38487" cy="38487"/>
            </a:xfrm>
            <a:custGeom>
              <a:avLst/>
              <a:gdLst/>
              <a:ahLst/>
              <a:cxnLst/>
              <a:rect l="l" t="t" r="r" b="b"/>
              <a:pathLst>
                <a:path w="1977" h="1977" extrusionOk="0">
                  <a:moveTo>
                    <a:pt x="973" y="1"/>
                  </a:moveTo>
                  <a:cubicBezTo>
                    <a:pt x="426" y="1"/>
                    <a:pt x="1" y="457"/>
                    <a:pt x="1" y="974"/>
                  </a:cubicBezTo>
                  <a:cubicBezTo>
                    <a:pt x="1" y="1521"/>
                    <a:pt x="426" y="1977"/>
                    <a:pt x="973" y="1977"/>
                  </a:cubicBezTo>
                  <a:cubicBezTo>
                    <a:pt x="1520" y="1977"/>
                    <a:pt x="1976" y="1521"/>
                    <a:pt x="1976" y="974"/>
                  </a:cubicBezTo>
                  <a:cubicBezTo>
                    <a:pt x="1976" y="457"/>
                    <a:pt x="1520" y="1"/>
                    <a:pt x="97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2063973" y="4342586"/>
              <a:ext cx="23088" cy="23088"/>
            </a:xfrm>
            <a:custGeom>
              <a:avLst/>
              <a:gdLst/>
              <a:ahLst/>
              <a:cxnLst/>
              <a:rect l="l" t="t" r="r" b="b"/>
              <a:pathLst>
                <a:path w="1186" h="1186" extrusionOk="0">
                  <a:moveTo>
                    <a:pt x="608" y="0"/>
                  </a:moveTo>
                  <a:cubicBezTo>
                    <a:pt x="274" y="0"/>
                    <a:pt x="0" y="274"/>
                    <a:pt x="0" y="578"/>
                  </a:cubicBezTo>
                  <a:cubicBezTo>
                    <a:pt x="0" y="912"/>
                    <a:pt x="274" y="1186"/>
                    <a:pt x="608" y="1186"/>
                  </a:cubicBezTo>
                  <a:cubicBezTo>
                    <a:pt x="943" y="1186"/>
                    <a:pt x="1186" y="912"/>
                    <a:pt x="1186" y="578"/>
                  </a:cubicBezTo>
                  <a:cubicBezTo>
                    <a:pt x="1186" y="274"/>
                    <a:pt x="943" y="0"/>
                    <a:pt x="6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2040904" y="4289907"/>
              <a:ext cx="18961" cy="18377"/>
            </a:xfrm>
            <a:custGeom>
              <a:avLst/>
              <a:gdLst/>
              <a:ahLst/>
              <a:cxnLst/>
              <a:rect l="l" t="t" r="r" b="b"/>
              <a:pathLst>
                <a:path w="974" h="944" extrusionOk="0">
                  <a:moveTo>
                    <a:pt x="487" y="1"/>
                  </a:moveTo>
                  <a:cubicBezTo>
                    <a:pt x="214" y="1"/>
                    <a:pt x="1" y="214"/>
                    <a:pt x="1" y="457"/>
                  </a:cubicBezTo>
                  <a:cubicBezTo>
                    <a:pt x="1" y="730"/>
                    <a:pt x="214" y="943"/>
                    <a:pt x="487" y="943"/>
                  </a:cubicBezTo>
                  <a:cubicBezTo>
                    <a:pt x="761" y="943"/>
                    <a:pt x="973" y="730"/>
                    <a:pt x="973" y="457"/>
                  </a:cubicBezTo>
                  <a:cubicBezTo>
                    <a:pt x="973" y="214"/>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2028464" y="4323644"/>
              <a:ext cx="12440" cy="12440"/>
            </a:xfrm>
            <a:custGeom>
              <a:avLst/>
              <a:gdLst/>
              <a:ahLst/>
              <a:cxnLst/>
              <a:rect l="l" t="t" r="r" b="b"/>
              <a:pathLst>
                <a:path w="639" h="639" extrusionOk="0">
                  <a:moveTo>
                    <a:pt x="334" y="0"/>
                  </a:moveTo>
                  <a:cubicBezTo>
                    <a:pt x="152" y="0"/>
                    <a:pt x="0" y="122"/>
                    <a:pt x="0" y="304"/>
                  </a:cubicBezTo>
                  <a:cubicBezTo>
                    <a:pt x="0" y="487"/>
                    <a:pt x="152" y="639"/>
                    <a:pt x="334" y="639"/>
                  </a:cubicBezTo>
                  <a:cubicBezTo>
                    <a:pt x="517" y="639"/>
                    <a:pt x="638" y="487"/>
                    <a:pt x="638" y="304"/>
                  </a:cubicBezTo>
                  <a:cubicBezTo>
                    <a:pt x="638" y="122"/>
                    <a:pt x="517" y="0"/>
                    <a:pt x="33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1975804" y="4357361"/>
              <a:ext cx="12440" cy="12459"/>
            </a:xfrm>
            <a:custGeom>
              <a:avLst/>
              <a:gdLst/>
              <a:ahLst/>
              <a:cxnLst/>
              <a:rect l="l" t="t" r="r" b="b"/>
              <a:pathLst>
                <a:path w="639" h="640" extrusionOk="0">
                  <a:moveTo>
                    <a:pt x="335" y="1"/>
                  </a:moveTo>
                  <a:cubicBezTo>
                    <a:pt x="152" y="1"/>
                    <a:pt x="0" y="123"/>
                    <a:pt x="0" y="305"/>
                  </a:cubicBezTo>
                  <a:cubicBezTo>
                    <a:pt x="0" y="487"/>
                    <a:pt x="152" y="639"/>
                    <a:pt x="335" y="639"/>
                  </a:cubicBezTo>
                  <a:cubicBezTo>
                    <a:pt x="517" y="639"/>
                    <a:pt x="639" y="487"/>
                    <a:pt x="639" y="305"/>
                  </a:cubicBezTo>
                  <a:cubicBezTo>
                    <a:pt x="639" y="123"/>
                    <a:pt x="517" y="1"/>
                    <a:pt x="335"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2084102" y="4284592"/>
              <a:ext cx="13043" cy="12440"/>
            </a:xfrm>
            <a:custGeom>
              <a:avLst/>
              <a:gdLst/>
              <a:ahLst/>
              <a:cxnLst/>
              <a:rect l="l" t="t" r="r" b="b"/>
              <a:pathLst>
                <a:path w="670" h="639" extrusionOk="0">
                  <a:moveTo>
                    <a:pt x="335" y="0"/>
                  </a:moveTo>
                  <a:cubicBezTo>
                    <a:pt x="153" y="0"/>
                    <a:pt x="1" y="122"/>
                    <a:pt x="1" y="304"/>
                  </a:cubicBezTo>
                  <a:cubicBezTo>
                    <a:pt x="1" y="487"/>
                    <a:pt x="153" y="639"/>
                    <a:pt x="335" y="639"/>
                  </a:cubicBezTo>
                  <a:cubicBezTo>
                    <a:pt x="518" y="639"/>
                    <a:pt x="670" y="487"/>
                    <a:pt x="670" y="304"/>
                  </a:cubicBezTo>
                  <a:cubicBezTo>
                    <a:pt x="670" y="122"/>
                    <a:pt x="518" y="0"/>
                    <a:pt x="335"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2015460" y="4344941"/>
              <a:ext cx="18961" cy="18358"/>
            </a:xfrm>
            <a:custGeom>
              <a:avLst/>
              <a:gdLst/>
              <a:ahLst/>
              <a:cxnLst/>
              <a:rect l="l" t="t" r="r" b="b"/>
              <a:pathLst>
                <a:path w="974" h="943" extrusionOk="0">
                  <a:moveTo>
                    <a:pt x="487" y="1"/>
                  </a:moveTo>
                  <a:cubicBezTo>
                    <a:pt x="214" y="1"/>
                    <a:pt x="1" y="213"/>
                    <a:pt x="1" y="457"/>
                  </a:cubicBezTo>
                  <a:cubicBezTo>
                    <a:pt x="1" y="730"/>
                    <a:pt x="214" y="943"/>
                    <a:pt x="487" y="943"/>
                  </a:cubicBezTo>
                  <a:cubicBezTo>
                    <a:pt x="761" y="943"/>
                    <a:pt x="973" y="730"/>
                    <a:pt x="973" y="457"/>
                  </a:cubicBezTo>
                  <a:cubicBezTo>
                    <a:pt x="973" y="213"/>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2032611" y="4164477"/>
              <a:ext cx="94106" cy="138472"/>
            </a:xfrm>
            <a:custGeom>
              <a:avLst/>
              <a:gdLst/>
              <a:ahLst/>
              <a:cxnLst/>
              <a:rect l="l" t="t" r="r" b="b"/>
              <a:pathLst>
                <a:path w="4834" h="7113" extrusionOk="0">
                  <a:moveTo>
                    <a:pt x="2523" y="7052"/>
                  </a:moveTo>
                  <a:lnTo>
                    <a:pt x="4560" y="7113"/>
                  </a:lnTo>
                  <a:cubicBezTo>
                    <a:pt x="4712" y="7113"/>
                    <a:pt x="4833" y="6930"/>
                    <a:pt x="4772" y="6778"/>
                  </a:cubicBezTo>
                  <a:lnTo>
                    <a:pt x="1824" y="122"/>
                  </a:lnTo>
                  <a:cubicBezTo>
                    <a:pt x="1763" y="61"/>
                    <a:pt x="1702" y="0"/>
                    <a:pt x="1611" y="0"/>
                  </a:cubicBezTo>
                  <a:lnTo>
                    <a:pt x="274" y="0"/>
                  </a:lnTo>
                  <a:cubicBezTo>
                    <a:pt x="122" y="0"/>
                    <a:pt x="0" y="152"/>
                    <a:pt x="61" y="304"/>
                  </a:cubicBezTo>
                  <a:lnTo>
                    <a:pt x="2310" y="6900"/>
                  </a:lnTo>
                  <a:cubicBezTo>
                    <a:pt x="2341" y="6991"/>
                    <a:pt x="2432" y="7052"/>
                    <a:pt x="2523" y="70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1256850" y="4334876"/>
              <a:ext cx="258003" cy="80498"/>
            </a:xfrm>
            <a:custGeom>
              <a:avLst/>
              <a:gdLst/>
              <a:ahLst/>
              <a:cxnLst/>
              <a:rect l="l" t="t" r="r" b="b"/>
              <a:pathLst>
                <a:path w="13253" h="4135" extrusionOk="0">
                  <a:moveTo>
                    <a:pt x="0" y="1"/>
                  </a:moveTo>
                  <a:lnTo>
                    <a:pt x="0" y="366"/>
                  </a:lnTo>
                  <a:lnTo>
                    <a:pt x="2067" y="4135"/>
                  </a:lnTo>
                  <a:lnTo>
                    <a:pt x="10426" y="4135"/>
                  </a:lnTo>
                  <a:lnTo>
                    <a:pt x="13253" y="275"/>
                  </a:lnTo>
                  <a:lnTo>
                    <a:pt x="1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39"/>
          <p:cNvGrpSpPr/>
          <p:nvPr/>
        </p:nvGrpSpPr>
        <p:grpSpPr>
          <a:xfrm>
            <a:off x="7460588" y="2891925"/>
            <a:ext cx="1279275" cy="2176575"/>
            <a:chOff x="1538775" y="491625"/>
            <a:chExt cx="1279275" cy="2176575"/>
          </a:xfrm>
        </p:grpSpPr>
        <p:sp>
          <p:nvSpPr>
            <p:cNvPr id="1208" name="Google Shape;1208;p39"/>
            <p:cNvSpPr/>
            <p:nvPr/>
          </p:nvSpPr>
          <p:spPr>
            <a:xfrm>
              <a:off x="2110850" y="1223825"/>
              <a:ext cx="135125" cy="321075"/>
            </a:xfrm>
            <a:custGeom>
              <a:avLst/>
              <a:gdLst/>
              <a:ahLst/>
              <a:cxnLst/>
              <a:rect l="l" t="t" r="r" b="b"/>
              <a:pathLst>
                <a:path w="5405" h="12843" extrusionOk="0">
                  <a:moveTo>
                    <a:pt x="2702" y="0"/>
                  </a:moveTo>
                  <a:cubicBezTo>
                    <a:pt x="1201" y="0"/>
                    <a:pt x="0" y="1234"/>
                    <a:pt x="0" y="2702"/>
                  </a:cubicBezTo>
                  <a:lnTo>
                    <a:pt x="0" y="10141"/>
                  </a:lnTo>
                  <a:cubicBezTo>
                    <a:pt x="0" y="11642"/>
                    <a:pt x="1201" y="12843"/>
                    <a:pt x="2702" y="12843"/>
                  </a:cubicBezTo>
                  <a:cubicBezTo>
                    <a:pt x="4203" y="12843"/>
                    <a:pt x="5404" y="11642"/>
                    <a:pt x="5404" y="10141"/>
                  </a:cubicBezTo>
                  <a:lnTo>
                    <a:pt x="5404" y="2702"/>
                  </a:lnTo>
                  <a:cubicBezTo>
                    <a:pt x="5404" y="1234"/>
                    <a:pt x="4203" y="0"/>
                    <a:pt x="27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1967400"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1916550" y="2064425"/>
              <a:ext cx="190150" cy="185975"/>
            </a:xfrm>
            <a:custGeom>
              <a:avLst/>
              <a:gdLst/>
              <a:ahLst/>
              <a:cxnLst/>
              <a:rect l="l" t="t" r="r" b="b"/>
              <a:pathLst>
                <a:path w="7606" h="7439" extrusionOk="0">
                  <a:moveTo>
                    <a:pt x="3403" y="0"/>
                  </a:moveTo>
                  <a:cubicBezTo>
                    <a:pt x="1535" y="0"/>
                    <a:pt x="0" y="1501"/>
                    <a:pt x="0" y="3369"/>
                  </a:cubicBezTo>
                  <a:lnTo>
                    <a:pt x="0" y="4037"/>
                  </a:lnTo>
                  <a:cubicBezTo>
                    <a:pt x="0" y="5905"/>
                    <a:pt x="1535" y="7439"/>
                    <a:pt x="3403" y="7439"/>
                  </a:cubicBezTo>
                  <a:lnTo>
                    <a:pt x="4236" y="7439"/>
                  </a:lnTo>
                  <a:cubicBezTo>
                    <a:pt x="6104" y="7439"/>
                    <a:pt x="7606" y="5905"/>
                    <a:pt x="7606" y="4037"/>
                  </a:cubicBezTo>
                  <a:lnTo>
                    <a:pt x="7606" y="3369"/>
                  </a:lnTo>
                  <a:cubicBezTo>
                    <a:pt x="7606" y="1501"/>
                    <a:pt x="6104" y="0"/>
                    <a:pt x="423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1893200" y="2587300"/>
              <a:ext cx="236850" cy="80900"/>
            </a:xfrm>
            <a:custGeom>
              <a:avLst/>
              <a:gdLst/>
              <a:ahLst/>
              <a:cxnLst/>
              <a:rect l="l" t="t" r="r" b="b"/>
              <a:pathLst>
                <a:path w="9474" h="3236" extrusionOk="0">
                  <a:moveTo>
                    <a:pt x="1635" y="0"/>
                  </a:moveTo>
                  <a:cubicBezTo>
                    <a:pt x="734" y="0"/>
                    <a:pt x="0" y="734"/>
                    <a:pt x="0" y="1635"/>
                  </a:cubicBezTo>
                  <a:cubicBezTo>
                    <a:pt x="0" y="2502"/>
                    <a:pt x="734" y="3236"/>
                    <a:pt x="1635" y="3236"/>
                  </a:cubicBezTo>
                  <a:lnTo>
                    <a:pt x="7872" y="3236"/>
                  </a:lnTo>
                  <a:cubicBezTo>
                    <a:pt x="8740" y="3236"/>
                    <a:pt x="9474" y="2502"/>
                    <a:pt x="9474" y="1635"/>
                  </a:cubicBezTo>
                  <a:cubicBezTo>
                    <a:pt x="9474" y="734"/>
                    <a:pt x="8740" y="34"/>
                    <a:pt x="7872"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1953225"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2300975"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2250100" y="2064425"/>
              <a:ext cx="190175" cy="185975"/>
            </a:xfrm>
            <a:custGeom>
              <a:avLst/>
              <a:gdLst/>
              <a:ahLst/>
              <a:cxnLst/>
              <a:rect l="l" t="t" r="r" b="b"/>
              <a:pathLst>
                <a:path w="7607" h="7439" extrusionOk="0">
                  <a:moveTo>
                    <a:pt x="3403" y="0"/>
                  </a:moveTo>
                  <a:cubicBezTo>
                    <a:pt x="1535" y="0"/>
                    <a:pt x="1" y="1501"/>
                    <a:pt x="1" y="3369"/>
                  </a:cubicBezTo>
                  <a:lnTo>
                    <a:pt x="1" y="4037"/>
                  </a:lnTo>
                  <a:cubicBezTo>
                    <a:pt x="1" y="5905"/>
                    <a:pt x="1535" y="7439"/>
                    <a:pt x="3403" y="7439"/>
                  </a:cubicBezTo>
                  <a:lnTo>
                    <a:pt x="4237" y="7439"/>
                  </a:lnTo>
                  <a:cubicBezTo>
                    <a:pt x="6105" y="7439"/>
                    <a:pt x="7606" y="5905"/>
                    <a:pt x="7606" y="4037"/>
                  </a:cubicBezTo>
                  <a:lnTo>
                    <a:pt x="7606" y="3369"/>
                  </a:lnTo>
                  <a:cubicBezTo>
                    <a:pt x="7606" y="1501"/>
                    <a:pt x="6105" y="0"/>
                    <a:pt x="423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2226750" y="2587300"/>
              <a:ext cx="236875" cy="80900"/>
            </a:xfrm>
            <a:custGeom>
              <a:avLst/>
              <a:gdLst/>
              <a:ahLst/>
              <a:cxnLst/>
              <a:rect l="l" t="t" r="r" b="b"/>
              <a:pathLst>
                <a:path w="9475" h="3236" extrusionOk="0">
                  <a:moveTo>
                    <a:pt x="1635" y="0"/>
                  </a:moveTo>
                  <a:cubicBezTo>
                    <a:pt x="735" y="0"/>
                    <a:pt x="1" y="734"/>
                    <a:pt x="1" y="1635"/>
                  </a:cubicBezTo>
                  <a:cubicBezTo>
                    <a:pt x="1" y="2502"/>
                    <a:pt x="735" y="3236"/>
                    <a:pt x="1635" y="3236"/>
                  </a:cubicBezTo>
                  <a:lnTo>
                    <a:pt x="7873" y="3236"/>
                  </a:lnTo>
                  <a:cubicBezTo>
                    <a:pt x="8741" y="3236"/>
                    <a:pt x="9474" y="2502"/>
                    <a:pt x="9474" y="1635"/>
                  </a:cubicBezTo>
                  <a:cubicBezTo>
                    <a:pt x="9474" y="734"/>
                    <a:pt x="8741" y="34"/>
                    <a:pt x="7873"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2286800"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1538775" y="2027725"/>
              <a:ext cx="156800" cy="77575"/>
            </a:xfrm>
            <a:custGeom>
              <a:avLst/>
              <a:gdLst/>
              <a:ahLst/>
              <a:cxnLst/>
              <a:rect l="l" t="t" r="r" b="b"/>
              <a:pathLst>
                <a:path w="6272" h="3103" fill="none" extrusionOk="0">
                  <a:moveTo>
                    <a:pt x="0" y="3103"/>
                  </a:moveTo>
                  <a:cubicBezTo>
                    <a:pt x="0" y="1402"/>
                    <a:pt x="1401" y="1"/>
                    <a:pt x="3136" y="1"/>
                  </a:cubicBezTo>
                  <a:cubicBezTo>
                    <a:pt x="4870" y="1"/>
                    <a:pt x="6271" y="1402"/>
                    <a:pt x="6271"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1571300" y="1510400"/>
              <a:ext cx="231825" cy="516550"/>
            </a:xfrm>
            <a:custGeom>
              <a:avLst/>
              <a:gdLst/>
              <a:ahLst/>
              <a:cxnLst/>
              <a:rect l="l" t="t" r="r" b="b"/>
              <a:pathLst>
                <a:path w="9273" h="20662" extrusionOk="0">
                  <a:moveTo>
                    <a:pt x="7192" y="0"/>
                  </a:moveTo>
                  <a:cubicBezTo>
                    <a:pt x="5730" y="0"/>
                    <a:pt x="4344" y="531"/>
                    <a:pt x="3269" y="1513"/>
                  </a:cubicBezTo>
                  <a:cubicBezTo>
                    <a:pt x="2135" y="2514"/>
                    <a:pt x="1468" y="3982"/>
                    <a:pt x="1034" y="5383"/>
                  </a:cubicBezTo>
                  <a:cubicBezTo>
                    <a:pt x="67" y="8385"/>
                    <a:pt x="0" y="11687"/>
                    <a:pt x="34" y="14823"/>
                  </a:cubicBezTo>
                  <a:cubicBezTo>
                    <a:pt x="34" y="16224"/>
                    <a:pt x="100" y="17591"/>
                    <a:pt x="100" y="18992"/>
                  </a:cubicBezTo>
                  <a:cubicBezTo>
                    <a:pt x="100" y="19843"/>
                    <a:pt x="838" y="20661"/>
                    <a:pt x="1716" y="20661"/>
                  </a:cubicBezTo>
                  <a:cubicBezTo>
                    <a:pt x="1733" y="20661"/>
                    <a:pt x="1751" y="20661"/>
                    <a:pt x="1768" y="20660"/>
                  </a:cubicBezTo>
                  <a:cubicBezTo>
                    <a:pt x="2669" y="20627"/>
                    <a:pt x="3436" y="19926"/>
                    <a:pt x="3436" y="18992"/>
                  </a:cubicBezTo>
                  <a:cubicBezTo>
                    <a:pt x="3436" y="16424"/>
                    <a:pt x="3303" y="13855"/>
                    <a:pt x="3436" y="11253"/>
                  </a:cubicBezTo>
                  <a:cubicBezTo>
                    <a:pt x="3468" y="10561"/>
                    <a:pt x="3558" y="9868"/>
                    <a:pt x="3625" y="9147"/>
                  </a:cubicBezTo>
                  <a:lnTo>
                    <a:pt x="3625" y="9147"/>
                  </a:lnTo>
                  <a:cubicBezTo>
                    <a:pt x="3628" y="9131"/>
                    <a:pt x="3632" y="9110"/>
                    <a:pt x="3636" y="9085"/>
                  </a:cubicBezTo>
                  <a:cubicBezTo>
                    <a:pt x="3636" y="9057"/>
                    <a:pt x="3636" y="9029"/>
                    <a:pt x="3639" y="9001"/>
                  </a:cubicBezTo>
                  <a:lnTo>
                    <a:pt x="3639" y="9001"/>
                  </a:lnTo>
                  <a:cubicBezTo>
                    <a:pt x="3642" y="8977"/>
                    <a:pt x="3643" y="8968"/>
                    <a:pt x="3643" y="8968"/>
                  </a:cubicBezTo>
                  <a:lnTo>
                    <a:pt x="3643" y="8968"/>
                  </a:lnTo>
                  <a:cubicBezTo>
                    <a:pt x="3643" y="8968"/>
                    <a:pt x="3642" y="8975"/>
                    <a:pt x="3640" y="8987"/>
                  </a:cubicBezTo>
                  <a:lnTo>
                    <a:pt x="3640" y="8987"/>
                  </a:lnTo>
                  <a:cubicBezTo>
                    <a:pt x="3644" y="8953"/>
                    <a:pt x="3653" y="8919"/>
                    <a:pt x="3670" y="8885"/>
                  </a:cubicBezTo>
                  <a:cubicBezTo>
                    <a:pt x="3703" y="8718"/>
                    <a:pt x="3703" y="8518"/>
                    <a:pt x="3736" y="8351"/>
                  </a:cubicBezTo>
                  <a:cubicBezTo>
                    <a:pt x="3803" y="7984"/>
                    <a:pt x="3903" y="7584"/>
                    <a:pt x="3970" y="7217"/>
                  </a:cubicBezTo>
                  <a:cubicBezTo>
                    <a:pt x="4070" y="6917"/>
                    <a:pt x="4137" y="6583"/>
                    <a:pt x="4237" y="6250"/>
                  </a:cubicBezTo>
                  <a:cubicBezTo>
                    <a:pt x="4303" y="6116"/>
                    <a:pt x="4337" y="5950"/>
                    <a:pt x="4403" y="5816"/>
                  </a:cubicBezTo>
                  <a:cubicBezTo>
                    <a:pt x="4437" y="5750"/>
                    <a:pt x="4437" y="5683"/>
                    <a:pt x="4470" y="5616"/>
                  </a:cubicBezTo>
                  <a:cubicBezTo>
                    <a:pt x="4508" y="5515"/>
                    <a:pt x="4517" y="5476"/>
                    <a:pt x="4512" y="5476"/>
                  </a:cubicBezTo>
                  <a:cubicBezTo>
                    <a:pt x="4504" y="5476"/>
                    <a:pt x="4457" y="5579"/>
                    <a:pt x="4437" y="5683"/>
                  </a:cubicBezTo>
                  <a:cubicBezTo>
                    <a:pt x="4470" y="5416"/>
                    <a:pt x="4704" y="5116"/>
                    <a:pt x="4837" y="4882"/>
                  </a:cubicBezTo>
                  <a:cubicBezTo>
                    <a:pt x="4904" y="4749"/>
                    <a:pt x="4970" y="4615"/>
                    <a:pt x="5071" y="4515"/>
                  </a:cubicBezTo>
                  <a:cubicBezTo>
                    <a:pt x="5104" y="4449"/>
                    <a:pt x="5137" y="4382"/>
                    <a:pt x="5171" y="4349"/>
                  </a:cubicBezTo>
                  <a:cubicBezTo>
                    <a:pt x="5176" y="4341"/>
                    <a:pt x="5181" y="4333"/>
                    <a:pt x="5186" y="4326"/>
                  </a:cubicBezTo>
                  <a:lnTo>
                    <a:pt x="5186" y="4326"/>
                  </a:lnTo>
                  <a:cubicBezTo>
                    <a:pt x="5375" y="4116"/>
                    <a:pt x="5587" y="3932"/>
                    <a:pt x="5771" y="3748"/>
                  </a:cubicBezTo>
                  <a:lnTo>
                    <a:pt x="5771" y="3748"/>
                  </a:lnTo>
                  <a:cubicBezTo>
                    <a:pt x="5804" y="3723"/>
                    <a:pt x="5838" y="3698"/>
                    <a:pt x="5871" y="3681"/>
                  </a:cubicBezTo>
                  <a:cubicBezTo>
                    <a:pt x="5961" y="3621"/>
                    <a:pt x="6186" y="3561"/>
                    <a:pt x="6279" y="3477"/>
                  </a:cubicBezTo>
                  <a:lnTo>
                    <a:pt x="6279" y="3477"/>
                  </a:lnTo>
                  <a:cubicBezTo>
                    <a:pt x="6299" y="3467"/>
                    <a:pt x="6319" y="3458"/>
                    <a:pt x="6338" y="3448"/>
                  </a:cubicBezTo>
                  <a:cubicBezTo>
                    <a:pt x="6505" y="3415"/>
                    <a:pt x="6672" y="3381"/>
                    <a:pt x="6838" y="3348"/>
                  </a:cubicBezTo>
                  <a:lnTo>
                    <a:pt x="7572" y="3348"/>
                  </a:lnTo>
                  <a:cubicBezTo>
                    <a:pt x="7604" y="3350"/>
                    <a:pt x="7635" y="3351"/>
                    <a:pt x="7667" y="3351"/>
                  </a:cubicBezTo>
                  <a:cubicBezTo>
                    <a:pt x="8499" y="3351"/>
                    <a:pt x="9272" y="2516"/>
                    <a:pt x="9240" y="1680"/>
                  </a:cubicBezTo>
                  <a:cubicBezTo>
                    <a:pt x="9173" y="746"/>
                    <a:pt x="8506" y="79"/>
                    <a:pt x="7572" y="12"/>
                  </a:cubicBezTo>
                  <a:cubicBezTo>
                    <a:pt x="7445" y="4"/>
                    <a:pt x="7318" y="0"/>
                    <a:pt x="719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1547100" y="1968525"/>
              <a:ext cx="140125" cy="60050"/>
            </a:xfrm>
            <a:custGeom>
              <a:avLst/>
              <a:gdLst/>
              <a:ahLst/>
              <a:cxnLst/>
              <a:rect l="l" t="t" r="r" b="b"/>
              <a:pathLst>
                <a:path w="5605" h="2402" extrusionOk="0">
                  <a:moveTo>
                    <a:pt x="1202" y="0"/>
                  </a:moveTo>
                  <a:cubicBezTo>
                    <a:pt x="535" y="0"/>
                    <a:pt x="1" y="534"/>
                    <a:pt x="1" y="1201"/>
                  </a:cubicBezTo>
                  <a:cubicBezTo>
                    <a:pt x="1" y="1868"/>
                    <a:pt x="535" y="2402"/>
                    <a:pt x="1202" y="2402"/>
                  </a:cubicBezTo>
                  <a:lnTo>
                    <a:pt x="4404" y="2402"/>
                  </a:lnTo>
                  <a:cubicBezTo>
                    <a:pt x="5038" y="2402"/>
                    <a:pt x="5605" y="1868"/>
                    <a:pt x="5605" y="1201"/>
                  </a:cubicBezTo>
                  <a:cubicBezTo>
                    <a:pt x="5605" y="534"/>
                    <a:pt x="5038" y="0"/>
                    <a:pt x="4404"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1717225" y="1448150"/>
              <a:ext cx="215175" cy="215175"/>
            </a:xfrm>
            <a:custGeom>
              <a:avLst/>
              <a:gdLst/>
              <a:ahLst/>
              <a:cxnLst/>
              <a:rect l="l" t="t" r="r" b="b"/>
              <a:pathLst>
                <a:path w="8607"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2662075" y="2027725"/>
              <a:ext cx="155975" cy="77575"/>
            </a:xfrm>
            <a:custGeom>
              <a:avLst/>
              <a:gdLst/>
              <a:ahLst/>
              <a:cxnLst/>
              <a:rect l="l" t="t" r="r" b="b"/>
              <a:pathLst>
                <a:path w="6239" h="3103" fill="none" extrusionOk="0">
                  <a:moveTo>
                    <a:pt x="6238" y="3103"/>
                  </a:moveTo>
                  <a:cubicBezTo>
                    <a:pt x="6238" y="1402"/>
                    <a:pt x="4837" y="1"/>
                    <a:pt x="3136" y="1"/>
                  </a:cubicBezTo>
                  <a:cubicBezTo>
                    <a:pt x="1401" y="1"/>
                    <a:pt x="0" y="1402"/>
                    <a:pt x="0"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2554500" y="1510425"/>
              <a:ext cx="232675" cy="516525"/>
            </a:xfrm>
            <a:custGeom>
              <a:avLst/>
              <a:gdLst/>
              <a:ahLst/>
              <a:cxnLst/>
              <a:rect l="l" t="t" r="r" b="b"/>
              <a:pathLst>
                <a:path w="9307" h="20661" extrusionOk="0">
                  <a:moveTo>
                    <a:pt x="2439" y="3373"/>
                  </a:moveTo>
                  <a:cubicBezTo>
                    <a:pt x="2479" y="3386"/>
                    <a:pt x="2524" y="3396"/>
                    <a:pt x="2558" y="3396"/>
                  </a:cubicBezTo>
                  <a:cubicBezTo>
                    <a:pt x="2580" y="3396"/>
                    <a:pt x="2596" y="3392"/>
                    <a:pt x="2602" y="3380"/>
                  </a:cubicBezTo>
                  <a:cubicBezTo>
                    <a:pt x="2602" y="3380"/>
                    <a:pt x="2536" y="3377"/>
                    <a:pt x="2439" y="3373"/>
                  </a:cubicBezTo>
                  <a:close/>
                  <a:moveTo>
                    <a:pt x="3024" y="3510"/>
                  </a:moveTo>
                  <a:lnTo>
                    <a:pt x="3024" y="3510"/>
                  </a:lnTo>
                  <a:cubicBezTo>
                    <a:pt x="3068" y="3545"/>
                    <a:pt x="3119" y="3563"/>
                    <a:pt x="3156" y="3570"/>
                  </a:cubicBezTo>
                  <a:lnTo>
                    <a:pt x="3156" y="3570"/>
                  </a:lnTo>
                  <a:cubicBezTo>
                    <a:pt x="3126" y="3553"/>
                    <a:pt x="3068" y="3534"/>
                    <a:pt x="3024" y="3510"/>
                  </a:cubicBezTo>
                  <a:close/>
                  <a:moveTo>
                    <a:pt x="2051" y="1"/>
                  </a:moveTo>
                  <a:cubicBezTo>
                    <a:pt x="1935" y="1"/>
                    <a:pt x="1818" y="4"/>
                    <a:pt x="1702" y="11"/>
                  </a:cubicBezTo>
                  <a:cubicBezTo>
                    <a:pt x="834" y="78"/>
                    <a:pt x="0" y="745"/>
                    <a:pt x="34" y="1679"/>
                  </a:cubicBezTo>
                  <a:cubicBezTo>
                    <a:pt x="66" y="2515"/>
                    <a:pt x="717" y="3350"/>
                    <a:pt x="1601" y="3350"/>
                  </a:cubicBezTo>
                  <a:cubicBezTo>
                    <a:pt x="1634" y="3350"/>
                    <a:pt x="1668" y="3349"/>
                    <a:pt x="1702" y="3347"/>
                  </a:cubicBezTo>
                  <a:cubicBezTo>
                    <a:pt x="1773" y="3347"/>
                    <a:pt x="2200" y="3364"/>
                    <a:pt x="2439" y="3373"/>
                  </a:cubicBezTo>
                  <a:lnTo>
                    <a:pt x="2439" y="3373"/>
                  </a:lnTo>
                  <a:cubicBezTo>
                    <a:pt x="2380" y="3355"/>
                    <a:pt x="2335" y="3331"/>
                    <a:pt x="2370" y="3331"/>
                  </a:cubicBezTo>
                  <a:cubicBezTo>
                    <a:pt x="2386" y="3331"/>
                    <a:pt x="2417" y="3335"/>
                    <a:pt x="2469" y="3347"/>
                  </a:cubicBezTo>
                  <a:cubicBezTo>
                    <a:pt x="2535" y="3380"/>
                    <a:pt x="2602" y="3380"/>
                    <a:pt x="2669" y="3380"/>
                  </a:cubicBezTo>
                  <a:cubicBezTo>
                    <a:pt x="2790" y="3429"/>
                    <a:pt x="2894" y="3460"/>
                    <a:pt x="3005" y="3498"/>
                  </a:cubicBezTo>
                  <a:lnTo>
                    <a:pt x="3005" y="3498"/>
                  </a:lnTo>
                  <a:cubicBezTo>
                    <a:pt x="3011" y="3502"/>
                    <a:pt x="3018" y="3506"/>
                    <a:pt x="3024" y="3510"/>
                  </a:cubicBezTo>
                  <a:lnTo>
                    <a:pt x="3024" y="3510"/>
                  </a:lnTo>
                  <a:cubicBezTo>
                    <a:pt x="3021" y="3507"/>
                    <a:pt x="3018" y="3505"/>
                    <a:pt x="3014" y="3502"/>
                  </a:cubicBezTo>
                  <a:lnTo>
                    <a:pt x="3014" y="3502"/>
                  </a:lnTo>
                  <a:cubicBezTo>
                    <a:pt x="3054" y="3515"/>
                    <a:pt x="3094" y="3530"/>
                    <a:pt x="3136" y="3547"/>
                  </a:cubicBezTo>
                  <a:cubicBezTo>
                    <a:pt x="3218" y="3561"/>
                    <a:pt x="3221" y="3574"/>
                    <a:pt x="3191" y="3574"/>
                  </a:cubicBezTo>
                  <a:cubicBezTo>
                    <a:pt x="3182" y="3574"/>
                    <a:pt x="3170" y="3573"/>
                    <a:pt x="3156" y="3570"/>
                  </a:cubicBezTo>
                  <a:lnTo>
                    <a:pt x="3156" y="3570"/>
                  </a:lnTo>
                  <a:cubicBezTo>
                    <a:pt x="3161" y="3574"/>
                    <a:pt x="3166" y="3577"/>
                    <a:pt x="3169" y="3580"/>
                  </a:cubicBezTo>
                  <a:cubicBezTo>
                    <a:pt x="3269" y="3614"/>
                    <a:pt x="3369" y="3680"/>
                    <a:pt x="3469" y="3747"/>
                  </a:cubicBezTo>
                  <a:cubicBezTo>
                    <a:pt x="3471" y="3748"/>
                    <a:pt x="3472" y="3748"/>
                    <a:pt x="3473" y="3749"/>
                  </a:cubicBezTo>
                  <a:lnTo>
                    <a:pt x="3473" y="3749"/>
                  </a:lnTo>
                  <a:cubicBezTo>
                    <a:pt x="3481" y="3758"/>
                    <a:pt x="3491" y="3768"/>
                    <a:pt x="3503" y="3780"/>
                  </a:cubicBezTo>
                  <a:cubicBezTo>
                    <a:pt x="3603" y="3881"/>
                    <a:pt x="3736" y="3947"/>
                    <a:pt x="3836" y="4081"/>
                  </a:cubicBezTo>
                  <a:cubicBezTo>
                    <a:pt x="3936" y="4180"/>
                    <a:pt x="4002" y="4279"/>
                    <a:pt x="4100" y="4378"/>
                  </a:cubicBezTo>
                  <a:lnTo>
                    <a:pt x="4100" y="4378"/>
                  </a:lnTo>
                  <a:cubicBezTo>
                    <a:pt x="4113" y="4401"/>
                    <a:pt x="4125" y="4424"/>
                    <a:pt x="4137" y="4448"/>
                  </a:cubicBezTo>
                  <a:cubicBezTo>
                    <a:pt x="4337" y="4714"/>
                    <a:pt x="4470" y="4981"/>
                    <a:pt x="4604" y="5282"/>
                  </a:cubicBezTo>
                  <a:cubicBezTo>
                    <a:pt x="4642" y="5339"/>
                    <a:pt x="4680" y="5407"/>
                    <a:pt x="4718" y="5480"/>
                  </a:cubicBezTo>
                  <a:lnTo>
                    <a:pt x="4718" y="5480"/>
                  </a:lnTo>
                  <a:cubicBezTo>
                    <a:pt x="4722" y="5496"/>
                    <a:pt x="4728" y="5518"/>
                    <a:pt x="4737" y="5548"/>
                  </a:cubicBezTo>
                  <a:cubicBezTo>
                    <a:pt x="4770" y="5615"/>
                    <a:pt x="4804" y="5648"/>
                    <a:pt x="4804" y="5715"/>
                  </a:cubicBezTo>
                  <a:cubicBezTo>
                    <a:pt x="4937" y="6049"/>
                    <a:pt x="5037" y="6382"/>
                    <a:pt x="5137" y="6749"/>
                  </a:cubicBezTo>
                  <a:cubicBezTo>
                    <a:pt x="5337" y="7416"/>
                    <a:pt x="5471" y="8117"/>
                    <a:pt x="5571" y="8817"/>
                  </a:cubicBezTo>
                  <a:cubicBezTo>
                    <a:pt x="5604" y="8917"/>
                    <a:pt x="5604" y="9018"/>
                    <a:pt x="5638" y="9084"/>
                  </a:cubicBezTo>
                  <a:cubicBezTo>
                    <a:pt x="5647" y="9166"/>
                    <a:pt x="5648" y="9196"/>
                    <a:pt x="5646" y="9196"/>
                  </a:cubicBezTo>
                  <a:cubicBezTo>
                    <a:pt x="5640" y="9196"/>
                    <a:pt x="5604" y="8984"/>
                    <a:pt x="5604" y="8984"/>
                  </a:cubicBezTo>
                  <a:lnTo>
                    <a:pt x="5604" y="8984"/>
                  </a:lnTo>
                  <a:cubicBezTo>
                    <a:pt x="5571" y="9118"/>
                    <a:pt x="5638" y="9351"/>
                    <a:pt x="5671" y="9518"/>
                  </a:cubicBezTo>
                  <a:cubicBezTo>
                    <a:pt x="5704" y="9918"/>
                    <a:pt x="5738" y="10318"/>
                    <a:pt x="5771" y="10719"/>
                  </a:cubicBezTo>
                  <a:cubicBezTo>
                    <a:pt x="5871" y="12186"/>
                    <a:pt x="5905" y="13654"/>
                    <a:pt x="5905" y="15122"/>
                  </a:cubicBezTo>
                  <a:cubicBezTo>
                    <a:pt x="5871" y="16423"/>
                    <a:pt x="5838" y="17690"/>
                    <a:pt x="5838" y="18991"/>
                  </a:cubicBezTo>
                  <a:cubicBezTo>
                    <a:pt x="5838" y="19842"/>
                    <a:pt x="6576" y="20660"/>
                    <a:pt x="7453" y="20660"/>
                  </a:cubicBezTo>
                  <a:cubicBezTo>
                    <a:pt x="7471" y="20660"/>
                    <a:pt x="7488" y="20660"/>
                    <a:pt x="7506" y="20659"/>
                  </a:cubicBezTo>
                  <a:cubicBezTo>
                    <a:pt x="8406" y="20626"/>
                    <a:pt x="9174" y="19925"/>
                    <a:pt x="9174" y="18991"/>
                  </a:cubicBezTo>
                  <a:cubicBezTo>
                    <a:pt x="9174" y="16223"/>
                    <a:pt x="9307" y="13487"/>
                    <a:pt x="9107" y="10719"/>
                  </a:cubicBezTo>
                  <a:cubicBezTo>
                    <a:pt x="8907" y="7683"/>
                    <a:pt x="8440" y="4181"/>
                    <a:pt x="6305" y="1812"/>
                  </a:cubicBezTo>
                  <a:cubicBezTo>
                    <a:pt x="5217" y="632"/>
                    <a:pt x="3638" y="1"/>
                    <a:pt x="2051"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2670400" y="1968525"/>
              <a:ext cx="139300" cy="60050"/>
            </a:xfrm>
            <a:custGeom>
              <a:avLst/>
              <a:gdLst/>
              <a:ahLst/>
              <a:cxnLst/>
              <a:rect l="l" t="t" r="r" b="b"/>
              <a:pathLst>
                <a:path w="5572" h="2402" extrusionOk="0">
                  <a:moveTo>
                    <a:pt x="1202" y="0"/>
                  </a:moveTo>
                  <a:cubicBezTo>
                    <a:pt x="535" y="0"/>
                    <a:pt x="1" y="534"/>
                    <a:pt x="1" y="1201"/>
                  </a:cubicBezTo>
                  <a:cubicBezTo>
                    <a:pt x="1" y="1868"/>
                    <a:pt x="535" y="2402"/>
                    <a:pt x="1202" y="2402"/>
                  </a:cubicBezTo>
                  <a:lnTo>
                    <a:pt x="4371" y="2402"/>
                  </a:lnTo>
                  <a:cubicBezTo>
                    <a:pt x="5038" y="2402"/>
                    <a:pt x="5572" y="1868"/>
                    <a:pt x="5572" y="1201"/>
                  </a:cubicBezTo>
                  <a:cubicBezTo>
                    <a:pt x="5572" y="534"/>
                    <a:pt x="5038" y="0"/>
                    <a:pt x="4371"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2425225" y="1448150"/>
              <a:ext cx="215200" cy="215175"/>
            </a:xfrm>
            <a:custGeom>
              <a:avLst/>
              <a:gdLst/>
              <a:ahLst/>
              <a:cxnLst/>
              <a:rect l="l" t="t" r="r" b="b"/>
              <a:pathLst>
                <a:path w="8608"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1774775" y="1033675"/>
              <a:ext cx="78400" cy="45900"/>
            </a:xfrm>
            <a:custGeom>
              <a:avLst/>
              <a:gdLst/>
              <a:ahLst/>
              <a:cxnLst/>
              <a:rect l="l" t="t" r="r" b="b"/>
              <a:pathLst>
                <a:path w="3136" h="1836" extrusionOk="0">
                  <a:moveTo>
                    <a:pt x="901" y="1"/>
                  </a:moveTo>
                  <a:cubicBezTo>
                    <a:pt x="401" y="1"/>
                    <a:pt x="0" y="401"/>
                    <a:pt x="0" y="935"/>
                  </a:cubicBezTo>
                  <a:cubicBezTo>
                    <a:pt x="0" y="1435"/>
                    <a:pt x="401" y="1835"/>
                    <a:pt x="901" y="1835"/>
                  </a:cubicBezTo>
                  <a:lnTo>
                    <a:pt x="2202" y="1835"/>
                  </a:lnTo>
                  <a:cubicBezTo>
                    <a:pt x="2702" y="1835"/>
                    <a:pt x="3136" y="1435"/>
                    <a:pt x="3136" y="935"/>
                  </a:cubicBezTo>
                  <a:cubicBezTo>
                    <a:pt x="3136" y="401"/>
                    <a:pt x="2702"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1816475" y="903600"/>
              <a:ext cx="67575" cy="306075"/>
            </a:xfrm>
            <a:custGeom>
              <a:avLst/>
              <a:gdLst/>
              <a:ahLst/>
              <a:cxnLst/>
              <a:rect l="l" t="t" r="r" b="b"/>
              <a:pathLst>
                <a:path w="2703" h="12243" extrusionOk="0">
                  <a:moveTo>
                    <a:pt x="1335" y="0"/>
                  </a:moveTo>
                  <a:cubicBezTo>
                    <a:pt x="601" y="0"/>
                    <a:pt x="0" y="600"/>
                    <a:pt x="0" y="1368"/>
                  </a:cubicBezTo>
                  <a:lnTo>
                    <a:pt x="0" y="10908"/>
                  </a:lnTo>
                  <a:cubicBezTo>
                    <a:pt x="0" y="11642"/>
                    <a:pt x="601" y="12242"/>
                    <a:pt x="1335" y="12242"/>
                  </a:cubicBezTo>
                  <a:cubicBezTo>
                    <a:pt x="2102" y="12242"/>
                    <a:pt x="2702" y="11642"/>
                    <a:pt x="2702" y="10908"/>
                  </a:cubicBezTo>
                  <a:lnTo>
                    <a:pt x="2702" y="1368"/>
                  </a:lnTo>
                  <a:cubicBezTo>
                    <a:pt x="2702" y="600"/>
                    <a:pt x="2102"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2504450" y="1033675"/>
              <a:ext cx="78425" cy="45900"/>
            </a:xfrm>
            <a:custGeom>
              <a:avLst/>
              <a:gdLst/>
              <a:ahLst/>
              <a:cxnLst/>
              <a:rect l="l" t="t" r="r" b="b"/>
              <a:pathLst>
                <a:path w="3137" h="1836" extrusionOk="0">
                  <a:moveTo>
                    <a:pt x="902" y="1"/>
                  </a:moveTo>
                  <a:cubicBezTo>
                    <a:pt x="401" y="1"/>
                    <a:pt x="1" y="401"/>
                    <a:pt x="1" y="935"/>
                  </a:cubicBezTo>
                  <a:cubicBezTo>
                    <a:pt x="1" y="1435"/>
                    <a:pt x="401" y="1835"/>
                    <a:pt x="902" y="1835"/>
                  </a:cubicBezTo>
                  <a:lnTo>
                    <a:pt x="2202" y="1835"/>
                  </a:lnTo>
                  <a:cubicBezTo>
                    <a:pt x="2703" y="1835"/>
                    <a:pt x="3136" y="1435"/>
                    <a:pt x="3136" y="935"/>
                  </a:cubicBezTo>
                  <a:cubicBezTo>
                    <a:pt x="3136" y="401"/>
                    <a:pt x="2703"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2472775" y="903600"/>
              <a:ext cx="68400" cy="306075"/>
            </a:xfrm>
            <a:custGeom>
              <a:avLst/>
              <a:gdLst/>
              <a:ahLst/>
              <a:cxnLst/>
              <a:rect l="l" t="t" r="r" b="b"/>
              <a:pathLst>
                <a:path w="2736" h="12243" extrusionOk="0">
                  <a:moveTo>
                    <a:pt x="1368" y="0"/>
                  </a:moveTo>
                  <a:cubicBezTo>
                    <a:pt x="601" y="0"/>
                    <a:pt x="0" y="600"/>
                    <a:pt x="0" y="1368"/>
                  </a:cubicBezTo>
                  <a:lnTo>
                    <a:pt x="0" y="10908"/>
                  </a:lnTo>
                  <a:cubicBezTo>
                    <a:pt x="0" y="11642"/>
                    <a:pt x="601" y="12242"/>
                    <a:pt x="1368" y="12242"/>
                  </a:cubicBezTo>
                  <a:cubicBezTo>
                    <a:pt x="2135" y="12242"/>
                    <a:pt x="2736" y="11642"/>
                    <a:pt x="2736" y="10908"/>
                  </a:cubicBezTo>
                  <a:lnTo>
                    <a:pt x="2736" y="1368"/>
                  </a:lnTo>
                  <a:cubicBezTo>
                    <a:pt x="2736" y="600"/>
                    <a:pt x="2135" y="0"/>
                    <a:pt x="1368"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2161725" y="535825"/>
              <a:ext cx="33375" cy="266050"/>
            </a:xfrm>
            <a:custGeom>
              <a:avLst/>
              <a:gdLst/>
              <a:ahLst/>
              <a:cxnLst/>
              <a:rect l="l" t="t" r="r" b="b"/>
              <a:pathLst>
                <a:path w="1335" h="10642" extrusionOk="0">
                  <a:moveTo>
                    <a:pt x="667" y="1"/>
                  </a:moveTo>
                  <a:cubicBezTo>
                    <a:pt x="300" y="1"/>
                    <a:pt x="0" y="301"/>
                    <a:pt x="0" y="668"/>
                  </a:cubicBezTo>
                  <a:lnTo>
                    <a:pt x="0" y="9974"/>
                  </a:lnTo>
                  <a:cubicBezTo>
                    <a:pt x="0" y="10341"/>
                    <a:pt x="300" y="10641"/>
                    <a:pt x="667" y="10641"/>
                  </a:cubicBezTo>
                  <a:cubicBezTo>
                    <a:pt x="1034" y="10641"/>
                    <a:pt x="1334" y="10341"/>
                    <a:pt x="1334" y="9974"/>
                  </a:cubicBezTo>
                  <a:lnTo>
                    <a:pt x="1334" y="668"/>
                  </a:lnTo>
                  <a:cubicBezTo>
                    <a:pt x="1334" y="301"/>
                    <a:pt x="1034" y="1"/>
                    <a:pt x="667"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2136700" y="491625"/>
              <a:ext cx="83425" cy="83425"/>
            </a:xfrm>
            <a:custGeom>
              <a:avLst/>
              <a:gdLst/>
              <a:ahLst/>
              <a:cxnLst/>
              <a:rect l="l" t="t" r="r" b="b"/>
              <a:pathLst>
                <a:path w="3337" h="3337" extrusionOk="0">
                  <a:moveTo>
                    <a:pt x="1668" y="1"/>
                  </a:moveTo>
                  <a:cubicBezTo>
                    <a:pt x="768" y="1"/>
                    <a:pt x="0" y="734"/>
                    <a:pt x="0" y="1668"/>
                  </a:cubicBezTo>
                  <a:cubicBezTo>
                    <a:pt x="0" y="2602"/>
                    <a:pt x="768" y="3336"/>
                    <a:pt x="1668" y="3336"/>
                  </a:cubicBezTo>
                  <a:cubicBezTo>
                    <a:pt x="2602" y="3336"/>
                    <a:pt x="3336" y="2602"/>
                    <a:pt x="3336" y="1668"/>
                  </a:cubicBezTo>
                  <a:cubicBezTo>
                    <a:pt x="3336" y="734"/>
                    <a:pt x="2602" y="1"/>
                    <a:pt x="1668"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2055800" y="705125"/>
              <a:ext cx="245200" cy="244350"/>
            </a:xfrm>
            <a:custGeom>
              <a:avLst/>
              <a:gdLst/>
              <a:ahLst/>
              <a:cxnLst/>
              <a:rect l="l" t="t" r="r" b="b"/>
              <a:pathLst>
                <a:path w="9808" h="9774" extrusionOk="0">
                  <a:moveTo>
                    <a:pt x="4904" y="0"/>
                  </a:moveTo>
                  <a:cubicBezTo>
                    <a:pt x="2202" y="0"/>
                    <a:pt x="1" y="2168"/>
                    <a:pt x="1" y="4870"/>
                  </a:cubicBezTo>
                  <a:cubicBezTo>
                    <a:pt x="1" y="7605"/>
                    <a:pt x="2202" y="9774"/>
                    <a:pt x="4904" y="9774"/>
                  </a:cubicBezTo>
                  <a:cubicBezTo>
                    <a:pt x="7606" y="9774"/>
                    <a:pt x="9808" y="7605"/>
                    <a:pt x="9808" y="4870"/>
                  </a:cubicBezTo>
                  <a:cubicBezTo>
                    <a:pt x="9808" y="2168"/>
                    <a:pt x="7606" y="0"/>
                    <a:pt x="49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1855675" y="809350"/>
              <a:ext cx="645475" cy="494550"/>
            </a:xfrm>
            <a:custGeom>
              <a:avLst/>
              <a:gdLst/>
              <a:ahLst/>
              <a:cxnLst/>
              <a:rect l="l" t="t" r="r" b="b"/>
              <a:pathLst>
                <a:path w="25819" h="19782" extrusionOk="0">
                  <a:moveTo>
                    <a:pt x="4737" y="1"/>
                  </a:moveTo>
                  <a:cubicBezTo>
                    <a:pt x="2102" y="1"/>
                    <a:pt x="0" y="2136"/>
                    <a:pt x="0" y="4737"/>
                  </a:cubicBezTo>
                  <a:lnTo>
                    <a:pt x="0" y="15045"/>
                  </a:lnTo>
                  <a:cubicBezTo>
                    <a:pt x="0" y="17647"/>
                    <a:pt x="2102" y="19782"/>
                    <a:pt x="4737" y="19782"/>
                  </a:cubicBezTo>
                  <a:lnTo>
                    <a:pt x="21115" y="19782"/>
                  </a:lnTo>
                  <a:cubicBezTo>
                    <a:pt x="23717" y="19782"/>
                    <a:pt x="25818" y="17647"/>
                    <a:pt x="25818" y="15045"/>
                  </a:cubicBezTo>
                  <a:lnTo>
                    <a:pt x="25818" y="4737"/>
                  </a:lnTo>
                  <a:cubicBezTo>
                    <a:pt x="25818" y="2136"/>
                    <a:pt x="23717" y="1"/>
                    <a:pt x="21115"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1992425" y="1132925"/>
              <a:ext cx="371950" cy="80900"/>
            </a:xfrm>
            <a:custGeom>
              <a:avLst/>
              <a:gdLst/>
              <a:ahLst/>
              <a:cxnLst/>
              <a:rect l="l" t="t" r="r" b="b"/>
              <a:pathLst>
                <a:path w="14878" h="3236" extrusionOk="0">
                  <a:moveTo>
                    <a:pt x="1635" y="0"/>
                  </a:moveTo>
                  <a:cubicBezTo>
                    <a:pt x="734" y="0"/>
                    <a:pt x="1" y="734"/>
                    <a:pt x="1" y="1601"/>
                  </a:cubicBezTo>
                  <a:cubicBezTo>
                    <a:pt x="1" y="2502"/>
                    <a:pt x="734" y="3236"/>
                    <a:pt x="1635" y="3236"/>
                  </a:cubicBezTo>
                  <a:lnTo>
                    <a:pt x="13277" y="3236"/>
                  </a:lnTo>
                  <a:cubicBezTo>
                    <a:pt x="14144" y="3236"/>
                    <a:pt x="14878" y="2502"/>
                    <a:pt x="14878" y="1601"/>
                  </a:cubicBezTo>
                  <a:cubicBezTo>
                    <a:pt x="14878" y="734"/>
                    <a:pt x="14144" y="0"/>
                    <a:pt x="1327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1975750" y="949450"/>
              <a:ext cx="135125" cy="135125"/>
            </a:xfrm>
            <a:custGeom>
              <a:avLst/>
              <a:gdLst/>
              <a:ahLst/>
              <a:cxnLst/>
              <a:rect l="l" t="t" r="r" b="b"/>
              <a:pathLst>
                <a:path w="5405" h="5405" extrusionOk="0">
                  <a:moveTo>
                    <a:pt x="2702" y="1"/>
                  </a:moveTo>
                  <a:cubicBezTo>
                    <a:pt x="1201" y="1"/>
                    <a:pt x="0" y="1235"/>
                    <a:pt x="0" y="2703"/>
                  </a:cubicBezTo>
                  <a:cubicBezTo>
                    <a:pt x="0"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2013275"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2246775" y="949450"/>
              <a:ext cx="135125" cy="135125"/>
            </a:xfrm>
            <a:custGeom>
              <a:avLst/>
              <a:gdLst/>
              <a:ahLst/>
              <a:cxnLst/>
              <a:rect l="l" t="t" r="r" b="b"/>
              <a:pathLst>
                <a:path w="5405" h="5405" extrusionOk="0">
                  <a:moveTo>
                    <a:pt x="2702" y="1"/>
                  </a:moveTo>
                  <a:cubicBezTo>
                    <a:pt x="1201" y="1"/>
                    <a:pt x="1" y="1235"/>
                    <a:pt x="1" y="2703"/>
                  </a:cubicBezTo>
                  <a:cubicBezTo>
                    <a:pt x="1"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2284300"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1984925" y="881075"/>
              <a:ext cx="389475" cy="40050"/>
            </a:xfrm>
            <a:custGeom>
              <a:avLst/>
              <a:gdLst/>
              <a:ahLst/>
              <a:cxnLst/>
              <a:rect l="l" t="t" r="r" b="b"/>
              <a:pathLst>
                <a:path w="15579" h="1602" extrusionOk="0">
                  <a:moveTo>
                    <a:pt x="801" y="0"/>
                  </a:moveTo>
                  <a:cubicBezTo>
                    <a:pt x="334" y="0"/>
                    <a:pt x="0" y="334"/>
                    <a:pt x="0" y="801"/>
                  </a:cubicBezTo>
                  <a:cubicBezTo>
                    <a:pt x="0" y="1235"/>
                    <a:pt x="334" y="1602"/>
                    <a:pt x="801" y="1602"/>
                  </a:cubicBezTo>
                  <a:lnTo>
                    <a:pt x="14778" y="1602"/>
                  </a:lnTo>
                  <a:cubicBezTo>
                    <a:pt x="15245" y="1602"/>
                    <a:pt x="15578" y="1235"/>
                    <a:pt x="15578" y="801"/>
                  </a:cubicBezTo>
                  <a:cubicBezTo>
                    <a:pt x="15578" y="334"/>
                    <a:pt x="15245" y="0"/>
                    <a:pt x="14778"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1820650" y="1393100"/>
              <a:ext cx="705525" cy="793925"/>
            </a:xfrm>
            <a:custGeom>
              <a:avLst/>
              <a:gdLst/>
              <a:ahLst/>
              <a:cxnLst/>
              <a:rect l="l" t="t" r="r" b="b"/>
              <a:pathLst>
                <a:path w="28221" h="31757" extrusionOk="0">
                  <a:moveTo>
                    <a:pt x="3402" y="1"/>
                  </a:moveTo>
                  <a:cubicBezTo>
                    <a:pt x="1534" y="1"/>
                    <a:pt x="0" y="1502"/>
                    <a:pt x="0" y="3370"/>
                  </a:cubicBezTo>
                  <a:lnTo>
                    <a:pt x="0" y="28354"/>
                  </a:lnTo>
                  <a:cubicBezTo>
                    <a:pt x="0" y="30222"/>
                    <a:pt x="1534" y="31757"/>
                    <a:pt x="3402" y="31757"/>
                  </a:cubicBezTo>
                  <a:lnTo>
                    <a:pt x="24851" y="31757"/>
                  </a:lnTo>
                  <a:cubicBezTo>
                    <a:pt x="26719" y="31757"/>
                    <a:pt x="28220" y="30222"/>
                    <a:pt x="28220" y="28354"/>
                  </a:cubicBezTo>
                  <a:lnTo>
                    <a:pt x="28220" y="3370"/>
                  </a:lnTo>
                  <a:cubicBezTo>
                    <a:pt x="28220" y="1502"/>
                    <a:pt x="26719" y="1"/>
                    <a:pt x="24851"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1926550" y="1512350"/>
              <a:ext cx="493700" cy="555425"/>
            </a:xfrm>
            <a:custGeom>
              <a:avLst/>
              <a:gdLst/>
              <a:ahLst/>
              <a:cxnLst/>
              <a:rect l="l" t="t" r="r" b="b"/>
              <a:pathLst>
                <a:path w="19748" h="22217" extrusionOk="0">
                  <a:moveTo>
                    <a:pt x="2369" y="1"/>
                  </a:moveTo>
                  <a:cubicBezTo>
                    <a:pt x="1068" y="1"/>
                    <a:pt x="0" y="1035"/>
                    <a:pt x="0" y="2336"/>
                  </a:cubicBezTo>
                  <a:lnTo>
                    <a:pt x="0" y="19848"/>
                  </a:lnTo>
                  <a:cubicBezTo>
                    <a:pt x="0" y="21149"/>
                    <a:pt x="1068" y="22217"/>
                    <a:pt x="2369" y="22217"/>
                  </a:cubicBezTo>
                  <a:lnTo>
                    <a:pt x="17379" y="22217"/>
                  </a:lnTo>
                  <a:cubicBezTo>
                    <a:pt x="18680" y="22217"/>
                    <a:pt x="19748" y="21149"/>
                    <a:pt x="19748" y="19848"/>
                  </a:cubicBezTo>
                  <a:lnTo>
                    <a:pt x="19748" y="2336"/>
                  </a:lnTo>
                  <a:cubicBezTo>
                    <a:pt x="19748" y="1035"/>
                    <a:pt x="18680" y="1"/>
                    <a:pt x="17379"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2021625" y="1575725"/>
              <a:ext cx="315250" cy="220200"/>
            </a:xfrm>
            <a:custGeom>
              <a:avLst/>
              <a:gdLst/>
              <a:ahLst/>
              <a:cxnLst/>
              <a:rect l="l" t="t" r="r" b="b"/>
              <a:pathLst>
                <a:path w="12610" h="8808" extrusionOk="0">
                  <a:moveTo>
                    <a:pt x="6305" y="1"/>
                  </a:moveTo>
                  <a:cubicBezTo>
                    <a:pt x="2835" y="1"/>
                    <a:pt x="0" y="1969"/>
                    <a:pt x="0" y="4404"/>
                  </a:cubicBezTo>
                  <a:cubicBezTo>
                    <a:pt x="0" y="6839"/>
                    <a:pt x="2835" y="8807"/>
                    <a:pt x="6305" y="8807"/>
                  </a:cubicBezTo>
                  <a:cubicBezTo>
                    <a:pt x="9807" y="8807"/>
                    <a:pt x="12609" y="6839"/>
                    <a:pt x="12609" y="4404"/>
                  </a:cubicBezTo>
                  <a:cubicBezTo>
                    <a:pt x="12609" y="1969"/>
                    <a:pt x="9807" y="1"/>
                    <a:pt x="6305"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2100850" y="1630775"/>
              <a:ext cx="157625" cy="110100"/>
            </a:xfrm>
            <a:custGeom>
              <a:avLst/>
              <a:gdLst/>
              <a:ahLst/>
              <a:cxnLst/>
              <a:rect l="l" t="t" r="r" b="b"/>
              <a:pathLst>
                <a:path w="6305" h="4404" extrusionOk="0">
                  <a:moveTo>
                    <a:pt x="3136" y="1"/>
                  </a:moveTo>
                  <a:cubicBezTo>
                    <a:pt x="1401" y="1"/>
                    <a:pt x="0" y="968"/>
                    <a:pt x="0" y="2202"/>
                  </a:cubicBezTo>
                  <a:cubicBezTo>
                    <a:pt x="0" y="3436"/>
                    <a:pt x="1401" y="4404"/>
                    <a:pt x="3136" y="4404"/>
                  </a:cubicBezTo>
                  <a:cubicBezTo>
                    <a:pt x="4870" y="4404"/>
                    <a:pt x="6305" y="3436"/>
                    <a:pt x="6305" y="2202"/>
                  </a:cubicBezTo>
                  <a:cubicBezTo>
                    <a:pt x="6305" y="968"/>
                    <a:pt x="4870" y="1"/>
                    <a:pt x="3136"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2001600" y="1831750"/>
              <a:ext cx="354450" cy="19200"/>
            </a:xfrm>
            <a:custGeom>
              <a:avLst/>
              <a:gdLst/>
              <a:ahLst/>
              <a:cxnLst/>
              <a:rect l="l" t="t" r="r" b="b"/>
              <a:pathLst>
                <a:path w="14178" h="768" extrusionOk="0">
                  <a:moveTo>
                    <a:pt x="301" y="1"/>
                  </a:moveTo>
                  <a:cubicBezTo>
                    <a:pt x="134" y="1"/>
                    <a:pt x="1" y="167"/>
                    <a:pt x="1" y="368"/>
                  </a:cubicBezTo>
                  <a:cubicBezTo>
                    <a:pt x="1" y="601"/>
                    <a:pt x="134" y="768"/>
                    <a:pt x="301" y="768"/>
                  </a:cubicBezTo>
                  <a:lnTo>
                    <a:pt x="13877" y="768"/>
                  </a:lnTo>
                  <a:cubicBezTo>
                    <a:pt x="14044" y="768"/>
                    <a:pt x="14177" y="601"/>
                    <a:pt x="14177" y="368"/>
                  </a:cubicBezTo>
                  <a:cubicBezTo>
                    <a:pt x="14177" y="167"/>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2001600" y="1883450"/>
              <a:ext cx="354450" cy="19200"/>
            </a:xfrm>
            <a:custGeom>
              <a:avLst/>
              <a:gdLst/>
              <a:ahLst/>
              <a:cxnLst/>
              <a:rect l="l" t="t" r="r" b="b"/>
              <a:pathLst>
                <a:path w="14178" h="768" extrusionOk="0">
                  <a:moveTo>
                    <a:pt x="301" y="1"/>
                  </a:moveTo>
                  <a:cubicBezTo>
                    <a:pt x="134" y="1"/>
                    <a:pt x="1" y="201"/>
                    <a:pt x="1" y="401"/>
                  </a:cubicBezTo>
                  <a:cubicBezTo>
                    <a:pt x="1" y="601"/>
                    <a:pt x="134" y="768"/>
                    <a:pt x="301" y="768"/>
                  </a:cubicBezTo>
                  <a:lnTo>
                    <a:pt x="13877" y="768"/>
                  </a:lnTo>
                  <a:cubicBezTo>
                    <a:pt x="14044" y="768"/>
                    <a:pt x="14177" y="601"/>
                    <a:pt x="14177" y="401"/>
                  </a:cubicBezTo>
                  <a:cubicBezTo>
                    <a:pt x="14177" y="201"/>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2001600" y="1936000"/>
              <a:ext cx="354450" cy="19200"/>
            </a:xfrm>
            <a:custGeom>
              <a:avLst/>
              <a:gdLst/>
              <a:ahLst/>
              <a:cxnLst/>
              <a:rect l="l" t="t" r="r" b="b"/>
              <a:pathLst>
                <a:path w="14178" h="768" extrusionOk="0">
                  <a:moveTo>
                    <a:pt x="301" y="0"/>
                  </a:moveTo>
                  <a:cubicBezTo>
                    <a:pt x="134" y="0"/>
                    <a:pt x="1" y="167"/>
                    <a:pt x="1" y="367"/>
                  </a:cubicBezTo>
                  <a:cubicBezTo>
                    <a:pt x="1" y="601"/>
                    <a:pt x="134" y="768"/>
                    <a:pt x="301" y="768"/>
                  </a:cubicBezTo>
                  <a:lnTo>
                    <a:pt x="13877" y="768"/>
                  </a:lnTo>
                  <a:cubicBezTo>
                    <a:pt x="14044" y="768"/>
                    <a:pt x="14177" y="601"/>
                    <a:pt x="14177" y="367"/>
                  </a:cubicBezTo>
                  <a:cubicBezTo>
                    <a:pt x="14177" y="167"/>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2001600" y="1987700"/>
              <a:ext cx="354450" cy="19200"/>
            </a:xfrm>
            <a:custGeom>
              <a:avLst/>
              <a:gdLst/>
              <a:ahLst/>
              <a:cxnLst/>
              <a:rect l="l" t="t" r="r" b="b"/>
              <a:pathLst>
                <a:path w="14178" h="768" extrusionOk="0">
                  <a:moveTo>
                    <a:pt x="301" y="0"/>
                  </a:moveTo>
                  <a:cubicBezTo>
                    <a:pt x="134" y="0"/>
                    <a:pt x="1" y="201"/>
                    <a:pt x="1" y="401"/>
                  </a:cubicBezTo>
                  <a:cubicBezTo>
                    <a:pt x="1" y="601"/>
                    <a:pt x="134" y="768"/>
                    <a:pt x="301" y="768"/>
                  </a:cubicBezTo>
                  <a:lnTo>
                    <a:pt x="13877" y="768"/>
                  </a:lnTo>
                  <a:cubicBezTo>
                    <a:pt x="14044" y="768"/>
                    <a:pt x="14177" y="601"/>
                    <a:pt x="14177" y="401"/>
                  </a:cubicBezTo>
                  <a:cubicBezTo>
                    <a:pt x="14177" y="201"/>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1864825" y="144565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2406050" y="207360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1478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042"/>
        <p:cNvGrpSpPr/>
        <p:nvPr/>
      </p:nvGrpSpPr>
      <p:grpSpPr>
        <a:xfrm>
          <a:off x="0" y="0"/>
          <a:ext cx="0" cy="0"/>
          <a:chOff x="0" y="0"/>
          <a:chExt cx="0" cy="0"/>
        </a:xfrm>
      </p:grpSpPr>
      <p:sp>
        <p:nvSpPr>
          <p:cNvPr id="1043" name="Google Shape;1043;p39"/>
          <p:cNvSpPr txBox="1">
            <a:spLocks noGrp="1"/>
          </p:cNvSpPr>
          <p:nvPr>
            <p:ph type="subTitle" idx="1"/>
          </p:nvPr>
        </p:nvSpPr>
        <p:spPr>
          <a:xfrm>
            <a:off x="2074053" y="1869888"/>
            <a:ext cx="5177564" cy="15716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User can see pop List </a:t>
            </a:r>
            <a:r>
              <a:rPr lang="en-US" dirty="0" err="1"/>
              <a:t>clik</a:t>
            </a:r>
            <a:r>
              <a:rPr lang="en-US" dirty="0"/>
              <a:t> BCA, user can input user id </a:t>
            </a:r>
            <a:r>
              <a:rPr lang="en-US" dirty="0" err="1"/>
              <a:t>clik</a:t>
            </a:r>
            <a:r>
              <a:rPr lang="en-US" dirty="0"/>
              <a:t> BCA and user click button payment now showing pop up complete payment </a:t>
            </a:r>
            <a:r>
              <a:rPr lang="en-US" dirty="0" err="1"/>
              <a:t>clik</a:t>
            </a:r>
            <a:r>
              <a:rPr lang="en-US" dirty="0"/>
              <a:t> BCA and showing pop up we’ve booked  your payment</a:t>
            </a:r>
            <a:endParaRPr dirty="0">
              <a:solidFill>
                <a:schemeClr val="tx1"/>
              </a:solidFill>
            </a:endParaRPr>
          </a:p>
        </p:txBody>
      </p:sp>
      <p:sp>
        <p:nvSpPr>
          <p:cNvPr id="1044" name="Google Shape;1044;p39"/>
          <p:cNvSpPr txBox="1">
            <a:spLocks noGrp="1"/>
          </p:cNvSpPr>
          <p:nvPr>
            <p:ph type="title"/>
          </p:nvPr>
        </p:nvSpPr>
        <p:spPr>
          <a:xfrm>
            <a:off x="1891724" y="1111200"/>
            <a:ext cx="5883264" cy="8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Payment </a:t>
            </a:r>
            <a:r>
              <a:rPr lang="en-US" sz="2400" dirty="0" err="1"/>
              <a:t>clik</a:t>
            </a:r>
            <a:r>
              <a:rPr lang="en-US" sz="2400" dirty="0"/>
              <a:t> BCA</a:t>
            </a:r>
            <a:endParaRPr sz="2400" dirty="0"/>
          </a:p>
        </p:txBody>
      </p:sp>
      <p:grpSp>
        <p:nvGrpSpPr>
          <p:cNvPr id="1045" name="Google Shape;1045;p39"/>
          <p:cNvGrpSpPr/>
          <p:nvPr/>
        </p:nvGrpSpPr>
        <p:grpSpPr>
          <a:xfrm>
            <a:off x="2651606" y="4864898"/>
            <a:ext cx="3840799" cy="1251646"/>
            <a:chOff x="-2548612" y="3297971"/>
            <a:chExt cx="2416053" cy="1090569"/>
          </a:xfrm>
        </p:grpSpPr>
        <p:sp>
          <p:nvSpPr>
            <p:cNvPr id="1046" name="Google Shape;1046;p39"/>
            <p:cNvSpPr/>
            <p:nvPr/>
          </p:nvSpPr>
          <p:spPr>
            <a:xfrm>
              <a:off x="-2548612" y="3297971"/>
              <a:ext cx="2416053" cy="81082"/>
            </a:xfrm>
            <a:custGeom>
              <a:avLst/>
              <a:gdLst/>
              <a:ahLst/>
              <a:cxnLst/>
              <a:rect l="l" t="t" r="r" b="b"/>
              <a:pathLst>
                <a:path w="124107" h="4165" extrusionOk="0">
                  <a:moveTo>
                    <a:pt x="123985" y="973"/>
                  </a:moveTo>
                  <a:lnTo>
                    <a:pt x="123347" y="3587"/>
                  </a:lnTo>
                  <a:cubicBezTo>
                    <a:pt x="123255" y="3922"/>
                    <a:pt x="122952" y="4165"/>
                    <a:pt x="122587" y="4165"/>
                  </a:cubicBezTo>
                  <a:lnTo>
                    <a:pt x="1490" y="4165"/>
                  </a:lnTo>
                  <a:cubicBezTo>
                    <a:pt x="1126" y="4165"/>
                    <a:pt x="822" y="3922"/>
                    <a:pt x="730" y="3587"/>
                  </a:cubicBezTo>
                  <a:lnTo>
                    <a:pt x="92" y="973"/>
                  </a:lnTo>
                  <a:cubicBezTo>
                    <a:pt x="1" y="487"/>
                    <a:pt x="366" y="1"/>
                    <a:pt x="852" y="1"/>
                  </a:cubicBezTo>
                  <a:lnTo>
                    <a:pt x="123225" y="1"/>
                  </a:lnTo>
                  <a:cubicBezTo>
                    <a:pt x="123742" y="1"/>
                    <a:pt x="124107" y="487"/>
                    <a:pt x="123985" y="9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2497120" y="3379034"/>
              <a:ext cx="2250365" cy="1009507"/>
            </a:xfrm>
            <a:custGeom>
              <a:avLst/>
              <a:gdLst/>
              <a:ahLst/>
              <a:cxnLst/>
              <a:rect l="l" t="t" r="r" b="b"/>
              <a:pathLst>
                <a:path w="115596" h="51856" extrusionOk="0">
                  <a:moveTo>
                    <a:pt x="0" y="1"/>
                  </a:moveTo>
                  <a:lnTo>
                    <a:pt x="115595" y="1"/>
                  </a:lnTo>
                  <a:lnTo>
                    <a:pt x="115595" y="51856"/>
                  </a:lnTo>
                  <a:lnTo>
                    <a:pt x="0" y="518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2397116" y="3448864"/>
              <a:ext cx="2050940" cy="939677"/>
            </a:xfrm>
            <a:custGeom>
              <a:avLst/>
              <a:gdLst/>
              <a:ahLst/>
              <a:cxnLst/>
              <a:rect l="l" t="t" r="r" b="b"/>
              <a:pathLst>
                <a:path w="105352" h="48269" extrusionOk="0">
                  <a:moveTo>
                    <a:pt x="0" y="1"/>
                  </a:moveTo>
                  <a:lnTo>
                    <a:pt x="105352" y="1"/>
                  </a:lnTo>
                  <a:lnTo>
                    <a:pt x="105352" y="48269"/>
                  </a:lnTo>
                  <a:lnTo>
                    <a:pt x="0" y="482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9"/>
          <p:cNvGrpSpPr/>
          <p:nvPr/>
        </p:nvGrpSpPr>
        <p:grpSpPr>
          <a:xfrm>
            <a:off x="-45447" y="4097170"/>
            <a:ext cx="2169507" cy="3006218"/>
            <a:chOff x="1525" y="2797150"/>
            <a:chExt cx="1519050" cy="2104900"/>
          </a:xfrm>
        </p:grpSpPr>
        <p:sp>
          <p:nvSpPr>
            <p:cNvPr id="1050" name="Google Shape;1050;p39"/>
            <p:cNvSpPr/>
            <p:nvPr/>
          </p:nvSpPr>
          <p:spPr>
            <a:xfrm>
              <a:off x="1525" y="3373150"/>
              <a:ext cx="978000" cy="1528900"/>
            </a:xfrm>
            <a:custGeom>
              <a:avLst/>
              <a:gdLst/>
              <a:ahLst/>
              <a:cxnLst/>
              <a:rect l="l" t="t" r="r" b="b"/>
              <a:pathLst>
                <a:path w="39120" h="61156" extrusionOk="0">
                  <a:moveTo>
                    <a:pt x="0" y="0"/>
                  </a:moveTo>
                  <a:lnTo>
                    <a:pt x="39119" y="0"/>
                  </a:lnTo>
                  <a:lnTo>
                    <a:pt x="39119" y="61156"/>
                  </a:lnTo>
                  <a:lnTo>
                    <a:pt x="0" y="6115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62300" y="3573750"/>
              <a:ext cx="852625" cy="1328300"/>
            </a:xfrm>
            <a:custGeom>
              <a:avLst/>
              <a:gdLst/>
              <a:ahLst/>
              <a:cxnLst/>
              <a:rect l="l" t="t" r="r" b="b"/>
              <a:pathLst>
                <a:path w="34105" h="53132" extrusionOk="0">
                  <a:moveTo>
                    <a:pt x="1" y="1"/>
                  </a:moveTo>
                  <a:lnTo>
                    <a:pt x="34105" y="1"/>
                  </a:lnTo>
                  <a:lnTo>
                    <a:pt x="34105" y="53132"/>
                  </a:lnTo>
                  <a:lnTo>
                    <a:pt x="1" y="5313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979500" y="3324500"/>
              <a:ext cx="522075" cy="1577550"/>
            </a:xfrm>
            <a:custGeom>
              <a:avLst/>
              <a:gdLst/>
              <a:ahLst/>
              <a:cxnLst/>
              <a:rect l="l" t="t" r="r" b="b"/>
              <a:pathLst>
                <a:path w="20883" h="63102" extrusionOk="0">
                  <a:moveTo>
                    <a:pt x="0" y="1946"/>
                  </a:moveTo>
                  <a:lnTo>
                    <a:pt x="0" y="63102"/>
                  </a:lnTo>
                  <a:lnTo>
                    <a:pt x="20882" y="56020"/>
                  </a:lnTo>
                  <a:lnTo>
                    <a:pt x="20882" y="1"/>
                  </a:ln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979500" y="3324500"/>
              <a:ext cx="522075" cy="1577550"/>
            </a:xfrm>
            <a:custGeom>
              <a:avLst/>
              <a:gdLst/>
              <a:ahLst/>
              <a:cxnLst/>
              <a:rect l="l" t="t" r="r" b="b"/>
              <a:pathLst>
                <a:path w="20883" h="63102" extrusionOk="0">
                  <a:moveTo>
                    <a:pt x="20882" y="1"/>
                  </a:moveTo>
                  <a:lnTo>
                    <a:pt x="20882" y="56020"/>
                  </a:lnTo>
                  <a:lnTo>
                    <a:pt x="18390" y="56871"/>
                  </a:lnTo>
                  <a:lnTo>
                    <a:pt x="3709" y="61856"/>
                  </a:lnTo>
                  <a:lnTo>
                    <a:pt x="0" y="63102"/>
                  </a:lnTo>
                  <a:lnTo>
                    <a:pt x="0" y="194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1072200" y="3528925"/>
              <a:ext cx="367050" cy="1341975"/>
            </a:xfrm>
            <a:custGeom>
              <a:avLst/>
              <a:gdLst/>
              <a:ahLst/>
              <a:cxnLst/>
              <a:rect l="l" t="t" r="r" b="b"/>
              <a:pathLst>
                <a:path w="14682" h="53679" extrusionOk="0">
                  <a:moveTo>
                    <a:pt x="14682" y="0"/>
                  </a:moveTo>
                  <a:lnTo>
                    <a:pt x="14682" y="48694"/>
                  </a:lnTo>
                  <a:lnTo>
                    <a:pt x="1" y="53679"/>
                  </a:lnTo>
                  <a:lnTo>
                    <a:pt x="1" y="161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1525" y="3329825"/>
              <a:ext cx="1515250" cy="38775"/>
            </a:xfrm>
            <a:custGeom>
              <a:avLst/>
              <a:gdLst/>
              <a:ahLst/>
              <a:cxnLst/>
              <a:rect l="l" t="t" r="r" b="b"/>
              <a:pathLst>
                <a:path w="60610" h="1551" extrusionOk="0">
                  <a:moveTo>
                    <a:pt x="60609" y="1"/>
                  </a:moveTo>
                  <a:lnTo>
                    <a:pt x="60457" y="1"/>
                  </a:lnTo>
                  <a:lnTo>
                    <a:pt x="40062" y="1551"/>
                  </a:lnTo>
                  <a:lnTo>
                    <a:pt x="0" y="1551"/>
                  </a:lnTo>
                  <a:lnTo>
                    <a:pt x="0" y="1460"/>
                  </a:lnTo>
                  <a:lnTo>
                    <a:pt x="18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990900" y="3329075"/>
              <a:ext cx="529675" cy="144400"/>
            </a:xfrm>
            <a:custGeom>
              <a:avLst/>
              <a:gdLst/>
              <a:ahLst/>
              <a:cxnLst/>
              <a:rect l="l" t="t" r="r" b="b"/>
              <a:pathLst>
                <a:path w="21187" h="5776" extrusionOk="0">
                  <a:moveTo>
                    <a:pt x="21156" y="973"/>
                  </a:moveTo>
                  <a:lnTo>
                    <a:pt x="21064" y="3587"/>
                  </a:lnTo>
                  <a:cubicBezTo>
                    <a:pt x="21034" y="3952"/>
                    <a:pt x="20973" y="4195"/>
                    <a:pt x="20912" y="4195"/>
                  </a:cubicBezTo>
                  <a:lnTo>
                    <a:pt x="274" y="5775"/>
                  </a:lnTo>
                  <a:cubicBezTo>
                    <a:pt x="213" y="5775"/>
                    <a:pt x="152" y="5532"/>
                    <a:pt x="152" y="5198"/>
                  </a:cubicBezTo>
                  <a:lnTo>
                    <a:pt x="31" y="2584"/>
                  </a:lnTo>
                  <a:cubicBezTo>
                    <a:pt x="0" y="2097"/>
                    <a:pt x="61" y="1611"/>
                    <a:pt x="152" y="1611"/>
                  </a:cubicBezTo>
                  <a:lnTo>
                    <a:pt x="21034" y="31"/>
                  </a:lnTo>
                  <a:cubicBezTo>
                    <a:pt x="21125" y="0"/>
                    <a:pt x="21186" y="486"/>
                    <a:pt x="21156" y="97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1525" y="3368575"/>
              <a:ext cx="1023600" cy="104125"/>
            </a:xfrm>
            <a:custGeom>
              <a:avLst/>
              <a:gdLst/>
              <a:ahLst/>
              <a:cxnLst/>
              <a:rect l="l" t="t" r="r" b="b"/>
              <a:pathLst>
                <a:path w="40944" h="4165" extrusionOk="0">
                  <a:moveTo>
                    <a:pt x="40821" y="943"/>
                  </a:moveTo>
                  <a:lnTo>
                    <a:pt x="40183" y="3557"/>
                  </a:lnTo>
                  <a:cubicBezTo>
                    <a:pt x="40092" y="3922"/>
                    <a:pt x="39788" y="4165"/>
                    <a:pt x="39423" y="4165"/>
                  </a:cubicBezTo>
                  <a:lnTo>
                    <a:pt x="0" y="4165"/>
                  </a:lnTo>
                  <a:lnTo>
                    <a:pt x="0" y="1"/>
                  </a:lnTo>
                  <a:lnTo>
                    <a:pt x="40062" y="1"/>
                  </a:lnTo>
                  <a:cubicBezTo>
                    <a:pt x="40548" y="1"/>
                    <a:pt x="40943" y="457"/>
                    <a:pt x="40821" y="94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266725" y="2797150"/>
              <a:ext cx="851100" cy="493175"/>
            </a:xfrm>
            <a:custGeom>
              <a:avLst/>
              <a:gdLst/>
              <a:ahLst/>
              <a:cxnLst/>
              <a:rect l="l" t="t" r="r" b="b"/>
              <a:pathLst>
                <a:path w="34044" h="19727" extrusionOk="0">
                  <a:moveTo>
                    <a:pt x="33648" y="19727"/>
                  </a:moveTo>
                  <a:lnTo>
                    <a:pt x="4225" y="19727"/>
                  </a:lnTo>
                  <a:cubicBezTo>
                    <a:pt x="4043" y="19727"/>
                    <a:pt x="3921" y="19605"/>
                    <a:pt x="3860" y="19423"/>
                  </a:cubicBezTo>
                  <a:lnTo>
                    <a:pt x="61" y="426"/>
                  </a:lnTo>
                  <a:cubicBezTo>
                    <a:pt x="0" y="213"/>
                    <a:pt x="182" y="0"/>
                    <a:pt x="395" y="0"/>
                  </a:cubicBezTo>
                  <a:lnTo>
                    <a:pt x="29818" y="0"/>
                  </a:lnTo>
                  <a:cubicBezTo>
                    <a:pt x="29970" y="0"/>
                    <a:pt x="30122" y="122"/>
                    <a:pt x="30153" y="274"/>
                  </a:cubicBezTo>
                  <a:lnTo>
                    <a:pt x="33982" y="19271"/>
                  </a:lnTo>
                  <a:cubicBezTo>
                    <a:pt x="34043" y="19514"/>
                    <a:pt x="33861" y="19727"/>
                    <a:pt x="33648" y="197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294075" y="2822975"/>
              <a:ext cx="796400" cy="440775"/>
            </a:xfrm>
            <a:custGeom>
              <a:avLst/>
              <a:gdLst/>
              <a:ahLst/>
              <a:cxnLst/>
              <a:rect l="l" t="t" r="r" b="b"/>
              <a:pathLst>
                <a:path w="31856" h="17631" extrusionOk="0">
                  <a:moveTo>
                    <a:pt x="31855" y="17630"/>
                  </a:moveTo>
                  <a:lnTo>
                    <a:pt x="3709" y="17630"/>
                  </a:lnTo>
                  <a:lnTo>
                    <a:pt x="0" y="1"/>
                  </a:lnTo>
                  <a:lnTo>
                    <a:pt x="28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314600" y="2834375"/>
              <a:ext cx="756100" cy="418725"/>
            </a:xfrm>
            <a:custGeom>
              <a:avLst/>
              <a:gdLst/>
              <a:ahLst/>
              <a:cxnLst/>
              <a:rect l="l" t="t" r="r" b="b"/>
              <a:pathLst>
                <a:path w="30244" h="16749" extrusionOk="0">
                  <a:moveTo>
                    <a:pt x="30244" y="16749"/>
                  </a:moveTo>
                  <a:lnTo>
                    <a:pt x="3526" y="16749"/>
                  </a:lnTo>
                  <a:lnTo>
                    <a:pt x="0" y="1"/>
                  </a:lnTo>
                  <a:lnTo>
                    <a:pt x="2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425525" y="3290300"/>
              <a:ext cx="679375" cy="43350"/>
            </a:xfrm>
            <a:custGeom>
              <a:avLst/>
              <a:gdLst/>
              <a:ahLst/>
              <a:cxnLst/>
              <a:rect l="l" t="t" r="r" b="b"/>
              <a:pathLst>
                <a:path w="27175" h="1734" extrusionOk="0">
                  <a:moveTo>
                    <a:pt x="1" y="1"/>
                  </a:moveTo>
                  <a:lnTo>
                    <a:pt x="27175" y="1"/>
                  </a:lnTo>
                  <a:lnTo>
                    <a:pt x="2717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1104875" y="3290300"/>
              <a:ext cx="354125" cy="43350"/>
            </a:xfrm>
            <a:custGeom>
              <a:avLst/>
              <a:gdLst/>
              <a:ahLst/>
              <a:cxnLst/>
              <a:rect l="l" t="t" r="r" b="b"/>
              <a:pathLst>
                <a:path w="14165" h="1734" extrusionOk="0">
                  <a:moveTo>
                    <a:pt x="1" y="1"/>
                  </a:moveTo>
                  <a:lnTo>
                    <a:pt x="14165" y="1"/>
                  </a:lnTo>
                  <a:lnTo>
                    <a:pt x="1416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845000" y="2873900"/>
              <a:ext cx="199875" cy="338925"/>
            </a:xfrm>
            <a:custGeom>
              <a:avLst/>
              <a:gdLst/>
              <a:ahLst/>
              <a:cxnLst/>
              <a:rect l="l" t="t" r="r" b="b"/>
              <a:pathLst>
                <a:path w="7995" h="13557" extrusionOk="0">
                  <a:moveTo>
                    <a:pt x="0" y="0"/>
                  </a:moveTo>
                  <a:lnTo>
                    <a:pt x="3101" y="13557"/>
                  </a:lnTo>
                  <a:lnTo>
                    <a:pt x="7994" y="13557"/>
                  </a:lnTo>
                  <a:lnTo>
                    <a:pt x="48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919475" y="3124650"/>
              <a:ext cx="51675" cy="88175"/>
            </a:xfrm>
            <a:custGeom>
              <a:avLst/>
              <a:gdLst/>
              <a:ahLst/>
              <a:cxnLst/>
              <a:rect l="l" t="t" r="r" b="b"/>
              <a:pathLst>
                <a:path w="2067" h="3527" extrusionOk="0">
                  <a:moveTo>
                    <a:pt x="2067" y="3527"/>
                  </a:moveTo>
                  <a:lnTo>
                    <a:pt x="790" y="3527"/>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929350" y="2930875"/>
              <a:ext cx="91200" cy="281950"/>
            </a:xfrm>
            <a:custGeom>
              <a:avLst/>
              <a:gdLst/>
              <a:ahLst/>
              <a:cxnLst/>
              <a:rect l="l" t="t" r="r" b="b"/>
              <a:pathLst>
                <a:path w="3648" h="11278" extrusionOk="0">
                  <a:moveTo>
                    <a:pt x="3648" y="11278"/>
                  </a:moveTo>
                  <a:lnTo>
                    <a:pt x="2401" y="11278"/>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653500" y="2887575"/>
              <a:ext cx="84375" cy="25"/>
            </a:xfrm>
            <a:custGeom>
              <a:avLst/>
              <a:gdLst/>
              <a:ahLst/>
              <a:cxnLst/>
              <a:rect l="l" t="t" r="r" b="b"/>
              <a:pathLst>
                <a:path w="3375" h="1" fill="none" extrusionOk="0">
                  <a:moveTo>
                    <a:pt x="1"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655775" y="28982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658050" y="290885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660350" y="2920250"/>
              <a:ext cx="84350" cy="25"/>
            </a:xfrm>
            <a:custGeom>
              <a:avLst/>
              <a:gdLst/>
              <a:ahLst/>
              <a:cxnLst/>
              <a:rect l="l" t="t" r="r" b="b"/>
              <a:pathLst>
                <a:path w="3374"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662625" y="29308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655025" y="3176325"/>
              <a:ext cx="84375" cy="25"/>
            </a:xfrm>
            <a:custGeom>
              <a:avLst/>
              <a:gdLst/>
              <a:ahLst/>
              <a:cxnLst/>
              <a:rect l="l" t="t" r="r" b="b"/>
              <a:pathLst>
                <a:path w="3375"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657300" y="3186975"/>
              <a:ext cx="84375" cy="25"/>
            </a:xfrm>
            <a:custGeom>
              <a:avLst/>
              <a:gdLst/>
              <a:ahLst/>
              <a:cxnLst/>
              <a:rect l="l" t="t" r="r" b="b"/>
              <a:pathLst>
                <a:path w="3375" h="1" fill="none" extrusionOk="0">
                  <a:moveTo>
                    <a:pt x="0" y="0"/>
                  </a:moveTo>
                  <a:lnTo>
                    <a:pt x="3374"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659575" y="3197600"/>
              <a:ext cx="84375" cy="25"/>
            </a:xfrm>
            <a:custGeom>
              <a:avLst/>
              <a:gdLst/>
              <a:ahLst/>
              <a:cxnLst/>
              <a:rect l="l" t="t" r="r" b="b"/>
              <a:pathLst>
                <a:path w="3375" h="1" fill="none" extrusionOk="0">
                  <a:moveTo>
                    <a:pt x="1" y="1"/>
                  </a:moveTo>
                  <a:lnTo>
                    <a:pt x="3375"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661850" y="3208250"/>
              <a:ext cx="84375" cy="25"/>
            </a:xfrm>
            <a:custGeom>
              <a:avLst/>
              <a:gdLst/>
              <a:ahLst/>
              <a:cxnLst/>
              <a:rect l="l" t="t" r="r" b="b"/>
              <a:pathLst>
                <a:path w="3375" h="1" fill="none" extrusionOk="0">
                  <a:moveTo>
                    <a:pt x="1" y="0"/>
                  </a:moveTo>
                  <a:lnTo>
                    <a:pt x="3375"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664150" y="3218875"/>
              <a:ext cx="84350" cy="25"/>
            </a:xfrm>
            <a:custGeom>
              <a:avLst/>
              <a:gdLst/>
              <a:ahLst/>
              <a:cxnLst/>
              <a:rect l="l" t="t" r="r" b="b"/>
              <a:pathLst>
                <a:path w="3374"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455175" y="29088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457450" y="29194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459725" y="293012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462000" y="2940775"/>
              <a:ext cx="83625" cy="25"/>
            </a:xfrm>
            <a:custGeom>
              <a:avLst/>
              <a:gdLst/>
              <a:ahLst/>
              <a:cxnLst/>
              <a:rect l="l" t="t" r="r" b="b"/>
              <a:pathLst>
                <a:path w="3345" h="1" fill="none" extrusionOk="0">
                  <a:moveTo>
                    <a:pt x="1"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464275" y="2951400"/>
              <a:ext cx="83625" cy="25"/>
            </a:xfrm>
            <a:custGeom>
              <a:avLst/>
              <a:gdLst/>
              <a:ahLst/>
              <a:cxnLst/>
              <a:rect l="l" t="t" r="r" b="b"/>
              <a:pathLst>
                <a:path w="3345" h="1" fill="none" extrusionOk="0">
                  <a:moveTo>
                    <a:pt x="1" y="1"/>
                  </a:moveTo>
                  <a:lnTo>
                    <a:pt x="334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752275" y="302360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754575" y="3034225"/>
              <a:ext cx="83600" cy="25"/>
            </a:xfrm>
            <a:custGeom>
              <a:avLst/>
              <a:gdLst/>
              <a:ahLst/>
              <a:cxnLst/>
              <a:rect l="l" t="t" r="r" b="b"/>
              <a:pathLst>
                <a:path w="3344" h="1" fill="none" extrusionOk="0">
                  <a:moveTo>
                    <a:pt x="0" y="1"/>
                  </a:moveTo>
                  <a:lnTo>
                    <a:pt x="334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756850" y="3044875"/>
              <a:ext cx="83600" cy="25"/>
            </a:xfrm>
            <a:custGeom>
              <a:avLst/>
              <a:gdLst/>
              <a:ahLst/>
              <a:cxnLst/>
              <a:rect l="l" t="t" r="r" b="b"/>
              <a:pathLst>
                <a:path w="3344" h="1" fill="none" extrusionOk="0">
                  <a:moveTo>
                    <a:pt x="0"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758375" y="3055500"/>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760650"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388300" y="302360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390575" y="3034225"/>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392850" y="304487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395125" y="30555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397425"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599550" y="2876175"/>
              <a:ext cx="138325" cy="58525"/>
            </a:xfrm>
            <a:custGeom>
              <a:avLst/>
              <a:gdLst/>
              <a:ahLst/>
              <a:cxnLst/>
              <a:rect l="l" t="t" r="r" b="b"/>
              <a:pathLst>
                <a:path w="5533" h="2341" fill="none" extrusionOk="0">
                  <a:moveTo>
                    <a:pt x="0" y="2341"/>
                  </a:moveTo>
                  <a:lnTo>
                    <a:pt x="1915" y="0"/>
                  </a:lnTo>
                  <a:lnTo>
                    <a:pt x="5532"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709725" y="3050175"/>
              <a:ext cx="140600" cy="33475"/>
            </a:xfrm>
            <a:custGeom>
              <a:avLst/>
              <a:gdLst/>
              <a:ahLst/>
              <a:cxnLst/>
              <a:rect l="l" t="t" r="r" b="b"/>
              <a:pathLst>
                <a:path w="5624" h="1339" fill="none" extrusionOk="0">
                  <a:moveTo>
                    <a:pt x="1" y="1"/>
                  </a:moveTo>
                  <a:lnTo>
                    <a:pt x="2098" y="1338"/>
                  </a:lnTo>
                  <a:lnTo>
                    <a:pt x="5624" y="1338"/>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716575" y="3124650"/>
              <a:ext cx="146675" cy="38025"/>
            </a:xfrm>
            <a:custGeom>
              <a:avLst/>
              <a:gdLst/>
              <a:ahLst/>
              <a:cxnLst/>
              <a:rect l="l" t="t" r="r" b="b"/>
              <a:pathLst>
                <a:path w="5867" h="1521" fill="none" extrusionOk="0">
                  <a:moveTo>
                    <a:pt x="0" y="1"/>
                  </a:moveTo>
                  <a:lnTo>
                    <a:pt x="2219" y="1521"/>
                  </a:lnTo>
                  <a:lnTo>
                    <a:pt x="5867" y="152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639050" y="3160375"/>
              <a:ext cx="112500" cy="75250"/>
            </a:xfrm>
            <a:custGeom>
              <a:avLst/>
              <a:gdLst/>
              <a:ahLst/>
              <a:cxnLst/>
              <a:rect l="l" t="t" r="r" b="b"/>
              <a:pathLst>
                <a:path w="4500" h="3010" fill="none" extrusionOk="0">
                  <a:moveTo>
                    <a:pt x="1" y="0"/>
                  </a:moveTo>
                  <a:lnTo>
                    <a:pt x="609" y="3010"/>
                  </a:lnTo>
                  <a:lnTo>
                    <a:pt x="4500" y="301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470375" y="2891375"/>
              <a:ext cx="96525" cy="36500"/>
            </a:xfrm>
            <a:custGeom>
              <a:avLst/>
              <a:gdLst/>
              <a:ahLst/>
              <a:cxnLst/>
              <a:rect l="l" t="t" r="r" b="b"/>
              <a:pathLst>
                <a:path w="3861" h="1460" fill="none" extrusionOk="0">
                  <a:moveTo>
                    <a:pt x="3860" y="1459"/>
                  </a:moveTo>
                  <a:lnTo>
                    <a:pt x="3556" y="0"/>
                  </a:lnTo>
                  <a:lnTo>
                    <a:pt x="0"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400450" y="3036500"/>
              <a:ext cx="116300" cy="44100"/>
            </a:xfrm>
            <a:custGeom>
              <a:avLst/>
              <a:gdLst/>
              <a:ahLst/>
              <a:cxnLst/>
              <a:rect l="l" t="t" r="r" b="b"/>
              <a:pathLst>
                <a:path w="4652" h="1764" fill="none" extrusionOk="0">
                  <a:moveTo>
                    <a:pt x="1" y="1764"/>
                  </a:moveTo>
                  <a:lnTo>
                    <a:pt x="3466" y="1764"/>
                  </a:lnTo>
                  <a:lnTo>
                    <a:pt x="4651"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572950" y="2940775"/>
              <a:ext cx="20550" cy="31175"/>
            </a:xfrm>
            <a:custGeom>
              <a:avLst/>
              <a:gdLst/>
              <a:ahLst/>
              <a:cxnLst/>
              <a:rect l="l" t="t" r="r" b="b"/>
              <a:pathLst>
                <a:path w="822" h="1247" fill="none" extrusionOk="0">
                  <a:moveTo>
                    <a:pt x="791" y="365"/>
                  </a:moveTo>
                  <a:cubicBezTo>
                    <a:pt x="821" y="517"/>
                    <a:pt x="760" y="638"/>
                    <a:pt x="669" y="699"/>
                  </a:cubicBezTo>
                  <a:lnTo>
                    <a:pt x="760" y="1246"/>
                  </a:lnTo>
                  <a:cubicBezTo>
                    <a:pt x="730" y="1246"/>
                    <a:pt x="669" y="1216"/>
                    <a:pt x="608" y="1216"/>
                  </a:cubicBezTo>
                  <a:cubicBezTo>
                    <a:pt x="548" y="1216"/>
                    <a:pt x="487" y="1246"/>
                    <a:pt x="426" y="1246"/>
                  </a:cubicBezTo>
                  <a:lnTo>
                    <a:pt x="305" y="699"/>
                  </a:lnTo>
                  <a:cubicBezTo>
                    <a:pt x="183" y="638"/>
                    <a:pt x="61" y="517"/>
                    <a:pt x="31" y="365"/>
                  </a:cubicBezTo>
                  <a:cubicBezTo>
                    <a:pt x="1" y="152"/>
                    <a:pt x="122" y="0"/>
                    <a:pt x="335" y="0"/>
                  </a:cubicBezTo>
                  <a:cubicBezTo>
                    <a:pt x="548" y="0"/>
                    <a:pt x="760" y="152"/>
                    <a:pt x="791" y="36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563075" y="3018275"/>
              <a:ext cx="69925" cy="25"/>
            </a:xfrm>
            <a:custGeom>
              <a:avLst/>
              <a:gdLst/>
              <a:ahLst/>
              <a:cxnLst/>
              <a:rect l="l" t="t" r="r" b="b"/>
              <a:pathLst>
                <a:path w="2797" h="1" fill="none" extrusionOk="0">
                  <a:moveTo>
                    <a:pt x="0" y="0"/>
                  </a:moveTo>
                  <a:lnTo>
                    <a:pt x="2797" y="0"/>
                  </a:lnTo>
                  <a:cubicBezTo>
                    <a:pt x="2797" y="0"/>
                    <a:pt x="2797" y="0"/>
                    <a:pt x="2797" y="0"/>
                  </a:cubicBezTo>
                  <a:lnTo>
                    <a:pt x="31" y="0"/>
                  </a:lnTo>
                  <a:cubicBezTo>
                    <a:pt x="31" y="0"/>
                    <a:pt x="3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556225" y="2971150"/>
              <a:ext cx="76025" cy="35750"/>
            </a:xfrm>
            <a:custGeom>
              <a:avLst/>
              <a:gdLst/>
              <a:ahLst/>
              <a:cxnLst/>
              <a:rect l="l" t="t" r="r" b="b"/>
              <a:pathLst>
                <a:path w="3041" h="1430" fill="none" extrusionOk="0">
                  <a:moveTo>
                    <a:pt x="1429" y="31"/>
                  </a:moveTo>
                  <a:cubicBezTo>
                    <a:pt x="1399" y="31"/>
                    <a:pt x="1338" y="1"/>
                    <a:pt x="1277" y="1"/>
                  </a:cubicBezTo>
                  <a:cubicBezTo>
                    <a:pt x="1217" y="1"/>
                    <a:pt x="1156" y="31"/>
                    <a:pt x="1095" y="31"/>
                  </a:cubicBezTo>
                  <a:cubicBezTo>
                    <a:pt x="426" y="122"/>
                    <a:pt x="1" y="730"/>
                    <a:pt x="122" y="1429"/>
                  </a:cubicBezTo>
                  <a:lnTo>
                    <a:pt x="3040" y="1429"/>
                  </a:lnTo>
                  <a:cubicBezTo>
                    <a:pt x="2858" y="700"/>
                    <a:pt x="2189" y="92"/>
                    <a:pt x="1429" y="31"/>
                  </a:cubicBezTo>
                  <a:close/>
                  <a:moveTo>
                    <a:pt x="974" y="1095"/>
                  </a:moveTo>
                  <a:cubicBezTo>
                    <a:pt x="791" y="1095"/>
                    <a:pt x="609" y="943"/>
                    <a:pt x="548" y="761"/>
                  </a:cubicBezTo>
                  <a:cubicBezTo>
                    <a:pt x="518" y="578"/>
                    <a:pt x="639" y="426"/>
                    <a:pt x="822" y="426"/>
                  </a:cubicBezTo>
                  <a:cubicBezTo>
                    <a:pt x="1004" y="426"/>
                    <a:pt x="1186" y="578"/>
                    <a:pt x="1247" y="761"/>
                  </a:cubicBezTo>
                  <a:cubicBezTo>
                    <a:pt x="1277" y="943"/>
                    <a:pt x="1156" y="1095"/>
                    <a:pt x="974" y="1095"/>
                  </a:cubicBezTo>
                  <a:close/>
                  <a:moveTo>
                    <a:pt x="2098" y="1095"/>
                  </a:moveTo>
                  <a:cubicBezTo>
                    <a:pt x="1916" y="1095"/>
                    <a:pt x="1733" y="943"/>
                    <a:pt x="1703" y="761"/>
                  </a:cubicBezTo>
                  <a:cubicBezTo>
                    <a:pt x="1642" y="578"/>
                    <a:pt x="1764" y="426"/>
                    <a:pt x="1946" y="426"/>
                  </a:cubicBezTo>
                  <a:cubicBezTo>
                    <a:pt x="2159" y="426"/>
                    <a:pt x="2341" y="578"/>
                    <a:pt x="2372" y="761"/>
                  </a:cubicBezTo>
                  <a:cubicBezTo>
                    <a:pt x="2402" y="943"/>
                    <a:pt x="2281" y="1095"/>
                    <a:pt x="2098" y="109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524325" y="3018275"/>
              <a:ext cx="171000" cy="89700"/>
            </a:xfrm>
            <a:custGeom>
              <a:avLst/>
              <a:gdLst/>
              <a:ahLst/>
              <a:cxnLst/>
              <a:rect l="l" t="t" r="r" b="b"/>
              <a:pathLst>
                <a:path w="6840" h="3588" fill="none" extrusionOk="0">
                  <a:moveTo>
                    <a:pt x="6079" y="0"/>
                  </a:moveTo>
                  <a:lnTo>
                    <a:pt x="6839" y="3587"/>
                  </a:lnTo>
                  <a:lnTo>
                    <a:pt x="730" y="3587"/>
                  </a:lnTo>
                  <a:lnTo>
                    <a:pt x="0" y="0"/>
                  </a:ln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541025" y="3006875"/>
              <a:ext cx="115550" cy="11425"/>
            </a:xfrm>
            <a:custGeom>
              <a:avLst/>
              <a:gdLst/>
              <a:ahLst/>
              <a:cxnLst/>
              <a:rect l="l" t="t" r="r" b="b"/>
              <a:pathLst>
                <a:path w="4622" h="457" fill="none" extrusionOk="0">
                  <a:moveTo>
                    <a:pt x="4591" y="244"/>
                  </a:moveTo>
                  <a:cubicBezTo>
                    <a:pt x="4621" y="335"/>
                    <a:pt x="4560" y="396"/>
                    <a:pt x="4500" y="456"/>
                  </a:cubicBezTo>
                  <a:lnTo>
                    <a:pt x="183" y="456"/>
                  </a:lnTo>
                  <a:cubicBezTo>
                    <a:pt x="183" y="426"/>
                    <a:pt x="153" y="426"/>
                    <a:pt x="123" y="396"/>
                  </a:cubicBezTo>
                  <a:cubicBezTo>
                    <a:pt x="62" y="365"/>
                    <a:pt x="31" y="304"/>
                    <a:pt x="31" y="244"/>
                  </a:cubicBezTo>
                  <a:cubicBezTo>
                    <a:pt x="1" y="122"/>
                    <a:pt x="92" y="0"/>
                    <a:pt x="214" y="0"/>
                  </a:cubicBezTo>
                  <a:lnTo>
                    <a:pt x="4317" y="0"/>
                  </a:lnTo>
                  <a:cubicBezTo>
                    <a:pt x="4378" y="0"/>
                    <a:pt x="4439" y="31"/>
                    <a:pt x="4500" y="92"/>
                  </a:cubicBezTo>
                  <a:cubicBezTo>
                    <a:pt x="4530" y="122"/>
                    <a:pt x="4560" y="183"/>
                    <a:pt x="4591" y="244"/>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545600" y="3018275"/>
              <a:ext cx="107925" cy="25"/>
            </a:xfrm>
            <a:custGeom>
              <a:avLst/>
              <a:gdLst/>
              <a:ahLst/>
              <a:cxnLst/>
              <a:rect l="l" t="t" r="r" b="b"/>
              <a:pathLst>
                <a:path w="4317" h="1" fill="none" extrusionOk="0">
                  <a:moveTo>
                    <a:pt x="4317" y="0"/>
                  </a:moveTo>
                  <a:cubicBezTo>
                    <a:pt x="4286" y="0"/>
                    <a:pt x="4256" y="0"/>
                    <a:pt x="4225" y="0"/>
                  </a:cubicBezTo>
                  <a:lnTo>
                    <a:pt x="122" y="0"/>
                  </a:lnTo>
                  <a:cubicBezTo>
                    <a:pt x="92" y="0"/>
                    <a:pt x="6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39"/>
          <p:cNvGrpSpPr/>
          <p:nvPr/>
        </p:nvGrpSpPr>
        <p:grpSpPr>
          <a:xfrm>
            <a:off x="7362578" y="5014818"/>
            <a:ext cx="1475329" cy="818525"/>
            <a:chOff x="7362578" y="5014818"/>
            <a:chExt cx="1475329" cy="818525"/>
          </a:xfrm>
        </p:grpSpPr>
        <p:sp>
          <p:nvSpPr>
            <p:cNvPr id="1108" name="Google Shape;1108;p39"/>
            <p:cNvSpPr/>
            <p:nvPr/>
          </p:nvSpPr>
          <p:spPr>
            <a:xfrm>
              <a:off x="7367233" y="5123629"/>
              <a:ext cx="1469115" cy="709714"/>
            </a:xfrm>
            <a:custGeom>
              <a:avLst/>
              <a:gdLst/>
              <a:ahLst/>
              <a:cxnLst/>
              <a:rect l="l" t="t" r="r" b="b"/>
              <a:pathLst>
                <a:path w="57449" h="27753" extrusionOk="0">
                  <a:moveTo>
                    <a:pt x="57449" y="1"/>
                  </a:moveTo>
                  <a:lnTo>
                    <a:pt x="54713" y="26840"/>
                  </a:lnTo>
                  <a:cubicBezTo>
                    <a:pt x="54652" y="27357"/>
                    <a:pt x="54105" y="27752"/>
                    <a:pt x="53406" y="27752"/>
                  </a:cubicBezTo>
                  <a:lnTo>
                    <a:pt x="4013" y="27752"/>
                  </a:lnTo>
                  <a:cubicBezTo>
                    <a:pt x="3344" y="27752"/>
                    <a:pt x="2797" y="27357"/>
                    <a:pt x="2736" y="26840"/>
                  </a:cubicBezTo>
                  <a:lnTo>
                    <a:pt x="1" y="31"/>
                  </a:lnTo>
                  <a:cubicBezTo>
                    <a:pt x="214" y="396"/>
                    <a:pt x="761" y="670"/>
                    <a:pt x="1429" y="670"/>
                  </a:cubicBezTo>
                  <a:lnTo>
                    <a:pt x="55898" y="670"/>
                  </a:lnTo>
                  <a:cubicBezTo>
                    <a:pt x="56567" y="670"/>
                    <a:pt x="57084" y="396"/>
                    <a:pt x="57327" y="1"/>
                  </a:cubicBezTo>
                  <a:lnTo>
                    <a:pt x="57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7460521" y="5189708"/>
              <a:ext cx="1293431" cy="592310"/>
            </a:xfrm>
            <a:custGeom>
              <a:avLst/>
              <a:gdLst/>
              <a:ahLst/>
              <a:cxnLst/>
              <a:rect l="l" t="t" r="r" b="b"/>
              <a:pathLst>
                <a:path w="50579" h="23162" extrusionOk="0">
                  <a:moveTo>
                    <a:pt x="50427" y="1672"/>
                  </a:moveTo>
                  <a:lnTo>
                    <a:pt x="47387" y="21703"/>
                  </a:lnTo>
                  <a:cubicBezTo>
                    <a:pt x="47296" y="22524"/>
                    <a:pt x="46384" y="23162"/>
                    <a:pt x="45290" y="23162"/>
                  </a:cubicBezTo>
                  <a:lnTo>
                    <a:pt x="4864" y="23162"/>
                  </a:lnTo>
                  <a:cubicBezTo>
                    <a:pt x="3769" y="23162"/>
                    <a:pt x="2857" y="22524"/>
                    <a:pt x="2766" y="21703"/>
                  </a:cubicBezTo>
                  <a:cubicBezTo>
                    <a:pt x="2766" y="21703"/>
                    <a:pt x="487" y="6931"/>
                    <a:pt x="91" y="2007"/>
                  </a:cubicBezTo>
                  <a:cubicBezTo>
                    <a:pt x="0" y="1156"/>
                    <a:pt x="882" y="426"/>
                    <a:pt x="2006" y="426"/>
                  </a:cubicBezTo>
                  <a:cubicBezTo>
                    <a:pt x="2523" y="426"/>
                    <a:pt x="3131" y="426"/>
                    <a:pt x="3800" y="426"/>
                  </a:cubicBezTo>
                  <a:cubicBezTo>
                    <a:pt x="13040" y="335"/>
                    <a:pt x="37083" y="122"/>
                    <a:pt x="46688" y="31"/>
                  </a:cubicBezTo>
                  <a:cubicBezTo>
                    <a:pt x="47357" y="31"/>
                    <a:pt x="47965" y="31"/>
                    <a:pt x="48481" y="1"/>
                  </a:cubicBezTo>
                  <a:cubicBezTo>
                    <a:pt x="49667" y="1"/>
                    <a:pt x="50579" y="791"/>
                    <a:pt x="50427" y="1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7557671" y="5190475"/>
              <a:ext cx="1096805" cy="441535"/>
            </a:xfrm>
            <a:custGeom>
              <a:avLst/>
              <a:gdLst/>
              <a:ahLst/>
              <a:cxnLst/>
              <a:rect l="l" t="t" r="r" b="b"/>
              <a:pathLst>
                <a:path w="42890" h="17266" extrusionOk="0">
                  <a:moveTo>
                    <a:pt x="42889" y="1"/>
                  </a:moveTo>
                  <a:lnTo>
                    <a:pt x="40427" y="15989"/>
                  </a:lnTo>
                  <a:cubicBezTo>
                    <a:pt x="40336" y="16718"/>
                    <a:pt x="39576" y="17266"/>
                    <a:pt x="38634" y="17266"/>
                  </a:cubicBezTo>
                  <a:lnTo>
                    <a:pt x="3983" y="17266"/>
                  </a:lnTo>
                  <a:cubicBezTo>
                    <a:pt x="3040" y="17266"/>
                    <a:pt x="2250" y="16718"/>
                    <a:pt x="2189" y="15989"/>
                  </a:cubicBezTo>
                  <a:cubicBezTo>
                    <a:pt x="2189" y="15989"/>
                    <a:pt x="548" y="5411"/>
                    <a:pt x="1" y="396"/>
                  </a:cubicBezTo>
                  <a:cubicBezTo>
                    <a:pt x="9241" y="305"/>
                    <a:pt x="33284" y="92"/>
                    <a:pt x="42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61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58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7410757" y="5024919"/>
              <a:ext cx="1357976" cy="93314"/>
            </a:xfrm>
            <a:custGeom>
              <a:avLst/>
              <a:gdLst/>
              <a:ahLst/>
              <a:cxnLst/>
              <a:rect l="l" t="t" r="r" b="b"/>
              <a:pathLst>
                <a:path w="53103" h="3649" extrusionOk="0">
                  <a:moveTo>
                    <a:pt x="52920" y="3040"/>
                  </a:moveTo>
                  <a:cubicBezTo>
                    <a:pt x="52707" y="3405"/>
                    <a:pt x="52221" y="3648"/>
                    <a:pt x="51613" y="3648"/>
                  </a:cubicBezTo>
                  <a:lnTo>
                    <a:pt x="1490" y="3648"/>
                  </a:lnTo>
                  <a:cubicBezTo>
                    <a:pt x="882" y="3648"/>
                    <a:pt x="396" y="3405"/>
                    <a:pt x="153" y="3071"/>
                  </a:cubicBezTo>
                  <a:cubicBezTo>
                    <a:pt x="1" y="2797"/>
                    <a:pt x="1" y="2493"/>
                    <a:pt x="214" y="2220"/>
                  </a:cubicBezTo>
                  <a:lnTo>
                    <a:pt x="1612" y="426"/>
                  </a:lnTo>
                  <a:cubicBezTo>
                    <a:pt x="1794" y="153"/>
                    <a:pt x="2159" y="1"/>
                    <a:pt x="2585" y="1"/>
                  </a:cubicBezTo>
                  <a:lnTo>
                    <a:pt x="50519" y="1"/>
                  </a:lnTo>
                  <a:cubicBezTo>
                    <a:pt x="50914" y="1"/>
                    <a:pt x="51278" y="153"/>
                    <a:pt x="51491" y="426"/>
                  </a:cubicBezTo>
                  <a:lnTo>
                    <a:pt x="52889" y="2220"/>
                  </a:lnTo>
                  <a:cubicBezTo>
                    <a:pt x="53102" y="2493"/>
                    <a:pt x="53102" y="2797"/>
                    <a:pt x="52920" y="30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9"/>
          <p:cNvGrpSpPr/>
          <p:nvPr/>
        </p:nvGrpSpPr>
        <p:grpSpPr>
          <a:xfrm>
            <a:off x="2948872" y="3272811"/>
            <a:ext cx="3246282" cy="1639214"/>
            <a:chOff x="-2159247" y="3391092"/>
            <a:chExt cx="2030830" cy="1025470"/>
          </a:xfrm>
        </p:grpSpPr>
        <p:sp>
          <p:nvSpPr>
            <p:cNvPr id="1115" name="Google Shape;1115;p39"/>
            <p:cNvSpPr/>
            <p:nvPr/>
          </p:nvSpPr>
          <p:spPr>
            <a:xfrm>
              <a:off x="-1755685" y="3957363"/>
              <a:ext cx="430796" cy="348546"/>
            </a:xfrm>
            <a:custGeom>
              <a:avLst/>
              <a:gdLst/>
              <a:ahLst/>
              <a:cxnLst/>
              <a:rect l="l" t="t" r="r" b="b"/>
              <a:pathLst>
                <a:path w="22129" h="17904" extrusionOk="0">
                  <a:moveTo>
                    <a:pt x="11551" y="16657"/>
                  </a:moveTo>
                  <a:cubicBezTo>
                    <a:pt x="13344" y="17630"/>
                    <a:pt x="15593" y="17904"/>
                    <a:pt x="17478" y="16992"/>
                  </a:cubicBezTo>
                  <a:cubicBezTo>
                    <a:pt x="18937" y="16262"/>
                    <a:pt x="19970" y="14834"/>
                    <a:pt x="20822" y="13496"/>
                  </a:cubicBezTo>
                  <a:cubicBezTo>
                    <a:pt x="21521" y="12372"/>
                    <a:pt x="22037" y="11186"/>
                    <a:pt x="22098" y="9879"/>
                  </a:cubicBezTo>
                  <a:cubicBezTo>
                    <a:pt x="22129" y="9636"/>
                    <a:pt x="22129" y="9362"/>
                    <a:pt x="22098" y="9089"/>
                  </a:cubicBezTo>
                  <a:cubicBezTo>
                    <a:pt x="22098" y="9028"/>
                    <a:pt x="22098" y="8998"/>
                    <a:pt x="22068" y="8937"/>
                  </a:cubicBezTo>
                  <a:cubicBezTo>
                    <a:pt x="21855" y="6900"/>
                    <a:pt x="20730" y="5259"/>
                    <a:pt x="19150" y="4226"/>
                  </a:cubicBezTo>
                  <a:cubicBezTo>
                    <a:pt x="17235" y="2949"/>
                    <a:pt x="14712" y="2554"/>
                    <a:pt x="12463" y="3344"/>
                  </a:cubicBezTo>
                  <a:cubicBezTo>
                    <a:pt x="10943" y="3891"/>
                    <a:pt x="9393" y="4985"/>
                    <a:pt x="7812" y="3952"/>
                  </a:cubicBezTo>
                  <a:lnTo>
                    <a:pt x="1885" y="92"/>
                  </a:lnTo>
                  <a:cubicBezTo>
                    <a:pt x="1763" y="1"/>
                    <a:pt x="1642" y="31"/>
                    <a:pt x="1551" y="92"/>
                  </a:cubicBezTo>
                  <a:cubicBezTo>
                    <a:pt x="1490" y="122"/>
                    <a:pt x="1429" y="153"/>
                    <a:pt x="1399" y="213"/>
                  </a:cubicBezTo>
                  <a:lnTo>
                    <a:pt x="152" y="2128"/>
                  </a:lnTo>
                  <a:cubicBezTo>
                    <a:pt x="0" y="2341"/>
                    <a:pt x="183" y="2554"/>
                    <a:pt x="365" y="2584"/>
                  </a:cubicBezTo>
                  <a:lnTo>
                    <a:pt x="6201" y="6414"/>
                  </a:lnTo>
                  <a:cubicBezTo>
                    <a:pt x="6718" y="6748"/>
                    <a:pt x="7143" y="7265"/>
                    <a:pt x="7356" y="7873"/>
                  </a:cubicBezTo>
                  <a:cubicBezTo>
                    <a:pt x="7356" y="7934"/>
                    <a:pt x="7387" y="8025"/>
                    <a:pt x="7417" y="8086"/>
                  </a:cubicBezTo>
                  <a:cubicBezTo>
                    <a:pt x="7751" y="9302"/>
                    <a:pt x="7660" y="10517"/>
                    <a:pt x="7934" y="11733"/>
                  </a:cubicBezTo>
                  <a:cubicBezTo>
                    <a:pt x="8147" y="12736"/>
                    <a:pt x="8542" y="13648"/>
                    <a:pt x="9119" y="14469"/>
                  </a:cubicBezTo>
                  <a:cubicBezTo>
                    <a:pt x="9271" y="14682"/>
                    <a:pt x="9423" y="14894"/>
                    <a:pt x="9606" y="15077"/>
                  </a:cubicBezTo>
                  <a:cubicBezTo>
                    <a:pt x="10153" y="15715"/>
                    <a:pt x="10791" y="16232"/>
                    <a:pt x="11551" y="166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1573431" y="4126594"/>
              <a:ext cx="233746" cy="159750"/>
            </a:xfrm>
            <a:custGeom>
              <a:avLst/>
              <a:gdLst/>
              <a:ahLst/>
              <a:cxnLst/>
              <a:rect l="l" t="t" r="r" b="b"/>
              <a:pathLst>
                <a:path w="12007" h="8206" extrusionOk="0">
                  <a:moveTo>
                    <a:pt x="11915" y="1"/>
                  </a:moveTo>
                  <a:cubicBezTo>
                    <a:pt x="11794" y="213"/>
                    <a:pt x="11824" y="244"/>
                    <a:pt x="11672" y="396"/>
                  </a:cubicBezTo>
                  <a:cubicBezTo>
                    <a:pt x="11277" y="821"/>
                    <a:pt x="10578" y="1247"/>
                    <a:pt x="10001" y="1338"/>
                  </a:cubicBezTo>
                  <a:cubicBezTo>
                    <a:pt x="9849" y="1361"/>
                    <a:pt x="9695" y="1370"/>
                    <a:pt x="9539" y="1370"/>
                  </a:cubicBezTo>
                  <a:cubicBezTo>
                    <a:pt x="9073" y="1370"/>
                    <a:pt x="8595" y="1285"/>
                    <a:pt x="8116" y="1217"/>
                  </a:cubicBezTo>
                  <a:cubicBezTo>
                    <a:pt x="7698" y="1157"/>
                    <a:pt x="7280" y="1097"/>
                    <a:pt x="6862" y="1097"/>
                  </a:cubicBezTo>
                  <a:cubicBezTo>
                    <a:pt x="6642" y="1097"/>
                    <a:pt x="6422" y="1114"/>
                    <a:pt x="6201" y="1156"/>
                  </a:cubicBezTo>
                  <a:cubicBezTo>
                    <a:pt x="5624" y="1277"/>
                    <a:pt x="5107" y="1612"/>
                    <a:pt x="4621" y="2007"/>
                  </a:cubicBezTo>
                  <a:cubicBezTo>
                    <a:pt x="4195" y="2372"/>
                    <a:pt x="3769" y="2797"/>
                    <a:pt x="3344" y="3192"/>
                  </a:cubicBezTo>
                  <a:cubicBezTo>
                    <a:pt x="2918" y="3587"/>
                    <a:pt x="2493" y="3922"/>
                    <a:pt x="1976" y="4165"/>
                  </a:cubicBezTo>
                  <a:cubicBezTo>
                    <a:pt x="1490" y="4378"/>
                    <a:pt x="912" y="4530"/>
                    <a:pt x="365" y="4530"/>
                  </a:cubicBezTo>
                  <a:cubicBezTo>
                    <a:pt x="365" y="4530"/>
                    <a:pt x="365" y="4530"/>
                    <a:pt x="335" y="4560"/>
                  </a:cubicBezTo>
                  <a:cubicBezTo>
                    <a:pt x="244" y="4621"/>
                    <a:pt x="122" y="4712"/>
                    <a:pt x="0" y="4773"/>
                  </a:cubicBezTo>
                  <a:cubicBezTo>
                    <a:pt x="92" y="4925"/>
                    <a:pt x="183" y="5077"/>
                    <a:pt x="274" y="5229"/>
                  </a:cubicBezTo>
                  <a:cubicBezTo>
                    <a:pt x="669" y="5867"/>
                    <a:pt x="1186" y="6445"/>
                    <a:pt x="1794" y="6901"/>
                  </a:cubicBezTo>
                  <a:cubicBezTo>
                    <a:pt x="2928" y="7756"/>
                    <a:pt x="4213" y="8206"/>
                    <a:pt x="5447" y="8206"/>
                  </a:cubicBezTo>
                  <a:cubicBezTo>
                    <a:pt x="5965" y="8206"/>
                    <a:pt x="6475" y="8126"/>
                    <a:pt x="6961" y="7964"/>
                  </a:cubicBezTo>
                  <a:cubicBezTo>
                    <a:pt x="8238" y="7539"/>
                    <a:pt x="9301" y="6445"/>
                    <a:pt x="10061" y="5533"/>
                  </a:cubicBezTo>
                  <a:cubicBezTo>
                    <a:pt x="10153" y="5411"/>
                    <a:pt x="10244" y="5290"/>
                    <a:pt x="10335" y="5198"/>
                  </a:cubicBezTo>
                  <a:cubicBezTo>
                    <a:pt x="11399" y="3891"/>
                    <a:pt x="11946" y="2645"/>
                    <a:pt x="12007" y="1338"/>
                  </a:cubicBezTo>
                  <a:cubicBezTo>
                    <a:pt x="12007" y="1308"/>
                    <a:pt x="12007" y="1277"/>
                    <a:pt x="12007" y="1217"/>
                  </a:cubicBezTo>
                  <a:cubicBezTo>
                    <a:pt x="12007" y="821"/>
                    <a:pt x="11976" y="396"/>
                    <a:pt x="119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1563969" y="4146120"/>
              <a:ext cx="217179" cy="131600"/>
            </a:xfrm>
            <a:custGeom>
              <a:avLst/>
              <a:gdLst/>
              <a:ahLst/>
              <a:cxnLst/>
              <a:rect l="l" t="t" r="r" b="b"/>
              <a:pathLst>
                <a:path w="11156" h="6760" extrusionOk="0">
                  <a:moveTo>
                    <a:pt x="11156" y="1"/>
                  </a:moveTo>
                  <a:cubicBezTo>
                    <a:pt x="10670" y="305"/>
                    <a:pt x="10092" y="517"/>
                    <a:pt x="9515" y="609"/>
                  </a:cubicBezTo>
                  <a:cubicBezTo>
                    <a:pt x="9251" y="661"/>
                    <a:pt x="8985" y="680"/>
                    <a:pt x="8717" y="680"/>
                  </a:cubicBezTo>
                  <a:cubicBezTo>
                    <a:pt x="8088" y="680"/>
                    <a:pt x="7448" y="578"/>
                    <a:pt x="6810" y="578"/>
                  </a:cubicBezTo>
                  <a:cubicBezTo>
                    <a:pt x="6464" y="578"/>
                    <a:pt x="6119" y="608"/>
                    <a:pt x="5776" y="700"/>
                  </a:cubicBezTo>
                  <a:cubicBezTo>
                    <a:pt x="4621" y="1034"/>
                    <a:pt x="3952" y="2159"/>
                    <a:pt x="3010" y="2828"/>
                  </a:cubicBezTo>
                  <a:cubicBezTo>
                    <a:pt x="2098" y="3435"/>
                    <a:pt x="1095" y="3861"/>
                    <a:pt x="1" y="3983"/>
                  </a:cubicBezTo>
                  <a:cubicBezTo>
                    <a:pt x="396" y="4560"/>
                    <a:pt x="882" y="5077"/>
                    <a:pt x="1429" y="5502"/>
                  </a:cubicBezTo>
                  <a:cubicBezTo>
                    <a:pt x="2508" y="6322"/>
                    <a:pt x="3755" y="6759"/>
                    <a:pt x="4931" y="6759"/>
                  </a:cubicBezTo>
                  <a:cubicBezTo>
                    <a:pt x="5412" y="6759"/>
                    <a:pt x="5882" y="6686"/>
                    <a:pt x="6323" y="6536"/>
                  </a:cubicBezTo>
                  <a:cubicBezTo>
                    <a:pt x="7569" y="6110"/>
                    <a:pt x="8572" y="5077"/>
                    <a:pt x="9302" y="4195"/>
                  </a:cubicBezTo>
                  <a:cubicBezTo>
                    <a:pt x="9393" y="4104"/>
                    <a:pt x="9484" y="3983"/>
                    <a:pt x="9575" y="3891"/>
                  </a:cubicBezTo>
                  <a:cubicBezTo>
                    <a:pt x="10578" y="2645"/>
                    <a:pt x="11095" y="1460"/>
                    <a:pt x="11156" y="214"/>
                  </a:cubicBezTo>
                  <a:cubicBezTo>
                    <a:pt x="11156" y="183"/>
                    <a:pt x="11156" y="153"/>
                    <a:pt x="11156" y="92"/>
                  </a:cubicBezTo>
                  <a:cubicBezTo>
                    <a:pt x="11156" y="62"/>
                    <a:pt x="11156" y="31"/>
                    <a:pt x="11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1501829" y="4039029"/>
              <a:ext cx="145578" cy="105923"/>
            </a:xfrm>
            <a:custGeom>
              <a:avLst/>
              <a:gdLst/>
              <a:ahLst/>
              <a:cxnLst/>
              <a:rect l="l" t="t" r="r" b="b"/>
              <a:pathLst>
                <a:path w="7478" h="5441" extrusionOk="0">
                  <a:moveTo>
                    <a:pt x="243" y="821"/>
                  </a:moveTo>
                  <a:cubicBezTo>
                    <a:pt x="0" y="1003"/>
                    <a:pt x="61" y="1398"/>
                    <a:pt x="335" y="1490"/>
                  </a:cubicBezTo>
                  <a:cubicBezTo>
                    <a:pt x="973" y="1672"/>
                    <a:pt x="1581" y="1945"/>
                    <a:pt x="2158" y="2280"/>
                  </a:cubicBezTo>
                  <a:cubicBezTo>
                    <a:pt x="3435" y="3040"/>
                    <a:pt x="4651" y="4043"/>
                    <a:pt x="5593" y="5228"/>
                  </a:cubicBezTo>
                  <a:cubicBezTo>
                    <a:pt x="5715" y="5380"/>
                    <a:pt x="5927" y="5441"/>
                    <a:pt x="6079" y="5319"/>
                  </a:cubicBezTo>
                  <a:cubicBezTo>
                    <a:pt x="6505" y="5015"/>
                    <a:pt x="6930" y="4742"/>
                    <a:pt x="7326" y="4408"/>
                  </a:cubicBezTo>
                  <a:cubicBezTo>
                    <a:pt x="7447" y="4316"/>
                    <a:pt x="7478" y="4134"/>
                    <a:pt x="7417" y="3982"/>
                  </a:cubicBezTo>
                  <a:cubicBezTo>
                    <a:pt x="6900" y="2857"/>
                    <a:pt x="6079" y="1915"/>
                    <a:pt x="5046" y="1246"/>
                  </a:cubicBezTo>
                  <a:cubicBezTo>
                    <a:pt x="4043" y="547"/>
                    <a:pt x="2827" y="122"/>
                    <a:pt x="1611" y="0"/>
                  </a:cubicBezTo>
                  <a:cubicBezTo>
                    <a:pt x="1520" y="0"/>
                    <a:pt x="1429" y="31"/>
                    <a:pt x="1338" y="61"/>
                  </a:cubicBezTo>
                  <a:cubicBezTo>
                    <a:pt x="1003" y="335"/>
                    <a:pt x="608" y="578"/>
                    <a:pt x="243" y="8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1717821" y="4207656"/>
              <a:ext cx="474598" cy="208906"/>
            </a:xfrm>
            <a:custGeom>
              <a:avLst/>
              <a:gdLst/>
              <a:ahLst/>
              <a:cxnLst/>
              <a:rect l="l" t="t" r="r" b="b"/>
              <a:pathLst>
                <a:path w="24379" h="10731" extrusionOk="0">
                  <a:moveTo>
                    <a:pt x="153" y="10275"/>
                  </a:moveTo>
                  <a:cubicBezTo>
                    <a:pt x="670" y="9545"/>
                    <a:pt x="1156" y="8785"/>
                    <a:pt x="1612" y="8056"/>
                  </a:cubicBezTo>
                  <a:cubicBezTo>
                    <a:pt x="3253" y="5563"/>
                    <a:pt x="4803" y="3010"/>
                    <a:pt x="6293" y="457"/>
                  </a:cubicBezTo>
                  <a:lnTo>
                    <a:pt x="4712" y="457"/>
                  </a:lnTo>
                  <a:cubicBezTo>
                    <a:pt x="4439" y="457"/>
                    <a:pt x="4439" y="1"/>
                    <a:pt x="4712" y="1"/>
                  </a:cubicBezTo>
                  <a:lnTo>
                    <a:pt x="6597" y="1"/>
                  </a:lnTo>
                  <a:cubicBezTo>
                    <a:pt x="6657" y="1"/>
                    <a:pt x="6688" y="1"/>
                    <a:pt x="6718" y="1"/>
                  </a:cubicBezTo>
                  <a:lnTo>
                    <a:pt x="12068" y="1"/>
                  </a:lnTo>
                  <a:lnTo>
                    <a:pt x="12493" y="1"/>
                  </a:lnTo>
                  <a:lnTo>
                    <a:pt x="17661" y="1"/>
                  </a:lnTo>
                  <a:cubicBezTo>
                    <a:pt x="17691" y="1"/>
                    <a:pt x="17752" y="1"/>
                    <a:pt x="17782" y="1"/>
                  </a:cubicBezTo>
                  <a:lnTo>
                    <a:pt x="19910" y="1"/>
                  </a:lnTo>
                  <a:cubicBezTo>
                    <a:pt x="20184" y="1"/>
                    <a:pt x="20184" y="457"/>
                    <a:pt x="19910" y="457"/>
                  </a:cubicBezTo>
                  <a:lnTo>
                    <a:pt x="18086" y="457"/>
                  </a:lnTo>
                  <a:cubicBezTo>
                    <a:pt x="19576" y="3010"/>
                    <a:pt x="21126" y="5563"/>
                    <a:pt x="22767" y="8056"/>
                  </a:cubicBezTo>
                  <a:cubicBezTo>
                    <a:pt x="23223" y="8785"/>
                    <a:pt x="23709" y="9545"/>
                    <a:pt x="24226" y="10275"/>
                  </a:cubicBezTo>
                  <a:cubicBezTo>
                    <a:pt x="24378" y="10487"/>
                    <a:pt x="23983" y="10731"/>
                    <a:pt x="23831" y="10487"/>
                  </a:cubicBezTo>
                  <a:cubicBezTo>
                    <a:pt x="22129" y="7904"/>
                    <a:pt x="20457" y="5290"/>
                    <a:pt x="18877" y="2615"/>
                  </a:cubicBezTo>
                  <a:cubicBezTo>
                    <a:pt x="18451" y="1885"/>
                    <a:pt x="18025" y="1156"/>
                    <a:pt x="17600" y="457"/>
                  </a:cubicBezTo>
                  <a:lnTo>
                    <a:pt x="12493" y="457"/>
                  </a:lnTo>
                  <a:cubicBezTo>
                    <a:pt x="12493" y="639"/>
                    <a:pt x="12493" y="852"/>
                    <a:pt x="12493" y="1065"/>
                  </a:cubicBezTo>
                  <a:cubicBezTo>
                    <a:pt x="12433" y="4165"/>
                    <a:pt x="12311" y="7296"/>
                    <a:pt x="12098" y="10366"/>
                  </a:cubicBezTo>
                  <a:cubicBezTo>
                    <a:pt x="12098" y="10670"/>
                    <a:pt x="11642" y="10639"/>
                    <a:pt x="11673" y="10366"/>
                  </a:cubicBezTo>
                  <a:cubicBezTo>
                    <a:pt x="11734" y="9484"/>
                    <a:pt x="11794" y="8603"/>
                    <a:pt x="11825" y="7721"/>
                  </a:cubicBezTo>
                  <a:cubicBezTo>
                    <a:pt x="11946" y="5290"/>
                    <a:pt x="12038" y="2858"/>
                    <a:pt x="12068" y="457"/>
                  </a:cubicBezTo>
                  <a:lnTo>
                    <a:pt x="6779" y="457"/>
                  </a:lnTo>
                  <a:cubicBezTo>
                    <a:pt x="6384" y="1156"/>
                    <a:pt x="5958" y="1885"/>
                    <a:pt x="5502" y="2615"/>
                  </a:cubicBezTo>
                  <a:cubicBezTo>
                    <a:pt x="3922" y="5290"/>
                    <a:pt x="2250" y="7904"/>
                    <a:pt x="548" y="10487"/>
                  </a:cubicBezTo>
                  <a:cubicBezTo>
                    <a:pt x="396" y="10731"/>
                    <a:pt x="1" y="10487"/>
                    <a:pt x="153" y="102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941477" y="4185171"/>
              <a:ext cx="16606" cy="207718"/>
            </a:xfrm>
            <a:custGeom>
              <a:avLst/>
              <a:gdLst/>
              <a:ahLst/>
              <a:cxnLst/>
              <a:rect l="l" t="t" r="r" b="b"/>
              <a:pathLst>
                <a:path w="853" h="10670" extrusionOk="0">
                  <a:moveTo>
                    <a:pt x="1" y="1"/>
                  </a:moveTo>
                  <a:lnTo>
                    <a:pt x="852" y="1"/>
                  </a:lnTo>
                  <a:lnTo>
                    <a:pt x="852" y="10670"/>
                  </a:lnTo>
                  <a:lnTo>
                    <a:pt x="1"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560984" y="4185171"/>
              <a:ext cx="16586" cy="207718"/>
            </a:xfrm>
            <a:custGeom>
              <a:avLst/>
              <a:gdLst/>
              <a:ahLst/>
              <a:cxnLst/>
              <a:rect l="l" t="t" r="r" b="b"/>
              <a:pathLst>
                <a:path w="852" h="10670" extrusionOk="0">
                  <a:moveTo>
                    <a:pt x="0" y="1"/>
                  </a:moveTo>
                  <a:lnTo>
                    <a:pt x="851" y="1"/>
                  </a:lnTo>
                  <a:lnTo>
                    <a:pt x="851" y="10670"/>
                  </a:lnTo>
                  <a:lnTo>
                    <a:pt x="0"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910698" y="4098191"/>
              <a:ext cx="53283" cy="265108"/>
            </a:xfrm>
            <a:custGeom>
              <a:avLst/>
              <a:gdLst/>
              <a:ahLst/>
              <a:cxnLst/>
              <a:rect l="l" t="t" r="r" b="b"/>
              <a:pathLst>
                <a:path w="2737"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06" y="11369"/>
                    <a:pt x="2706" y="11490"/>
                  </a:cubicBezTo>
                  <a:cubicBezTo>
                    <a:pt x="2706" y="12129"/>
                    <a:pt x="2675" y="12858"/>
                    <a:pt x="2219" y="13314"/>
                  </a:cubicBezTo>
                  <a:cubicBezTo>
                    <a:pt x="2007" y="13527"/>
                    <a:pt x="1672" y="13618"/>
                    <a:pt x="1368" y="13618"/>
                  </a:cubicBezTo>
                  <a:cubicBezTo>
                    <a:pt x="973" y="13618"/>
                    <a:pt x="578" y="13436"/>
                    <a:pt x="365" y="13132"/>
                  </a:cubicBezTo>
                  <a:cubicBezTo>
                    <a:pt x="183" y="12858"/>
                    <a:pt x="92" y="12554"/>
                    <a:pt x="61" y="12250"/>
                  </a:cubicBezTo>
                  <a:cubicBezTo>
                    <a:pt x="31" y="12068"/>
                    <a:pt x="31" y="11885"/>
                    <a:pt x="31" y="11703"/>
                  </a:cubicBezTo>
                  <a:cubicBezTo>
                    <a:pt x="31" y="11095"/>
                    <a:pt x="31" y="10487"/>
                    <a:pt x="1" y="9879"/>
                  </a:cubicBezTo>
                  <a:lnTo>
                    <a:pt x="1" y="9819"/>
                  </a:lnTo>
                  <a:cubicBezTo>
                    <a:pt x="1" y="8694"/>
                    <a:pt x="1" y="7569"/>
                    <a:pt x="1" y="6414"/>
                  </a:cubicBezTo>
                  <a:cubicBezTo>
                    <a:pt x="1" y="5624"/>
                    <a:pt x="1" y="4803"/>
                    <a:pt x="1" y="4013"/>
                  </a:cubicBezTo>
                  <a:cubicBezTo>
                    <a:pt x="1" y="2706"/>
                    <a:pt x="1" y="1429"/>
                    <a:pt x="31" y="153"/>
                  </a:cubicBezTo>
                  <a:cubicBezTo>
                    <a:pt x="31" y="62"/>
                    <a:pt x="92" y="1"/>
                    <a:pt x="153"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907155" y="4098191"/>
              <a:ext cx="46780" cy="260378"/>
            </a:xfrm>
            <a:custGeom>
              <a:avLst/>
              <a:gdLst/>
              <a:ahLst/>
              <a:cxnLst/>
              <a:rect l="l" t="t" r="r" b="b"/>
              <a:pathLst>
                <a:path w="2403" h="13375" extrusionOk="0">
                  <a:moveTo>
                    <a:pt x="2250" y="1"/>
                  </a:moveTo>
                  <a:cubicBezTo>
                    <a:pt x="2341" y="1"/>
                    <a:pt x="2402" y="62"/>
                    <a:pt x="2402" y="122"/>
                  </a:cubicBezTo>
                  <a:cubicBezTo>
                    <a:pt x="2402" y="214"/>
                    <a:pt x="2402" y="305"/>
                    <a:pt x="2402" y="396"/>
                  </a:cubicBezTo>
                  <a:cubicBezTo>
                    <a:pt x="2372" y="1247"/>
                    <a:pt x="2372" y="3922"/>
                    <a:pt x="2372" y="5198"/>
                  </a:cubicBezTo>
                  <a:cubicBezTo>
                    <a:pt x="2372" y="7356"/>
                    <a:pt x="2372" y="9697"/>
                    <a:pt x="2372" y="10852"/>
                  </a:cubicBezTo>
                  <a:cubicBezTo>
                    <a:pt x="2372" y="11156"/>
                    <a:pt x="2372" y="11399"/>
                    <a:pt x="2372" y="11490"/>
                  </a:cubicBezTo>
                  <a:cubicBezTo>
                    <a:pt x="2372" y="12068"/>
                    <a:pt x="2341" y="12706"/>
                    <a:pt x="1946" y="13101"/>
                  </a:cubicBezTo>
                  <a:cubicBezTo>
                    <a:pt x="1733" y="13284"/>
                    <a:pt x="1460" y="13375"/>
                    <a:pt x="1186" y="13375"/>
                  </a:cubicBezTo>
                  <a:cubicBezTo>
                    <a:pt x="852" y="13375"/>
                    <a:pt x="487" y="13223"/>
                    <a:pt x="305" y="12949"/>
                  </a:cubicBezTo>
                  <a:cubicBezTo>
                    <a:pt x="153" y="12706"/>
                    <a:pt x="62" y="12433"/>
                    <a:pt x="31" y="12159"/>
                  </a:cubicBezTo>
                  <a:cubicBezTo>
                    <a:pt x="31" y="12007"/>
                    <a:pt x="31" y="11855"/>
                    <a:pt x="31" y="11673"/>
                  </a:cubicBezTo>
                  <a:cubicBezTo>
                    <a:pt x="1" y="11156"/>
                    <a:pt x="1" y="10609"/>
                    <a:pt x="1" y="10092"/>
                  </a:cubicBezTo>
                  <a:lnTo>
                    <a:pt x="1" y="10031"/>
                  </a:lnTo>
                  <a:cubicBezTo>
                    <a:pt x="1" y="9059"/>
                    <a:pt x="1" y="8056"/>
                    <a:pt x="1" y="7083"/>
                  </a:cubicBezTo>
                  <a:cubicBezTo>
                    <a:pt x="1" y="6353"/>
                    <a:pt x="1" y="5654"/>
                    <a:pt x="1" y="4955"/>
                  </a:cubicBezTo>
                  <a:cubicBezTo>
                    <a:pt x="1" y="3831"/>
                    <a:pt x="1" y="1247"/>
                    <a:pt x="1" y="122"/>
                  </a:cubicBezTo>
                  <a:cubicBezTo>
                    <a:pt x="1" y="62"/>
                    <a:pt x="62" y="1"/>
                    <a:pt x="123" y="1"/>
                  </a:cubicBezTo>
                  <a:cubicBezTo>
                    <a:pt x="548" y="1"/>
                    <a:pt x="1855" y="1"/>
                    <a:pt x="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904196" y="4221284"/>
              <a:ext cx="40259" cy="133158"/>
            </a:xfrm>
            <a:custGeom>
              <a:avLst/>
              <a:gdLst/>
              <a:ahLst/>
              <a:cxnLst/>
              <a:rect l="l" t="t" r="r" b="b"/>
              <a:pathLst>
                <a:path w="2068" h="6840" extrusionOk="0">
                  <a:moveTo>
                    <a:pt x="1" y="0"/>
                  </a:moveTo>
                  <a:cubicBezTo>
                    <a:pt x="1" y="2158"/>
                    <a:pt x="1" y="2827"/>
                    <a:pt x="1" y="3283"/>
                  </a:cubicBezTo>
                  <a:lnTo>
                    <a:pt x="1" y="3344"/>
                  </a:lnTo>
                  <a:cubicBezTo>
                    <a:pt x="1" y="3891"/>
                    <a:pt x="1" y="4468"/>
                    <a:pt x="31" y="5046"/>
                  </a:cubicBezTo>
                  <a:cubicBezTo>
                    <a:pt x="31" y="5228"/>
                    <a:pt x="31" y="5380"/>
                    <a:pt x="31" y="5562"/>
                  </a:cubicBezTo>
                  <a:cubicBezTo>
                    <a:pt x="62" y="5836"/>
                    <a:pt x="122" y="6140"/>
                    <a:pt x="274" y="6383"/>
                  </a:cubicBezTo>
                  <a:cubicBezTo>
                    <a:pt x="426" y="6687"/>
                    <a:pt x="730" y="6839"/>
                    <a:pt x="1034" y="6839"/>
                  </a:cubicBezTo>
                  <a:cubicBezTo>
                    <a:pt x="1278" y="6839"/>
                    <a:pt x="1521" y="6748"/>
                    <a:pt x="1673" y="6535"/>
                  </a:cubicBezTo>
                  <a:cubicBezTo>
                    <a:pt x="2037" y="6110"/>
                    <a:pt x="2068" y="5441"/>
                    <a:pt x="2068" y="4833"/>
                  </a:cubicBezTo>
                  <a:cubicBezTo>
                    <a:pt x="2068" y="4742"/>
                    <a:pt x="2068" y="4499"/>
                    <a:pt x="2068" y="4164"/>
                  </a:cubicBezTo>
                  <a:cubicBezTo>
                    <a:pt x="2068" y="3678"/>
                    <a:pt x="2068" y="2553"/>
                    <a:pt x="2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879920"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892360" y="4280445"/>
              <a:ext cx="8313" cy="8313"/>
            </a:xfrm>
            <a:custGeom>
              <a:avLst/>
              <a:gdLst/>
              <a:ahLst/>
              <a:cxnLst/>
              <a:rect l="l" t="t" r="r" b="b"/>
              <a:pathLst>
                <a:path w="427" h="427" extrusionOk="0">
                  <a:moveTo>
                    <a:pt x="214" y="1"/>
                  </a:moveTo>
                  <a:cubicBezTo>
                    <a:pt x="92" y="1"/>
                    <a:pt x="1" y="92"/>
                    <a:pt x="1" y="213"/>
                  </a:cubicBezTo>
                  <a:cubicBezTo>
                    <a:pt x="1" y="335"/>
                    <a:pt x="92" y="426"/>
                    <a:pt x="214" y="426"/>
                  </a:cubicBezTo>
                  <a:cubicBezTo>
                    <a:pt x="335" y="426"/>
                    <a:pt x="426" y="335"/>
                    <a:pt x="426" y="213"/>
                  </a:cubicBezTo>
                  <a:cubicBezTo>
                    <a:pt x="426" y="92"/>
                    <a:pt x="335" y="1"/>
                    <a:pt x="214" y="1"/>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892360" y="4112986"/>
              <a:ext cx="25463" cy="194694"/>
            </a:xfrm>
            <a:custGeom>
              <a:avLst/>
              <a:gdLst/>
              <a:ahLst/>
              <a:cxnLst/>
              <a:rect l="l" t="t" r="r" b="b"/>
              <a:pathLst>
                <a:path w="1308" h="10001" extrusionOk="0">
                  <a:moveTo>
                    <a:pt x="1277" y="10001"/>
                  </a:moveTo>
                  <a:cubicBezTo>
                    <a:pt x="1277" y="8846"/>
                    <a:pt x="1308" y="6536"/>
                    <a:pt x="1308" y="4438"/>
                  </a:cubicBezTo>
                  <a:cubicBezTo>
                    <a:pt x="1308" y="3283"/>
                    <a:pt x="1308" y="1095"/>
                    <a:pt x="1308" y="1"/>
                  </a:cubicBezTo>
                  <a:lnTo>
                    <a:pt x="1" y="1"/>
                  </a:lnTo>
                  <a:lnTo>
                    <a:pt x="1" y="10001"/>
                  </a:lnTo>
                  <a:lnTo>
                    <a:pt x="127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820759" y="4098191"/>
              <a:ext cx="53283" cy="265108"/>
            </a:xfrm>
            <a:custGeom>
              <a:avLst/>
              <a:gdLst/>
              <a:ahLst/>
              <a:cxnLst/>
              <a:rect l="l" t="t" r="r" b="b"/>
              <a:pathLst>
                <a:path w="2737" h="13618" extrusionOk="0">
                  <a:moveTo>
                    <a:pt x="2615" y="1"/>
                  </a:moveTo>
                  <a:cubicBezTo>
                    <a:pt x="2676"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36" y="11369"/>
                    <a:pt x="2736" y="11490"/>
                  </a:cubicBezTo>
                  <a:cubicBezTo>
                    <a:pt x="2736" y="12129"/>
                    <a:pt x="2706" y="12858"/>
                    <a:pt x="2220" y="13314"/>
                  </a:cubicBezTo>
                  <a:cubicBezTo>
                    <a:pt x="2007" y="13527"/>
                    <a:pt x="1703" y="13618"/>
                    <a:pt x="1369" y="13618"/>
                  </a:cubicBezTo>
                  <a:cubicBezTo>
                    <a:pt x="973" y="13618"/>
                    <a:pt x="578" y="13436"/>
                    <a:pt x="365" y="13132"/>
                  </a:cubicBezTo>
                  <a:cubicBezTo>
                    <a:pt x="183" y="12858"/>
                    <a:pt x="92" y="12554"/>
                    <a:pt x="61" y="12250"/>
                  </a:cubicBezTo>
                  <a:cubicBezTo>
                    <a:pt x="61" y="12068"/>
                    <a:pt x="31" y="11885"/>
                    <a:pt x="31" y="11703"/>
                  </a:cubicBezTo>
                  <a:cubicBezTo>
                    <a:pt x="31" y="11095"/>
                    <a:pt x="31" y="10487"/>
                    <a:pt x="31" y="9879"/>
                  </a:cubicBezTo>
                  <a:lnTo>
                    <a:pt x="31" y="9819"/>
                  </a:lnTo>
                  <a:cubicBezTo>
                    <a:pt x="1" y="8694"/>
                    <a:pt x="1" y="7569"/>
                    <a:pt x="1" y="6414"/>
                  </a:cubicBezTo>
                  <a:cubicBezTo>
                    <a:pt x="1" y="5624"/>
                    <a:pt x="31" y="4803"/>
                    <a:pt x="31" y="4013"/>
                  </a:cubicBezTo>
                  <a:cubicBezTo>
                    <a:pt x="31" y="2706"/>
                    <a:pt x="31" y="1429"/>
                    <a:pt x="31" y="153"/>
                  </a:cubicBezTo>
                  <a:cubicBezTo>
                    <a:pt x="31" y="62"/>
                    <a:pt x="92" y="1"/>
                    <a:pt x="183" y="1"/>
                  </a:cubicBezTo>
                  <a:cubicBezTo>
                    <a:pt x="639" y="1"/>
                    <a:pt x="2128" y="1"/>
                    <a:pt x="2615"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81719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371" y="7356"/>
                    <a:pt x="2371" y="9697"/>
                    <a:pt x="2371" y="10852"/>
                  </a:cubicBezTo>
                  <a:cubicBezTo>
                    <a:pt x="2371" y="11156"/>
                    <a:pt x="2371" y="11399"/>
                    <a:pt x="2371" y="11490"/>
                  </a:cubicBezTo>
                  <a:cubicBezTo>
                    <a:pt x="2371" y="12068"/>
                    <a:pt x="2341" y="12706"/>
                    <a:pt x="1945" y="13101"/>
                  </a:cubicBezTo>
                  <a:cubicBezTo>
                    <a:pt x="1733" y="13284"/>
                    <a:pt x="1459" y="13375"/>
                    <a:pt x="1186" y="13375"/>
                  </a:cubicBezTo>
                  <a:cubicBezTo>
                    <a:pt x="851" y="13375"/>
                    <a:pt x="517" y="13223"/>
                    <a:pt x="304" y="12949"/>
                  </a:cubicBezTo>
                  <a:cubicBezTo>
                    <a:pt x="152" y="12706"/>
                    <a:pt x="91" y="12433"/>
                    <a:pt x="61" y="12159"/>
                  </a:cubicBezTo>
                  <a:cubicBezTo>
                    <a:pt x="30" y="12007"/>
                    <a:pt x="30" y="11855"/>
                    <a:pt x="30" y="11673"/>
                  </a:cubicBezTo>
                  <a:cubicBezTo>
                    <a:pt x="30" y="11156"/>
                    <a:pt x="0" y="10609"/>
                    <a:pt x="0" y="10092"/>
                  </a:cubicBezTo>
                  <a:lnTo>
                    <a:pt x="0" y="10031"/>
                  </a:lnTo>
                  <a:cubicBezTo>
                    <a:pt x="0" y="9059"/>
                    <a:pt x="0" y="8056"/>
                    <a:pt x="0" y="7083"/>
                  </a:cubicBezTo>
                  <a:cubicBezTo>
                    <a:pt x="0" y="6353"/>
                    <a:pt x="0" y="5654"/>
                    <a:pt x="0" y="4955"/>
                  </a:cubicBezTo>
                  <a:cubicBezTo>
                    <a:pt x="0" y="3831"/>
                    <a:pt x="0" y="1247"/>
                    <a:pt x="0" y="122"/>
                  </a:cubicBezTo>
                  <a:cubicBezTo>
                    <a:pt x="0"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814237" y="4224593"/>
              <a:ext cx="40239" cy="129848"/>
            </a:xfrm>
            <a:custGeom>
              <a:avLst/>
              <a:gdLst/>
              <a:ahLst/>
              <a:cxnLst/>
              <a:rect l="l" t="t" r="r" b="b"/>
              <a:pathLst>
                <a:path w="2067" h="6670" extrusionOk="0">
                  <a:moveTo>
                    <a:pt x="509" y="0"/>
                  </a:moveTo>
                  <a:cubicBezTo>
                    <a:pt x="340" y="0"/>
                    <a:pt x="178" y="29"/>
                    <a:pt x="0" y="73"/>
                  </a:cubicBezTo>
                  <a:cubicBezTo>
                    <a:pt x="0" y="1076"/>
                    <a:pt x="0" y="2110"/>
                    <a:pt x="0" y="3113"/>
                  </a:cubicBezTo>
                  <a:lnTo>
                    <a:pt x="0" y="3174"/>
                  </a:lnTo>
                  <a:cubicBezTo>
                    <a:pt x="0" y="3751"/>
                    <a:pt x="30" y="4298"/>
                    <a:pt x="30" y="4876"/>
                  </a:cubicBezTo>
                  <a:cubicBezTo>
                    <a:pt x="30" y="5058"/>
                    <a:pt x="30" y="5210"/>
                    <a:pt x="61" y="5392"/>
                  </a:cubicBezTo>
                  <a:cubicBezTo>
                    <a:pt x="61" y="5666"/>
                    <a:pt x="122" y="5970"/>
                    <a:pt x="274" y="6213"/>
                  </a:cubicBezTo>
                  <a:cubicBezTo>
                    <a:pt x="456" y="6517"/>
                    <a:pt x="730" y="6669"/>
                    <a:pt x="1034" y="6669"/>
                  </a:cubicBezTo>
                  <a:cubicBezTo>
                    <a:pt x="1277" y="6669"/>
                    <a:pt x="1520" y="6578"/>
                    <a:pt x="1702" y="6365"/>
                  </a:cubicBezTo>
                  <a:cubicBezTo>
                    <a:pt x="2037" y="5940"/>
                    <a:pt x="2067" y="5271"/>
                    <a:pt x="2067" y="4663"/>
                  </a:cubicBezTo>
                  <a:cubicBezTo>
                    <a:pt x="2067" y="4572"/>
                    <a:pt x="2067" y="4329"/>
                    <a:pt x="2067" y="3994"/>
                  </a:cubicBezTo>
                  <a:cubicBezTo>
                    <a:pt x="2067" y="3234"/>
                    <a:pt x="2067" y="1988"/>
                    <a:pt x="2067" y="590"/>
                  </a:cubicBezTo>
                  <a:cubicBezTo>
                    <a:pt x="1945" y="590"/>
                    <a:pt x="1793" y="560"/>
                    <a:pt x="1641" y="499"/>
                  </a:cubicBezTo>
                  <a:cubicBezTo>
                    <a:pt x="1307" y="347"/>
                    <a:pt x="1064" y="73"/>
                    <a:pt x="699" y="12"/>
                  </a:cubicBezTo>
                  <a:cubicBezTo>
                    <a:pt x="634" y="4"/>
                    <a:pt x="571" y="0"/>
                    <a:pt x="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80123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69" y="851"/>
                    <a:pt x="852" y="669"/>
                    <a:pt x="852" y="426"/>
                  </a:cubicBezTo>
                  <a:cubicBezTo>
                    <a:pt x="852" y="183"/>
                    <a:pt x="669" y="0"/>
                    <a:pt x="42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789981"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802420" y="4280445"/>
              <a:ext cx="8313" cy="8313"/>
            </a:xfrm>
            <a:custGeom>
              <a:avLst/>
              <a:gdLst/>
              <a:ahLst/>
              <a:cxnLst/>
              <a:rect l="l" t="t" r="r" b="b"/>
              <a:pathLst>
                <a:path w="427" h="427" extrusionOk="0">
                  <a:moveTo>
                    <a:pt x="214" y="1"/>
                  </a:moveTo>
                  <a:cubicBezTo>
                    <a:pt x="123" y="1"/>
                    <a:pt x="1" y="92"/>
                    <a:pt x="1" y="213"/>
                  </a:cubicBezTo>
                  <a:cubicBezTo>
                    <a:pt x="1" y="335"/>
                    <a:pt x="123" y="426"/>
                    <a:pt x="214" y="426"/>
                  </a:cubicBezTo>
                  <a:cubicBezTo>
                    <a:pt x="335" y="426"/>
                    <a:pt x="427" y="335"/>
                    <a:pt x="427" y="213"/>
                  </a:cubicBezTo>
                  <a:cubicBezTo>
                    <a:pt x="427" y="92"/>
                    <a:pt x="335" y="1"/>
                    <a:pt x="214"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802420" y="4112986"/>
              <a:ext cx="25463" cy="194694"/>
            </a:xfrm>
            <a:custGeom>
              <a:avLst/>
              <a:gdLst/>
              <a:ahLst/>
              <a:cxnLst/>
              <a:rect l="l" t="t" r="r" b="b"/>
              <a:pathLst>
                <a:path w="1308" h="10001" extrusionOk="0">
                  <a:moveTo>
                    <a:pt x="1308" y="10001"/>
                  </a:moveTo>
                  <a:cubicBezTo>
                    <a:pt x="1308" y="8846"/>
                    <a:pt x="1308" y="6536"/>
                    <a:pt x="1308" y="4438"/>
                  </a:cubicBezTo>
                  <a:cubicBezTo>
                    <a:pt x="1308" y="3283"/>
                    <a:pt x="1308" y="1095"/>
                    <a:pt x="1308" y="1"/>
                  </a:cubicBezTo>
                  <a:lnTo>
                    <a:pt x="1" y="1"/>
                  </a:lnTo>
                  <a:lnTo>
                    <a:pt x="1" y="10001"/>
                  </a:lnTo>
                  <a:lnTo>
                    <a:pt x="1308"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73021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05" y="4287"/>
                  </a:cubicBezTo>
                  <a:cubicBezTo>
                    <a:pt x="2705" y="6749"/>
                    <a:pt x="2705" y="9423"/>
                    <a:pt x="2705" y="10730"/>
                  </a:cubicBezTo>
                  <a:cubicBezTo>
                    <a:pt x="2705" y="11095"/>
                    <a:pt x="2705" y="11369"/>
                    <a:pt x="2705" y="11490"/>
                  </a:cubicBezTo>
                  <a:cubicBezTo>
                    <a:pt x="2705" y="12129"/>
                    <a:pt x="2675" y="12858"/>
                    <a:pt x="2219" y="13314"/>
                  </a:cubicBezTo>
                  <a:cubicBezTo>
                    <a:pt x="1976" y="13527"/>
                    <a:pt x="1672" y="13618"/>
                    <a:pt x="1338" y="13618"/>
                  </a:cubicBezTo>
                  <a:cubicBezTo>
                    <a:pt x="973" y="13618"/>
                    <a:pt x="578" y="13436"/>
                    <a:pt x="335" y="13132"/>
                  </a:cubicBezTo>
                  <a:cubicBezTo>
                    <a:pt x="152" y="12858"/>
                    <a:pt x="91" y="12554"/>
                    <a:pt x="3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08" y="1"/>
                    <a:pt x="209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72725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401" y="7356"/>
                    <a:pt x="2401" y="9697"/>
                    <a:pt x="2371" y="10852"/>
                  </a:cubicBezTo>
                  <a:cubicBezTo>
                    <a:pt x="2371" y="11156"/>
                    <a:pt x="2371" y="11399"/>
                    <a:pt x="2371" y="11490"/>
                  </a:cubicBezTo>
                  <a:cubicBezTo>
                    <a:pt x="2371" y="12068"/>
                    <a:pt x="2371" y="12706"/>
                    <a:pt x="1946" y="13101"/>
                  </a:cubicBezTo>
                  <a:cubicBezTo>
                    <a:pt x="1763" y="13284"/>
                    <a:pt x="1490" y="13375"/>
                    <a:pt x="1216" y="13375"/>
                  </a:cubicBezTo>
                  <a:cubicBezTo>
                    <a:pt x="851" y="13375"/>
                    <a:pt x="517" y="13223"/>
                    <a:pt x="304" y="12949"/>
                  </a:cubicBezTo>
                  <a:cubicBezTo>
                    <a:pt x="152" y="12706"/>
                    <a:pt x="91" y="12433"/>
                    <a:pt x="61" y="12159"/>
                  </a:cubicBezTo>
                  <a:cubicBezTo>
                    <a:pt x="31" y="12007"/>
                    <a:pt x="31" y="11855"/>
                    <a:pt x="31" y="11673"/>
                  </a:cubicBezTo>
                  <a:cubicBezTo>
                    <a:pt x="31" y="11156"/>
                    <a:pt x="31" y="10609"/>
                    <a:pt x="0" y="10092"/>
                  </a:cubicBezTo>
                  <a:lnTo>
                    <a:pt x="0" y="10031"/>
                  </a:lnTo>
                  <a:cubicBezTo>
                    <a:pt x="0" y="9059"/>
                    <a:pt x="0" y="8056"/>
                    <a:pt x="0" y="7083"/>
                  </a:cubicBezTo>
                  <a:cubicBezTo>
                    <a:pt x="0" y="6353"/>
                    <a:pt x="0" y="5654"/>
                    <a:pt x="0" y="4955"/>
                  </a:cubicBezTo>
                  <a:cubicBezTo>
                    <a:pt x="31" y="3831"/>
                    <a:pt x="31" y="1247"/>
                    <a:pt x="31" y="122"/>
                  </a:cubicBezTo>
                  <a:cubicBezTo>
                    <a:pt x="31"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724297" y="4174289"/>
              <a:ext cx="40843" cy="180152"/>
            </a:xfrm>
            <a:custGeom>
              <a:avLst/>
              <a:gdLst/>
              <a:ahLst/>
              <a:cxnLst/>
              <a:rect l="l" t="t" r="r" b="b"/>
              <a:pathLst>
                <a:path w="2098" h="9254" extrusionOk="0">
                  <a:moveTo>
                    <a:pt x="522" y="1"/>
                  </a:moveTo>
                  <a:cubicBezTo>
                    <a:pt x="356" y="1"/>
                    <a:pt x="178" y="29"/>
                    <a:pt x="0" y="74"/>
                  </a:cubicBezTo>
                  <a:cubicBezTo>
                    <a:pt x="0" y="1077"/>
                    <a:pt x="0" y="4694"/>
                    <a:pt x="31" y="5697"/>
                  </a:cubicBezTo>
                  <a:lnTo>
                    <a:pt x="31" y="5758"/>
                  </a:lnTo>
                  <a:cubicBezTo>
                    <a:pt x="31" y="6305"/>
                    <a:pt x="31" y="6882"/>
                    <a:pt x="31" y="7460"/>
                  </a:cubicBezTo>
                  <a:cubicBezTo>
                    <a:pt x="31" y="7642"/>
                    <a:pt x="31" y="7794"/>
                    <a:pt x="61" y="7976"/>
                  </a:cubicBezTo>
                  <a:cubicBezTo>
                    <a:pt x="91" y="8250"/>
                    <a:pt x="152" y="8554"/>
                    <a:pt x="274" y="8797"/>
                  </a:cubicBezTo>
                  <a:cubicBezTo>
                    <a:pt x="456" y="9101"/>
                    <a:pt x="760" y="9253"/>
                    <a:pt x="1064" y="9253"/>
                  </a:cubicBezTo>
                  <a:cubicBezTo>
                    <a:pt x="1277" y="9253"/>
                    <a:pt x="1520" y="9162"/>
                    <a:pt x="1702" y="8949"/>
                  </a:cubicBezTo>
                  <a:cubicBezTo>
                    <a:pt x="2067" y="8524"/>
                    <a:pt x="2067" y="7855"/>
                    <a:pt x="2067" y="7247"/>
                  </a:cubicBezTo>
                  <a:cubicBezTo>
                    <a:pt x="2067" y="7156"/>
                    <a:pt x="2067" y="6913"/>
                    <a:pt x="2067" y="6578"/>
                  </a:cubicBezTo>
                  <a:cubicBezTo>
                    <a:pt x="2067" y="5818"/>
                    <a:pt x="2098" y="1988"/>
                    <a:pt x="2098" y="590"/>
                  </a:cubicBezTo>
                  <a:cubicBezTo>
                    <a:pt x="1946" y="590"/>
                    <a:pt x="1794" y="560"/>
                    <a:pt x="1642" y="499"/>
                  </a:cubicBezTo>
                  <a:cubicBezTo>
                    <a:pt x="1307" y="347"/>
                    <a:pt x="1064" y="74"/>
                    <a:pt x="699" y="13"/>
                  </a:cubicBezTo>
                  <a:cubicBezTo>
                    <a:pt x="642" y="5"/>
                    <a:pt x="583" y="1"/>
                    <a:pt x="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71129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70" y="851"/>
                    <a:pt x="852" y="669"/>
                    <a:pt x="852" y="426"/>
                  </a:cubicBezTo>
                  <a:cubicBezTo>
                    <a:pt x="852" y="183"/>
                    <a:pt x="670" y="0"/>
                    <a:pt x="426"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99457" y="4288738"/>
              <a:ext cx="10084" cy="10065"/>
            </a:xfrm>
            <a:custGeom>
              <a:avLst/>
              <a:gdLst/>
              <a:ahLst/>
              <a:cxnLst/>
              <a:rect l="l" t="t" r="r" b="b"/>
              <a:pathLst>
                <a:path w="518" h="517" extrusionOk="0">
                  <a:moveTo>
                    <a:pt x="244" y="0"/>
                  </a:moveTo>
                  <a:cubicBezTo>
                    <a:pt x="122" y="0"/>
                    <a:pt x="1" y="122"/>
                    <a:pt x="1" y="274"/>
                  </a:cubicBezTo>
                  <a:cubicBezTo>
                    <a:pt x="1" y="395"/>
                    <a:pt x="122" y="517"/>
                    <a:pt x="244" y="517"/>
                  </a:cubicBezTo>
                  <a:cubicBezTo>
                    <a:pt x="396" y="517"/>
                    <a:pt x="518" y="395"/>
                    <a:pt x="518" y="274"/>
                  </a:cubicBezTo>
                  <a:cubicBezTo>
                    <a:pt x="518" y="122"/>
                    <a:pt x="396" y="0"/>
                    <a:pt x="24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71187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712461" y="4112986"/>
              <a:ext cx="25463" cy="194694"/>
            </a:xfrm>
            <a:custGeom>
              <a:avLst/>
              <a:gdLst/>
              <a:ahLst/>
              <a:cxnLst/>
              <a:rect l="l" t="t" r="r" b="b"/>
              <a:pathLst>
                <a:path w="1308" h="10001" extrusionOk="0">
                  <a:moveTo>
                    <a:pt x="1307" y="10001"/>
                  </a:moveTo>
                  <a:cubicBezTo>
                    <a:pt x="1307" y="8846"/>
                    <a:pt x="1307" y="6536"/>
                    <a:pt x="1307" y="4438"/>
                  </a:cubicBezTo>
                  <a:cubicBezTo>
                    <a:pt x="1307" y="3283"/>
                    <a:pt x="1307" y="1095"/>
                    <a:pt x="1307"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4027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06" y="9423"/>
                    <a:pt x="2706" y="10730"/>
                  </a:cubicBezTo>
                  <a:cubicBezTo>
                    <a:pt x="2706" y="11095"/>
                    <a:pt x="2706" y="11369"/>
                    <a:pt x="2706" y="11490"/>
                  </a:cubicBezTo>
                  <a:cubicBezTo>
                    <a:pt x="2706" y="12129"/>
                    <a:pt x="2675" y="12858"/>
                    <a:pt x="2219" y="13314"/>
                  </a:cubicBezTo>
                  <a:cubicBezTo>
                    <a:pt x="1976" y="13527"/>
                    <a:pt x="1672" y="13618"/>
                    <a:pt x="1368" y="13618"/>
                  </a:cubicBezTo>
                  <a:cubicBezTo>
                    <a:pt x="973" y="13618"/>
                    <a:pt x="578" y="13436"/>
                    <a:pt x="335" y="13132"/>
                  </a:cubicBezTo>
                  <a:cubicBezTo>
                    <a:pt x="152" y="12858"/>
                    <a:pt x="92" y="12554"/>
                    <a:pt x="6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37316" y="4098191"/>
              <a:ext cx="46761" cy="260378"/>
            </a:xfrm>
            <a:custGeom>
              <a:avLst/>
              <a:gdLst/>
              <a:ahLst/>
              <a:cxnLst/>
              <a:rect l="l" t="t" r="r" b="b"/>
              <a:pathLst>
                <a:path w="2402" h="13375" extrusionOk="0">
                  <a:moveTo>
                    <a:pt x="2280" y="1"/>
                  </a:moveTo>
                  <a:cubicBezTo>
                    <a:pt x="2341" y="1"/>
                    <a:pt x="2402" y="62"/>
                    <a:pt x="2402" y="122"/>
                  </a:cubicBezTo>
                  <a:cubicBezTo>
                    <a:pt x="2402" y="214"/>
                    <a:pt x="2402" y="305"/>
                    <a:pt x="2402" y="396"/>
                  </a:cubicBezTo>
                  <a:cubicBezTo>
                    <a:pt x="2402" y="1247"/>
                    <a:pt x="2402" y="3922"/>
                    <a:pt x="2402" y="5198"/>
                  </a:cubicBezTo>
                  <a:cubicBezTo>
                    <a:pt x="2402" y="7356"/>
                    <a:pt x="2402" y="9697"/>
                    <a:pt x="2402" y="10852"/>
                  </a:cubicBezTo>
                  <a:cubicBezTo>
                    <a:pt x="2402" y="11156"/>
                    <a:pt x="2402" y="11399"/>
                    <a:pt x="2402" y="11490"/>
                  </a:cubicBezTo>
                  <a:cubicBezTo>
                    <a:pt x="2402" y="12068"/>
                    <a:pt x="2371" y="12706"/>
                    <a:pt x="1946" y="13101"/>
                  </a:cubicBezTo>
                  <a:cubicBezTo>
                    <a:pt x="1763" y="13284"/>
                    <a:pt x="1490" y="13375"/>
                    <a:pt x="1216" y="13375"/>
                  </a:cubicBezTo>
                  <a:cubicBezTo>
                    <a:pt x="851" y="13375"/>
                    <a:pt x="517" y="13223"/>
                    <a:pt x="335" y="12949"/>
                  </a:cubicBezTo>
                  <a:cubicBezTo>
                    <a:pt x="152" y="12706"/>
                    <a:pt x="92" y="12433"/>
                    <a:pt x="61" y="12159"/>
                  </a:cubicBezTo>
                  <a:cubicBezTo>
                    <a:pt x="61" y="12007"/>
                    <a:pt x="31" y="11855"/>
                    <a:pt x="31" y="11673"/>
                  </a:cubicBezTo>
                  <a:cubicBezTo>
                    <a:pt x="31" y="11156"/>
                    <a:pt x="31" y="10609"/>
                    <a:pt x="31" y="10092"/>
                  </a:cubicBezTo>
                  <a:lnTo>
                    <a:pt x="31" y="10031"/>
                  </a:lnTo>
                  <a:cubicBezTo>
                    <a:pt x="0" y="9059"/>
                    <a:pt x="31" y="8056"/>
                    <a:pt x="31" y="7083"/>
                  </a:cubicBezTo>
                  <a:cubicBezTo>
                    <a:pt x="31" y="6353"/>
                    <a:pt x="31" y="5654"/>
                    <a:pt x="31" y="4955"/>
                  </a:cubicBezTo>
                  <a:cubicBezTo>
                    <a:pt x="31" y="3831"/>
                    <a:pt x="31" y="1247"/>
                    <a:pt x="31" y="122"/>
                  </a:cubicBezTo>
                  <a:cubicBezTo>
                    <a:pt x="31" y="62"/>
                    <a:pt x="92" y="1"/>
                    <a:pt x="152" y="1"/>
                  </a:cubicBezTo>
                  <a:cubicBezTo>
                    <a:pt x="578" y="1"/>
                    <a:pt x="1885"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3773" y="4246124"/>
              <a:ext cx="40259" cy="108317"/>
            </a:xfrm>
            <a:custGeom>
              <a:avLst/>
              <a:gdLst/>
              <a:ahLst/>
              <a:cxnLst/>
              <a:rect l="l" t="t" r="r" b="b"/>
              <a:pathLst>
                <a:path w="2068" h="5564" extrusionOk="0">
                  <a:moveTo>
                    <a:pt x="1" y="1"/>
                  </a:moveTo>
                  <a:cubicBezTo>
                    <a:pt x="1" y="669"/>
                    <a:pt x="1" y="1338"/>
                    <a:pt x="1" y="2007"/>
                  </a:cubicBezTo>
                  <a:lnTo>
                    <a:pt x="1" y="2068"/>
                  </a:lnTo>
                  <a:cubicBezTo>
                    <a:pt x="1" y="2615"/>
                    <a:pt x="1" y="3192"/>
                    <a:pt x="1" y="3770"/>
                  </a:cubicBezTo>
                  <a:cubicBezTo>
                    <a:pt x="1" y="3952"/>
                    <a:pt x="31" y="4104"/>
                    <a:pt x="31" y="4286"/>
                  </a:cubicBezTo>
                  <a:cubicBezTo>
                    <a:pt x="62" y="4560"/>
                    <a:pt x="122" y="4864"/>
                    <a:pt x="244" y="5107"/>
                  </a:cubicBezTo>
                  <a:cubicBezTo>
                    <a:pt x="426" y="5411"/>
                    <a:pt x="730" y="5563"/>
                    <a:pt x="1034" y="5563"/>
                  </a:cubicBezTo>
                  <a:cubicBezTo>
                    <a:pt x="1277" y="5563"/>
                    <a:pt x="1490" y="5472"/>
                    <a:pt x="1673" y="5259"/>
                  </a:cubicBezTo>
                  <a:cubicBezTo>
                    <a:pt x="2037" y="4834"/>
                    <a:pt x="2068" y="4165"/>
                    <a:pt x="2068" y="3557"/>
                  </a:cubicBezTo>
                  <a:cubicBezTo>
                    <a:pt x="2068" y="3466"/>
                    <a:pt x="2068" y="3223"/>
                    <a:pt x="2068" y="2888"/>
                  </a:cubicBezTo>
                  <a:cubicBezTo>
                    <a:pt x="2068" y="2220"/>
                    <a:pt x="2068" y="1186"/>
                    <a:pt x="2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09517" y="4288738"/>
              <a:ext cx="10084" cy="10065"/>
            </a:xfrm>
            <a:custGeom>
              <a:avLst/>
              <a:gdLst/>
              <a:ahLst/>
              <a:cxnLst/>
              <a:rect l="l" t="t" r="r" b="b"/>
              <a:pathLst>
                <a:path w="518" h="517" extrusionOk="0">
                  <a:moveTo>
                    <a:pt x="275" y="0"/>
                  </a:moveTo>
                  <a:cubicBezTo>
                    <a:pt x="123" y="0"/>
                    <a:pt x="1" y="122"/>
                    <a:pt x="1" y="274"/>
                  </a:cubicBezTo>
                  <a:cubicBezTo>
                    <a:pt x="1" y="395"/>
                    <a:pt x="123" y="517"/>
                    <a:pt x="275" y="517"/>
                  </a:cubicBezTo>
                  <a:cubicBezTo>
                    <a:pt x="396" y="517"/>
                    <a:pt x="518" y="395"/>
                    <a:pt x="518" y="274"/>
                  </a:cubicBezTo>
                  <a:cubicBezTo>
                    <a:pt x="518" y="122"/>
                    <a:pt x="396" y="0"/>
                    <a:pt x="275"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2193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622521" y="4112986"/>
              <a:ext cx="26048" cy="194694"/>
            </a:xfrm>
            <a:custGeom>
              <a:avLst/>
              <a:gdLst/>
              <a:ahLst/>
              <a:cxnLst/>
              <a:rect l="l" t="t" r="r" b="b"/>
              <a:pathLst>
                <a:path w="1338" h="10001" extrusionOk="0">
                  <a:moveTo>
                    <a:pt x="1307" y="10001"/>
                  </a:moveTo>
                  <a:cubicBezTo>
                    <a:pt x="1307" y="8846"/>
                    <a:pt x="1307" y="6536"/>
                    <a:pt x="1307" y="4438"/>
                  </a:cubicBezTo>
                  <a:cubicBezTo>
                    <a:pt x="1338" y="3283"/>
                    <a:pt x="1338" y="1095"/>
                    <a:pt x="1338"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968089" y="4169792"/>
              <a:ext cx="452678" cy="31966"/>
            </a:xfrm>
            <a:custGeom>
              <a:avLst/>
              <a:gdLst/>
              <a:ahLst/>
              <a:cxnLst/>
              <a:rect l="l" t="t" r="r" b="b"/>
              <a:pathLst>
                <a:path w="23253" h="1642" extrusionOk="0">
                  <a:moveTo>
                    <a:pt x="23253" y="821"/>
                  </a:moveTo>
                  <a:cubicBezTo>
                    <a:pt x="23253" y="1064"/>
                    <a:pt x="23162" y="1247"/>
                    <a:pt x="23010" y="1399"/>
                  </a:cubicBezTo>
                  <a:cubicBezTo>
                    <a:pt x="22858" y="1551"/>
                    <a:pt x="22645" y="1642"/>
                    <a:pt x="22432" y="1642"/>
                  </a:cubicBezTo>
                  <a:lnTo>
                    <a:pt x="821" y="1642"/>
                  </a:lnTo>
                  <a:cubicBezTo>
                    <a:pt x="365" y="1642"/>
                    <a:pt x="0" y="1277"/>
                    <a:pt x="0" y="821"/>
                  </a:cubicBezTo>
                  <a:cubicBezTo>
                    <a:pt x="0" y="609"/>
                    <a:pt x="91" y="396"/>
                    <a:pt x="243" y="244"/>
                  </a:cubicBezTo>
                  <a:cubicBezTo>
                    <a:pt x="304" y="183"/>
                    <a:pt x="395" y="122"/>
                    <a:pt x="487" y="61"/>
                  </a:cubicBezTo>
                  <a:cubicBezTo>
                    <a:pt x="608" y="31"/>
                    <a:pt x="699" y="1"/>
                    <a:pt x="821" y="1"/>
                  </a:cubicBezTo>
                  <a:lnTo>
                    <a:pt x="22432" y="1"/>
                  </a:lnTo>
                  <a:cubicBezTo>
                    <a:pt x="22554" y="1"/>
                    <a:pt x="22645" y="31"/>
                    <a:pt x="22767" y="61"/>
                  </a:cubicBezTo>
                  <a:cubicBezTo>
                    <a:pt x="23040" y="213"/>
                    <a:pt x="23253" y="487"/>
                    <a:pt x="23253" y="8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978737" y="4378075"/>
              <a:ext cx="473975" cy="35528"/>
            </a:xfrm>
            <a:custGeom>
              <a:avLst/>
              <a:gdLst/>
              <a:ahLst/>
              <a:cxnLst/>
              <a:rect l="l" t="t" r="r" b="b"/>
              <a:pathLst>
                <a:path w="24347" h="1825" extrusionOk="0">
                  <a:moveTo>
                    <a:pt x="24347" y="1825"/>
                  </a:moveTo>
                  <a:lnTo>
                    <a:pt x="0" y="1825"/>
                  </a:lnTo>
                  <a:cubicBezTo>
                    <a:pt x="0" y="1308"/>
                    <a:pt x="213" y="852"/>
                    <a:pt x="547" y="518"/>
                  </a:cubicBezTo>
                  <a:cubicBezTo>
                    <a:pt x="882" y="183"/>
                    <a:pt x="1337" y="1"/>
                    <a:pt x="1824" y="1"/>
                  </a:cubicBezTo>
                  <a:lnTo>
                    <a:pt x="22523" y="1"/>
                  </a:lnTo>
                  <a:cubicBezTo>
                    <a:pt x="23526" y="1"/>
                    <a:pt x="24347" y="822"/>
                    <a:pt x="24347" y="18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791752" y="3802927"/>
              <a:ext cx="451490" cy="258606"/>
            </a:xfrm>
            <a:custGeom>
              <a:avLst/>
              <a:gdLst/>
              <a:ahLst/>
              <a:cxnLst/>
              <a:rect l="l" t="t" r="r" b="b"/>
              <a:pathLst>
                <a:path w="23192" h="13284" extrusionOk="0">
                  <a:moveTo>
                    <a:pt x="22766" y="5076"/>
                  </a:moveTo>
                  <a:cubicBezTo>
                    <a:pt x="22736" y="4803"/>
                    <a:pt x="22645" y="4560"/>
                    <a:pt x="22584" y="4317"/>
                  </a:cubicBezTo>
                  <a:cubicBezTo>
                    <a:pt x="22219" y="3161"/>
                    <a:pt x="21611" y="2098"/>
                    <a:pt x="20669" y="1368"/>
                  </a:cubicBezTo>
                  <a:cubicBezTo>
                    <a:pt x="20548" y="1247"/>
                    <a:pt x="20426" y="1155"/>
                    <a:pt x="20304" y="1064"/>
                  </a:cubicBezTo>
                  <a:cubicBezTo>
                    <a:pt x="18876" y="152"/>
                    <a:pt x="17082" y="0"/>
                    <a:pt x="15441" y="365"/>
                  </a:cubicBezTo>
                  <a:cubicBezTo>
                    <a:pt x="13557" y="791"/>
                    <a:pt x="11854" y="1763"/>
                    <a:pt x="10213" y="2736"/>
                  </a:cubicBezTo>
                  <a:cubicBezTo>
                    <a:pt x="8602" y="3709"/>
                    <a:pt x="6991" y="4772"/>
                    <a:pt x="5471" y="5897"/>
                  </a:cubicBezTo>
                  <a:cubicBezTo>
                    <a:pt x="3952" y="7022"/>
                    <a:pt x="2493" y="8238"/>
                    <a:pt x="1094" y="9514"/>
                  </a:cubicBezTo>
                  <a:cubicBezTo>
                    <a:pt x="760" y="9818"/>
                    <a:pt x="426" y="10152"/>
                    <a:pt x="91" y="10456"/>
                  </a:cubicBezTo>
                  <a:cubicBezTo>
                    <a:pt x="30" y="10517"/>
                    <a:pt x="30" y="10578"/>
                    <a:pt x="30" y="10608"/>
                  </a:cubicBezTo>
                  <a:cubicBezTo>
                    <a:pt x="0" y="10669"/>
                    <a:pt x="0" y="10730"/>
                    <a:pt x="61" y="10791"/>
                  </a:cubicBezTo>
                  <a:cubicBezTo>
                    <a:pt x="182" y="10973"/>
                    <a:pt x="304" y="11125"/>
                    <a:pt x="456" y="11307"/>
                  </a:cubicBezTo>
                  <a:cubicBezTo>
                    <a:pt x="486" y="11368"/>
                    <a:pt x="578" y="11368"/>
                    <a:pt x="638" y="11368"/>
                  </a:cubicBezTo>
                  <a:cubicBezTo>
                    <a:pt x="699" y="11399"/>
                    <a:pt x="760" y="11429"/>
                    <a:pt x="821" y="11368"/>
                  </a:cubicBezTo>
                  <a:cubicBezTo>
                    <a:pt x="2705" y="10061"/>
                    <a:pt x="4590" y="8754"/>
                    <a:pt x="6566" y="7569"/>
                  </a:cubicBezTo>
                  <a:cubicBezTo>
                    <a:pt x="8511" y="6383"/>
                    <a:pt x="10547" y="5320"/>
                    <a:pt x="12705" y="4499"/>
                  </a:cubicBezTo>
                  <a:cubicBezTo>
                    <a:pt x="13313" y="4256"/>
                    <a:pt x="13921" y="3982"/>
                    <a:pt x="14590" y="3952"/>
                  </a:cubicBezTo>
                  <a:cubicBezTo>
                    <a:pt x="14985" y="3921"/>
                    <a:pt x="15411" y="4013"/>
                    <a:pt x="15715" y="4225"/>
                  </a:cubicBezTo>
                  <a:cubicBezTo>
                    <a:pt x="14529" y="4955"/>
                    <a:pt x="13678" y="6201"/>
                    <a:pt x="13435" y="7569"/>
                  </a:cubicBezTo>
                  <a:cubicBezTo>
                    <a:pt x="13374" y="7964"/>
                    <a:pt x="13374" y="8359"/>
                    <a:pt x="13405" y="8754"/>
                  </a:cubicBezTo>
                  <a:cubicBezTo>
                    <a:pt x="13496" y="9788"/>
                    <a:pt x="13952" y="10760"/>
                    <a:pt x="14681" y="11551"/>
                  </a:cubicBezTo>
                  <a:cubicBezTo>
                    <a:pt x="14742" y="11611"/>
                    <a:pt x="14803" y="11672"/>
                    <a:pt x="14864" y="11733"/>
                  </a:cubicBezTo>
                  <a:cubicBezTo>
                    <a:pt x="16019" y="12827"/>
                    <a:pt x="17599" y="13283"/>
                    <a:pt x="19149" y="12918"/>
                  </a:cubicBezTo>
                  <a:cubicBezTo>
                    <a:pt x="20700" y="12554"/>
                    <a:pt x="21976" y="11490"/>
                    <a:pt x="22554" y="10000"/>
                  </a:cubicBezTo>
                  <a:cubicBezTo>
                    <a:pt x="23192" y="8450"/>
                    <a:pt x="23131" y="6687"/>
                    <a:pt x="22766" y="50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17786" y="3880447"/>
              <a:ext cx="169250" cy="162962"/>
            </a:xfrm>
            <a:custGeom>
              <a:avLst/>
              <a:gdLst/>
              <a:ahLst/>
              <a:cxnLst/>
              <a:rect l="l" t="t" r="r" b="b"/>
              <a:pathLst>
                <a:path w="8694" h="8371" extrusionOk="0">
                  <a:moveTo>
                    <a:pt x="7508" y="0"/>
                  </a:moveTo>
                  <a:cubicBezTo>
                    <a:pt x="7478" y="183"/>
                    <a:pt x="7386" y="335"/>
                    <a:pt x="7295" y="486"/>
                  </a:cubicBezTo>
                  <a:cubicBezTo>
                    <a:pt x="6779" y="1277"/>
                    <a:pt x="5715" y="1581"/>
                    <a:pt x="4833" y="1581"/>
                  </a:cubicBezTo>
                  <a:cubicBezTo>
                    <a:pt x="4590" y="1581"/>
                    <a:pt x="4347" y="1550"/>
                    <a:pt x="4104" y="1490"/>
                  </a:cubicBezTo>
                  <a:cubicBezTo>
                    <a:pt x="3861" y="1429"/>
                    <a:pt x="3648" y="1338"/>
                    <a:pt x="3405" y="1246"/>
                  </a:cubicBezTo>
                  <a:cubicBezTo>
                    <a:pt x="3037" y="1063"/>
                    <a:pt x="2656" y="920"/>
                    <a:pt x="2260" y="920"/>
                  </a:cubicBezTo>
                  <a:cubicBezTo>
                    <a:pt x="2068" y="920"/>
                    <a:pt x="1871" y="954"/>
                    <a:pt x="1672" y="1034"/>
                  </a:cubicBezTo>
                  <a:cubicBezTo>
                    <a:pt x="730" y="1885"/>
                    <a:pt x="91" y="3070"/>
                    <a:pt x="31" y="4347"/>
                  </a:cubicBezTo>
                  <a:cubicBezTo>
                    <a:pt x="0" y="5806"/>
                    <a:pt x="730" y="7234"/>
                    <a:pt x="2037" y="7933"/>
                  </a:cubicBezTo>
                  <a:cubicBezTo>
                    <a:pt x="2608" y="8226"/>
                    <a:pt x="3256" y="8371"/>
                    <a:pt x="3905" y="8371"/>
                  </a:cubicBezTo>
                  <a:cubicBezTo>
                    <a:pt x="4602" y="8371"/>
                    <a:pt x="5298" y="8203"/>
                    <a:pt x="5897" y="7873"/>
                  </a:cubicBezTo>
                  <a:cubicBezTo>
                    <a:pt x="7143" y="7204"/>
                    <a:pt x="7994" y="5958"/>
                    <a:pt x="8298" y="4620"/>
                  </a:cubicBezTo>
                  <a:cubicBezTo>
                    <a:pt x="8693" y="3040"/>
                    <a:pt x="8298" y="1398"/>
                    <a:pt x="75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11284" y="3905287"/>
              <a:ext cx="153287" cy="129478"/>
            </a:xfrm>
            <a:custGeom>
              <a:avLst/>
              <a:gdLst/>
              <a:ahLst/>
              <a:cxnLst/>
              <a:rect l="l" t="t" r="r" b="b"/>
              <a:pathLst>
                <a:path w="7874" h="6651" extrusionOk="0">
                  <a:moveTo>
                    <a:pt x="2103" y="0"/>
                  </a:moveTo>
                  <a:cubicBezTo>
                    <a:pt x="1961" y="0"/>
                    <a:pt x="1818" y="19"/>
                    <a:pt x="1672" y="62"/>
                  </a:cubicBezTo>
                  <a:cubicBezTo>
                    <a:pt x="1612" y="62"/>
                    <a:pt x="1520" y="122"/>
                    <a:pt x="1460" y="183"/>
                  </a:cubicBezTo>
                  <a:cubicBezTo>
                    <a:pt x="639" y="913"/>
                    <a:pt x="92" y="1946"/>
                    <a:pt x="61" y="3040"/>
                  </a:cubicBezTo>
                  <a:cubicBezTo>
                    <a:pt x="1" y="4347"/>
                    <a:pt x="669" y="5624"/>
                    <a:pt x="1885" y="6232"/>
                  </a:cubicBezTo>
                  <a:cubicBezTo>
                    <a:pt x="2418" y="6513"/>
                    <a:pt x="3023" y="6650"/>
                    <a:pt x="3626" y="6650"/>
                  </a:cubicBezTo>
                  <a:cubicBezTo>
                    <a:pt x="4262" y="6650"/>
                    <a:pt x="4896" y="6498"/>
                    <a:pt x="5441" y="6201"/>
                  </a:cubicBezTo>
                  <a:cubicBezTo>
                    <a:pt x="6566" y="5594"/>
                    <a:pt x="7356" y="4499"/>
                    <a:pt x="7660" y="3283"/>
                  </a:cubicBezTo>
                  <a:cubicBezTo>
                    <a:pt x="7873" y="2341"/>
                    <a:pt x="7812" y="1369"/>
                    <a:pt x="7508" y="487"/>
                  </a:cubicBezTo>
                  <a:cubicBezTo>
                    <a:pt x="7421" y="204"/>
                    <a:pt x="7194" y="46"/>
                    <a:pt x="6938" y="46"/>
                  </a:cubicBezTo>
                  <a:cubicBezTo>
                    <a:pt x="6836" y="46"/>
                    <a:pt x="6730" y="71"/>
                    <a:pt x="6627" y="122"/>
                  </a:cubicBezTo>
                  <a:cubicBezTo>
                    <a:pt x="6293" y="274"/>
                    <a:pt x="5928" y="366"/>
                    <a:pt x="5563" y="396"/>
                  </a:cubicBezTo>
                  <a:cubicBezTo>
                    <a:pt x="5198" y="517"/>
                    <a:pt x="4803" y="578"/>
                    <a:pt x="4469" y="578"/>
                  </a:cubicBezTo>
                  <a:cubicBezTo>
                    <a:pt x="4226" y="578"/>
                    <a:pt x="4013" y="548"/>
                    <a:pt x="3770" y="517"/>
                  </a:cubicBezTo>
                  <a:cubicBezTo>
                    <a:pt x="3557" y="457"/>
                    <a:pt x="3375" y="366"/>
                    <a:pt x="3162" y="274"/>
                  </a:cubicBezTo>
                  <a:cubicBezTo>
                    <a:pt x="2812" y="122"/>
                    <a:pt x="2463" y="0"/>
                    <a:pt x="210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439682" y="3822453"/>
              <a:ext cx="89959" cy="155059"/>
            </a:xfrm>
            <a:custGeom>
              <a:avLst/>
              <a:gdLst/>
              <a:ahLst/>
              <a:cxnLst/>
              <a:rect l="l" t="t" r="r" b="b"/>
              <a:pathLst>
                <a:path w="4621" h="7965" extrusionOk="0">
                  <a:moveTo>
                    <a:pt x="2067" y="426"/>
                  </a:moveTo>
                  <a:cubicBezTo>
                    <a:pt x="1794" y="244"/>
                    <a:pt x="1520" y="92"/>
                    <a:pt x="1247" y="0"/>
                  </a:cubicBezTo>
                  <a:cubicBezTo>
                    <a:pt x="1247" y="0"/>
                    <a:pt x="1" y="517"/>
                    <a:pt x="1" y="2128"/>
                  </a:cubicBezTo>
                  <a:cubicBezTo>
                    <a:pt x="1" y="2158"/>
                    <a:pt x="1" y="2189"/>
                    <a:pt x="1" y="2219"/>
                  </a:cubicBezTo>
                  <a:cubicBezTo>
                    <a:pt x="517" y="2432"/>
                    <a:pt x="973" y="2766"/>
                    <a:pt x="1368" y="3314"/>
                  </a:cubicBezTo>
                  <a:cubicBezTo>
                    <a:pt x="2311" y="4590"/>
                    <a:pt x="2098" y="6383"/>
                    <a:pt x="1703" y="7812"/>
                  </a:cubicBezTo>
                  <a:cubicBezTo>
                    <a:pt x="2736" y="7903"/>
                    <a:pt x="4043" y="7964"/>
                    <a:pt x="4621" y="7265"/>
                  </a:cubicBezTo>
                  <a:cubicBezTo>
                    <a:pt x="4560" y="5958"/>
                    <a:pt x="4590" y="2067"/>
                    <a:pt x="2067" y="4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313650" y="3733097"/>
              <a:ext cx="12459" cy="668670"/>
            </a:xfrm>
            <a:custGeom>
              <a:avLst/>
              <a:gdLst/>
              <a:ahLst/>
              <a:cxnLst/>
              <a:rect l="l" t="t" r="r" b="b"/>
              <a:pathLst>
                <a:path w="640" h="34348" extrusionOk="0">
                  <a:moveTo>
                    <a:pt x="639" y="305"/>
                  </a:moveTo>
                  <a:lnTo>
                    <a:pt x="639" y="34348"/>
                  </a:lnTo>
                  <a:lnTo>
                    <a:pt x="1" y="34348"/>
                  </a:lnTo>
                  <a:lnTo>
                    <a:pt x="1" y="305"/>
                  </a:lnTo>
                  <a:cubicBezTo>
                    <a:pt x="1" y="122"/>
                    <a:pt x="122" y="1"/>
                    <a:pt x="305" y="1"/>
                  </a:cubicBezTo>
                  <a:cubicBezTo>
                    <a:pt x="487" y="1"/>
                    <a:pt x="639" y="122"/>
                    <a:pt x="639" y="3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961" y="3914768"/>
              <a:ext cx="246770" cy="11252"/>
            </a:xfrm>
            <a:custGeom>
              <a:avLst/>
              <a:gdLst/>
              <a:ahLst/>
              <a:cxnLst/>
              <a:rect l="l" t="t" r="r" b="b"/>
              <a:pathLst>
                <a:path w="12676" h="578" extrusionOk="0">
                  <a:moveTo>
                    <a:pt x="12675" y="578"/>
                  </a:moveTo>
                  <a:lnTo>
                    <a:pt x="304" y="578"/>
                  </a:lnTo>
                  <a:cubicBezTo>
                    <a:pt x="152" y="578"/>
                    <a:pt x="0" y="456"/>
                    <a:pt x="0" y="304"/>
                  </a:cubicBezTo>
                  <a:lnTo>
                    <a:pt x="0" y="304"/>
                  </a:lnTo>
                  <a:cubicBezTo>
                    <a:pt x="0" y="122"/>
                    <a:pt x="152" y="0"/>
                    <a:pt x="304" y="0"/>
                  </a:cubicBezTo>
                  <a:lnTo>
                    <a:pt x="12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332572" y="3895242"/>
              <a:ext cx="51492" cy="51492"/>
            </a:xfrm>
            <a:custGeom>
              <a:avLst/>
              <a:gdLst/>
              <a:ahLst/>
              <a:cxnLst/>
              <a:rect l="l" t="t" r="r" b="b"/>
              <a:pathLst>
                <a:path w="2645" h="2645" extrusionOk="0">
                  <a:moveTo>
                    <a:pt x="2645" y="1307"/>
                  </a:moveTo>
                  <a:cubicBezTo>
                    <a:pt x="2645" y="2037"/>
                    <a:pt x="2067" y="2644"/>
                    <a:pt x="1338" y="2644"/>
                  </a:cubicBezTo>
                  <a:cubicBezTo>
                    <a:pt x="608" y="2644"/>
                    <a:pt x="0" y="2037"/>
                    <a:pt x="0" y="1307"/>
                  </a:cubicBezTo>
                  <a:cubicBezTo>
                    <a:pt x="0" y="578"/>
                    <a:pt x="608" y="0"/>
                    <a:pt x="1338" y="0"/>
                  </a:cubicBezTo>
                  <a:cubicBezTo>
                    <a:pt x="2067" y="0"/>
                    <a:pt x="2645" y="578"/>
                    <a:pt x="2645" y="13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90575" y="4358549"/>
              <a:ext cx="462158" cy="55054"/>
            </a:xfrm>
            <a:custGeom>
              <a:avLst/>
              <a:gdLst/>
              <a:ahLst/>
              <a:cxnLst/>
              <a:rect l="l" t="t" r="r" b="b"/>
              <a:pathLst>
                <a:path w="23740" h="2828" extrusionOk="0">
                  <a:moveTo>
                    <a:pt x="23740" y="2828"/>
                  </a:moveTo>
                  <a:lnTo>
                    <a:pt x="1" y="2828"/>
                  </a:lnTo>
                  <a:cubicBezTo>
                    <a:pt x="1" y="2037"/>
                    <a:pt x="335" y="1338"/>
                    <a:pt x="821" y="821"/>
                  </a:cubicBezTo>
                  <a:cubicBezTo>
                    <a:pt x="1338" y="305"/>
                    <a:pt x="2068" y="1"/>
                    <a:pt x="2827" y="1"/>
                  </a:cubicBezTo>
                  <a:lnTo>
                    <a:pt x="20943" y="1"/>
                  </a:lnTo>
                  <a:cubicBezTo>
                    <a:pt x="22493" y="1"/>
                    <a:pt x="23740" y="1277"/>
                    <a:pt x="23740" y="28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1346206" y="3536651"/>
              <a:ext cx="425462" cy="547952"/>
            </a:xfrm>
            <a:custGeom>
              <a:avLst/>
              <a:gdLst/>
              <a:ahLst/>
              <a:cxnLst/>
              <a:rect l="l" t="t" r="r" b="b"/>
              <a:pathLst>
                <a:path w="21855" h="28147" extrusionOk="0">
                  <a:moveTo>
                    <a:pt x="21855" y="26688"/>
                  </a:moveTo>
                  <a:cubicBezTo>
                    <a:pt x="21855" y="27903"/>
                    <a:pt x="20761" y="28147"/>
                    <a:pt x="19727" y="28147"/>
                  </a:cubicBezTo>
                  <a:cubicBezTo>
                    <a:pt x="16870" y="28147"/>
                    <a:pt x="14013" y="28116"/>
                    <a:pt x="11186" y="28116"/>
                  </a:cubicBezTo>
                  <a:lnTo>
                    <a:pt x="10669" y="28116"/>
                  </a:lnTo>
                  <a:cubicBezTo>
                    <a:pt x="7842" y="28116"/>
                    <a:pt x="4985" y="28147"/>
                    <a:pt x="2158" y="28147"/>
                  </a:cubicBezTo>
                  <a:cubicBezTo>
                    <a:pt x="1095" y="28147"/>
                    <a:pt x="31" y="27903"/>
                    <a:pt x="0" y="26688"/>
                  </a:cubicBezTo>
                  <a:cubicBezTo>
                    <a:pt x="0" y="26171"/>
                    <a:pt x="213" y="25654"/>
                    <a:pt x="365" y="25198"/>
                  </a:cubicBezTo>
                  <a:cubicBezTo>
                    <a:pt x="578" y="24651"/>
                    <a:pt x="760" y="24104"/>
                    <a:pt x="973" y="23557"/>
                  </a:cubicBezTo>
                  <a:cubicBezTo>
                    <a:pt x="973" y="23527"/>
                    <a:pt x="1003" y="23466"/>
                    <a:pt x="1034" y="23405"/>
                  </a:cubicBezTo>
                  <a:cubicBezTo>
                    <a:pt x="1338" y="22554"/>
                    <a:pt x="2219" y="20426"/>
                    <a:pt x="3283" y="17964"/>
                  </a:cubicBezTo>
                  <a:cubicBezTo>
                    <a:pt x="5593" y="12493"/>
                    <a:pt x="8602" y="5532"/>
                    <a:pt x="8633" y="5502"/>
                  </a:cubicBezTo>
                  <a:cubicBezTo>
                    <a:pt x="8420" y="3769"/>
                    <a:pt x="8238" y="2098"/>
                    <a:pt x="8025" y="487"/>
                  </a:cubicBezTo>
                  <a:cubicBezTo>
                    <a:pt x="8025" y="395"/>
                    <a:pt x="8086" y="304"/>
                    <a:pt x="8177" y="243"/>
                  </a:cubicBezTo>
                  <a:cubicBezTo>
                    <a:pt x="8207" y="92"/>
                    <a:pt x="8329" y="0"/>
                    <a:pt x="8572" y="0"/>
                  </a:cubicBezTo>
                  <a:lnTo>
                    <a:pt x="13283" y="0"/>
                  </a:lnTo>
                  <a:cubicBezTo>
                    <a:pt x="13526" y="0"/>
                    <a:pt x="13648" y="92"/>
                    <a:pt x="13678" y="243"/>
                  </a:cubicBezTo>
                  <a:cubicBezTo>
                    <a:pt x="13770" y="304"/>
                    <a:pt x="13830" y="395"/>
                    <a:pt x="13830" y="487"/>
                  </a:cubicBezTo>
                  <a:lnTo>
                    <a:pt x="13283" y="5624"/>
                  </a:lnTo>
                  <a:cubicBezTo>
                    <a:pt x="13283" y="5624"/>
                    <a:pt x="15624" y="11004"/>
                    <a:pt x="17113" y="14469"/>
                  </a:cubicBezTo>
                  <a:cubicBezTo>
                    <a:pt x="17782" y="16049"/>
                    <a:pt x="18451" y="17660"/>
                    <a:pt x="19058" y="19089"/>
                  </a:cubicBezTo>
                  <a:cubicBezTo>
                    <a:pt x="19970" y="21216"/>
                    <a:pt x="20669" y="22949"/>
                    <a:pt x="20882" y="23557"/>
                  </a:cubicBezTo>
                  <a:cubicBezTo>
                    <a:pt x="21095" y="24104"/>
                    <a:pt x="21277" y="24651"/>
                    <a:pt x="21490" y="25198"/>
                  </a:cubicBezTo>
                  <a:cubicBezTo>
                    <a:pt x="21672" y="25654"/>
                    <a:pt x="21855" y="26171"/>
                    <a:pt x="21855" y="266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1311301" y="3799248"/>
              <a:ext cx="355652" cy="261682"/>
            </a:xfrm>
            <a:custGeom>
              <a:avLst/>
              <a:gdLst/>
              <a:ahLst/>
              <a:cxnLst/>
              <a:rect l="l" t="t" r="r" b="b"/>
              <a:pathLst>
                <a:path w="18269" h="13442" extrusionOk="0">
                  <a:moveTo>
                    <a:pt x="12225" y="1"/>
                  </a:moveTo>
                  <a:cubicBezTo>
                    <a:pt x="11668" y="1"/>
                    <a:pt x="11113" y="55"/>
                    <a:pt x="10578" y="159"/>
                  </a:cubicBezTo>
                  <a:cubicBezTo>
                    <a:pt x="9423" y="402"/>
                    <a:pt x="8481" y="1071"/>
                    <a:pt x="7356" y="1405"/>
                  </a:cubicBezTo>
                  <a:cubicBezTo>
                    <a:pt x="6850" y="1563"/>
                    <a:pt x="6253" y="1664"/>
                    <a:pt x="5664" y="1664"/>
                  </a:cubicBezTo>
                  <a:cubicBezTo>
                    <a:pt x="5122" y="1664"/>
                    <a:pt x="4586" y="1579"/>
                    <a:pt x="4134" y="1375"/>
                  </a:cubicBezTo>
                  <a:cubicBezTo>
                    <a:pt x="2675" y="4931"/>
                    <a:pt x="1095" y="8730"/>
                    <a:pt x="761" y="9642"/>
                  </a:cubicBezTo>
                  <a:cubicBezTo>
                    <a:pt x="609" y="10068"/>
                    <a:pt x="457" y="10524"/>
                    <a:pt x="305" y="11010"/>
                  </a:cubicBezTo>
                  <a:cubicBezTo>
                    <a:pt x="153" y="11405"/>
                    <a:pt x="1" y="11800"/>
                    <a:pt x="1" y="12226"/>
                  </a:cubicBezTo>
                  <a:cubicBezTo>
                    <a:pt x="31" y="13259"/>
                    <a:pt x="943" y="13442"/>
                    <a:pt x="1794" y="13442"/>
                  </a:cubicBezTo>
                  <a:cubicBezTo>
                    <a:pt x="4165" y="13442"/>
                    <a:pt x="6536" y="13411"/>
                    <a:pt x="8937" y="13411"/>
                  </a:cubicBezTo>
                  <a:lnTo>
                    <a:pt x="9363" y="13411"/>
                  </a:lnTo>
                  <a:cubicBezTo>
                    <a:pt x="11733" y="13411"/>
                    <a:pt x="14104" y="13442"/>
                    <a:pt x="16475" y="13442"/>
                  </a:cubicBezTo>
                  <a:cubicBezTo>
                    <a:pt x="17326" y="13442"/>
                    <a:pt x="18238" y="13259"/>
                    <a:pt x="18268" y="12226"/>
                  </a:cubicBezTo>
                  <a:cubicBezTo>
                    <a:pt x="18268" y="11800"/>
                    <a:pt x="18117" y="11405"/>
                    <a:pt x="17995" y="11010"/>
                  </a:cubicBezTo>
                  <a:cubicBezTo>
                    <a:pt x="17813" y="10524"/>
                    <a:pt x="17661" y="10068"/>
                    <a:pt x="17509" y="9642"/>
                  </a:cubicBezTo>
                  <a:cubicBezTo>
                    <a:pt x="17144" y="8609"/>
                    <a:pt x="15229" y="3989"/>
                    <a:pt x="13618" y="129"/>
                  </a:cubicBezTo>
                  <a:cubicBezTo>
                    <a:pt x="13557" y="129"/>
                    <a:pt x="13527" y="98"/>
                    <a:pt x="13496" y="98"/>
                  </a:cubicBezTo>
                  <a:cubicBezTo>
                    <a:pt x="13076" y="32"/>
                    <a:pt x="12650" y="1"/>
                    <a:pt x="122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1074615" y="3908246"/>
              <a:ext cx="57429" cy="57429"/>
            </a:xfrm>
            <a:custGeom>
              <a:avLst/>
              <a:gdLst/>
              <a:ahLst/>
              <a:cxnLst/>
              <a:rect l="l" t="t" r="r" b="b"/>
              <a:pathLst>
                <a:path w="2950" h="2950" extrusionOk="0">
                  <a:moveTo>
                    <a:pt x="1460" y="1"/>
                  </a:moveTo>
                  <a:cubicBezTo>
                    <a:pt x="639" y="1"/>
                    <a:pt x="1" y="669"/>
                    <a:pt x="1" y="1490"/>
                  </a:cubicBezTo>
                  <a:cubicBezTo>
                    <a:pt x="1" y="2311"/>
                    <a:pt x="639" y="2949"/>
                    <a:pt x="1460" y="2949"/>
                  </a:cubicBezTo>
                  <a:cubicBezTo>
                    <a:pt x="2281" y="2949"/>
                    <a:pt x="2949" y="2311"/>
                    <a:pt x="2949" y="1490"/>
                  </a:cubicBezTo>
                  <a:cubicBezTo>
                    <a:pt x="2949" y="669"/>
                    <a:pt x="2281" y="1"/>
                    <a:pt x="1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1254495" y="3937253"/>
              <a:ext cx="56826" cy="57410"/>
            </a:xfrm>
            <a:custGeom>
              <a:avLst/>
              <a:gdLst/>
              <a:ahLst/>
              <a:cxnLst/>
              <a:rect l="l" t="t" r="r" b="b"/>
              <a:pathLst>
                <a:path w="2919" h="2949" extrusionOk="0">
                  <a:moveTo>
                    <a:pt x="1460" y="0"/>
                  </a:moveTo>
                  <a:cubicBezTo>
                    <a:pt x="639" y="0"/>
                    <a:pt x="1" y="669"/>
                    <a:pt x="1" y="1459"/>
                  </a:cubicBezTo>
                  <a:cubicBezTo>
                    <a:pt x="1" y="2280"/>
                    <a:pt x="639" y="2949"/>
                    <a:pt x="1460" y="2949"/>
                  </a:cubicBezTo>
                  <a:cubicBezTo>
                    <a:pt x="2280" y="2949"/>
                    <a:pt x="2919" y="2280"/>
                    <a:pt x="2919" y="1459"/>
                  </a:cubicBezTo>
                  <a:cubicBezTo>
                    <a:pt x="2919" y="669"/>
                    <a:pt x="2280" y="0"/>
                    <a:pt x="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1188227" y="3977492"/>
              <a:ext cx="34944" cy="35509"/>
            </a:xfrm>
            <a:custGeom>
              <a:avLst/>
              <a:gdLst/>
              <a:ahLst/>
              <a:cxnLst/>
              <a:rect l="l" t="t" r="r" b="b"/>
              <a:pathLst>
                <a:path w="1795" h="1824" extrusionOk="0">
                  <a:moveTo>
                    <a:pt x="913" y="0"/>
                  </a:moveTo>
                  <a:cubicBezTo>
                    <a:pt x="396" y="0"/>
                    <a:pt x="1" y="426"/>
                    <a:pt x="1" y="912"/>
                  </a:cubicBezTo>
                  <a:cubicBezTo>
                    <a:pt x="1" y="1398"/>
                    <a:pt x="396" y="1824"/>
                    <a:pt x="913" y="1824"/>
                  </a:cubicBezTo>
                  <a:cubicBezTo>
                    <a:pt x="1399" y="1824"/>
                    <a:pt x="1794" y="1398"/>
                    <a:pt x="1794" y="912"/>
                  </a:cubicBezTo>
                  <a:cubicBezTo>
                    <a:pt x="1794" y="426"/>
                    <a:pt x="1399"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1153302" y="3898201"/>
              <a:ext cx="27819" cy="28423"/>
            </a:xfrm>
            <a:custGeom>
              <a:avLst/>
              <a:gdLst/>
              <a:ahLst/>
              <a:cxnLst/>
              <a:rect l="l" t="t" r="r" b="b"/>
              <a:pathLst>
                <a:path w="1429" h="1460" extrusionOk="0">
                  <a:moveTo>
                    <a:pt x="699" y="0"/>
                  </a:moveTo>
                  <a:cubicBezTo>
                    <a:pt x="304" y="0"/>
                    <a:pt x="0" y="334"/>
                    <a:pt x="0" y="730"/>
                  </a:cubicBezTo>
                  <a:cubicBezTo>
                    <a:pt x="0" y="1125"/>
                    <a:pt x="304" y="1459"/>
                    <a:pt x="699" y="1459"/>
                  </a:cubicBezTo>
                  <a:cubicBezTo>
                    <a:pt x="1125" y="1459"/>
                    <a:pt x="1429" y="1125"/>
                    <a:pt x="1429" y="730"/>
                  </a:cubicBezTo>
                  <a:cubicBezTo>
                    <a:pt x="1429" y="334"/>
                    <a:pt x="1125" y="0"/>
                    <a:pt x="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134964" y="3949089"/>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1055673" y="3999977"/>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1218402" y="3890492"/>
              <a:ext cx="18961" cy="1896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3" y="761"/>
                    <a:pt x="973" y="487"/>
                  </a:cubicBezTo>
                  <a:cubicBezTo>
                    <a:pt x="973" y="214"/>
                    <a:pt x="76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1115438" y="3981035"/>
              <a:ext cx="28423" cy="28423"/>
            </a:xfrm>
            <a:custGeom>
              <a:avLst/>
              <a:gdLst/>
              <a:ahLst/>
              <a:cxnLst/>
              <a:rect l="l" t="t" r="r" b="b"/>
              <a:pathLst>
                <a:path w="1460" h="1460" extrusionOk="0">
                  <a:moveTo>
                    <a:pt x="730" y="0"/>
                  </a:moveTo>
                  <a:cubicBezTo>
                    <a:pt x="335" y="0"/>
                    <a:pt x="1" y="335"/>
                    <a:pt x="1" y="730"/>
                  </a:cubicBezTo>
                  <a:cubicBezTo>
                    <a:pt x="1" y="1125"/>
                    <a:pt x="335" y="1459"/>
                    <a:pt x="730" y="1459"/>
                  </a:cubicBezTo>
                  <a:cubicBezTo>
                    <a:pt x="1125" y="1459"/>
                    <a:pt x="1460" y="1125"/>
                    <a:pt x="1460" y="730"/>
                  </a:cubicBezTo>
                  <a:cubicBezTo>
                    <a:pt x="1460" y="335"/>
                    <a:pt x="1125"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1139695" y="3665642"/>
              <a:ext cx="179899" cy="330208"/>
            </a:xfrm>
            <a:custGeom>
              <a:avLst/>
              <a:gdLst/>
              <a:ahLst/>
              <a:cxnLst/>
              <a:rect l="l" t="t" r="r" b="b"/>
              <a:pathLst>
                <a:path w="9241" h="16962" extrusionOk="0">
                  <a:moveTo>
                    <a:pt x="9241" y="16749"/>
                  </a:moveTo>
                  <a:cubicBezTo>
                    <a:pt x="9241" y="16749"/>
                    <a:pt x="3253" y="2858"/>
                    <a:pt x="2037" y="1"/>
                  </a:cubicBezTo>
                  <a:lnTo>
                    <a:pt x="0" y="1"/>
                  </a:lnTo>
                  <a:lnTo>
                    <a:pt x="5836" y="1696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1148572" y="4160331"/>
              <a:ext cx="41446" cy="88772"/>
            </a:xfrm>
            <a:custGeom>
              <a:avLst/>
              <a:gdLst/>
              <a:ahLst/>
              <a:cxnLst/>
              <a:rect l="l" t="t" r="r" b="b"/>
              <a:pathLst>
                <a:path w="2129" h="4560" extrusionOk="0">
                  <a:moveTo>
                    <a:pt x="1064" y="0"/>
                  </a:moveTo>
                  <a:cubicBezTo>
                    <a:pt x="1064" y="0"/>
                    <a:pt x="0" y="2523"/>
                    <a:pt x="0" y="3253"/>
                  </a:cubicBezTo>
                  <a:cubicBezTo>
                    <a:pt x="0" y="3952"/>
                    <a:pt x="456" y="4560"/>
                    <a:pt x="1064" y="4560"/>
                  </a:cubicBezTo>
                  <a:cubicBezTo>
                    <a:pt x="1642" y="4560"/>
                    <a:pt x="2128" y="3952"/>
                    <a:pt x="2128" y="3253"/>
                  </a:cubicBezTo>
                  <a:cubicBezTo>
                    <a:pt x="2128" y="252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1140279" y="4196424"/>
              <a:ext cx="24860" cy="52679"/>
            </a:xfrm>
            <a:custGeom>
              <a:avLst/>
              <a:gdLst/>
              <a:ahLst/>
              <a:cxnLst/>
              <a:rect l="l" t="t" r="r" b="b"/>
              <a:pathLst>
                <a:path w="1277" h="2706" extrusionOk="0">
                  <a:moveTo>
                    <a:pt x="638" y="0"/>
                  </a:moveTo>
                  <a:cubicBezTo>
                    <a:pt x="638" y="0"/>
                    <a:pt x="0" y="1490"/>
                    <a:pt x="0" y="1915"/>
                  </a:cubicBezTo>
                  <a:cubicBezTo>
                    <a:pt x="0" y="2341"/>
                    <a:pt x="274" y="2706"/>
                    <a:pt x="638" y="2706"/>
                  </a:cubicBezTo>
                  <a:cubicBezTo>
                    <a:pt x="973" y="2706"/>
                    <a:pt x="1277" y="2341"/>
                    <a:pt x="1277" y="1915"/>
                  </a:cubicBezTo>
                  <a:cubicBezTo>
                    <a:pt x="1277" y="1490"/>
                    <a:pt x="638" y="0"/>
                    <a:pt x="6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1252120" y="4245540"/>
              <a:ext cx="249729" cy="91731"/>
            </a:xfrm>
            <a:custGeom>
              <a:avLst/>
              <a:gdLst/>
              <a:ahLst/>
              <a:cxnLst/>
              <a:rect l="l" t="t" r="r" b="b"/>
              <a:pathLst>
                <a:path w="12828" h="4712" extrusionOk="0">
                  <a:moveTo>
                    <a:pt x="12280" y="4590"/>
                  </a:moveTo>
                  <a:cubicBezTo>
                    <a:pt x="12250" y="4590"/>
                    <a:pt x="12250" y="4590"/>
                    <a:pt x="12250" y="4590"/>
                  </a:cubicBezTo>
                  <a:lnTo>
                    <a:pt x="578" y="4590"/>
                  </a:lnTo>
                  <a:cubicBezTo>
                    <a:pt x="578" y="4590"/>
                    <a:pt x="547" y="4590"/>
                    <a:pt x="547" y="4590"/>
                  </a:cubicBezTo>
                  <a:cubicBezTo>
                    <a:pt x="274" y="4712"/>
                    <a:pt x="0" y="4316"/>
                    <a:pt x="304" y="4164"/>
                  </a:cubicBezTo>
                  <a:lnTo>
                    <a:pt x="882" y="3800"/>
                  </a:lnTo>
                  <a:lnTo>
                    <a:pt x="4772" y="1581"/>
                  </a:lnTo>
                  <a:lnTo>
                    <a:pt x="4772" y="243"/>
                  </a:lnTo>
                  <a:cubicBezTo>
                    <a:pt x="4772" y="122"/>
                    <a:pt x="4894" y="0"/>
                    <a:pt x="5046" y="0"/>
                  </a:cubicBezTo>
                  <a:cubicBezTo>
                    <a:pt x="5076" y="0"/>
                    <a:pt x="5137" y="0"/>
                    <a:pt x="5168" y="31"/>
                  </a:cubicBezTo>
                  <a:lnTo>
                    <a:pt x="7660" y="31"/>
                  </a:lnTo>
                  <a:cubicBezTo>
                    <a:pt x="7690" y="0"/>
                    <a:pt x="7751" y="0"/>
                    <a:pt x="7782" y="0"/>
                  </a:cubicBezTo>
                  <a:cubicBezTo>
                    <a:pt x="7934" y="0"/>
                    <a:pt x="8055" y="122"/>
                    <a:pt x="8055" y="243"/>
                  </a:cubicBezTo>
                  <a:lnTo>
                    <a:pt x="8055" y="1581"/>
                  </a:lnTo>
                  <a:lnTo>
                    <a:pt x="8207" y="1672"/>
                  </a:lnTo>
                  <a:lnTo>
                    <a:pt x="10213" y="2827"/>
                  </a:lnTo>
                  <a:lnTo>
                    <a:pt x="12523" y="4164"/>
                  </a:lnTo>
                  <a:cubicBezTo>
                    <a:pt x="12827" y="4316"/>
                    <a:pt x="12554" y="4712"/>
                    <a:pt x="1228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1259225" y="4085770"/>
              <a:ext cx="263921" cy="256835"/>
            </a:xfrm>
            <a:custGeom>
              <a:avLst/>
              <a:gdLst/>
              <a:ahLst/>
              <a:cxnLst/>
              <a:rect l="l" t="t" r="r" b="b"/>
              <a:pathLst>
                <a:path w="13557" h="13193" extrusionOk="0">
                  <a:moveTo>
                    <a:pt x="13192" y="0"/>
                  </a:moveTo>
                  <a:lnTo>
                    <a:pt x="9727" y="0"/>
                  </a:lnTo>
                  <a:cubicBezTo>
                    <a:pt x="9332" y="0"/>
                    <a:pt x="9332" y="608"/>
                    <a:pt x="9727" y="608"/>
                  </a:cubicBezTo>
                  <a:lnTo>
                    <a:pt x="12797" y="608"/>
                  </a:lnTo>
                  <a:lnTo>
                    <a:pt x="12797" y="12432"/>
                  </a:lnTo>
                  <a:lnTo>
                    <a:pt x="6809" y="12432"/>
                  </a:lnTo>
                  <a:lnTo>
                    <a:pt x="6748" y="12432"/>
                  </a:lnTo>
                  <a:lnTo>
                    <a:pt x="760" y="12432"/>
                  </a:lnTo>
                  <a:lnTo>
                    <a:pt x="760" y="608"/>
                  </a:lnTo>
                  <a:lnTo>
                    <a:pt x="3830" y="608"/>
                  </a:lnTo>
                  <a:cubicBezTo>
                    <a:pt x="4225" y="608"/>
                    <a:pt x="4225" y="0"/>
                    <a:pt x="3830" y="0"/>
                  </a:cubicBezTo>
                  <a:lnTo>
                    <a:pt x="365" y="0"/>
                  </a:lnTo>
                  <a:cubicBezTo>
                    <a:pt x="61" y="0"/>
                    <a:pt x="0" y="365"/>
                    <a:pt x="152" y="548"/>
                  </a:cubicBezTo>
                  <a:lnTo>
                    <a:pt x="152" y="12827"/>
                  </a:lnTo>
                  <a:cubicBezTo>
                    <a:pt x="152" y="13101"/>
                    <a:pt x="487" y="13192"/>
                    <a:pt x="639" y="13071"/>
                  </a:cubicBezTo>
                  <a:lnTo>
                    <a:pt x="6748" y="13071"/>
                  </a:lnTo>
                  <a:lnTo>
                    <a:pt x="6809" y="13071"/>
                  </a:lnTo>
                  <a:lnTo>
                    <a:pt x="12919" y="13071"/>
                  </a:lnTo>
                  <a:cubicBezTo>
                    <a:pt x="13071" y="13192"/>
                    <a:pt x="13405" y="13101"/>
                    <a:pt x="13405" y="12827"/>
                  </a:cubicBezTo>
                  <a:lnTo>
                    <a:pt x="13405" y="548"/>
                  </a:lnTo>
                  <a:cubicBezTo>
                    <a:pt x="13557" y="365"/>
                    <a:pt x="13496" y="0"/>
                    <a:pt x="13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1811304" y="4058555"/>
              <a:ext cx="41427" cy="88772"/>
            </a:xfrm>
            <a:custGeom>
              <a:avLst/>
              <a:gdLst/>
              <a:ahLst/>
              <a:cxnLst/>
              <a:rect l="l" t="t" r="r" b="b"/>
              <a:pathLst>
                <a:path w="2128" h="4560" extrusionOk="0">
                  <a:moveTo>
                    <a:pt x="1064" y="0"/>
                  </a:moveTo>
                  <a:cubicBezTo>
                    <a:pt x="1064" y="0"/>
                    <a:pt x="0" y="2553"/>
                    <a:pt x="0" y="3253"/>
                  </a:cubicBezTo>
                  <a:cubicBezTo>
                    <a:pt x="0" y="3982"/>
                    <a:pt x="487" y="4560"/>
                    <a:pt x="1064" y="4560"/>
                  </a:cubicBezTo>
                  <a:cubicBezTo>
                    <a:pt x="1672" y="4560"/>
                    <a:pt x="2128" y="3982"/>
                    <a:pt x="2128" y="3253"/>
                  </a:cubicBezTo>
                  <a:cubicBezTo>
                    <a:pt x="2128" y="255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1803030" y="4094648"/>
              <a:ext cx="24879" cy="52679"/>
            </a:xfrm>
            <a:custGeom>
              <a:avLst/>
              <a:gdLst/>
              <a:ahLst/>
              <a:cxnLst/>
              <a:rect l="l" t="t" r="r" b="b"/>
              <a:pathLst>
                <a:path w="1278" h="2706" extrusionOk="0">
                  <a:moveTo>
                    <a:pt x="639" y="0"/>
                  </a:moveTo>
                  <a:cubicBezTo>
                    <a:pt x="639" y="0"/>
                    <a:pt x="1" y="1490"/>
                    <a:pt x="1" y="1915"/>
                  </a:cubicBezTo>
                  <a:cubicBezTo>
                    <a:pt x="1" y="2341"/>
                    <a:pt x="305" y="2706"/>
                    <a:pt x="639" y="2706"/>
                  </a:cubicBezTo>
                  <a:cubicBezTo>
                    <a:pt x="1004" y="2706"/>
                    <a:pt x="1277" y="2341"/>
                    <a:pt x="1277" y="1915"/>
                  </a:cubicBezTo>
                  <a:cubicBezTo>
                    <a:pt x="1277" y="1490"/>
                    <a:pt x="639" y="0"/>
                    <a:pt x="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1914268" y="4143764"/>
              <a:ext cx="249145" cy="91731"/>
            </a:xfrm>
            <a:custGeom>
              <a:avLst/>
              <a:gdLst/>
              <a:ahLst/>
              <a:cxnLst/>
              <a:rect l="l" t="t" r="r" b="b"/>
              <a:pathLst>
                <a:path w="12798" h="4712" extrusionOk="0">
                  <a:moveTo>
                    <a:pt x="12250" y="4590"/>
                  </a:moveTo>
                  <a:cubicBezTo>
                    <a:pt x="12250" y="4590"/>
                    <a:pt x="12250" y="4590"/>
                    <a:pt x="12220" y="4590"/>
                  </a:cubicBezTo>
                  <a:lnTo>
                    <a:pt x="578" y="4590"/>
                  </a:lnTo>
                  <a:cubicBezTo>
                    <a:pt x="548" y="4590"/>
                    <a:pt x="548" y="4590"/>
                    <a:pt x="517" y="4590"/>
                  </a:cubicBezTo>
                  <a:cubicBezTo>
                    <a:pt x="244" y="4712"/>
                    <a:pt x="0" y="4316"/>
                    <a:pt x="274" y="4164"/>
                  </a:cubicBezTo>
                  <a:lnTo>
                    <a:pt x="882" y="3830"/>
                  </a:lnTo>
                  <a:lnTo>
                    <a:pt x="4742" y="1611"/>
                  </a:lnTo>
                  <a:lnTo>
                    <a:pt x="4742" y="243"/>
                  </a:lnTo>
                  <a:cubicBezTo>
                    <a:pt x="4742" y="122"/>
                    <a:pt x="4864" y="0"/>
                    <a:pt x="5016" y="0"/>
                  </a:cubicBezTo>
                  <a:cubicBezTo>
                    <a:pt x="5077" y="0"/>
                    <a:pt x="5107" y="31"/>
                    <a:pt x="5168" y="31"/>
                  </a:cubicBezTo>
                  <a:lnTo>
                    <a:pt x="7630" y="31"/>
                  </a:lnTo>
                  <a:cubicBezTo>
                    <a:pt x="7660" y="31"/>
                    <a:pt x="7721" y="0"/>
                    <a:pt x="7782" y="0"/>
                  </a:cubicBezTo>
                  <a:cubicBezTo>
                    <a:pt x="7934" y="0"/>
                    <a:pt x="8055" y="122"/>
                    <a:pt x="8055" y="243"/>
                  </a:cubicBezTo>
                  <a:lnTo>
                    <a:pt x="8055" y="1611"/>
                  </a:lnTo>
                  <a:lnTo>
                    <a:pt x="8207" y="1672"/>
                  </a:lnTo>
                  <a:lnTo>
                    <a:pt x="10213" y="2827"/>
                  </a:lnTo>
                  <a:lnTo>
                    <a:pt x="12523" y="4164"/>
                  </a:lnTo>
                  <a:cubicBezTo>
                    <a:pt x="12797" y="4316"/>
                    <a:pt x="12554" y="4712"/>
                    <a:pt x="1225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1868714" y="3485763"/>
              <a:ext cx="207718" cy="333751"/>
            </a:xfrm>
            <a:custGeom>
              <a:avLst/>
              <a:gdLst/>
              <a:ahLst/>
              <a:cxnLst/>
              <a:rect l="l" t="t" r="r" b="b"/>
              <a:pathLst>
                <a:path w="10670" h="17144" extrusionOk="0">
                  <a:moveTo>
                    <a:pt x="10427" y="10912"/>
                  </a:moveTo>
                  <a:cubicBezTo>
                    <a:pt x="10396" y="10730"/>
                    <a:pt x="10335" y="10578"/>
                    <a:pt x="10275" y="10396"/>
                  </a:cubicBezTo>
                  <a:cubicBezTo>
                    <a:pt x="10001" y="9727"/>
                    <a:pt x="9576" y="9089"/>
                    <a:pt x="9059" y="8572"/>
                  </a:cubicBezTo>
                  <a:cubicBezTo>
                    <a:pt x="8421" y="7934"/>
                    <a:pt x="7661" y="7508"/>
                    <a:pt x="7053" y="6809"/>
                  </a:cubicBezTo>
                  <a:cubicBezTo>
                    <a:pt x="7022" y="6779"/>
                    <a:pt x="6992" y="6718"/>
                    <a:pt x="6931" y="6687"/>
                  </a:cubicBezTo>
                  <a:cubicBezTo>
                    <a:pt x="6658" y="6323"/>
                    <a:pt x="6506" y="5867"/>
                    <a:pt x="6506" y="5411"/>
                  </a:cubicBezTo>
                  <a:lnTo>
                    <a:pt x="6506" y="335"/>
                  </a:lnTo>
                  <a:cubicBezTo>
                    <a:pt x="6566" y="183"/>
                    <a:pt x="6475" y="0"/>
                    <a:pt x="6293" y="0"/>
                  </a:cubicBezTo>
                  <a:lnTo>
                    <a:pt x="4651" y="0"/>
                  </a:lnTo>
                  <a:cubicBezTo>
                    <a:pt x="4591" y="0"/>
                    <a:pt x="4530" y="31"/>
                    <a:pt x="4499" y="61"/>
                  </a:cubicBezTo>
                  <a:cubicBezTo>
                    <a:pt x="4439" y="91"/>
                    <a:pt x="4378" y="152"/>
                    <a:pt x="4378" y="274"/>
                  </a:cubicBezTo>
                  <a:lnTo>
                    <a:pt x="4378" y="5411"/>
                  </a:lnTo>
                  <a:cubicBezTo>
                    <a:pt x="4378" y="6779"/>
                    <a:pt x="3071" y="7295"/>
                    <a:pt x="2159" y="7994"/>
                  </a:cubicBezTo>
                  <a:cubicBezTo>
                    <a:pt x="791" y="9058"/>
                    <a:pt x="1" y="10760"/>
                    <a:pt x="31" y="12432"/>
                  </a:cubicBezTo>
                  <a:cubicBezTo>
                    <a:pt x="31" y="13800"/>
                    <a:pt x="578" y="15137"/>
                    <a:pt x="1733" y="16080"/>
                  </a:cubicBezTo>
                  <a:cubicBezTo>
                    <a:pt x="1764" y="16110"/>
                    <a:pt x="1794" y="16140"/>
                    <a:pt x="1794" y="16140"/>
                  </a:cubicBezTo>
                  <a:cubicBezTo>
                    <a:pt x="1977" y="16262"/>
                    <a:pt x="2129" y="16384"/>
                    <a:pt x="2311" y="16475"/>
                  </a:cubicBezTo>
                  <a:cubicBezTo>
                    <a:pt x="3101" y="16961"/>
                    <a:pt x="4044" y="17113"/>
                    <a:pt x="5016" y="17113"/>
                  </a:cubicBezTo>
                  <a:cubicBezTo>
                    <a:pt x="6171" y="17143"/>
                    <a:pt x="7448" y="17083"/>
                    <a:pt x="8451" y="16475"/>
                  </a:cubicBezTo>
                  <a:cubicBezTo>
                    <a:pt x="9758" y="15715"/>
                    <a:pt x="10487" y="14225"/>
                    <a:pt x="10609" y="12736"/>
                  </a:cubicBezTo>
                  <a:cubicBezTo>
                    <a:pt x="10670" y="12128"/>
                    <a:pt x="10609" y="11520"/>
                    <a:pt x="10427" y="10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1860420" y="3683825"/>
              <a:ext cx="190548" cy="126811"/>
            </a:xfrm>
            <a:custGeom>
              <a:avLst/>
              <a:gdLst/>
              <a:ahLst/>
              <a:cxnLst/>
              <a:rect l="l" t="t" r="r" b="b"/>
              <a:pathLst>
                <a:path w="9788" h="6514" extrusionOk="0">
                  <a:moveTo>
                    <a:pt x="4915" y="1"/>
                  </a:moveTo>
                  <a:cubicBezTo>
                    <a:pt x="4847" y="1"/>
                    <a:pt x="4779" y="3"/>
                    <a:pt x="4712" y="9"/>
                  </a:cubicBezTo>
                  <a:cubicBezTo>
                    <a:pt x="4317" y="39"/>
                    <a:pt x="3952" y="130"/>
                    <a:pt x="3557" y="252"/>
                  </a:cubicBezTo>
                  <a:cubicBezTo>
                    <a:pt x="3192" y="343"/>
                    <a:pt x="2827" y="434"/>
                    <a:pt x="2432" y="434"/>
                  </a:cubicBezTo>
                  <a:cubicBezTo>
                    <a:pt x="1763" y="434"/>
                    <a:pt x="1095" y="282"/>
                    <a:pt x="426" y="191"/>
                  </a:cubicBezTo>
                  <a:cubicBezTo>
                    <a:pt x="183" y="769"/>
                    <a:pt x="31" y="1437"/>
                    <a:pt x="31" y="2106"/>
                  </a:cubicBezTo>
                  <a:cubicBezTo>
                    <a:pt x="0" y="3504"/>
                    <a:pt x="578" y="4720"/>
                    <a:pt x="1581" y="5541"/>
                  </a:cubicBezTo>
                  <a:cubicBezTo>
                    <a:pt x="1611" y="5571"/>
                    <a:pt x="1642" y="5602"/>
                    <a:pt x="1672" y="5602"/>
                  </a:cubicBezTo>
                  <a:cubicBezTo>
                    <a:pt x="2402" y="6179"/>
                    <a:pt x="3374" y="6483"/>
                    <a:pt x="4590" y="6513"/>
                  </a:cubicBezTo>
                  <a:lnTo>
                    <a:pt x="4925" y="6513"/>
                  </a:lnTo>
                  <a:cubicBezTo>
                    <a:pt x="5806" y="6513"/>
                    <a:pt x="6931" y="6422"/>
                    <a:pt x="7812" y="5906"/>
                  </a:cubicBezTo>
                  <a:cubicBezTo>
                    <a:pt x="8906" y="5237"/>
                    <a:pt x="9636" y="3960"/>
                    <a:pt x="9757" y="2501"/>
                  </a:cubicBezTo>
                  <a:cubicBezTo>
                    <a:pt x="9788" y="1924"/>
                    <a:pt x="9757" y="1377"/>
                    <a:pt x="9605" y="830"/>
                  </a:cubicBezTo>
                  <a:cubicBezTo>
                    <a:pt x="9545" y="708"/>
                    <a:pt x="9514" y="586"/>
                    <a:pt x="9484" y="465"/>
                  </a:cubicBezTo>
                  <a:cubicBezTo>
                    <a:pt x="9393" y="495"/>
                    <a:pt x="9271" y="526"/>
                    <a:pt x="9180" y="556"/>
                  </a:cubicBezTo>
                  <a:cubicBezTo>
                    <a:pt x="8907" y="606"/>
                    <a:pt x="8614" y="655"/>
                    <a:pt x="8317" y="655"/>
                  </a:cubicBezTo>
                  <a:cubicBezTo>
                    <a:pt x="8250" y="655"/>
                    <a:pt x="8183" y="653"/>
                    <a:pt x="8116" y="647"/>
                  </a:cubicBezTo>
                  <a:cubicBezTo>
                    <a:pt x="7721" y="647"/>
                    <a:pt x="7356" y="556"/>
                    <a:pt x="6991" y="434"/>
                  </a:cubicBezTo>
                  <a:cubicBezTo>
                    <a:pt x="6627" y="313"/>
                    <a:pt x="6262" y="161"/>
                    <a:pt x="5867" y="100"/>
                  </a:cubicBezTo>
                  <a:cubicBezTo>
                    <a:pt x="5544" y="50"/>
                    <a:pt x="5222" y="1"/>
                    <a:pt x="4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1725511" y="3714175"/>
              <a:ext cx="37300" cy="37884"/>
            </a:xfrm>
            <a:custGeom>
              <a:avLst/>
              <a:gdLst/>
              <a:ahLst/>
              <a:cxnLst/>
              <a:rect l="l" t="t" r="r" b="b"/>
              <a:pathLst>
                <a:path w="1916" h="1946" extrusionOk="0">
                  <a:moveTo>
                    <a:pt x="943" y="0"/>
                  </a:moveTo>
                  <a:cubicBezTo>
                    <a:pt x="426" y="0"/>
                    <a:pt x="1" y="456"/>
                    <a:pt x="1" y="973"/>
                  </a:cubicBezTo>
                  <a:cubicBezTo>
                    <a:pt x="1" y="1520"/>
                    <a:pt x="426" y="1945"/>
                    <a:pt x="943" y="1945"/>
                  </a:cubicBezTo>
                  <a:cubicBezTo>
                    <a:pt x="1490" y="1945"/>
                    <a:pt x="1916" y="1520"/>
                    <a:pt x="1916" y="973"/>
                  </a:cubicBezTo>
                  <a:cubicBezTo>
                    <a:pt x="1916" y="456"/>
                    <a:pt x="1490" y="0"/>
                    <a:pt x="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1843270" y="3733097"/>
              <a:ext cx="37300" cy="37300"/>
            </a:xfrm>
            <a:custGeom>
              <a:avLst/>
              <a:gdLst/>
              <a:ahLst/>
              <a:cxnLst/>
              <a:rect l="l" t="t" r="r" b="b"/>
              <a:pathLst>
                <a:path w="1916" h="1916" extrusionOk="0">
                  <a:moveTo>
                    <a:pt x="974" y="1"/>
                  </a:moveTo>
                  <a:cubicBezTo>
                    <a:pt x="426" y="1"/>
                    <a:pt x="1" y="426"/>
                    <a:pt x="1" y="973"/>
                  </a:cubicBezTo>
                  <a:cubicBezTo>
                    <a:pt x="1" y="1490"/>
                    <a:pt x="426" y="1916"/>
                    <a:pt x="974" y="1916"/>
                  </a:cubicBezTo>
                  <a:cubicBezTo>
                    <a:pt x="1490" y="1916"/>
                    <a:pt x="1916" y="1490"/>
                    <a:pt x="1916" y="973"/>
                  </a:cubicBezTo>
                  <a:cubicBezTo>
                    <a:pt x="1916" y="426"/>
                    <a:pt x="1490" y="1"/>
                    <a:pt x="9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1799468" y="3759729"/>
              <a:ext cx="22504" cy="23088"/>
            </a:xfrm>
            <a:custGeom>
              <a:avLst/>
              <a:gdLst/>
              <a:ahLst/>
              <a:cxnLst/>
              <a:rect l="l" t="t" r="r" b="b"/>
              <a:pathLst>
                <a:path w="1156" h="1186" extrusionOk="0">
                  <a:moveTo>
                    <a:pt x="578" y="0"/>
                  </a:moveTo>
                  <a:cubicBezTo>
                    <a:pt x="243" y="0"/>
                    <a:pt x="0" y="274"/>
                    <a:pt x="0" y="578"/>
                  </a:cubicBezTo>
                  <a:cubicBezTo>
                    <a:pt x="0" y="912"/>
                    <a:pt x="243" y="1186"/>
                    <a:pt x="578" y="1186"/>
                  </a:cubicBezTo>
                  <a:cubicBezTo>
                    <a:pt x="912" y="1186"/>
                    <a:pt x="1155" y="912"/>
                    <a:pt x="1155" y="578"/>
                  </a:cubicBezTo>
                  <a:cubicBezTo>
                    <a:pt x="1155" y="274"/>
                    <a:pt x="912"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1776983" y="3707653"/>
              <a:ext cx="18358" cy="18358"/>
            </a:xfrm>
            <a:custGeom>
              <a:avLst/>
              <a:gdLst/>
              <a:ahLst/>
              <a:cxnLst/>
              <a:rect l="l" t="t" r="r" b="b"/>
              <a:pathLst>
                <a:path w="943" h="943" extrusionOk="0">
                  <a:moveTo>
                    <a:pt x="456" y="1"/>
                  </a:moveTo>
                  <a:cubicBezTo>
                    <a:pt x="213" y="1"/>
                    <a:pt x="0" y="213"/>
                    <a:pt x="0" y="487"/>
                  </a:cubicBezTo>
                  <a:cubicBezTo>
                    <a:pt x="0" y="730"/>
                    <a:pt x="213" y="943"/>
                    <a:pt x="456" y="943"/>
                  </a:cubicBezTo>
                  <a:cubicBezTo>
                    <a:pt x="730" y="943"/>
                    <a:pt x="943" y="730"/>
                    <a:pt x="943" y="487"/>
                  </a:cubicBezTo>
                  <a:cubicBezTo>
                    <a:pt x="943" y="213"/>
                    <a:pt x="730"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1765147" y="3740787"/>
              <a:ext cx="12440" cy="12459"/>
            </a:xfrm>
            <a:custGeom>
              <a:avLst/>
              <a:gdLst/>
              <a:ahLst/>
              <a:cxnLst/>
              <a:rect l="l" t="t" r="r" b="b"/>
              <a:pathLst>
                <a:path w="639" h="640" extrusionOk="0">
                  <a:moveTo>
                    <a:pt x="335" y="1"/>
                  </a:moveTo>
                  <a:cubicBezTo>
                    <a:pt x="152" y="1"/>
                    <a:pt x="0" y="153"/>
                    <a:pt x="0" y="335"/>
                  </a:cubicBezTo>
                  <a:cubicBezTo>
                    <a:pt x="0" y="518"/>
                    <a:pt x="152" y="639"/>
                    <a:pt x="335" y="639"/>
                  </a:cubicBezTo>
                  <a:cubicBezTo>
                    <a:pt x="517" y="639"/>
                    <a:pt x="638" y="518"/>
                    <a:pt x="638" y="335"/>
                  </a:cubicBezTo>
                  <a:cubicBezTo>
                    <a:pt x="638" y="153"/>
                    <a:pt x="517"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1713090" y="3773920"/>
              <a:ext cx="12459" cy="12459"/>
            </a:xfrm>
            <a:custGeom>
              <a:avLst/>
              <a:gdLst/>
              <a:ahLst/>
              <a:cxnLst/>
              <a:rect l="l" t="t" r="r" b="b"/>
              <a:pathLst>
                <a:path w="640" h="640" extrusionOk="0">
                  <a:moveTo>
                    <a:pt x="305" y="1"/>
                  </a:moveTo>
                  <a:cubicBezTo>
                    <a:pt x="153" y="1"/>
                    <a:pt x="1" y="153"/>
                    <a:pt x="1" y="335"/>
                  </a:cubicBezTo>
                  <a:cubicBezTo>
                    <a:pt x="1" y="518"/>
                    <a:pt x="153" y="639"/>
                    <a:pt x="305" y="639"/>
                  </a:cubicBezTo>
                  <a:cubicBezTo>
                    <a:pt x="487" y="639"/>
                    <a:pt x="639" y="518"/>
                    <a:pt x="639" y="335"/>
                  </a:cubicBezTo>
                  <a:cubicBezTo>
                    <a:pt x="639" y="153"/>
                    <a:pt x="487"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1819597" y="3702338"/>
              <a:ext cx="12459" cy="12440"/>
            </a:xfrm>
            <a:custGeom>
              <a:avLst/>
              <a:gdLst/>
              <a:ahLst/>
              <a:cxnLst/>
              <a:rect l="l" t="t" r="r" b="b"/>
              <a:pathLst>
                <a:path w="640" h="639" extrusionOk="0">
                  <a:moveTo>
                    <a:pt x="335" y="0"/>
                  </a:moveTo>
                  <a:cubicBezTo>
                    <a:pt x="153" y="0"/>
                    <a:pt x="1" y="152"/>
                    <a:pt x="1" y="334"/>
                  </a:cubicBezTo>
                  <a:cubicBezTo>
                    <a:pt x="1" y="517"/>
                    <a:pt x="153" y="638"/>
                    <a:pt x="335" y="638"/>
                  </a:cubicBezTo>
                  <a:cubicBezTo>
                    <a:pt x="517" y="638"/>
                    <a:pt x="639" y="517"/>
                    <a:pt x="639" y="334"/>
                  </a:cubicBezTo>
                  <a:cubicBezTo>
                    <a:pt x="639" y="152"/>
                    <a:pt x="517"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1752142" y="3762104"/>
              <a:ext cx="18377" cy="18358"/>
            </a:xfrm>
            <a:custGeom>
              <a:avLst/>
              <a:gdLst/>
              <a:ahLst/>
              <a:cxnLst/>
              <a:rect l="l" t="t" r="r" b="b"/>
              <a:pathLst>
                <a:path w="944" h="943" extrusionOk="0">
                  <a:moveTo>
                    <a:pt x="487" y="0"/>
                  </a:moveTo>
                  <a:cubicBezTo>
                    <a:pt x="214" y="0"/>
                    <a:pt x="1" y="213"/>
                    <a:pt x="1" y="456"/>
                  </a:cubicBezTo>
                  <a:cubicBezTo>
                    <a:pt x="1" y="730"/>
                    <a:pt x="214" y="942"/>
                    <a:pt x="487" y="942"/>
                  </a:cubicBezTo>
                  <a:cubicBezTo>
                    <a:pt x="730" y="942"/>
                    <a:pt x="943" y="730"/>
                    <a:pt x="943" y="456"/>
                  </a:cubicBezTo>
                  <a:cubicBezTo>
                    <a:pt x="943" y="213"/>
                    <a:pt x="730"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1738534" y="3647304"/>
              <a:ext cx="63931" cy="106526"/>
            </a:xfrm>
            <a:custGeom>
              <a:avLst/>
              <a:gdLst/>
              <a:ahLst/>
              <a:cxnLst/>
              <a:rect l="l" t="t" r="r" b="b"/>
              <a:pathLst>
                <a:path w="3284" h="5472" extrusionOk="0">
                  <a:moveTo>
                    <a:pt x="1734" y="395"/>
                  </a:moveTo>
                  <a:cubicBezTo>
                    <a:pt x="1582" y="183"/>
                    <a:pt x="1399" y="0"/>
                    <a:pt x="1308" y="0"/>
                  </a:cubicBezTo>
                  <a:lnTo>
                    <a:pt x="1" y="0"/>
                  </a:lnTo>
                  <a:cubicBezTo>
                    <a:pt x="427" y="639"/>
                    <a:pt x="700" y="1399"/>
                    <a:pt x="852" y="2189"/>
                  </a:cubicBezTo>
                  <a:cubicBezTo>
                    <a:pt x="1095" y="3253"/>
                    <a:pt x="1156" y="4377"/>
                    <a:pt x="974" y="5472"/>
                  </a:cubicBezTo>
                  <a:cubicBezTo>
                    <a:pt x="1430" y="5441"/>
                    <a:pt x="1885" y="5441"/>
                    <a:pt x="2341" y="5411"/>
                  </a:cubicBezTo>
                  <a:cubicBezTo>
                    <a:pt x="2524" y="5380"/>
                    <a:pt x="2737" y="5411"/>
                    <a:pt x="2919" y="5411"/>
                  </a:cubicBezTo>
                  <a:cubicBezTo>
                    <a:pt x="2919" y="5411"/>
                    <a:pt x="2980" y="5380"/>
                    <a:pt x="3010" y="5380"/>
                  </a:cubicBezTo>
                  <a:cubicBezTo>
                    <a:pt x="3010" y="5289"/>
                    <a:pt x="3132" y="4833"/>
                    <a:pt x="3162" y="4742"/>
                  </a:cubicBezTo>
                  <a:cubicBezTo>
                    <a:pt x="3284" y="3861"/>
                    <a:pt x="3132" y="2918"/>
                    <a:pt x="2767" y="2098"/>
                  </a:cubicBezTo>
                  <a:cubicBezTo>
                    <a:pt x="2585" y="1672"/>
                    <a:pt x="2372" y="1277"/>
                    <a:pt x="2098" y="912"/>
                  </a:cubicBezTo>
                  <a:cubicBezTo>
                    <a:pt x="2037" y="821"/>
                    <a:pt x="1885" y="608"/>
                    <a:pt x="1734"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1917227" y="3391092"/>
              <a:ext cx="12440" cy="1024283"/>
            </a:xfrm>
            <a:custGeom>
              <a:avLst/>
              <a:gdLst/>
              <a:ahLst/>
              <a:cxnLst/>
              <a:rect l="l" t="t" r="r" b="b"/>
              <a:pathLst>
                <a:path w="639" h="52615" extrusionOk="0">
                  <a:moveTo>
                    <a:pt x="0" y="334"/>
                  </a:moveTo>
                  <a:lnTo>
                    <a:pt x="0" y="52615"/>
                  </a:lnTo>
                  <a:lnTo>
                    <a:pt x="639" y="52615"/>
                  </a:lnTo>
                  <a:lnTo>
                    <a:pt x="639" y="334"/>
                  </a:lnTo>
                  <a:cubicBezTo>
                    <a:pt x="639" y="152"/>
                    <a:pt x="487" y="0"/>
                    <a:pt x="304" y="0"/>
                  </a:cubicBezTo>
                  <a:cubicBezTo>
                    <a:pt x="122" y="0"/>
                    <a:pt x="0" y="152"/>
                    <a:pt x="0"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1917227" y="3581620"/>
              <a:ext cx="246186" cy="11252"/>
            </a:xfrm>
            <a:custGeom>
              <a:avLst/>
              <a:gdLst/>
              <a:ahLst/>
              <a:cxnLst/>
              <a:rect l="l" t="t" r="r" b="b"/>
              <a:pathLst>
                <a:path w="12646" h="578" extrusionOk="0">
                  <a:moveTo>
                    <a:pt x="0" y="578"/>
                  </a:moveTo>
                  <a:lnTo>
                    <a:pt x="12341" y="578"/>
                  </a:lnTo>
                  <a:cubicBezTo>
                    <a:pt x="12523" y="578"/>
                    <a:pt x="12645" y="456"/>
                    <a:pt x="12645" y="274"/>
                  </a:cubicBezTo>
                  <a:lnTo>
                    <a:pt x="12645" y="274"/>
                  </a:lnTo>
                  <a:cubicBezTo>
                    <a:pt x="12645" y="122"/>
                    <a:pt x="12523" y="0"/>
                    <a:pt x="12341" y="0"/>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1937940" y="3561491"/>
              <a:ext cx="51511" cy="51511"/>
            </a:xfrm>
            <a:custGeom>
              <a:avLst/>
              <a:gdLst/>
              <a:ahLst/>
              <a:cxnLst/>
              <a:rect l="l" t="t" r="r" b="b"/>
              <a:pathLst>
                <a:path w="2646" h="2646" extrusionOk="0">
                  <a:moveTo>
                    <a:pt x="1" y="1338"/>
                  </a:moveTo>
                  <a:cubicBezTo>
                    <a:pt x="1" y="2068"/>
                    <a:pt x="609" y="2645"/>
                    <a:pt x="1338" y="2645"/>
                  </a:cubicBezTo>
                  <a:cubicBezTo>
                    <a:pt x="2068" y="2645"/>
                    <a:pt x="2645" y="2068"/>
                    <a:pt x="2645" y="1338"/>
                  </a:cubicBezTo>
                  <a:cubicBezTo>
                    <a:pt x="2645" y="609"/>
                    <a:pt x="2068" y="1"/>
                    <a:pt x="1338" y="1"/>
                  </a:cubicBezTo>
                  <a:cubicBezTo>
                    <a:pt x="609" y="1"/>
                    <a:pt x="1" y="609"/>
                    <a:pt x="1" y="13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1917227" y="4232516"/>
              <a:ext cx="246186" cy="11272"/>
            </a:xfrm>
            <a:custGeom>
              <a:avLst/>
              <a:gdLst/>
              <a:ahLst/>
              <a:cxnLst/>
              <a:rect l="l" t="t" r="r" b="b"/>
              <a:pathLst>
                <a:path w="12646" h="579" extrusionOk="0">
                  <a:moveTo>
                    <a:pt x="0" y="578"/>
                  </a:moveTo>
                  <a:lnTo>
                    <a:pt x="12341" y="578"/>
                  </a:lnTo>
                  <a:cubicBezTo>
                    <a:pt x="12523" y="578"/>
                    <a:pt x="12645" y="456"/>
                    <a:pt x="12645" y="274"/>
                  </a:cubicBezTo>
                  <a:lnTo>
                    <a:pt x="12645" y="274"/>
                  </a:lnTo>
                  <a:cubicBezTo>
                    <a:pt x="12645" y="122"/>
                    <a:pt x="12523" y="1"/>
                    <a:pt x="12341" y="1"/>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1937940" y="4212406"/>
              <a:ext cx="51511" cy="51492"/>
            </a:xfrm>
            <a:custGeom>
              <a:avLst/>
              <a:gdLst/>
              <a:ahLst/>
              <a:cxnLst/>
              <a:rect l="l" t="t" r="r" b="b"/>
              <a:pathLst>
                <a:path w="2646" h="2645" extrusionOk="0">
                  <a:moveTo>
                    <a:pt x="1" y="1337"/>
                  </a:moveTo>
                  <a:cubicBezTo>
                    <a:pt x="1" y="2067"/>
                    <a:pt x="609" y="2644"/>
                    <a:pt x="1338" y="2644"/>
                  </a:cubicBezTo>
                  <a:cubicBezTo>
                    <a:pt x="2068" y="2644"/>
                    <a:pt x="2645" y="2067"/>
                    <a:pt x="2645" y="1337"/>
                  </a:cubicBezTo>
                  <a:cubicBezTo>
                    <a:pt x="2645" y="608"/>
                    <a:pt x="2068" y="0"/>
                    <a:pt x="1338" y="0"/>
                  </a:cubicBezTo>
                  <a:cubicBezTo>
                    <a:pt x="609" y="0"/>
                    <a:pt x="1" y="608"/>
                    <a:pt x="1" y="13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2062785" y="4360320"/>
              <a:ext cx="462158" cy="55054"/>
            </a:xfrm>
            <a:custGeom>
              <a:avLst/>
              <a:gdLst/>
              <a:ahLst/>
              <a:cxnLst/>
              <a:rect l="l" t="t" r="r" b="b"/>
              <a:pathLst>
                <a:path w="23740" h="2828" extrusionOk="0">
                  <a:moveTo>
                    <a:pt x="23739" y="2828"/>
                  </a:moveTo>
                  <a:lnTo>
                    <a:pt x="0" y="2828"/>
                  </a:lnTo>
                  <a:cubicBezTo>
                    <a:pt x="0" y="2037"/>
                    <a:pt x="304" y="1338"/>
                    <a:pt x="821" y="822"/>
                  </a:cubicBezTo>
                  <a:cubicBezTo>
                    <a:pt x="1338" y="305"/>
                    <a:pt x="2037" y="1"/>
                    <a:pt x="2827" y="1"/>
                  </a:cubicBezTo>
                  <a:lnTo>
                    <a:pt x="20912" y="1"/>
                  </a:lnTo>
                  <a:cubicBezTo>
                    <a:pt x="22463" y="1"/>
                    <a:pt x="23739" y="1278"/>
                    <a:pt x="23739" y="28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2159247" y="4049074"/>
              <a:ext cx="259190" cy="366904"/>
            </a:xfrm>
            <a:custGeom>
              <a:avLst/>
              <a:gdLst/>
              <a:ahLst/>
              <a:cxnLst/>
              <a:rect l="l" t="t" r="r" b="b"/>
              <a:pathLst>
                <a:path w="13314" h="18847" extrusionOk="0">
                  <a:moveTo>
                    <a:pt x="13284" y="16566"/>
                  </a:moveTo>
                  <a:cubicBezTo>
                    <a:pt x="13253" y="17114"/>
                    <a:pt x="13132" y="17661"/>
                    <a:pt x="12767" y="18086"/>
                  </a:cubicBezTo>
                  <a:cubicBezTo>
                    <a:pt x="12402" y="18573"/>
                    <a:pt x="11825" y="18755"/>
                    <a:pt x="11247" y="18785"/>
                  </a:cubicBezTo>
                  <a:cubicBezTo>
                    <a:pt x="10487" y="18846"/>
                    <a:pt x="9697" y="18816"/>
                    <a:pt x="8907" y="18816"/>
                  </a:cubicBezTo>
                  <a:cubicBezTo>
                    <a:pt x="8147" y="18816"/>
                    <a:pt x="7387" y="18785"/>
                    <a:pt x="6627" y="18755"/>
                  </a:cubicBezTo>
                  <a:cubicBezTo>
                    <a:pt x="5867" y="18785"/>
                    <a:pt x="5107" y="18816"/>
                    <a:pt x="4347" y="18816"/>
                  </a:cubicBezTo>
                  <a:cubicBezTo>
                    <a:pt x="3587" y="18816"/>
                    <a:pt x="2797" y="18846"/>
                    <a:pt x="2007" y="18785"/>
                  </a:cubicBezTo>
                  <a:cubicBezTo>
                    <a:pt x="1429" y="18755"/>
                    <a:pt x="882" y="18573"/>
                    <a:pt x="487" y="18086"/>
                  </a:cubicBezTo>
                  <a:cubicBezTo>
                    <a:pt x="153" y="17661"/>
                    <a:pt x="1" y="17114"/>
                    <a:pt x="1" y="16566"/>
                  </a:cubicBezTo>
                  <a:lnTo>
                    <a:pt x="1" y="16475"/>
                  </a:lnTo>
                  <a:cubicBezTo>
                    <a:pt x="1" y="15138"/>
                    <a:pt x="578" y="13892"/>
                    <a:pt x="1125" y="12706"/>
                  </a:cubicBezTo>
                  <a:cubicBezTo>
                    <a:pt x="1247" y="12463"/>
                    <a:pt x="1368" y="12190"/>
                    <a:pt x="1490" y="11946"/>
                  </a:cubicBezTo>
                  <a:cubicBezTo>
                    <a:pt x="2280" y="10335"/>
                    <a:pt x="3162" y="8785"/>
                    <a:pt x="4104" y="7235"/>
                  </a:cubicBezTo>
                  <a:cubicBezTo>
                    <a:pt x="4651" y="6293"/>
                    <a:pt x="4925" y="5229"/>
                    <a:pt x="4925" y="4135"/>
                  </a:cubicBezTo>
                  <a:cubicBezTo>
                    <a:pt x="4925" y="2433"/>
                    <a:pt x="4925" y="31"/>
                    <a:pt x="4925" y="31"/>
                  </a:cubicBezTo>
                  <a:cubicBezTo>
                    <a:pt x="4925" y="31"/>
                    <a:pt x="4925" y="1"/>
                    <a:pt x="4925" y="1"/>
                  </a:cubicBezTo>
                  <a:lnTo>
                    <a:pt x="8329" y="1"/>
                  </a:lnTo>
                  <a:lnTo>
                    <a:pt x="8329" y="1"/>
                  </a:lnTo>
                  <a:lnTo>
                    <a:pt x="8329" y="4135"/>
                  </a:lnTo>
                  <a:cubicBezTo>
                    <a:pt x="8329" y="5229"/>
                    <a:pt x="8633" y="6293"/>
                    <a:pt x="9180" y="7235"/>
                  </a:cubicBezTo>
                  <a:cubicBezTo>
                    <a:pt x="9211" y="7265"/>
                    <a:pt x="9211" y="7265"/>
                    <a:pt x="9211" y="7265"/>
                  </a:cubicBezTo>
                  <a:cubicBezTo>
                    <a:pt x="10244" y="9028"/>
                    <a:pt x="11277" y="10822"/>
                    <a:pt x="12129" y="12706"/>
                  </a:cubicBezTo>
                  <a:cubicBezTo>
                    <a:pt x="12220" y="12889"/>
                    <a:pt x="12311" y="13071"/>
                    <a:pt x="12402" y="13253"/>
                  </a:cubicBezTo>
                  <a:cubicBezTo>
                    <a:pt x="12858" y="14287"/>
                    <a:pt x="13314" y="15411"/>
                    <a:pt x="13284" y="165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2150369" y="4246728"/>
              <a:ext cx="242623" cy="160957"/>
            </a:xfrm>
            <a:custGeom>
              <a:avLst/>
              <a:gdLst/>
              <a:ahLst/>
              <a:cxnLst/>
              <a:rect l="l" t="t" r="r" b="b"/>
              <a:pathLst>
                <a:path w="12463" h="8268" extrusionOk="0">
                  <a:moveTo>
                    <a:pt x="2493" y="0"/>
                  </a:moveTo>
                  <a:cubicBezTo>
                    <a:pt x="2128" y="638"/>
                    <a:pt x="1764" y="1307"/>
                    <a:pt x="1460" y="1976"/>
                  </a:cubicBezTo>
                  <a:cubicBezTo>
                    <a:pt x="1338" y="2219"/>
                    <a:pt x="1216" y="2462"/>
                    <a:pt x="1095" y="2736"/>
                  </a:cubicBezTo>
                  <a:lnTo>
                    <a:pt x="1064" y="2796"/>
                  </a:lnTo>
                  <a:cubicBezTo>
                    <a:pt x="548" y="3921"/>
                    <a:pt x="1" y="5106"/>
                    <a:pt x="1" y="6322"/>
                  </a:cubicBezTo>
                  <a:lnTo>
                    <a:pt x="1" y="6413"/>
                  </a:lnTo>
                  <a:cubicBezTo>
                    <a:pt x="1" y="6748"/>
                    <a:pt x="92" y="7295"/>
                    <a:pt x="396" y="7690"/>
                  </a:cubicBezTo>
                  <a:cubicBezTo>
                    <a:pt x="669" y="7994"/>
                    <a:pt x="1034" y="8176"/>
                    <a:pt x="1642" y="8207"/>
                  </a:cubicBezTo>
                  <a:cubicBezTo>
                    <a:pt x="1946" y="8237"/>
                    <a:pt x="2280" y="8268"/>
                    <a:pt x="2706" y="8268"/>
                  </a:cubicBezTo>
                  <a:cubicBezTo>
                    <a:pt x="2979" y="8268"/>
                    <a:pt x="3222" y="8268"/>
                    <a:pt x="3496" y="8237"/>
                  </a:cubicBezTo>
                  <a:lnTo>
                    <a:pt x="3922" y="8237"/>
                  </a:lnTo>
                  <a:cubicBezTo>
                    <a:pt x="4651" y="8237"/>
                    <a:pt x="5381" y="8207"/>
                    <a:pt x="6201" y="8176"/>
                  </a:cubicBezTo>
                  <a:lnTo>
                    <a:pt x="6232" y="8176"/>
                  </a:lnTo>
                  <a:cubicBezTo>
                    <a:pt x="7052" y="8207"/>
                    <a:pt x="7782" y="8237"/>
                    <a:pt x="8511" y="8237"/>
                  </a:cubicBezTo>
                  <a:lnTo>
                    <a:pt x="8967" y="8237"/>
                  </a:lnTo>
                  <a:cubicBezTo>
                    <a:pt x="9210" y="8268"/>
                    <a:pt x="9454" y="8268"/>
                    <a:pt x="9727" y="8268"/>
                  </a:cubicBezTo>
                  <a:cubicBezTo>
                    <a:pt x="10153" y="8268"/>
                    <a:pt x="10487" y="8237"/>
                    <a:pt x="10821" y="8207"/>
                  </a:cubicBezTo>
                  <a:cubicBezTo>
                    <a:pt x="11399" y="8176"/>
                    <a:pt x="11794" y="7994"/>
                    <a:pt x="12037" y="7690"/>
                  </a:cubicBezTo>
                  <a:cubicBezTo>
                    <a:pt x="12341" y="7295"/>
                    <a:pt x="12432" y="6748"/>
                    <a:pt x="12432" y="6383"/>
                  </a:cubicBezTo>
                  <a:cubicBezTo>
                    <a:pt x="12463" y="5289"/>
                    <a:pt x="12007" y="4195"/>
                    <a:pt x="11581" y="3283"/>
                  </a:cubicBezTo>
                  <a:cubicBezTo>
                    <a:pt x="11551" y="3161"/>
                    <a:pt x="11490" y="3040"/>
                    <a:pt x="11429" y="2948"/>
                  </a:cubicBezTo>
                  <a:cubicBezTo>
                    <a:pt x="11399" y="2857"/>
                    <a:pt x="11369" y="2796"/>
                    <a:pt x="11338" y="2736"/>
                  </a:cubicBezTo>
                  <a:cubicBezTo>
                    <a:pt x="11034" y="2097"/>
                    <a:pt x="10730" y="1459"/>
                    <a:pt x="10396" y="851"/>
                  </a:cubicBezTo>
                  <a:lnTo>
                    <a:pt x="10365" y="851"/>
                  </a:lnTo>
                  <a:cubicBezTo>
                    <a:pt x="10053" y="1014"/>
                    <a:pt x="9729" y="1086"/>
                    <a:pt x="9403" y="1086"/>
                  </a:cubicBezTo>
                  <a:cubicBezTo>
                    <a:pt x="9000" y="1086"/>
                    <a:pt x="8594" y="975"/>
                    <a:pt x="8207" y="790"/>
                  </a:cubicBezTo>
                  <a:cubicBezTo>
                    <a:pt x="7812" y="608"/>
                    <a:pt x="7447" y="304"/>
                    <a:pt x="6992" y="274"/>
                  </a:cubicBezTo>
                  <a:cubicBezTo>
                    <a:pt x="6941" y="266"/>
                    <a:pt x="6890" y="263"/>
                    <a:pt x="6839" y="263"/>
                  </a:cubicBezTo>
                  <a:cubicBezTo>
                    <a:pt x="6459" y="263"/>
                    <a:pt x="6067" y="447"/>
                    <a:pt x="5745" y="608"/>
                  </a:cubicBezTo>
                  <a:cubicBezTo>
                    <a:pt x="5289" y="821"/>
                    <a:pt x="4864" y="1033"/>
                    <a:pt x="4378" y="1094"/>
                  </a:cubicBezTo>
                  <a:cubicBezTo>
                    <a:pt x="4302" y="1103"/>
                    <a:pt x="4228" y="1107"/>
                    <a:pt x="4155" y="1107"/>
                  </a:cubicBezTo>
                  <a:cubicBezTo>
                    <a:pt x="3729" y="1107"/>
                    <a:pt x="3347" y="959"/>
                    <a:pt x="3010" y="699"/>
                  </a:cubicBezTo>
                  <a:cubicBezTo>
                    <a:pt x="2797" y="486"/>
                    <a:pt x="2615" y="243"/>
                    <a:pt x="249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2147410" y="4255001"/>
              <a:ext cx="237309" cy="147369"/>
            </a:xfrm>
            <a:custGeom>
              <a:avLst/>
              <a:gdLst/>
              <a:ahLst/>
              <a:cxnLst/>
              <a:rect l="l" t="t" r="r" b="b"/>
              <a:pathLst>
                <a:path w="12190" h="7570" extrusionOk="0">
                  <a:moveTo>
                    <a:pt x="2341" y="1"/>
                  </a:moveTo>
                  <a:cubicBezTo>
                    <a:pt x="2007" y="639"/>
                    <a:pt x="1672" y="1247"/>
                    <a:pt x="1338" y="1885"/>
                  </a:cubicBezTo>
                  <a:cubicBezTo>
                    <a:pt x="1247" y="2098"/>
                    <a:pt x="1125" y="2311"/>
                    <a:pt x="1004" y="2584"/>
                  </a:cubicBezTo>
                  <a:lnTo>
                    <a:pt x="1004" y="2615"/>
                  </a:lnTo>
                  <a:cubicBezTo>
                    <a:pt x="487" y="3678"/>
                    <a:pt x="1" y="4742"/>
                    <a:pt x="31" y="5837"/>
                  </a:cubicBezTo>
                  <a:lnTo>
                    <a:pt x="31" y="5928"/>
                  </a:lnTo>
                  <a:cubicBezTo>
                    <a:pt x="61" y="6232"/>
                    <a:pt x="153" y="6718"/>
                    <a:pt x="456" y="7052"/>
                  </a:cubicBezTo>
                  <a:cubicBezTo>
                    <a:pt x="730" y="7326"/>
                    <a:pt x="1095" y="7478"/>
                    <a:pt x="1672" y="7539"/>
                  </a:cubicBezTo>
                  <a:cubicBezTo>
                    <a:pt x="1976" y="7569"/>
                    <a:pt x="2311" y="7569"/>
                    <a:pt x="2706" y="7569"/>
                  </a:cubicBezTo>
                  <a:lnTo>
                    <a:pt x="3435" y="7569"/>
                  </a:lnTo>
                  <a:cubicBezTo>
                    <a:pt x="3587" y="7569"/>
                    <a:pt x="3739" y="7569"/>
                    <a:pt x="3891" y="7539"/>
                  </a:cubicBezTo>
                  <a:cubicBezTo>
                    <a:pt x="4590" y="7539"/>
                    <a:pt x="5289" y="7539"/>
                    <a:pt x="6080" y="7508"/>
                  </a:cubicBezTo>
                  <a:lnTo>
                    <a:pt x="6110" y="7508"/>
                  </a:lnTo>
                  <a:cubicBezTo>
                    <a:pt x="6870" y="7539"/>
                    <a:pt x="7599" y="7539"/>
                    <a:pt x="8299" y="7539"/>
                  </a:cubicBezTo>
                  <a:cubicBezTo>
                    <a:pt x="8451" y="7569"/>
                    <a:pt x="8572" y="7569"/>
                    <a:pt x="8724" y="7569"/>
                  </a:cubicBezTo>
                  <a:lnTo>
                    <a:pt x="9454" y="7569"/>
                  </a:lnTo>
                  <a:cubicBezTo>
                    <a:pt x="9879" y="7569"/>
                    <a:pt x="10213" y="7569"/>
                    <a:pt x="10517" y="7539"/>
                  </a:cubicBezTo>
                  <a:cubicBezTo>
                    <a:pt x="11095" y="7478"/>
                    <a:pt x="11460" y="7326"/>
                    <a:pt x="11703" y="7052"/>
                  </a:cubicBezTo>
                  <a:cubicBezTo>
                    <a:pt x="12037" y="6718"/>
                    <a:pt x="12128" y="6232"/>
                    <a:pt x="12128" y="5928"/>
                  </a:cubicBezTo>
                  <a:cubicBezTo>
                    <a:pt x="12189" y="4925"/>
                    <a:pt x="11794" y="3922"/>
                    <a:pt x="11399" y="3071"/>
                  </a:cubicBezTo>
                  <a:cubicBezTo>
                    <a:pt x="11338" y="2979"/>
                    <a:pt x="11308" y="2888"/>
                    <a:pt x="11247" y="2767"/>
                  </a:cubicBezTo>
                  <a:cubicBezTo>
                    <a:pt x="11217" y="2706"/>
                    <a:pt x="11186" y="2645"/>
                    <a:pt x="11156" y="2584"/>
                  </a:cubicBezTo>
                  <a:cubicBezTo>
                    <a:pt x="10882" y="1976"/>
                    <a:pt x="10578" y="1399"/>
                    <a:pt x="10274" y="821"/>
                  </a:cubicBezTo>
                  <a:lnTo>
                    <a:pt x="10244" y="821"/>
                  </a:lnTo>
                  <a:cubicBezTo>
                    <a:pt x="9919" y="977"/>
                    <a:pt x="9581" y="1047"/>
                    <a:pt x="9242" y="1047"/>
                  </a:cubicBezTo>
                  <a:cubicBezTo>
                    <a:pt x="8852" y="1047"/>
                    <a:pt x="8460" y="954"/>
                    <a:pt x="8086" y="791"/>
                  </a:cubicBezTo>
                  <a:cubicBezTo>
                    <a:pt x="7691" y="608"/>
                    <a:pt x="7326" y="305"/>
                    <a:pt x="6870" y="274"/>
                  </a:cubicBezTo>
                  <a:cubicBezTo>
                    <a:pt x="6833" y="271"/>
                    <a:pt x="6796" y="270"/>
                    <a:pt x="6759" y="270"/>
                  </a:cubicBezTo>
                  <a:cubicBezTo>
                    <a:pt x="6366" y="270"/>
                    <a:pt x="5957" y="411"/>
                    <a:pt x="5624" y="578"/>
                  </a:cubicBezTo>
                  <a:cubicBezTo>
                    <a:pt x="5168" y="791"/>
                    <a:pt x="4742" y="1004"/>
                    <a:pt x="4226" y="1064"/>
                  </a:cubicBezTo>
                  <a:cubicBezTo>
                    <a:pt x="4155" y="1073"/>
                    <a:pt x="4084" y="1078"/>
                    <a:pt x="4015" y="1078"/>
                  </a:cubicBezTo>
                  <a:cubicBezTo>
                    <a:pt x="3607" y="1078"/>
                    <a:pt x="3226" y="929"/>
                    <a:pt x="2888" y="669"/>
                  </a:cubicBezTo>
                  <a:cubicBezTo>
                    <a:pt x="2645" y="487"/>
                    <a:pt x="2463" y="274"/>
                    <a:pt x="2341"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2072266" y="4031339"/>
              <a:ext cx="85832" cy="17754"/>
            </a:xfrm>
            <a:custGeom>
              <a:avLst/>
              <a:gdLst/>
              <a:ahLst/>
              <a:cxnLst/>
              <a:rect l="l" t="t" r="r" b="b"/>
              <a:pathLst>
                <a:path w="4409" h="912" extrusionOk="0">
                  <a:moveTo>
                    <a:pt x="3952" y="912"/>
                  </a:moveTo>
                  <a:lnTo>
                    <a:pt x="457" y="912"/>
                  </a:lnTo>
                  <a:cubicBezTo>
                    <a:pt x="214" y="912"/>
                    <a:pt x="1" y="699"/>
                    <a:pt x="1" y="456"/>
                  </a:cubicBezTo>
                  <a:lnTo>
                    <a:pt x="1" y="456"/>
                  </a:lnTo>
                  <a:cubicBezTo>
                    <a:pt x="1" y="213"/>
                    <a:pt x="214" y="0"/>
                    <a:pt x="457" y="0"/>
                  </a:cubicBezTo>
                  <a:lnTo>
                    <a:pt x="3952" y="0"/>
                  </a:lnTo>
                  <a:cubicBezTo>
                    <a:pt x="4195" y="0"/>
                    <a:pt x="4408" y="213"/>
                    <a:pt x="4408" y="456"/>
                  </a:cubicBezTo>
                  <a:lnTo>
                    <a:pt x="4408" y="456"/>
                  </a:lnTo>
                  <a:cubicBezTo>
                    <a:pt x="4408" y="699"/>
                    <a:pt x="4195" y="912"/>
                    <a:pt x="3952" y="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1988828" y="4296428"/>
              <a:ext cx="38487" cy="37884"/>
            </a:xfrm>
            <a:custGeom>
              <a:avLst/>
              <a:gdLst/>
              <a:ahLst/>
              <a:cxnLst/>
              <a:rect l="l" t="t" r="r" b="b"/>
              <a:pathLst>
                <a:path w="1977" h="1946" extrusionOk="0">
                  <a:moveTo>
                    <a:pt x="1004" y="0"/>
                  </a:moveTo>
                  <a:cubicBezTo>
                    <a:pt x="457" y="0"/>
                    <a:pt x="1" y="426"/>
                    <a:pt x="1" y="973"/>
                  </a:cubicBezTo>
                  <a:cubicBezTo>
                    <a:pt x="1" y="1520"/>
                    <a:pt x="457" y="1946"/>
                    <a:pt x="1004" y="1946"/>
                  </a:cubicBezTo>
                  <a:cubicBezTo>
                    <a:pt x="1551" y="1946"/>
                    <a:pt x="1976" y="1520"/>
                    <a:pt x="1976" y="973"/>
                  </a:cubicBezTo>
                  <a:cubicBezTo>
                    <a:pt x="1976" y="426"/>
                    <a:pt x="1551" y="0"/>
                    <a:pt x="100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2108359" y="4315351"/>
              <a:ext cx="38487" cy="38487"/>
            </a:xfrm>
            <a:custGeom>
              <a:avLst/>
              <a:gdLst/>
              <a:ahLst/>
              <a:cxnLst/>
              <a:rect l="l" t="t" r="r" b="b"/>
              <a:pathLst>
                <a:path w="1977" h="1977" extrusionOk="0">
                  <a:moveTo>
                    <a:pt x="973" y="1"/>
                  </a:moveTo>
                  <a:cubicBezTo>
                    <a:pt x="426" y="1"/>
                    <a:pt x="1" y="457"/>
                    <a:pt x="1" y="974"/>
                  </a:cubicBezTo>
                  <a:cubicBezTo>
                    <a:pt x="1" y="1521"/>
                    <a:pt x="426" y="1977"/>
                    <a:pt x="973" y="1977"/>
                  </a:cubicBezTo>
                  <a:cubicBezTo>
                    <a:pt x="1520" y="1977"/>
                    <a:pt x="1976" y="1521"/>
                    <a:pt x="1976" y="974"/>
                  </a:cubicBezTo>
                  <a:cubicBezTo>
                    <a:pt x="1976" y="457"/>
                    <a:pt x="1520" y="1"/>
                    <a:pt x="97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2063973" y="4342586"/>
              <a:ext cx="23088" cy="23088"/>
            </a:xfrm>
            <a:custGeom>
              <a:avLst/>
              <a:gdLst/>
              <a:ahLst/>
              <a:cxnLst/>
              <a:rect l="l" t="t" r="r" b="b"/>
              <a:pathLst>
                <a:path w="1186" h="1186" extrusionOk="0">
                  <a:moveTo>
                    <a:pt x="608" y="0"/>
                  </a:moveTo>
                  <a:cubicBezTo>
                    <a:pt x="274" y="0"/>
                    <a:pt x="0" y="274"/>
                    <a:pt x="0" y="578"/>
                  </a:cubicBezTo>
                  <a:cubicBezTo>
                    <a:pt x="0" y="912"/>
                    <a:pt x="274" y="1186"/>
                    <a:pt x="608" y="1186"/>
                  </a:cubicBezTo>
                  <a:cubicBezTo>
                    <a:pt x="943" y="1186"/>
                    <a:pt x="1186" y="912"/>
                    <a:pt x="1186" y="578"/>
                  </a:cubicBezTo>
                  <a:cubicBezTo>
                    <a:pt x="1186" y="274"/>
                    <a:pt x="943" y="0"/>
                    <a:pt x="6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2040904" y="4289907"/>
              <a:ext cx="18961" cy="18377"/>
            </a:xfrm>
            <a:custGeom>
              <a:avLst/>
              <a:gdLst/>
              <a:ahLst/>
              <a:cxnLst/>
              <a:rect l="l" t="t" r="r" b="b"/>
              <a:pathLst>
                <a:path w="974" h="944" extrusionOk="0">
                  <a:moveTo>
                    <a:pt x="487" y="1"/>
                  </a:moveTo>
                  <a:cubicBezTo>
                    <a:pt x="214" y="1"/>
                    <a:pt x="1" y="214"/>
                    <a:pt x="1" y="457"/>
                  </a:cubicBezTo>
                  <a:cubicBezTo>
                    <a:pt x="1" y="730"/>
                    <a:pt x="214" y="943"/>
                    <a:pt x="487" y="943"/>
                  </a:cubicBezTo>
                  <a:cubicBezTo>
                    <a:pt x="761" y="943"/>
                    <a:pt x="973" y="730"/>
                    <a:pt x="973" y="457"/>
                  </a:cubicBezTo>
                  <a:cubicBezTo>
                    <a:pt x="973" y="214"/>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2028464" y="4323644"/>
              <a:ext cx="12440" cy="12440"/>
            </a:xfrm>
            <a:custGeom>
              <a:avLst/>
              <a:gdLst/>
              <a:ahLst/>
              <a:cxnLst/>
              <a:rect l="l" t="t" r="r" b="b"/>
              <a:pathLst>
                <a:path w="639" h="639" extrusionOk="0">
                  <a:moveTo>
                    <a:pt x="334" y="0"/>
                  </a:moveTo>
                  <a:cubicBezTo>
                    <a:pt x="152" y="0"/>
                    <a:pt x="0" y="122"/>
                    <a:pt x="0" y="304"/>
                  </a:cubicBezTo>
                  <a:cubicBezTo>
                    <a:pt x="0" y="487"/>
                    <a:pt x="152" y="639"/>
                    <a:pt x="334" y="639"/>
                  </a:cubicBezTo>
                  <a:cubicBezTo>
                    <a:pt x="517" y="639"/>
                    <a:pt x="638" y="487"/>
                    <a:pt x="638" y="304"/>
                  </a:cubicBezTo>
                  <a:cubicBezTo>
                    <a:pt x="638" y="122"/>
                    <a:pt x="517" y="0"/>
                    <a:pt x="33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1975804" y="4357361"/>
              <a:ext cx="12440" cy="12459"/>
            </a:xfrm>
            <a:custGeom>
              <a:avLst/>
              <a:gdLst/>
              <a:ahLst/>
              <a:cxnLst/>
              <a:rect l="l" t="t" r="r" b="b"/>
              <a:pathLst>
                <a:path w="639" h="640" extrusionOk="0">
                  <a:moveTo>
                    <a:pt x="335" y="1"/>
                  </a:moveTo>
                  <a:cubicBezTo>
                    <a:pt x="152" y="1"/>
                    <a:pt x="0" y="123"/>
                    <a:pt x="0" y="305"/>
                  </a:cubicBezTo>
                  <a:cubicBezTo>
                    <a:pt x="0" y="487"/>
                    <a:pt x="152" y="639"/>
                    <a:pt x="335" y="639"/>
                  </a:cubicBezTo>
                  <a:cubicBezTo>
                    <a:pt x="517" y="639"/>
                    <a:pt x="639" y="487"/>
                    <a:pt x="639" y="305"/>
                  </a:cubicBezTo>
                  <a:cubicBezTo>
                    <a:pt x="639" y="123"/>
                    <a:pt x="517" y="1"/>
                    <a:pt x="335"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2084102" y="4284592"/>
              <a:ext cx="13043" cy="12440"/>
            </a:xfrm>
            <a:custGeom>
              <a:avLst/>
              <a:gdLst/>
              <a:ahLst/>
              <a:cxnLst/>
              <a:rect l="l" t="t" r="r" b="b"/>
              <a:pathLst>
                <a:path w="670" h="639" extrusionOk="0">
                  <a:moveTo>
                    <a:pt x="335" y="0"/>
                  </a:moveTo>
                  <a:cubicBezTo>
                    <a:pt x="153" y="0"/>
                    <a:pt x="1" y="122"/>
                    <a:pt x="1" y="304"/>
                  </a:cubicBezTo>
                  <a:cubicBezTo>
                    <a:pt x="1" y="487"/>
                    <a:pt x="153" y="639"/>
                    <a:pt x="335" y="639"/>
                  </a:cubicBezTo>
                  <a:cubicBezTo>
                    <a:pt x="518" y="639"/>
                    <a:pt x="670" y="487"/>
                    <a:pt x="670" y="304"/>
                  </a:cubicBezTo>
                  <a:cubicBezTo>
                    <a:pt x="670" y="122"/>
                    <a:pt x="518" y="0"/>
                    <a:pt x="335"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2015460" y="4344941"/>
              <a:ext cx="18961" cy="18358"/>
            </a:xfrm>
            <a:custGeom>
              <a:avLst/>
              <a:gdLst/>
              <a:ahLst/>
              <a:cxnLst/>
              <a:rect l="l" t="t" r="r" b="b"/>
              <a:pathLst>
                <a:path w="974" h="943" extrusionOk="0">
                  <a:moveTo>
                    <a:pt x="487" y="1"/>
                  </a:moveTo>
                  <a:cubicBezTo>
                    <a:pt x="214" y="1"/>
                    <a:pt x="1" y="213"/>
                    <a:pt x="1" y="457"/>
                  </a:cubicBezTo>
                  <a:cubicBezTo>
                    <a:pt x="1" y="730"/>
                    <a:pt x="214" y="943"/>
                    <a:pt x="487" y="943"/>
                  </a:cubicBezTo>
                  <a:cubicBezTo>
                    <a:pt x="761" y="943"/>
                    <a:pt x="973" y="730"/>
                    <a:pt x="973" y="457"/>
                  </a:cubicBezTo>
                  <a:cubicBezTo>
                    <a:pt x="973" y="213"/>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2032611" y="4164477"/>
              <a:ext cx="94106" cy="138472"/>
            </a:xfrm>
            <a:custGeom>
              <a:avLst/>
              <a:gdLst/>
              <a:ahLst/>
              <a:cxnLst/>
              <a:rect l="l" t="t" r="r" b="b"/>
              <a:pathLst>
                <a:path w="4834" h="7113" extrusionOk="0">
                  <a:moveTo>
                    <a:pt x="2523" y="7052"/>
                  </a:moveTo>
                  <a:lnTo>
                    <a:pt x="4560" y="7113"/>
                  </a:lnTo>
                  <a:cubicBezTo>
                    <a:pt x="4712" y="7113"/>
                    <a:pt x="4833" y="6930"/>
                    <a:pt x="4772" y="6778"/>
                  </a:cubicBezTo>
                  <a:lnTo>
                    <a:pt x="1824" y="122"/>
                  </a:lnTo>
                  <a:cubicBezTo>
                    <a:pt x="1763" y="61"/>
                    <a:pt x="1702" y="0"/>
                    <a:pt x="1611" y="0"/>
                  </a:cubicBezTo>
                  <a:lnTo>
                    <a:pt x="274" y="0"/>
                  </a:lnTo>
                  <a:cubicBezTo>
                    <a:pt x="122" y="0"/>
                    <a:pt x="0" y="152"/>
                    <a:pt x="61" y="304"/>
                  </a:cubicBezTo>
                  <a:lnTo>
                    <a:pt x="2310" y="6900"/>
                  </a:lnTo>
                  <a:cubicBezTo>
                    <a:pt x="2341" y="6991"/>
                    <a:pt x="2432" y="7052"/>
                    <a:pt x="2523" y="70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1256850" y="4334876"/>
              <a:ext cx="258003" cy="80498"/>
            </a:xfrm>
            <a:custGeom>
              <a:avLst/>
              <a:gdLst/>
              <a:ahLst/>
              <a:cxnLst/>
              <a:rect l="l" t="t" r="r" b="b"/>
              <a:pathLst>
                <a:path w="13253" h="4135" extrusionOk="0">
                  <a:moveTo>
                    <a:pt x="0" y="1"/>
                  </a:moveTo>
                  <a:lnTo>
                    <a:pt x="0" y="366"/>
                  </a:lnTo>
                  <a:lnTo>
                    <a:pt x="2067" y="4135"/>
                  </a:lnTo>
                  <a:lnTo>
                    <a:pt x="10426" y="4135"/>
                  </a:lnTo>
                  <a:lnTo>
                    <a:pt x="13253" y="275"/>
                  </a:lnTo>
                  <a:lnTo>
                    <a:pt x="1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39"/>
          <p:cNvGrpSpPr/>
          <p:nvPr/>
        </p:nvGrpSpPr>
        <p:grpSpPr>
          <a:xfrm>
            <a:off x="7460588" y="2891925"/>
            <a:ext cx="1279275" cy="2176575"/>
            <a:chOff x="1538775" y="491625"/>
            <a:chExt cx="1279275" cy="2176575"/>
          </a:xfrm>
        </p:grpSpPr>
        <p:sp>
          <p:nvSpPr>
            <p:cNvPr id="1208" name="Google Shape;1208;p39"/>
            <p:cNvSpPr/>
            <p:nvPr/>
          </p:nvSpPr>
          <p:spPr>
            <a:xfrm>
              <a:off x="2110850" y="1223825"/>
              <a:ext cx="135125" cy="321075"/>
            </a:xfrm>
            <a:custGeom>
              <a:avLst/>
              <a:gdLst/>
              <a:ahLst/>
              <a:cxnLst/>
              <a:rect l="l" t="t" r="r" b="b"/>
              <a:pathLst>
                <a:path w="5405" h="12843" extrusionOk="0">
                  <a:moveTo>
                    <a:pt x="2702" y="0"/>
                  </a:moveTo>
                  <a:cubicBezTo>
                    <a:pt x="1201" y="0"/>
                    <a:pt x="0" y="1234"/>
                    <a:pt x="0" y="2702"/>
                  </a:cubicBezTo>
                  <a:lnTo>
                    <a:pt x="0" y="10141"/>
                  </a:lnTo>
                  <a:cubicBezTo>
                    <a:pt x="0" y="11642"/>
                    <a:pt x="1201" y="12843"/>
                    <a:pt x="2702" y="12843"/>
                  </a:cubicBezTo>
                  <a:cubicBezTo>
                    <a:pt x="4203" y="12843"/>
                    <a:pt x="5404" y="11642"/>
                    <a:pt x="5404" y="10141"/>
                  </a:cubicBezTo>
                  <a:lnTo>
                    <a:pt x="5404" y="2702"/>
                  </a:lnTo>
                  <a:cubicBezTo>
                    <a:pt x="5404" y="1234"/>
                    <a:pt x="4203" y="0"/>
                    <a:pt x="27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1967400"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1916550" y="2064425"/>
              <a:ext cx="190150" cy="185975"/>
            </a:xfrm>
            <a:custGeom>
              <a:avLst/>
              <a:gdLst/>
              <a:ahLst/>
              <a:cxnLst/>
              <a:rect l="l" t="t" r="r" b="b"/>
              <a:pathLst>
                <a:path w="7606" h="7439" extrusionOk="0">
                  <a:moveTo>
                    <a:pt x="3403" y="0"/>
                  </a:moveTo>
                  <a:cubicBezTo>
                    <a:pt x="1535" y="0"/>
                    <a:pt x="0" y="1501"/>
                    <a:pt x="0" y="3369"/>
                  </a:cubicBezTo>
                  <a:lnTo>
                    <a:pt x="0" y="4037"/>
                  </a:lnTo>
                  <a:cubicBezTo>
                    <a:pt x="0" y="5905"/>
                    <a:pt x="1535" y="7439"/>
                    <a:pt x="3403" y="7439"/>
                  </a:cubicBezTo>
                  <a:lnTo>
                    <a:pt x="4236" y="7439"/>
                  </a:lnTo>
                  <a:cubicBezTo>
                    <a:pt x="6104" y="7439"/>
                    <a:pt x="7606" y="5905"/>
                    <a:pt x="7606" y="4037"/>
                  </a:cubicBezTo>
                  <a:lnTo>
                    <a:pt x="7606" y="3369"/>
                  </a:lnTo>
                  <a:cubicBezTo>
                    <a:pt x="7606" y="1501"/>
                    <a:pt x="6104" y="0"/>
                    <a:pt x="423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1893200" y="2587300"/>
              <a:ext cx="236850" cy="80900"/>
            </a:xfrm>
            <a:custGeom>
              <a:avLst/>
              <a:gdLst/>
              <a:ahLst/>
              <a:cxnLst/>
              <a:rect l="l" t="t" r="r" b="b"/>
              <a:pathLst>
                <a:path w="9474" h="3236" extrusionOk="0">
                  <a:moveTo>
                    <a:pt x="1635" y="0"/>
                  </a:moveTo>
                  <a:cubicBezTo>
                    <a:pt x="734" y="0"/>
                    <a:pt x="0" y="734"/>
                    <a:pt x="0" y="1635"/>
                  </a:cubicBezTo>
                  <a:cubicBezTo>
                    <a:pt x="0" y="2502"/>
                    <a:pt x="734" y="3236"/>
                    <a:pt x="1635" y="3236"/>
                  </a:cubicBezTo>
                  <a:lnTo>
                    <a:pt x="7872" y="3236"/>
                  </a:lnTo>
                  <a:cubicBezTo>
                    <a:pt x="8740" y="3236"/>
                    <a:pt x="9474" y="2502"/>
                    <a:pt x="9474" y="1635"/>
                  </a:cubicBezTo>
                  <a:cubicBezTo>
                    <a:pt x="9474" y="734"/>
                    <a:pt x="8740" y="34"/>
                    <a:pt x="7872"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1953225"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2300975"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2250100" y="2064425"/>
              <a:ext cx="190175" cy="185975"/>
            </a:xfrm>
            <a:custGeom>
              <a:avLst/>
              <a:gdLst/>
              <a:ahLst/>
              <a:cxnLst/>
              <a:rect l="l" t="t" r="r" b="b"/>
              <a:pathLst>
                <a:path w="7607" h="7439" extrusionOk="0">
                  <a:moveTo>
                    <a:pt x="3403" y="0"/>
                  </a:moveTo>
                  <a:cubicBezTo>
                    <a:pt x="1535" y="0"/>
                    <a:pt x="1" y="1501"/>
                    <a:pt x="1" y="3369"/>
                  </a:cubicBezTo>
                  <a:lnTo>
                    <a:pt x="1" y="4037"/>
                  </a:lnTo>
                  <a:cubicBezTo>
                    <a:pt x="1" y="5905"/>
                    <a:pt x="1535" y="7439"/>
                    <a:pt x="3403" y="7439"/>
                  </a:cubicBezTo>
                  <a:lnTo>
                    <a:pt x="4237" y="7439"/>
                  </a:lnTo>
                  <a:cubicBezTo>
                    <a:pt x="6105" y="7439"/>
                    <a:pt x="7606" y="5905"/>
                    <a:pt x="7606" y="4037"/>
                  </a:cubicBezTo>
                  <a:lnTo>
                    <a:pt x="7606" y="3369"/>
                  </a:lnTo>
                  <a:cubicBezTo>
                    <a:pt x="7606" y="1501"/>
                    <a:pt x="6105" y="0"/>
                    <a:pt x="423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2226750" y="2587300"/>
              <a:ext cx="236875" cy="80900"/>
            </a:xfrm>
            <a:custGeom>
              <a:avLst/>
              <a:gdLst/>
              <a:ahLst/>
              <a:cxnLst/>
              <a:rect l="l" t="t" r="r" b="b"/>
              <a:pathLst>
                <a:path w="9475" h="3236" extrusionOk="0">
                  <a:moveTo>
                    <a:pt x="1635" y="0"/>
                  </a:moveTo>
                  <a:cubicBezTo>
                    <a:pt x="735" y="0"/>
                    <a:pt x="1" y="734"/>
                    <a:pt x="1" y="1635"/>
                  </a:cubicBezTo>
                  <a:cubicBezTo>
                    <a:pt x="1" y="2502"/>
                    <a:pt x="735" y="3236"/>
                    <a:pt x="1635" y="3236"/>
                  </a:cubicBezTo>
                  <a:lnTo>
                    <a:pt x="7873" y="3236"/>
                  </a:lnTo>
                  <a:cubicBezTo>
                    <a:pt x="8741" y="3236"/>
                    <a:pt x="9474" y="2502"/>
                    <a:pt x="9474" y="1635"/>
                  </a:cubicBezTo>
                  <a:cubicBezTo>
                    <a:pt x="9474" y="734"/>
                    <a:pt x="8741" y="34"/>
                    <a:pt x="7873"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2286800"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1538775" y="2027725"/>
              <a:ext cx="156800" cy="77575"/>
            </a:xfrm>
            <a:custGeom>
              <a:avLst/>
              <a:gdLst/>
              <a:ahLst/>
              <a:cxnLst/>
              <a:rect l="l" t="t" r="r" b="b"/>
              <a:pathLst>
                <a:path w="6272" h="3103" fill="none" extrusionOk="0">
                  <a:moveTo>
                    <a:pt x="0" y="3103"/>
                  </a:moveTo>
                  <a:cubicBezTo>
                    <a:pt x="0" y="1402"/>
                    <a:pt x="1401" y="1"/>
                    <a:pt x="3136" y="1"/>
                  </a:cubicBezTo>
                  <a:cubicBezTo>
                    <a:pt x="4870" y="1"/>
                    <a:pt x="6271" y="1402"/>
                    <a:pt x="6271"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1571300" y="1510400"/>
              <a:ext cx="231825" cy="516550"/>
            </a:xfrm>
            <a:custGeom>
              <a:avLst/>
              <a:gdLst/>
              <a:ahLst/>
              <a:cxnLst/>
              <a:rect l="l" t="t" r="r" b="b"/>
              <a:pathLst>
                <a:path w="9273" h="20662" extrusionOk="0">
                  <a:moveTo>
                    <a:pt x="7192" y="0"/>
                  </a:moveTo>
                  <a:cubicBezTo>
                    <a:pt x="5730" y="0"/>
                    <a:pt x="4344" y="531"/>
                    <a:pt x="3269" y="1513"/>
                  </a:cubicBezTo>
                  <a:cubicBezTo>
                    <a:pt x="2135" y="2514"/>
                    <a:pt x="1468" y="3982"/>
                    <a:pt x="1034" y="5383"/>
                  </a:cubicBezTo>
                  <a:cubicBezTo>
                    <a:pt x="67" y="8385"/>
                    <a:pt x="0" y="11687"/>
                    <a:pt x="34" y="14823"/>
                  </a:cubicBezTo>
                  <a:cubicBezTo>
                    <a:pt x="34" y="16224"/>
                    <a:pt x="100" y="17591"/>
                    <a:pt x="100" y="18992"/>
                  </a:cubicBezTo>
                  <a:cubicBezTo>
                    <a:pt x="100" y="19843"/>
                    <a:pt x="838" y="20661"/>
                    <a:pt x="1716" y="20661"/>
                  </a:cubicBezTo>
                  <a:cubicBezTo>
                    <a:pt x="1733" y="20661"/>
                    <a:pt x="1751" y="20661"/>
                    <a:pt x="1768" y="20660"/>
                  </a:cubicBezTo>
                  <a:cubicBezTo>
                    <a:pt x="2669" y="20627"/>
                    <a:pt x="3436" y="19926"/>
                    <a:pt x="3436" y="18992"/>
                  </a:cubicBezTo>
                  <a:cubicBezTo>
                    <a:pt x="3436" y="16424"/>
                    <a:pt x="3303" y="13855"/>
                    <a:pt x="3436" y="11253"/>
                  </a:cubicBezTo>
                  <a:cubicBezTo>
                    <a:pt x="3468" y="10561"/>
                    <a:pt x="3558" y="9868"/>
                    <a:pt x="3625" y="9147"/>
                  </a:cubicBezTo>
                  <a:lnTo>
                    <a:pt x="3625" y="9147"/>
                  </a:lnTo>
                  <a:cubicBezTo>
                    <a:pt x="3628" y="9131"/>
                    <a:pt x="3632" y="9110"/>
                    <a:pt x="3636" y="9085"/>
                  </a:cubicBezTo>
                  <a:cubicBezTo>
                    <a:pt x="3636" y="9057"/>
                    <a:pt x="3636" y="9029"/>
                    <a:pt x="3639" y="9001"/>
                  </a:cubicBezTo>
                  <a:lnTo>
                    <a:pt x="3639" y="9001"/>
                  </a:lnTo>
                  <a:cubicBezTo>
                    <a:pt x="3642" y="8977"/>
                    <a:pt x="3643" y="8968"/>
                    <a:pt x="3643" y="8968"/>
                  </a:cubicBezTo>
                  <a:lnTo>
                    <a:pt x="3643" y="8968"/>
                  </a:lnTo>
                  <a:cubicBezTo>
                    <a:pt x="3643" y="8968"/>
                    <a:pt x="3642" y="8975"/>
                    <a:pt x="3640" y="8987"/>
                  </a:cubicBezTo>
                  <a:lnTo>
                    <a:pt x="3640" y="8987"/>
                  </a:lnTo>
                  <a:cubicBezTo>
                    <a:pt x="3644" y="8953"/>
                    <a:pt x="3653" y="8919"/>
                    <a:pt x="3670" y="8885"/>
                  </a:cubicBezTo>
                  <a:cubicBezTo>
                    <a:pt x="3703" y="8718"/>
                    <a:pt x="3703" y="8518"/>
                    <a:pt x="3736" y="8351"/>
                  </a:cubicBezTo>
                  <a:cubicBezTo>
                    <a:pt x="3803" y="7984"/>
                    <a:pt x="3903" y="7584"/>
                    <a:pt x="3970" y="7217"/>
                  </a:cubicBezTo>
                  <a:cubicBezTo>
                    <a:pt x="4070" y="6917"/>
                    <a:pt x="4137" y="6583"/>
                    <a:pt x="4237" y="6250"/>
                  </a:cubicBezTo>
                  <a:cubicBezTo>
                    <a:pt x="4303" y="6116"/>
                    <a:pt x="4337" y="5950"/>
                    <a:pt x="4403" y="5816"/>
                  </a:cubicBezTo>
                  <a:cubicBezTo>
                    <a:pt x="4437" y="5750"/>
                    <a:pt x="4437" y="5683"/>
                    <a:pt x="4470" y="5616"/>
                  </a:cubicBezTo>
                  <a:cubicBezTo>
                    <a:pt x="4508" y="5515"/>
                    <a:pt x="4517" y="5476"/>
                    <a:pt x="4512" y="5476"/>
                  </a:cubicBezTo>
                  <a:cubicBezTo>
                    <a:pt x="4504" y="5476"/>
                    <a:pt x="4457" y="5579"/>
                    <a:pt x="4437" y="5683"/>
                  </a:cubicBezTo>
                  <a:cubicBezTo>
                    <a:pt x="4470" y="5416"/>
                    <a:pt x="4704" y="5116"/>
                    <a:pt x="4837" y="4882"/>
                  </a:cubicBezTo>
                  <a:cubicBezTo>
                    <a:pt x="4904" y="4749"/>
                    <a:pt x="4970" y="4615"/>
                    <a:pt x="5071" y="4515"/>
                  </a:cubicBezTo>
                  <a:cubicBezTo>
                    <a:pt x="5104" y="4449"/>
                    <a:pt x="5137" y="4382"/>
                    <a:pt x="5171" y="4349"/>
                  </a:cubicBezTo>
                  <a:cubicBezTo>
                    <a:pt x="5176" y="4341"/>
                    <a:pt x="5181" y="4333"/>
                    <a:pt x="5186" y="4326"/>
                  </a:cubicBezTo>
                  <a:lnTo>
                    <a:pt x="5186" y="4326"/>
                  </a:lnTo>
                  <a:cubicBezTo>
                    <a:pt x="5375" y="4116"/>
                    <a:pt x="5587" y="3932"/>
                    <a:pt x="5771" y="3748"/>
                  </a:cubicBezTo>
                  <a:lnTo>
                    <a:pt x="5771" y="3748"/>
                  </a:lnTo>
                  <a:cubicBezTo>
                    <a:pt x="5804" y="3723"/>
                    <a:pt x="5838" y="3698"/>
                    <a:pt x="5871" y="3681"/>
                  </a:cubicBezTo>
                  <a:cubicBezTo>
                    <a:pt x="5961" y="3621"/>
                    <a:pt x="6186" y="3561"/>
                    <a:pt x="6279" y="3477"/>
                  </a:cubicBezTo>
                  <a:lnTo>
                    <a:pt x="6279" y="3477"/>
                  </a:lnTo>
                  <a:cubicBezTo>
                    <a:pt x="6299" y="3467"/>
                    <a:pt x="6319" y="3458"/>
                    <a:pt x="6338" y="3448"/>
                  </a:cubicBezTo>
                  <a:cubicBezTo>
                    <a:pt x="6505" y="3415"/>
                    <a:pt x="6672" y="3381"/>
                    <a:pt x="6838" y="3348"/>
                  </a:cubicBezTo>
                  <a:lnTo>
                    <a:pt x="7572" y="3348"/>
                  </a:lnTo>
                  <a:cubicBezTo>
                    <a:pt x="7604" y="3350"/>
                    <a:pt x="7635" y="3351"/>
                    <a:pt x="7667" y="3351"/>
                  </a:cubicBezTo>
                  <a:cubicBezTo>
                    <a:pt x="8499" y="3351"/>
                    <a:pt x="9272" y="2516"/>
                    <a:pt x="9240" y="1680"/>
                  </a:cubicBezTo>
                  <a:cubicBezTo>
                    <a:pt x="9173" y="746"/>
                    <a:pt x="8506" y="79"/>
                    <a:pt x="7572" y="12"/>
                  </a:cubicBezTo>
                  <a:cubicBezTo>
                    <a:pt x="7445" y="4"/>
                    <a:pt x="7318" y="0"/>
                    <a:pt x="719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1547100" y="1968525"/>
              <a:ext cx="140125" cy="60050"/>
            </a:xfrm>
            <a:custGeom>
              <a:avLst/>
              <a:gdLst/>
              <a:ahLst/>
              <a:cxnLst/>
              <a:rect l="l" t="t" r="r" b="b"/>
              <a:pathLst>
                <a:path w="5605" h="2402" extrusionOk="0">
                  <a:moveTo>
                    <a:pt x="1202" y="0"/>
                  </a:moveTo>
                  <a:cubicBezTo>
                    <a:pt x="535" y="0"/>
                    <a:pt x="1" y="534"/>
                    <a:pt x="1" y="1201"/>
                  </a:cubicBezTo>
                  <a:cubicBezTo>
                    <a:pt x="1" y="1868"/>
                    <a:pt x="535" y="2402"/>
                    <a:pt x="1202" y="2402"/>
                  </a:cubicBezTo>
                  <a:lnTo>
                    <a:pt x="4404" y="2402"/>
                  </a:lnTo>
                  <a:cubicBezTo>
                    <a:pt x="5038" y="2402"/>
                    <a:pt x="5605" y="1868"/>
                    <a:pt x="5605" y="1201"/>
                  </a:cubicBezTo>
                  <a:cubicBezTo>
                    <a:pt x="5605" y="534"/>
                    <a:pt x="5038" y="0"/>
                    <a:pt x="4404"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1717225" y="1448150"/>
              <a:ext cx="215175" cy="215175"/>
            </a:xfrm>
            <a:custGeom>
              <a:avLst/>
              <a:gdLst/>
              <a:ahLst/>
              <a:cxnLst/>
              <a:rect l="l" t="t" r="r" b="b"/>
              <a:pathLst>
                <a:path w="8607"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2662075" y="2027725"/>
              <a:ext cx="155975" cy="77575"/>
            </a:xfrm>
            <a:custGeom>
              <a:avLst/>
              <a:gdLst/>
              <a:ahLst/>
              <a:cxnLst/>
              <a:rect l="l" t="t" r="r" b="b"/>
              <a:pathLst>
                <a:path w="6239" h="3103" fill="none" extrusionOk="0">
                  <a:moveTo>
                    <a:pt x="6238" y="3103"/>
                  </a:moveTo>
                  <a:cubicBezTo>
                    <a:pt x="6238" y="1402"/>
                    <a:pt x="4837" y="1"/>
                    <a:pt x="3136" y="1"/>
                  </a:cubicBezTo>
                  <a:cubicBezTo>
                    <a:pt x="1401" y="1"/>
                    <a:pt x="0" y="1402"/>
                    <a:pt x="0"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2554500" y="1510425"/>
              <a:ext cx="232675" cy="516525"/>
            </a:xfrm>
            <a:custGeom>
              <a:avLst/>
              <a:gdLst/>
              <a:ahLst/>
              <a:cxnLst/>
              <a:rect l="l" t="t" r="r" b="b"/>
              <a:pathLst>
                <a:path w="9307" h="20661" extrusionOk="0">
                  <a:moveTo>
                    <a:pt x="2439" y="3373"/>
                  </a:moveTo>
                  <a:cubicBezTo>
                    <a:pt x="2479" y="3386"/>
                    <a:pt x="2524" y="3396"/>
                    <a:pt x="2558" y="3396"/>
                  </a:cubicBezTo>
                  <a:cubicBezTo>
                    <a:pt x="2580" y="3396"/>
                    <a:pt x="2596" y="3392"/>
                    <a:pt x="2602" y="3380"/>
                  </a:cubicBezTo>
                  <a:cubicBezTo>
                    <a:pt x="2602" y="3380"/>
                    <a:pt x="2536" y="3377"/>
                    <a:pt x="2439" y="3373"/>
                  </a:cubicBezTo>
                  <a:close/>
                  <a:moveTo>
                    <a:pt x="3024" y="3510"/>
                  </a:moveTo>
                  <a:lnTo>
                    <a:pt x="3024" y="3510"/>
                  </a:lnTo>
                  <a:cubicBezTo>
                    <a:pt x="3068" y="3545"/>
                    <a:pt x="3119" y="3563"/>
                    <a:pt x="3156" y="3570"/>
                  </a:cubicBezTo>
                  <a:lnTo>
                    <a:pt x="3156" y="3570"/>
                  </a:lnTo>
                  <a:cubicBezTo>
                    <a:pt x="3126" y="3553"/>
                    <a:pt x="3068" y="3534"/>
                    <a:pt x="3024" y="3510"/>
                  </a:cubicBezTo>
                  <a:close/>
                  <a:moveTo>
                    <a:pt x="2051" y="1"/>
                  </a:moveTo>
                  <a:cubicBezTo>
                    <a:pt x="1935" y="1"/>
                    <a:pt x="1818" y="4"/>
                    <a:pt x="1702" y="11"/>
                  </a:cubicBezTo>
                  <a:cubicBezTo>
                    <a:pt x="834" y="78"/>
                    <a:pt x="0" y="745"/>
                    <a:pt x="34" y="1679"/>
                  </a:cubicBezTo>
                  <a:cubicBezTo>
                    <a:pt x="66" y="2515"/>
                    <a:pt x="717" y="3350"/>
                    <a:pt x="1601" y="3350"/>
                  </a:cubicBezTo>
                  <a:cubicBezTo>
                    <a:pt x="1634" y="3350"/>
                    <a:pt x="1668" y="3349"/>
                    <a:pt x="1702" y="3347"/>
                  </a:cubicBezTo>
                  <a:cubicBezTo>
                    <a:pt x="1773" y="3347"/>
                    <a:pt x="2200" y="3364"/>
                    <a:pt x="2439" y="3373"/>
                  </a:cubicBezTo>
                  <a:lnTo>
                    <a:pt x="2439" y="3373"/>
                  </a:lnTo>
                  <a:cubicBezTo>
                    <a:pt x="2380" y="3355"/>
                    <a:pt x="2335" y="3331"/>
                    <a:pt x="2370" y="3331"/>
                  </a:cubicBezTo>
                  <a:cubicBezTo>
                    <a:pt x="2386" y="3331"/>
                    <a:pt x="2417" y="3335"/>
                    <a:pt x="2469" y="3347"/>
                  </a:cubicBezTo>
                  <a:cubicBezTo>
                    <a:pt x="2535" y="3380"/>
                    <a:pt x="2602" y="3380"/>
                    <a:pt x="2669" y="3380"/>
                  </a:cubicBezTo>
                  <a:cubicBezTo>
                    <a:pt x="2790" y="3429"/>
                    <a:pt x="2894" y="3460"/>
                    <a:pt x="3005" y="3498"/>
                  </a:cubicBezTo>
                  <a:lnTo>
                    <a:pt x="3005" y="3498"/>
                  </a:lnTo>
                  <a:cubicBezTo>
                    <a:pt x="3011" y="3502"/>
                    <a:pt x="3018" y="3506"/>
                    <a:pt x="3024" y="3510"/>
                  </a:cubicBezTo>
                  <a:lnTo>
                    <a:pt x="3024" y="3510"/>
                  </a:lnTo>
                  <a:cubicBezTo>
                    <a:pt x="3021" y="3507"/>
                    <a:pt x="3018" y="3505"/>
                    <a:pt x="3014" y="3502"/>
                  </a:cubicBezTo>
                  <a:lnTo>
                    <a:pt x="3014" y="3502"/>
                  </a:lnTo>
                  <a:cubicBezTo>
                    <a:pt x="3054" y="3515"/>
                    <a:pt x="3094" y="3530"/>
                    <a:pt x="3136" y="3547"/>
                  </a:cubicBezTo>
                  <a:cubicBezTo>
                    <a:pt x="3218" y="3561"/>
                    <a:pt x="3221" y="3574"/>
                    <a:pt x="3191" y="3574"/>
                  </a:cubicBezTo>
                  <a:cubicBezTo>
                    <a:pt x="3182" y="3574"/>
                    <a:pt x="3170" y="3573"/>
                    <a:pt x="3156" y="3570"/>
                  </a:cubicBezTo>
                  <a:lnTo>
                    <a:pt x="3156" y="3570"/>
                  </a:lnTo>
                  <a:cubicBezTo>
                    <a:pt x="3161" y="3574"/>
                    <a:pt x="3166" y="3577"/>
                    <a:pt x="3169" y="3580"/>
                  </a:cubicBezTo>
                  <a:cubicBezTo>
                    <a:pt x="3269" y="3614"/>
                    <a:pt x="3369" y="3680"/>
                    <a:pt x="3469" y="3747"/>
                  </a:cubicBezTo>
                  <a:cubicBezTo>
                    <a:pt x="3471" y="3748"/>
                    <a:pt x="3472" y="3748"/>
                    <a:pt x="3473" y="3749"/>
                  </a:cubicBezTo>
                  <a:lnTo>
                    <a:pt x="3473" y="3749"/>
                  </a:lnTo>
                  <a:cubicBezTo>
                    <a:pt x="3481" y="3758"/>
                    <a:pt x="3491" y="3768"/>
                    <a:pt x="3503" y="3780"/>
                  </a:cubicBezTo>
                  <a:cubicBezTo>
                    <a:pt x="3603" y="3881"/>
                    <a:pt x="3736" y="3947"/>
                    <a:pt x="3836" y="4081"/>
                  </a:cubicBezTo>
                  <a:cubicBezTo>
                    <a:pt x="3936" y="4180"/>
                    <a:pt x="4002" y="4279"/>
                    <a:pt x="4100" y="4378"/>
                  </a:cubicBezTo>
                  <a:lnTo>
                    <a:pt x="4100" y="4378"/>
                  </a:lnTo>
                  <a:cubicBezTo>
                    <a:pt x="4113" y="4401"/>
                    <a:pt x="4125" y="4424"/>
                    <a:pt x="4137" y="4448"/>
                  </a:cubicBezTo>
                  <a:cubicBezTo>
                    <a:pt x="4337" y="4714"/>
                    <a:pt x="4470" y="4981"/>
                    <a:pt x="4604" y="5282"/>
                  </a:cubicBezTo>
                  <a:cubicBezTo>
                    <a:pt x="4642" y="5339"/>
                    <a:pt x="4680" y="5407"/>
                    <a:pt x="4718" y="5480"/>
                  </a:cubicBezTo>
                  <a:lnTo>
                    <a:pt x="4718" y="5480"/>
                  </a:lnTo>
                  <a:cubicBezTo>
                    <a:pt x="4722" y="5496"/>
                    <a:pt x="4728" y="5518"/>
                    <a:pt x="4737" y="5548"/>
                  </a:cubicBezTo>
                  <a:cubicBezTo>
                    <a:pt x="4770" y="5615"/>
                    <a:pt x="4804" y="5648"/>
                    <a:pt x="4804" y="5715"/>
                  </a:cubicBezTo>
                  <a:cubicBezTo>
                    <a:pt x="4937" y="6049"/>
                    <a:pt x="5037" y="6382"/>
                    <a:pt x="5137" y="6749"/>
                  </a:cubicBezTo>
                  <a:cubicBezTo>
                    <a:pt x="5337" y="7416"/>
                    <a:pt x="5471" y="8117"/>
                    <a:pt x="5571" y="8817"/>
                  </a:cubicBezTo>
                  <a:cubicBezTo>
                    <a:pt x="5604" y="8917"/>
                    <a:pt x="5604" y="9018"/>
                    <a:pt x="5638" y="9084"/>
                  </a:cubicBezTo>
                  <a:cubicBezTo>
                    <a:pt x="5647" y="9166"/>
                    <a:pt x="5648" y="9196"/>
                    <a:pt x="5646" y="9196"/>
                  </a:cubicBezTo>
                  <a:cubicBezTo>
                    <a:pt x="5640" y="9196"/>
                    <a:pt x="5604" y="8984"/>
                    <a:pt x="5604" y="8984"/>
                  </a:cubicBezTo>
                  <a:lnTo>
                    <a:pt x="5604" y="8984"/>
                  </a:lnTo>
                  <a:cubicBezTo>
                    <a:pt x="5571" y="9118"/>
                    <a:pt x="5638" y="9351"/>
                    <a:pt x="5671" y="9518"/>
                  </a:cubicBezTo>
                  <a:cubicBezTo>
                    <a:pt x="5704" y="9918"/>
                    <a:pt x="5738" y="10318"/>
                    <a:pt x="5771" y="10719"/>
                  </a:cubicBezTo>
                  <a:cubicBezTo>
                    <a:pt x="5871" y="12186"/>
                    <a:pt x="5905" y="13654"/>
                    <a:pt x="5905" y="15122"/>
                  </a:cubicBezTo>
                  <a:cubicBezTo>
                    <a:pt x="5871" y="16423"/>
                    <a:pt x="5838" y="17690"/>
                    <a:pt x="5838" y="18991"/>
                  </a:cubicBezTo>
                  <a:cubicBezTo>
                    <a:pt x="5838" y="19842"/>
                    <a:pt x="6576" y="20660"/>
                    <a:pt x="7453" y="20660"/>
                  </a:cubicBezTo>
                  <a:cubicBezTo>
                    <a:pt x="7471" y="20660"/>
                    <a:pt x="7488" y="20660"/>
                    <a:pt x="7506" y="20659"/>
                  </a:cubicBezTo>
                  <a:cubicBezTo>
                    <a:pt x="8406" y="20626"/>
                    <a:pt x="9174" y="19925"/>
                    <a:pt x="9174" y="18991"/>
                  </a:cubicBezTo>
                  <a:cubicBezTo>
                    <a:pt x="9174" y="16223"/>
                    <a:pt x="9307" y="13487"/>
                    <a:pt x="9107" y="10719"/>
                  </a:cubicBezTo>
                  <a:cubicBezTo>
                    <a:pt x="8907" y="7683"/>
                    <a:pt x="8440" y="4181"/>
                    <a:pt x="6305" y="1812"/>
                  </a:cubicBezTo>
                  <a:cubicBezTo>
                    <a:pt x="5217" y="632"/>
                    <a:pt x="3638" y="1"/>
                    <a:pt x="2051"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2670400" y="1968525"/>
              <a:ext cx="139300" cy="60050"/>
            </a:xfrm>
            <a:custGeom>
              <a:avLst/>
              <a:gdLst/>
              <a:ahLst/>
              <a:cxnLst/>
              <a:rect l="l" t="t" r="r" b="b"/>
              <a:pathLst>
                <a:path w="5572" h="2402" extrusionOk="0">
                  <a:moveTo>
                    <a:pt x="1202" y="0"/>
                  </a:moveTo>
                  <a:cubicBezTo>
                    <a:pt x="535" y="0"/>
                    <a:pt x="1" y="534"/>
                    <a:pt x="1" y="1201"/>
                  </a:cubicBezTo>
                  <a:cubicBezTo>
                    <a:pt x="1" y="1868"/>
                    <a:pt x="535" y="2402"/>
                    <a:pt x="1202" y="2402"/>
                  </a:cubicBezTo>
                  <a:lnTo>
                    <a:pt x="4371" y="2402"/>
                  </a:lnTo>
                  <a:cubicBezTo>
                    <a:pt x="5038" y="2402"/>
                    <a:pt x="5572" y="1868"/>
                    <a:pt x="5572" y="1201"/>
                  </a:cubicBezTo>
                  <a:cubicBezTo>
                    <a:pt x="5572" y="534"/>
                    <a:pt x="5038" y="0"/>
                    <a:pt x="4371"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2425225" y="1448150"/>
              <a:ext cx="215200" cy="215175"/>
            </a:xfrm>
            <a:custGeom>
              <a:avLst/>
              <a:gdLst/>
              <a:ahLst/>
              <a:cxnLst/>
              <a:rect l="l" t="t" r="r" b="b"/>
              <a:pathLst>
                <a:path w="8608"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1774775" y="1033675"/>
              <a:ext cx="78400" cy="45900"/>
            </a:xfrm>
            <a:custGeom>
              <a:avLst/>
              <a:gdLst/>
              <a:ahLst/>
              <a:cxnLst/>
              <a:rect l="l" t="t" r="r" b="b"/>
              <a:pathLst>
                <a:path w="3136" h="1836" extrusionOk="0">
                  <a:moveTo>
                    <a:pt x="901" y="1"/>
                  </a:moveTo>
                  <a:cubicBezTo>
                    <a:pt x="401" y="1"/>
                    <a:pt x="0" y="401"/>
                    <a:pt x="0" y="935"/>
                  </a:cubicBezTo>
                  <a:cubicBezTo>
                    <a:pt x="0" y="1435"/>
                    <a:pt x="401" y="1835"/>
                    <a:pt x="901" y="1835"/>
                  </a:cubicBezTo>
                  <a:lnTo>
                    <a:pt x="2202" y="1835"/>
                  </a:lnTo>
                  <a:cubicBezTo>
                    <a:pt x="2702" y="1835"/>
                    <a:pt x="3136" y="1435"/>
                    <a:pt x="3136" y="935"/>
                  </a:cubicBezTo>
                  <a:cubicBezTo>
                    <a:pt x="3136" y="401"/>
                    <a:pt x="2702"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1816475" y="903600"/>
              <a:ext cx="67575" cy="306075"/>
            </a:xfrm>
            <a:custGeom>
              <a:avLst/>
              <a:gdLst/>
              <a:ahLst/>
              <a:cxnLst/>
              <a:rect l="l" t="t" r="r" b="b"/>
              <a:pathLst>
                <a:path w="2703" h="12243" extrusionOk="0">
                  <a:moveTo>
                    <a:pt x="1335" y="0"/>
                  </a:moveTo>
                  <a:cubicBezTo>
                    <a:pt x="601" y="0"/>
                    <a:pt x="0" y="600"/>
                    <a:pt x="0" y="1368"/>
                  </a:cubicBezTo>
                  <a:lnTo>
                    <a:pt x="0" y="10908"/>
                  </a:lnTo>
                  <a:cubicBezTo>
                    <a:pt x="0" y="11642"/>
                    <a:pt x="601" y="12242"/>
                    <a:pt x="1335" y="12242"/>
                  </a:cubicBezTo>
                  <a:cubicBezTo>
                    <a:pt x="2102" y="12242"/>
                    <a:pt x="2702" y="11642"/>
                    <a:pt x="2702" y="10908"/>
                  </a:cubicBezTo>
                  <a:lnTo>
                    <a:pt x="2702" y="1368"/>
                  </a:lnTo>
                  <a:cubicBezTo>
                    <a:pt x="2702" y="600"/>
                    <a:pt x="2102"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2504450" y="1033675"/>
              <a:ext cx="78425" cy="45900"/>
            </a:xfrm>
            <a:custGeom>
              <a:avLst/>
              <a:gdLst/>
              <a:ahLst/>
              <a:cxnLst/>
              <a:rect l="l" t="t" r="r" b="b"/>
              <a:pathLst>
                <a:path w="3137" h="1836" extrusionOk="0">
                  <a:moveTo>
                    <a:pt x="902" y="1"/>
                  </a:moveTo>
                  <a:cubicBezTo>
                    <a:pt x="401" y="1"/>
                    <a:pt x="1" y="401"/>
                    <a:pt x="1" y="935"/>
                  </a:cubicBezTo>
                  <a:cubicBezTo>
                    <a:pt x="1" y="1435"/>
                    <a:pt x="401" y="1835"/>
                    <a:pt x="902" y="1835"/>
                  </a:cubicBezTo>
                  <a:lnTo>
                    <a:pt x="2202" y="1835"/>
                  </a:lnTo>
                  <a:cubicBezTo>
                    <a:pt x="2703" y="1835"/>
                    <a:pt x="3136" y="1435"/>
                    <a:pt x="3136" y="935"/>
                  </a:cubicBezTo>
                  <a:cubicBezTo>
                    <a:pt x="3136" y="401"/>
                    <a:pt x="2703"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2472775" y="903600"/>
              <a:ext cx="68400" cy="306075"/>
            </a:xfrm>
            <a:custGeom>
              <a:avLst/>
              <a:gdLst/>
              <a:ahLst/>
              <a:cxnLst/>
              <a:rect l="l" t="t" r="r" b="b"/>
              <a:pathLst>
                <a:path w="2736" h="12243" extrusionOk="0">
                  <a:moveTo>
                    <a:pt x="1368" y="0"/>
                  </a:moveTo>
                  <a:cubicBezTo>
                    <a:pt x="601" y="0"/>
                    <a:pt x="0" y="600"/>
                    <a:pt x="0" y="1368"/>
                  </a:cubicBezTo>
                  <a:lnTo>
                    <a:pt x="0" y="10908"/>
                  </a:lnTo>
                  <a:cubicBezTo>
                    <a:pt x="0" y="11642"/>
                    <a:pt x="601" y="12242"/>
                    <a:pt x="1368" y="12242"/>
                  </a:cubicBezTo>
                  <a:cubicBezTo>
                    <a:pt x="2135" y="12242"/>
                    <a:pt x="2736" y="11642"/>
                    <a:pt x="2736" y="10908"/>
                  </a:cubicBezTo>
                  <a:lnTo>
                    <a:pt x="2736" y="1368"/>
                  </a:lnTo>
                  <a:cubicBezTo>
                    <a:pt x="2736" y="600"/>
                    <a:pt x="2135" y="0"/>
                    <a:pt x="1368"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2161725" y="535825"/>
              <a:ext cx="33375" cy="266050"/>
            </a:xfrm>
            <a:custGeom>
              <a:avLst/>
              <a:gdLst/>
              <a:ahLst/>
              <a:cxnLst/>
              <a:rect l="l" t="t" r="r" b="b"/>
              <a:pathLst>
                <a:path w="1335" h="10642" extrusionOk="0">
                  <a:moveTo>
                    <a:pt x="667" y="1"/>
                  </a:moveTo>
                  <a:cubicBezTo>
                    <a:pt x="300" y="1"/>
                    <a:pt x="0" y="301"/>
                    <a:pt x="0" y="668"/>
                  </a:cubicBezTo>
                  <a:lnTo>
                    <a:pt x="0" y="9974"/>
                  </a:lnTo>
                  <a:cubicBezTo>
                    <a:pt x="0" y="10341"/>
                    <a:pt x="300" y="10641"/>
                    <a:pt x="667" y="10641"/>
                  </a:cubicBezTo>
                  <a:cubicBezTo>
                    <a:pt x="1034" y="10641"/>
                    <a:pt x="1334" y="10341"/>
                    <a:pt x="1334" y="9974"/>
                  </a:cubicBezTo>
                  <a:lnTo>
                    <a:pt x="1334" y="668"/>
                  </a:lnTo>
                  <a:cubicBezTo>
                    <a:pt x="1334" y="301"/>
                    <a:pt x="1034" y="1"/>
                    <a:pt x="667"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2136700" y="491625"/>
              <a:ext cx="83425" cy="83425"/>
            </a:xfrm>
            <a:custGeom>
              <a:avLst/>
              <a:gdLst/>
              <a:ahLst/>
              <a:cxnLst/>
              <a:rect l="l" t="t" r="r" b="b"/>
              <a:pathLst>
                <a:path w="3337" h="3337" extrusionOk="0">
                  <a:moveTo>
                    <a:pt x="1668" y="1"/>
                  </a:moveTo>
                  <a:cubicBezTo>
                    <a:pt x="768" y="1"/>
                    <a:pt x="0" y="734"/>
                    <a:pt x="0" y="1668"/>
                  </a:cubicBezTo>
                  <a:cubicBezTo>
                    <a:pt x="0" y="2602"/>
                    <a:pt x="768" y="3336"/>
                    <a:pt x="1668" y="3336"/>
                  </a:cubicBezTo>
                  <a:cubicBezTo>
                    <a:pt x="2602" y="3336"/>
                    <a:pt x="3336" y="2602"/>
                    <a:pt x="3336" y="1668"/>
                  </a:cubicBezTo>
                  <a:cubicBezTo>
                    <a:pt x="3336" y="734"/>
                    <a:pt x="2602" y="1"/>
                    <a:pt x="1668"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2055800" y="705125"/>
              <a:ext cx="245200" cy="244350"/>
            </a:xfrm>
            <a:custGeom>
              <a:avLst/>
              <a:gdLst/>
              <a:ahLst/>
              <a:cxnLst/>
              <a:rect l="l" t="t" r="r" b="b"/>
              <a:pathLst>
                <a:path w="9808" h="9774" extrusionOk="0">
                  <a:moveTo>
                    <a:pt x="4904" y="0"/>
                  </a:moveTo>
                  <a:cubicBezTo>
                    <a:pt x="2202" y="0"/>
                    <a:pt x="1" y="2168"/>
                    <a:pt x="1" y="4870"/>
                  </a:cubicBezTo>
                  <a:cubicBezTo>
                    <a:pt x="1" y="7605"/>
                    <a:pt x="2202" y="9774"/>
                    <a:pt x="4904" y="9774"/>
                  </a:cubicBezTo>
                  <a:cubicBezTo>
                    <a:pt x="7606" y="9774"/>
                    <a:pt x="9808" y="7605"/>
                    <a:pt x="9808" y="4870"/>
                  </a:cubicBezTo>
                  <a:cubicBezTo>
                    <a:pt x="9808" y="2168"/>
                    <a:pt x="7606" y="0"/>
                    <a:pt x="49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1855675" y="809350"/>
              <a:ext cx="645475" cy="494550"/>
            </a:xfrm>
            <a:custGeom>
              <a:avLst/>
              <a:gdLst/>
              <a:ahLst/>
              <a:cxnLst/>
              <a:rect l="l" t="t" r="r" b="b"/>
              <a:pathLst>
                <a:path w="25819" h="19782" extrusionOk="0">
                  <a:moveTo>
                    <a:pt x="4737" y="1"/>
                  </a:moveTo>
                  <a:cubicBezTo>
                    <a:pt x="2102" y="1"/>
                    <a:pt x="0" y="2136"/>
                    <a:pt x="0" y="4737"/>
                  </a:cubicBezTo>
                  <a:lnTo>
                    <a:pt x="0" y="15045"/>
                  </a:lnTo>
                  <a:cubicBezTo>
                    <a:pt x="0" y="17647"/>
                    <a:pt x="2102" y="19782"/>
                    <a:pt x="4737" y="19782"/>
                  </a:cubicBezTo>
                  <a:lnTo>
                    <a:pt x="21115" y="19782"/>
                  </a:lnTo>
                  <a:cubicBezTo>
                    <a:pt x="23717" y="19782"/>
                    <a:pt x="25818" y="17647"/>
                    <a:pt x="25818" y="15045"/>
                  </a:cubicBezTo>
                  <a:lnTo>
                    <a:pt x="25818" y="4737"/>
                  </a:lnTo>
                  <a:cubicBezTo>
                    <a:pt x="25818" y="2136"/>
                    <a:pt x="23717" y="1"/>
                    <a:pt x="21115"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1992425" y="1132925"/>
              <a:ext cx="371950" cy="80900"/>
            </a:xfrm>
            <a:custGeom>
              <a:avLst/>
              <a:gdLst/>
              <a:ahLst/>
              <a:cxnLst/>
              <a:rect l="l" t="t" r="r" b="b"/>
              <a:pathLst>
                <a:path w="14878" h="3236" extrusionOk="0">
                  <a:moveTo>
                    <a:pt x="1635" y="0"/>
                  </a:moveTo>
                  <a:cubicBezTo>
                    <a:pt x="734" y="0"/>
                    <a:pt x="1" y="734"/>
                    <a:pt x="1" y="1601"/>
                  </a:cubicBezTo>
                  <a:cubicBezTo>
                    <a:pt x="1" y="2502"/>
                    <a:pt x="734" y="3236"/>
                    <a:pt x="1635" y="3236"/>
                  </a:cubicBezTo>
                  <a:lnTo>
                    <a:pt x="13277" y="3236"/>
                  </a:lnTo>
                  <a:cubicBezTo>
                    <a:pt x="14144" y="3236"/>
                    <a:pt x="14878" y="2502"/>
                    <a:pt x="14878" y="1601"/>
                  </a:cubicBezTo>
                  <a:cubicBezTo>
                    <a:pt x="14878" y="734"/>
                    <a:pt x="14144" y="0"/>
                    <a:pt x="1327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1975750" y="949450"/>
              <a:ext cx="135125" cy="135125"/>
            </a:xfrm>
            <a:custGeom>
              <a:avLst/>
              <a:gdLst/>
              <a:ahLst/>
              <a:cxnLst/>
              <a:rect l="l" t="t" r="r" b="b"/>
              <a:pathLst>
                <a:path w="5405" h="5405" extrusionOk="0">
                  <a:moveTo>
                    <a:pt x="2702" y="1"/>
                  </a:moveTo>
                  <a:cubicBezTo>
                    <a:pt x="1201" y="1"/>
                    <a:pt x="0" y="1235"/>
                    <a:pt x="0" y="2703"/>
                  </a:cubicBezTo>
                  <a:cubicBezTo>
                    <a:pt x="0"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2013275"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2246775" y="949450"/>
              <a:ext cx="135125" cy="135125"/>
            </a:xfrm>
            <a:custGeom>
              <a:avLst/>
              <a:gdLst/>
              <a:ahLst/>
              <a:cxnLst/>
              <a:rect l="l" t="t" r="r" b="b"/>
              <a:pathLst>
                <a:path w="5405" h="5405" extrusionOk="0">
                  <a:moveTo>
                    <a:pt x="2702" y="1"/>
                  </a:moveTo>
                  <a:cubicBezTo>
                    <a:pt x="1201" y="1"/>
                    <a:pt x="1" y="1235"/>
                    <a:pt x="1" y="2703"/>
                  </a:cubicBezTo>
                  <a:cubicBezTo>
                    <a:pt x="1"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2284300"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1984925" y="881075"/>
              <a:ext cx="389475" cy="40050"/>
            </a:xfrm>
            <a:custGeom>
              <a:avLst/>
              <a:gdLst/>
              <a:ahLst/>
              <a:cxnLst/>
              <a:rect l="l" t="t" r="r" b="b"/>
              <a:pathLst>
                <a:path w="15579" h="1602" extrusionOk="0">
                  <a:moveTo>
                    <a:pt x="801" y="0"/>
                  </a:moveTo>
                  <a:cubicBezTo>
                    <a:pt x="334" y="0"/>
                    <a:pt x="0" y="334"/>
                    <a:pt x="0" y="801"/>
                  </a:cubicBezTo>
                  <a:cubicBezTo>
                    <a:pt x="0" y="1235"/>
                    <a:pt x="334" y="1602"/>
                    <a:pt x="801" y="1602"/>
                  </a:cubicBezTo>
                  <a:lnTo>
                    <a:pt x="14778" y="1602"/>
                  </a:lnTo>
                  <a:cubicBezTo>
                    <a:pt x="15245" y="1602"/>
                    <a:pt x="15578" y="1235"/>
                    <a:pt x="15578" y="801"/>
                  </a:cubicBezTo>
                  <a:cubicBezTo>
                    <a:pt x="15578" y="334"/>
                    <a:pt x="15245" y="0"/>
                    <a:pt x="14778"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1820650" y="1393100"/>
              <a:ext cx="705525" cy="793925"/>
            </a:xfrm>
            <a:custGeom>
              <a:avLst/>
              <a:gdLst/>
              <a:ahLst/>
              <a:cxnLst/>
              <a:rect l="l" t="t" r="r" b="b"/>
              <a:pathLst>
                <a:path w="28221" h="31757" extrusionOk="0">
                  <a:moveTo>
                    <a:pt x="3402" y="1"/>
                  </a:moveTo>
                  <a:cubicBezTo>
                    <a:pt x="1534" y="1"/>
                    <a:pt x="0" y="1502"/>
                    <a:pt x="0" y="3370"/>
                  </a:cubicBezTo>
                  <a:lnTo>
                    <a:pt x="0" y="28354"/>
                  </a:lnTo>
                  <a:cubicBezTo>
                    <a:pt x="0" y="30222"/>
                    <a:pt x="1534" y="31757"/>
                    <a:pt x="3402" y="31757"/>
                  </a:cubicBezTo>
                  <a:lnTo>
                    <a:pt x="24851" y="31757"/>
                  </a:lnTo>
                  <a:cubicBezTo>
                    <a:pt x="26719" y="31757"/>
                    <a:pt x="28220" y="30222"/>
                    <a:pt x="28220" y="28354"/>
                  </a:cubicBezTo>
                  <a:lnTo>
                    <a:pt x="28220" y="3370"/>
                  </a:lnTo>
                  <a:cubicBezTo>
                    <a:pt x="28220" y="1502"/>
                    <a:pt x="26719" y="1"/>
                    <a:pt x="24851"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1926550" y="1512350"/>
              <a:ext cx="493700" cy="555425"/>
            </a:xfrm>
            <a:custGeom>
              <a:avLst/>
              <a:gdLst/>
              <a:ahLst/>
              <a:cxnLst/>
              <a:rect l="l" t="t" r="r" b="b"/>
              <a:pathLst>
                <a:path w="19748" h="22217" extrusionOk="0">
                  <a:moveTo>
                    <a:pt x="2369" y="1"/>
                  </a:moveTo>
                  <a:cubicBezTo>
                    <a:pt x="1068" y="1"/>
                    <a:pt x="0" y="1035"/>
                    <a:pt x="0" y="2336"/>
                  </a:cubicBezTo>
                  <a:lnTo>
                    <a:pt x="0" y="19848"/>
                  </a:lnTo>
                  <a:cubicBezTo>
                    <a:pt x="0" y="21149"/>
                    <a:pt x="1068" y="22217"/>
                    <a:pt x="2369" y="22217"/>
                  </a:cubicBezTo>
                  <a:lnTo>
                    <a:pt x="17379" y="22217"/>
                  </a:lnTo>
                  <a:cubicBezTo>
                    <a:pt x="18680" y="22217"/>
                    <a:pt x="19748" y="21149"/>
                    <a:pt x="19748" y="19848"/>
                  </a:cubicBezTo>
                  <a:lnTo>
                    <a:pt x="19748" y="2336"/>
                  </a:lnTo>
                  <a:cubicBezTo>
                    <a:pt x="19748" y="1035"/>
                    <a:pt x="18680" y="1"/>
                    <a:pt x="17379"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2021625" y="1575725"/>
              <a:ext cx="315250" cy="220200"/>
            </a:xfrm>
            <a:custGeom>
              <a:avLst/>
              <a:gdLst/>
              <a:ahLst/>
              <a:cxnLst/>
              <a:rect l="l" t="t" r="r" b="b"/>
              <a:pathLst>
                <a:path w="12610" h="8808" extrusionOk="0">
                  <a:moveTo>
                    <a:pt x="6305" y="1"/>
                  </a:moveTo>
                  <a:cubicBezTo>
                    <a:pt x="2835" y="1"/>
                    <a:pt x="0" y="1969"/>
                    <a:pt x="0" y="4404"/>
                  </a:cubicBezTo>
                  <a:cubicBezTo>
                    <a:pt x="0" y="6839"/>
                    <a:pt x="2835" y="8807"/>
                    <a:pt x="6305" y="8807"/>
                  </a:cubicBezTo>
                  <a:cubicBezTo>
                    <a:pt x="9807" y="8807"/>
                    <a:pt x="12609" y="6839"/>
                    <a:pt x="12609" y="4404"/>
                  </a:cubicBezTo>
                  <a:cubicBezTo>
                    <a:pt x="12609" y="1969"/>
                    <a:pt x="9807" y="1"/>
                    <a:pt x="6305"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2100850" y="1630775"/>
              <a:ext cx="157625" cy="110100"/>
            </a:xfrm>
            <a:custGeom>
              <a:avLst/>
              <a:gdLst/>
              <a:ahLst/>
              <a:cxnLst/>
              <a:rect l="l" t="t" r="r" b="b"/>
              <a:pathLst>
                <a:path w="6305" h="4404" extrusionOk="0">
                  <a:moveTo>
                    <a:pt x="3136" y="1"/>
                  </a:moveTo>
                  <a:cubicBezTo>
                    <a:pt x="1401" y="1"/>
                    <a:pt x="0" y="968"/>
                    <a:pt x="0" y="2202"/>
                  </a:cubicBezTo>
                  <a:cubicBezTo>
                    <a:pt x="0" y="3436"/>
                    <a:pt x="1401" y="4404"/>
                    <a:pt x="3136" y="4404"/>
                  </a:cubicBezTo>
                  <a:cubicBezTo>
                    <a:pt x="4870" y="4404"/>
                    <a:pt x="6305" y="3436"/>
                    <a:pt x="6305" y="2202"/>
                  </a:cubicBezTo>
                  <a:cubicBezTo>
                    <a:pt x="6305" y="968"/>
                    <a:pt x="4870" y="1"/>
                    <a:pt x="3136"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2001600" y="1831750"/>
              <a:ext cx="354450" cy="19200"/>
            </a:xfrm>
            <a:custGeom>
              <a:avLst/>
              <a:gdLst/>
              <a:ahLst/>
              <a:cxnLst/>
              <a:rect l="l" t="t" r="r" b="b"/>
              <a:pathLst>
                <a:path w="14178" h="768" extrusionOk="0">
                  <a:moveTo>
                    <a:pt x="301" y="1"/>
                  </a:moveTo>
                  <a:cubicBezTo>
                    <a:pt x="134" y="1"/>
                    <a:pt x="1" y="167"/>
                    <a:pt x="1" y="368"/>
                  </a:cubicBezTo>
                  <a:cubicBezTo>
                    <a:pt x="1" y="601"/>
                    <a:pt x="134" y="768"/>
                    <a:pt x="301" y="768"/>
                  </a:cubicBezTo>
                  <a:lnTo>
                    <a:pt x="13877" y="768"/>
                  </a:lnTo>
                  <a:cubicBezTo>
                    <a:pt x="14044" y="768"/>
                    <a:pt x="14177" y="601"/>
                    <a:pt x="14177" y="368"/>
                  </a:cubicBezTo>
                  <a:cubicBezTo>
                    <a:pt x="14177" y="167"/>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2001600" y="1883450"/>
              <a:ext cx="354450" cy="19200"/>
            </a:xfrm>
            <a:custGeom>
              <a:avLst/>
              <a:gdLst/>
              <a:ahLst/>
              <a:cxnLst/>
              <a:rect l="l" t="t" r="r" b="b"/>
              <a:pathLst>
                <a:path w="14178" h="768" extrusionOk="0">
                  <a:moveTo>
                    <a:pt x="301" y="1"/>
                  </a:moveTo>
                  <a:cubicBezTo>
                    <a:pt x="134" y="1"/>
                    <a:pt x="1" y="201"/>
                    <a:pt x="1" y="401"/>
                  </a:cubicBezTo>
                  <a:cubicBezTo>
                    <a:pt x="1" y="601"/>
                    <a:pt x="134" y="768"/>
                    <a:pt x="301" y="768"/>
                  </a:cubicBezTo>
                  <a:lnTo>
                    <a:pt x="13877" y="768"/>
                  </a:lnTo>
                  <a:cubicBezTo>
                    <a:pt x="14044" y="768"/>
                    <a:pt x="14177" y="601"/>
                    <a:pt x="14177" y="401"/>
                  </a:cubicBezTo>
                  <a:cubicBezTo>
                    <a:pt x="14177" y="201"/>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2001600" y="1936000"/>
              <a:ext cx="354450" cy="19200"/>
            </a:xfrm>
            <a:custGeom>
              <a:avLst/>
              <a:gdLst/>
              <a:ahLst/>
              <a:cxnLst/>
              <a:rect l="l" t="t" r="r" b="b"/>
              <a:pathLst>
                <a:path w="14178" h="768" extrusionOk="0">
                  <a:moveTo>
                    <a:pt x="301" y="0"/>
                  </a:moveTo>
                  <a:cubicBezTo>
                    <a:pt x="134" y="0"/>
                    <a:pt x="1" y="167"/>
                    <a:pt x="1" y="367"/>
                  </a:cubicBezTo>
                  <a:cubicBezTo>
                    <a:pt x="1" y="601"/>
                    <a:pt x="134" y="768"/>
                    <a:pt x="301" y="768"/>
                  </a:cubicBezTo>
                  <a:lnTo>
                    <a:pt x="13877" y="768"/>
                  </a:lnTo>
                  <a:cubicBezTo>
                    <a:pt x="14044" y="768"/>
                    <a:pt x="14177" y="601"/>
                    <a:pt x="14177" y="367"/>
                  </a:cubicBezTo>
                  <a:cubicBezTo>
                    <a:pt x="14177" y="167"/>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2001600" y="1987700"/>
              <a:ext cx="354450" cy="19200"/>
            </a:xfrm>
            <a:custGeom>
              <a:avLst/>
              <a:gdLst/>
              <a:ahLst/>
              <a:cxnLst/>
              <a:rect l="l" t="t" r="r" b="b"/>
              <a:pathLst>
                <a:path w="14178" h="768" extrusionOk="0">
                  <a:moveTo>
                    <a:pt x="301" y="0"/>
                  </a:moveTo>
                  <a:cubicBezTo>
                    <a:pt x="134" y="0"/>
                    <a:pt x="1" y="201"/>
                    <a:pt x="1" y="401"/>
                  </a:cubicBezTo>
                  <a:cubicBezTo>
                    <a:pt x="1" y="601"/>
                    <a:pt x="134" y="768"/>
                    <a:pt x="301" y="768"/>
                  </a:cubicBezTo>
                  <a:lnTo>
                    <a:pt x="13877" y="768"/>
                  </a:lnTo>
                  <a:cubicBezTo>
                    <a:pt x="14044" y="768"/>
                    <a:pt x="14177" y="601"/>
                    <a:pt x="14177" y="401"/>
                  </a:cubicBezTo>
                  <a:cubicBezTo>
                    <a:pt x="14177" y="201"/>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1864825" y="144565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2406050" y="207360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8989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042"/>
        <p:cNvGrpSpPr/>
        <p:nvPr/>
      </p:nvGrpSpPr>
      <p:grpSpPr>
        <a:xfrm>
          <a:off x="0" y="0"/>
          <a:ext cx="0" cy="0"/>
          <a:chOff x="0" y="0"/>
          <a:chExt cx="0" cy="0"/>
        </a:xfrm>
      </p:grpSpPr>
      <p:sp>
        <p:nvSpPr>
          <p:cNvPr id="1043" name="Google Shape;1043;p39"/>
          <p:cNvSpPr txBox="1">
            <a:spLocks noGrp="1"/>
          </p:cNvSpPr>
          <p:nvPr>
            <p:ph type="subTitle" idx="1"/>
          </p:nvPr>
        </p:nvSpPr>
        <p:spPr>
          <a:xfrm>
            <a:off x="2074053" y="1869888"/>
            <a:ext cx="5177564" cy="15716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User can see pop List </a:t>
            </a:r>
            <a:r>
              <a:rPr lang="en-US" dirty="0" err="1"/>
              <a:t>clik</a:t>
            </a:r>
            <a:r>
              <a:rPr lang="en-US" dirty="0"/>
              <a:t> BCA, user not input user id click BCA and user click button pay now at payment click BCA showing red box at </a:t>
            </a:r>
            <a:r>
              <a:rPr lang="en-US" dirty="0" err="1"/>
              <a:t>coloms</a:t>
            </a:r>
            <a:r>
              <a:rPr lang="en-US" dirty="0"/>
              <a:t> user id BCA</a:t>
            </a:r>
            <a:endParaRPr dirty="0">
              <a:solidFill>
                <a:schemeClr val="tx1"/>
              </a:solidFill>
            </a:endParaRPr>
          </a:p>
        </p:txBody>
      </p:sp>
      <p:sp>
        <p:nvSpPr>
          <p:cNvPr id="1044" name="Google Shape;1044;p39"/>
          <p:cNvSpPr txBox="1">
            <a:spLocks noGrp="1"/>
          </p:cNvSpPr>
          <p:nvPr>
            <p:ph type="title"/>
          </p:nvPr>
        </p:nvSpPr>
        <p:spPr>
          <a:xfrm>
            <a:off x="1801612" y="831428"/>
            <a:ext cx="5883264" cy="8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Payment with blank user id </a:t>
            </a:r>
            <a:r>
              <a:rPr lang="en-US" sz="2400" dirty="0" err="1"/>
              <a:t>clik</a:t>
            </a:r>
            <a:r>
              <a:rPr lang="en-US" sz="2400" dirty="0"/>
              <a:t> BCA</a:t>
            </a:r>
            <a:endParaRPr sz="2400" dirty="0"/>
          </a:p>
        </p:txBody>
      </p:sp>
      <p:grpSp>
        <p:nvGrpSpPr>
          <p:cNvPr id="1045" name="Google Shape;1045;p39"/>
          <p:cNvGrpSpPr/>
          <p:nvPr/>
        </p:nvGrpSpPr>
        <p:grpSpPr>
          <a:xfrm>
            <a:off x="2651606" y="4864898"/>
            <a:ext cx="3840799" cy="1251646"/>
            <a:chOff x="-2548612" y="3297971"/>
            <a:chExt cx="2416053" cy="1090569"/>
          </a:xfrm>
        </p:grpSpPr>
        <p:sp>
          <p:nvSpPr>
            <p:cNvPr id="1046" name="Google Shape;1046;p39"/>
            <p:cNvSpPr/>
            <p:nvPr/>
          </p:nvSpPr>
          <p:spPr>
            <a:xfrm>
              <a:off x="-2548612" y="3297971"/>
              <a:ext cx="2416053" cy="81082"/>
            </a:xfrm>
            <a:custGeom>
              <a:avLst/>
              <a:gdLst/>
              <a:ahLst/>
              <a:cxnLst/>
              <a:rect l="l" t="t" r="r" b="b"/>
              <a:pathLst>
                <a:path w="124107" h="4165" extrusionOk="0">
                  <a:moveTo>
                    <a:pt x="123985" y="973"/>
                  </a:moveTo>
                  <a:lnTo>
                    <a:pt x="123347" y="3587"/>
                  </a:lnTo>
                  <a:cubicBezTo>
                    <a:pt x="123255" y="3922"/>
                    <a:pt x="122952" y="4165"/>
                    <a:pt x="122587" y="4165"/>
                  </a:cubicBezTo>
                  <a:lnTo>
                    <a:pt x="1490" y="4165"/>
                  </a:lnTo>
                  <a:cubicBezTo>
                    <a:pt x="1126" y="4165"/>
                    <a:pt x="822" y="3922"/>
                    <a:pt x="730" y="3587"/>
                  </a:cubicBezTo>
                  <a:lnTo>
                    <a:pt x="92" y="973"/>
                  </a:lnTo>
                  <a:cubicBezTo>
                    <a:pt x="1" y="487"/>
                    <a:pt x="366" y="1"/>
                    <a:pt x="852" y="1"/>
                  </a:cubicBezTo>
                  <a:lnTo>
                    <a:pt x="123225" y="1"/>
                  </a:lnTo>
                  <a:cubicBezTo>
                    <a:pt x="123742" y="1"/>
                    <a:pt x="124107" y="487"/>
                    <a:pt x="123985" y="9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2497120" y="3379034"/>
              <a:ext cx="2250365" cy="1009507"/>
            </a:xfrm>
            <a:custGeom>
              <a:avLst/>
              <a:gdLst/>
              <a:ahLst/>
              <a:cxnLst/>
              <a:rect l="l" t="t" r="r" b="b"/>
              <a:pathLst>
                <a:path w="115596" h="51856" extrusionOk="0">
                  <a:moveTo>
                    <a:pt x="0" y="1"/>
                  </a:moveTo>
                  <a:lnTo>
                    <a:pt x="115595" y="1"/>
                  </a:lnTo>
                  <a:lnTo>
                    <a:pt x="115595" y="51856"/>
                  </a:lnTo>
                  <a:lnTo>
                    <a:pt x="0" y="518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2397116" y="3448864"/>
              <a:ext cx="2050940" cy="939677"/>
            </a:xfrm>
            <a:custGeom>
              <a:avLst/>
              <a:gdLst/>
              <a:ahLst/>
              <a:cxnLst/>
              <a:rect l="l" t="t" r="r" b="b"/>
              <a:pathLst>
                <a:path w="105352" h="48269" extrusionOk="0">
                  <a:moveTo>
                    <a:pt x="0" y="1"/>
                  </a:moveTo>
                  <a:lnTo>
                    <a:pt x="105352" y="1"/>
                  </a:lnTo>
                  <a:lnTo>
                    <a:pt x="105352" y="48269"/>
                  </a:lnTo>
                  <a:lnTo>
                    <a:pt x="0" y="482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9"/>
          <p:cNvGrpSpPr/>
          <p:nvPr/>
        </p:nvGrpSpPr>
        <p:grpSpPr>
          <a:xfrm>
            <a:off x="-45447" y="4097170"/>
            <a:ext cx="2169507" cy="3006218"/>
            <a:chOff x="1525" y="2797150"/>
            <a:chExt cx="1519050" cy="2104900"/>
          </a:xfrm>
        </p:grpSpPr>
        <p:sp>
          <p:nvSpPr>
            <p:cNvPr id="1050" name="Google Shape;1050;p39"/>
            <p:cNvSpPr/>
            <p:nvPr/>
          </p:nvSpPr>
          <p:spPr>
            <a:xfrm>
              <a:off x="1525" y="3373150"/>
              <a:ext cx="978000" cy="1528900"/>
            </a:xfrm>
            <a:custGeom>
              <a:avLst/>
              <a:gdLst/>
              <a:ahLst/>
              <a:cxnLst/>
              <a:rect l="l" t="t" r="r" b="b"/>
              <a:pathLst>
                <a:path w="39120" h="61156" extrusionOk="0">
                  <a:moveTo>
                    <a:pt x="0" y="0"/>
                  </a:moveTo>
                  <a:lnTo>
                    <a:pt x="39119" y="0"/>
                  </a:lnTo>
                  <a:lnTo>
                    <a:pt x="39119" y="61156"/>
                  </a:lnTo>
                  <a:lnTo>
                    <a:pt x="0" y="6115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62300" y="3573750"/>
              <a:ext cx="852625" cy="1328300"/>
            </a:xfrm>
            <a:custGeom>
              <a:avLst/>
              <a:gdLst/>
              <a:ahLst/>
              <a:cxnLst/>
              <a:rect l="l" t="t" r="r" b="b"/>
              <a:pathLst>
                <a:path w="34105" h="53132" extrusionOk="0">
                  <a:moveTo>
                    <a:pt x="1" y="1"/>
                  </a:moveTo>
                  <a:lnTo>
                    <a:pt x="34105" y="1"/>
                  </a:lnTo>
                  <a:lnTo>
                    <a:pt x="34105" y="53132"/>
                  </a:lnTo>
                  <a:lnTo>
                    <a:pt x="1" y="5313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979500" y="3324500"/>
              <a:ext cx="522075" cy="1577550"/>
            </a:xfrm>
            <a:custGeom>
              <a:avLst/>
              <a:gdLst/>
              <a:ahLst/>
              <a:cxnLst/>
              <a:rect l="l" t="t" r="r" b="b"/>
              <a:pathLst>
                <a:path w="20883" h="63102" extrusionOk="0">
                  <a:moveTo>
                    <a:pt x="0" y="1946"/>
                  </a:moveTo>
                  <a:lnTo>
                    <a:pt x="0" y="63102"/>
                  </a:lnTo>
                  <a:lnTo>
                    <a:pt x="20882" y="56020"/>
                  </a:lnTo>
                  <a:lnTo>
                    <a:pt x="20882" y="1"/>
                  </a:ln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979500" y="3324500"/>
              <a:ext cx="522075" cy="1577550"/>
            </a:xfrm>
            <a:custGeom>
              <a:avLst/>
              <a:gdLst/>
              <a:ahLst/>
              <a:cxnLst/>
              <a:rect l="l" t="t" r="r" b="b"/>
              <a:pathLst>
                <a:path w="20883" h="63102" extrusionOk="0">
                  <a:moveTo>
                    <a:pt x="20882" y="1"/>
                  </a:moveTo>
                  <a:lnTo>
                    <a:pt x="20882" y="56020"/>
                  </a:lnTo>
                  <a:lnTo>
                    <a:pt x="18390" y="56871"/>
                  </a:lnTo>
                  <a:lnTo>
                    <a:pt x="3709" y="61856"/>
                  </a:lnTo>
                  <a:lnTo>
                    <a:pt x="0" y="63102"/>
                  </a:lnTo>
                  <a:lnTo>
                    <a:pt x="0" y="194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1072200" y="3528925"/>
              <a:ext cx="367050" cy="1341975"/>
            </a:xfrm>
            <a:custGeom>
              <a:avLst/>
              <a:gdLst/>
              <a:ahLst/>
              <a:cxnLst/>
              <a:rect l="l" t="t" r="r" b="b"/>
              <a:pathLst>
                <a:path w="14682" h="53679" extrusionOk="0">
                  <a:moveTo>
                    <a:pt x="14682" y="0"/>
                  </a:moveTo>
                  <a:lnTo>
                    <a:pt x="14682" y="48694"/>
                  </a:lnTo>
                  <a:lnTo>
                    <a:pt x="1" y="53679"/>
                  </a:lnTo>
                  <a:lnTo>
                    <a:pt x="1" y="161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1525" y="3329825"/>
              <a:ext cx="1515250" cy="38775"/>
            </a:xfrm>
            <a:custGeom>
              <a:avLst/>
              <a:gdLst/>
              <a:ahLst/>
              <a:cxnLst/>
              <a:rect l="l" t="t" r="r" b="b"/>
              <a:pathLst>
                <a:path w="60610" h="1551" extrusionOk="0">
                  <a:moveTo>
                    <a:pt x="60609" y="1"/>
                  </a:moveTo>
                  <a:lnTo>
                    <a:pt x="60457" y="1"/>
                  </a:lnTo>
                  <a:lnTo>
                    <a:pt x="40062" y="1551"/>
                  </a:lnTo>
                  <a:lnTo>
                    <a:pt x="0" y="1551"/>
                  </a:lnTo>
                  <a:lnTo>
                    <a:pt x="0" y="1460"/>
                  </a:lnTo>
                  <a:lnTo>
                    <a:pt x="18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990900" y="3329075"/>
              <a:ext cx="529675" cy="144400"/>
            </a:xfrm>
            <a:custGeom>
              <a:avLst/>
              <a:gdLst/>
              <a:ahLst/>
              <a:cxnLst/>
              <a:rect l="l" t="t" r="r" b="b"/>
              <a:pathLst>
                <a:path w="21187" h="5776" extrusionOk="0">
                  <a:moveTo>
                    <a:pt x="21156" y="973"/>
                  </a:moveTo>
                  <a:lnTo>
                    <a:pt x="21064" y="3587"/>
                  </a:lnTo>
                  <a:cubicBezTo>
                    <a:pt x="21034" y="3952"/>
                    <a:pt x="20973" y="4195"/>
                    <a:pt x="20912" y="4195"/>
                  </a:cubicBezTo>
                  <a:lnTo>
                    <a:pt x="274" y="5775"/>
                  </a:lnTo>
                  <a:cubicBezTo>
                    <a:pt x="213" y="5775"/>
                    <a:pt x="152" y="5532"/>
                    <a:pt x="152" y="5198"/>
                  </a:cubicBezTo>
                  <a:lnTo>
                    <a:pt x="31" y="2584"/>
                  </a:lnTo>
                  <a:cubicBezTo>
                    <a:pt x="0" y="2097"/>
                    <a:pt x="61" y="1611"/>
                    <a:pt x="152" y="1611"/>
                  </a:cubicBezTo>
                  <a:lnTo>
                    <a:pt x="21034" y="31"/>
                  </a:lnTo>
                  <a:cubicBezTo>
                    <a:pt x="21125" y="0"/>
                    <a:pt x="21186" y="486"/>
                    <a:pt x="21156" y="97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1525" y="3368575"/>
              <a:ext cx="1023600" cy="104125"/>
            </a:xfrm>
            <a:custGeom>
              <a:avLst/>
              <a:gdLst/>
              <a:ahLst/>
              <a:cxnLst/>
              <a:rect l="l" t="t" r="r" b="b"/>
              <a:pathLst>
                <a:path w="40944" h="4165" extrusionOk="0">
                  <a:moveTo>
                    <a:pt x="40821" y="943"/>
                  </a:moveTo>
                  <a:lnTo>
                    <a:pt x="40183" y="3557"/>
                  </a:lnTo>
                  <a:cubicBezTo>
                    <a:pt x="40092" y="3922"/>
                    <a:pt x="39788" y="4165"/>
                    <a:pt x="39423" y="4165"/>
                  </a:cubicBezTo>
                  <a:lnTo>
                    <a:pt x="0" y="4165"/>
                  </a:lnTo>
                  <a:lnTo>
                    <a:pt x="0" y="1"/>
                  </a:lnTo>
                  <a:lnTo>
                    <a:pt x="40062" y="1"/>
                  </a:lnTo>
                  <a:cubicBezTo>
                    <a:pt x="40548" y="1"/>
                    <a:pt x="40943" y="457"/>
                    <a:pt x="40821" y="94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266725" y="2797150"/>
              <a:ext cx="851100" cy="493175"/>
            </a:xfrm>
            <a:custGeom>
              <a:avLst/>
              <a:gdLst/>
              <a:ahLst/>
              <a:cxnLst/>
              <a:rect l="l" t="t" r="r" b="b"/>
              <a:pathLst>
                <a:path w="34044" h="19727" extrusionOk="0">
                  <a:moveTo>
                    <a:pt x="33648" y="19727"/>
                  </a:moveTo>
                  <a:lnTo>
                    <a:pt x="4225" y="19727"/>
                  </a:lnTo>
                  <a:cubicBezTo>
                    <a:pt x="4043" y="19727"/>
                    <a:pt x="3921" y="19605"/>
                    <a:pt x="3860" y="19423"/>
                  </a:cubicBezTo>
                  <a:lnTo>
                    <a:pt x="61" y="426"/>
                  </a:lnTo>
                  <a:cubicBezTo>
                    <a:pt x="0" y="213"/>
                    <a:pt x="182" y="0"/>
                    <a:pt x="395" y="0"/>
                  </a:cubicBezTo>
                  <a:lnTo>
                    <a:pt x="29818" y="0"/>
                  </a:lnTo>
                  <a:cubicBezTo>
                    <a:pt x="29970" y="0"/>
                    <a:pt x="30122" y="122"/>
                    <a:pt x="30153" y="274"/>
                  </a:cubicBezTo>
                  <a:lnTo>
                    <a:pt x="33982" y="19271"/>
                  </a:lnTo>
                  <a:cubicBezTo>
                    <a:pt x="34043" y="19514"/>
                    <a:pt x="33861" y="19727"/>
                    <a:pt x="33648" y="197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294075" y="2822975"/>
              <a:ext cx="796400" cy="440775"/>
            </a:xfrm>
            <a:custGeom>
              <a:avLst/>
              <a:gdLst/>
              <a:ahLst/>
              <a:cxnLst/>
              <a:rect l="l" t="t" r="r" b="b"/>
              <a:pathLst>
                <a:path w="31856" h="17631" extrusionOk="0">
                  <a:moveTo>
                    <a:pt x="31855" y="17630"/>
                  </a:moveTo>
                  <a:lnTo>
                    <a:pt x="3709" y="17630"/>
                  </a:lnTo>
                  <a:lnTo>
                    <a:pt x="0" y="1"/>
                  </a:lnTo>
                  <a:lnTo>
                    <a:pt x="28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314600" y="2834375"/>
              <a:ext cx="756100" cy="418725"/>
            </a:xfrm>
            <a:custGeom>
              <a:avLst/>
              <a:gdLst/>
              <a:ahLst/>
              <a:cxnLst/>
              <a:rect l="l" t="t" r="r" b="b"/>
              <a:pathLst>
                <a:path w="30244" h="16749" extrusionOk="0">
                  <a:moveTo>
                    <a:pt x="30244" y="16749"/>
                  </a:moveTo>
                  <a:lnTo>
                    <a:pt x="3526" y="16749"/>
                  </a:lnTo>
                  <a:lnTo>
                    <a:pt x="0" y="1"/>
                  </a:lnTo>
                  <a:lnTo>
                    <a:pt x="2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425525" y="3290300"/>
              <a:ext cx="679375" cy="43350"/>
            </a:xfrm>
            <a:custGeom>
              <a:avLst/>
              <a:gdLst/>
              <a:ahLst/>
              <a:cxnLst/>
              <a:rect l="l" t="t" r="r" b="b"/>
              <a:pathLst>
                <a:path w="27175" h="1734" extrusionOk="0">
                  <a:moveTo>
                    <a:pt x="1" y="1"/>
                  </a:moveTo>
                  <a:lnTo>
                    <a:pt x="27175" y="1"/>
                  </a:lnTo>
                  <a:lnTo>
                    <a:pt x="2717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1104875" y="3290300"/>
              <a:ext cx="354125" cy="43350"/>
            </a:xfrm>
            <a:custGeom>
              <a:avLst/>
              <a:gdLst/>
              <a:ahLst/>
              <a:cxnLst/>
              <a:rect l="l" t="t" r="r" b="b"/>
              <a:pathLst>
                <a:path w="14165" h="1734" extrusionOk="0">
                  <a:moveTo>
                    <a:pt x="1" y="1"/>
                  </a:moveTo>
                  <a:lnTo>
                    <a:pt x="14165" y="1"/>
                  </a:lnTo>
                  <a:lnTo>
                    <a:pt x="1416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845000" y="2873900"/>
              <a:ext cx="199875" cy="338925"/>
            </a:xfrm>
            <a:custGeom>
              <a:avLst/>
              <a:gdLst/>
              <a:ahLst/>
              <a:cxnLst/>
              <a:rect l="l" t="t" r="r" b="b"/>
              <a:pathLst>
                <a:path w="7995" h="13557" extrusionOk="0">
                  <a:moveTo>
                    <a:pt x="0" y="0"/>
                  </a:moveTo>
                  <a:lnTo>
                    <a:pt x="3101" y="13557"/>
                  </a:lnTo>
                  <a:lnTo>
                    <a:pt x="7994" y="13557"/>
                  </a:lnTo>
                  <a:lnTo>
                    <a:pt x="48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919475" y="3124650"/>
              <a:ext cx="51675" cy="88175"/>
            </a:xfrm>
            <a:custGeom>
              <a:avLst/>
              <a:gdLst/>
              <a:ahLst/>
              <a:cxnLst/>
              <a:rect l="l" t="t" r="r" b="b"/>
              <a:pathLst>
                <a:path w="2067" h="3527" extrusionOk="0">
                  <a:moveTo>
                    <a:pt x="2067" y="3527"/>
                  </a:moveTo>
                  <a:lnTo>
                    <a:pt x="790" y="3527"/>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929350" y="2930875"/>
              <a:ext cx="91200" cy="281950"/>
            </a:xfrm>
            <a:custGeom>
              <a:avLst/>
              <a:gdLst/>
              <a:ahLst/>
              <a:cxnLst/>
              <a:rect l="l" t="t" r="r" b="b"/>
              <a:pathLst>
                <a:path w="3648" h="11278" extrusionOk="0">
                  <a:moveTo>
                    <a:pt x="3648" y="11278"/>
                  </a:moveTo>
                  <a:lnTo>
                    <a:pt x="2401" y="11278"/>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653500" y="2887575"/>
              <a:ext cx="84375" cy="25"/>
            </a:xfrm>
            <a:custGeom>
              <a:avLst/>
              <a:gdLst/>
              <a:ahLst/>
              <a:cxnLst/>
              <a:rect l="l" t="t" r="r" b="b"/>
              <a:pathLst>
                <a:path w="3375" h="1" fill="none" extrusionOk="0">
                  <a:moveTo>
                    <a:pt x="1"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655775" y="28982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658050" y="290885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660350" y="2920250"/>
              <a:ext cx="84350" cy="25"/>
            </a:xfrm>
            <a:custGeom>
              <a:avLst/>
              <a:gdLst/>
              <a:ahLst/>
              <a:cxnLst/>
              <a:rect l="l" t="t" r="r" b="b"/>
              <a:pathLst>
                <a:path w="3374"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662625" y="29308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655025" y="3176325"/>
              <a:ext cx="84375" cy="25"/>
            </a:xfrm>
            <a:custGeom>
              <a:avLst/>
              <a:gdLst/>
              <a:ahLst/>
              <a:cxnLst/>
              <a:rect l="l" t="t" r="r" b="b"/>
              <a:pathLst>
                <a:path w="3375"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657300" y="3186975"/>
              <a:ext cx="84375" cy="25"/>
            </a:xfrm>
            <a:custGeom>
              <a:avLst/>
              <a:gdLst/>
              <a:ahLst/>
              <a:cxnLst/>
              <a:rect l="l" t="t" r="r" b="b"/>
              <a:pathLst>
                <a:path w="3375" h="1" fill="none" extrusionOk="0">
                  <a:moveTo>
                    <a:pt x="0" y="0"/>
                  </a:moveTo>
                  <a:lnTo>
                    <a:pt x="3374"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659575" y="3197600"/>
              <a:ext cx="84375" cy="25"/>
            </a:xfrm>
            <a:custGeom>
              <a:avLst/>
              <a:gdLst/>
              <a:ahLst/>
              <a:cxnLst/>
              <a:rect l="l" t="t" r="r" b="b"/>
              <a:pathLst>
                <a:path w="3375" h="1" fill="none" extrusionOk="0">
                  <a:moveTo>
                    <a:pt x="1" y="1"/>
                  </a:moveTo>
                  <a:lnTo>
                    <a:pt x="3375"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661850" y="3208250"/>
              <a:ext cx="84375" cy="25"/>
            </a:xfrm>
            <a:custGeom>
              <a:avLst/>
              <a:gdLst/>
              <a:ahLst/>
              <a:cxnLst/>
              <a:rect l="l" t="t" r="r" b="b"/>
              <a:pathLst>
                <a:path w="3375" h="1" fill="none" extrusionOk="0">
                  <a:moveTo>
                    <a:pt x="1" y="0"/>
                  </a:moveTo>
                  <a:lnTo>
                    <a:pt x="3375"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664150" y="3218875"/>
              <a:ext cx="84350" cy="25"/>
            </a:xfrm>
            <a:custGeom>
              <a:avLst/>
              <a:gdLst/>
              <a:ahLst/>
              <a:cxnLst/>
              <a:rect l="l" t="t" r="r" b="b"/>
              <a:pathLst>
                <a:path w="3374"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455175" y="29088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457450" y="29194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459725" y="293012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462000" y="2940775"/>
              <a:ext cx="83625" cy="25"/>
            </a:xfrm>
            <a:custGeom>
              <a:avLst/>
              <a:gdLst/>
              <a:ahLst/>
              <a:cxnLst/>
              <a:rect l="l" t="t" r="r" b="b"/>
              <a:pathLst>
                <a:path w="3345" h="1" fill="none" extrusionOk="0">
                  <a:moveTo>
                    <a:pt x="1"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464275" y="2951400"/>
              <a:ext cx="83625" cy="25"/>
            </a:xfrm>
            <a:custGeom>
              <a:avLst/>
              <a:gdLst/>
              <a:ahLst/>
              <a:cxnLst/>
              <a:rect l="l" t="t" r="r" b="b"/>
              <a:pathLst>
                <a:path w="3345" h="1" fill="none" extrusionOk="0">
                  <a:moveTo>
                    <a:pt x="1" y="1"/>
                  </a:moveTo>
                  <a:lnTo>
                    <a:pt x="334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752275" y="302360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754575" y="3034225"/>
              <a:ext cx="83600" cy="25"/>
            </a:xfrm>
            <a:custGeom>
              <a:avLst/>
              <a:gdLst/>
              <a:ahLst/>
              <a:cxnLst/>
              <a:rect l="l" t="t" r="r" b="b"/>
              <a:pathLst>
                <a:path w="3344" h="1" fill="none" extrusionOk="0">
                  <a:moveTo>
                    <a:pt x="0" y="1"/>
                  </a:moveTo>
                  <a:lnTo>
                    <a:pt x="334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756850" y="3044875"/>
              <a:ext cx="83600" cy="25"/>
            </a:xfrm>
            <a:custGeom>
              <a:avLst/>
              <a:gdLst/>
              <a:ahLst/>
              <a:cxnLst/>
              <a:rect l="l" t="t" r="r" b="b"/>
              <a:pathLst>
                <a:path w="3344" h="1" fill="none" extrusionOk="0">
                  <a:moveTo>
                    <a:pt x="0"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758375" y="3055500"/>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760650"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388300" y="302360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390575" y="3034225"/>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392850" y="304487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395125" y="30555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397425"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599550" y="2876175"/>
              <a:ext cx="138325" cy="58525"/>
            </a:xfrm>
            <a:custGeom>
              <a:avLst/>
              <a:gdLst/>
              <a:ahLst/>
              <a:cxnLst/>
              <a:rect l="l" t="t" r="r" b="b"/>
              <a:pathLst>
                <a:path w="5533" h="2341" fill="none" extrusionOk="0">
                  <a:moveTo>
                    <a:pt x="0" y="2341"/>
                  </a:moveTo>
                  <a:lnTo>
                    <a:pt x="1915" y="0"/>
                  </a:lnTo>
                  <a:lnTo>
                    <a:pt x="5532"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709725" y="3050175"/>
              <a:ext cx="140600" cy="33475"/>
            </a:xfrm>
            <a:custGeom>
              <a:avLst/>
              <a:gdLst/>
              <a:ahLst/>
              <a:cxnLst/>
              <a:rect l="l" t="t" r="r" b="b"/>
              <a:pathLst>
                <a:path w="5624" h="1339" fill="none" extrusionOk="0">
                  <a:moveTo>
                    <a:pt x="1" y="1"/>
                  </a:moveTo>
                  <a:lnTo>
                    <a:pt x="2098" y="1338"/>
                  </a:lnTo>
                  <a:lnTo>
                    <a:pt x="5624" y="1338"/>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716575" y="3124650"/>
              <a:ext cx="146675" cy="38025"/>
            </a:xfrm>
            <a:custGeom>
              <a:avLst/>
              <a:gdLst/>
              <a:ahLst/>
              <a:cxnLst/>
              <a:rect l="l" t="t" r="r" b="b"/>
              <a:pathLst>
                <a:path w="5867" h="1521" fill="none" extrusionOk="0">
                  <a:moveTo>
                    <a:pt x="0" y="1"/>
                  </a:moveTo>
                  <a:lnTo>
                    <a:pt x="2219" y="1521"/>
                  </a:lnTo>
                  <a:lnTo>
                    <a:pt x="5867" y="152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639050" y="3160375"/>
              <a:ext cx="112500" cy="75250"/>
            </a:xfrm>
            <a:custGeom>
              <a:avLst/>
              <a:gdLst/>
              <a:ahLst/>
              <a:cxnLst/>
              <a:rect l="l" t="t" r="r" b="b"/>
              <a:pathLst>
                <a:path w="4500" h="3010" fill="none" extrusionOk="0">
                  <a:moveTo>
                    <a:pt x="1" y="0"/>
                  </a:moveTo>
                  <a:lnTo>
                    <a:pt x="609" y="3010"/>
                  </a:lnTo>
                  <a:lnTo>
                    <a:pt x="4500" y="301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470375" y="2891375"/>
              <a:ext cx="96525" cy="36500"/>
            </a:xfrm>
            <a:custGeom>
              <a:avLst/>
              <a:gdLst/>
              <a:ahLst/>
              <a:cxnLst/>
              <a:rect l="l" t="t" r="r" b="b"/>
              <a:pathLst>
                <a:path w="3861" h="1460" fill="none" extrusionOk="0">
                  <a:moveTo>
                    <a:pt x="3860" y="1459"/>
                  </a:moveTo>
                  <a:lnTo>
                    <a:pt x="3556" y="0"/>
                  </a:lnTo>
                  <a:lnTo>
                    <a:pt x="0"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400450" y="3036500"/>
              <a:ext cx="116300" cy="44100"/>
            </a:xfrm>
            <a:custGeom>
              <a:avLst/>
              <a:gdLst/>
              <a:ahLst/>
              <a:cxnLst/>
              <a:rect l="l" t="t" r="r" b="b"/>
              <a:pathLst>
                <a:path w="4652" h="1764" fill="none" extrusionOk="0">
                  <a:moveTo>
                    <a:pt x="1" y="1764"/>
                  </a:moveTo>
                  <a:lnTo>
                    <a:pt x="3466" y="1764"/>
                  </a:lnTo>
                  <a:lnTo>
                    <a:pt x="4651"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572950" y="2940775"/>
              <a:ext cx="20550" cy="31175"/>
            </a:xfrm>
            <a:custGeom>
              <a:avLst/>
              <a:gdLst/>
              <a:ahLst/>
              <a:cxnLst/>
              <a:rect l="l" t="t" r="r" b="b"/>
              <a:pathLst>
                <a:path w="822" h="1247" fill="none" extrusionOk="0">
                  <a:moveTo>
                    <a:pt x="791" y="365"/>
                  </a:moveTo>
                  <a:cubicBezTo>
                    <a:pt x="821" y="517"/>
                    <a:pt x="760" y="638"/>
                    <a:pt x="669" y="699"/>
                  </a:cubicBezTo>
                  <a:lnTo>
                    <a:pt x="760" y="1246"/>
                  </a:lnTo>
                  <a:cubicBezTo>
                    <a:pt x="730" y="1246"/>
                    <a:pt x="669" y="1216"/>
                    <a:pt x="608" y="1216"/>
                  </a:cubicBezTo>
                  <a:cubicBezTo>
                    <a:pt x="548" y="1216"/>
                    <a:pt x="487" y="1246"/>
                    <a:pt x="426" y="1246"/>
                  </a:cubicBezTo>
                  <a:lnTo>
                    <a:pt x="305" y="699"/>
                  </a:lnTo>
                  <a:cubicBezTo>
                    <a:pt x="183" y="638"/>
                    <a:pt x="61" y="517"/>
                    <a:pt x="31" y="365"/>
                  </a:cubicBezTo>
                  <a:cubicBezTo>
                    <a:pt x="1" y="152"/>
                    <a:pt x="122" y="0"/>
                    <a:pt x="335" y="0"/>
                  </a:cubicBezTo>
                  <a:cubicBezTo>
                    <a:pt x="548" y="0"/>
                    <a:pt x="760" y="152"/>
                    <a:pt x="791" y="36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563075" y="3018275"/>
              <a:ext cx="69925" cy="25"/>
            </a:xfrm>
            <a:custGeom>
              <a:avLst/>
              <a:gdLst/>
              <a:ahLst/>
              <a:cxnLst/>
              <a:rect l="l" t="t" r="r" b="b"/>
              <a:pathLst>
                <a:path w="2797" h="1" fill="none" extrusionOk="0">
                  <a:moveTo>
                    <a:pt x="0" y="0"/>
                  </a:moveTo>
                  <a:lnTo>
                    <a:pt x="2797" y="0"/>
                  </a:lnTo>
                  <a:cubicBezTo>
                    <a:pt x="2797" y="0"/>
                    <a:pt x="2797" y="0"/>
                    <a:pt x="2797" y="0"/>
                  </a:cubicBezTo>
                  <a:lnTo>
                    <a:pt x="31" y="0"/>
                  </a:lnTo>
                  <a:cubicBezTo>
                    <a:pt x="31" y="0"/>
                    <a:pt x="3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556225" y="2971150"/>
              <a:ext cx="76025" cy="35750"/>
            </a:xfrm>
            <a:custGeom>
              <a:avLst/>
              <a:gdLst/>
              <a:ahLst/>
              <a:cxnLst/>
              <a:rect l="l" t="t" r="r" b="b"/>
              <a:pathLst>
                <a:path w="3041" h="1430" fill="none" extrusionOk="0">
                  <a:moveTo>
                    <a:pt x="1429" y="31"/>
                  </a:moveTo>
                  <a:cubicBezTo>
                    <a:pt x="1399" y="31"/>
                    <a:pt x="1338" y="1"/>
                    <a:pt x="1277" y="1"/>
                  </a:cubicBezTo>
                  <a:cubicBezTo>
                    <a:pt x="1217" y="1"/>
                    <a:pt x="1156" y="31"/>
                    <a:pt x="1095" y="31"/>
                  </a:cubicBezTo>
                  <a:cubicBezTo>
                    <a:pt x="426" y="122"/>
                    <a:pt x="1" y="730"/>
                    <a:pt x="122" y="1429"/>
                  </a:cubicBezTo>
                  <a:lnTo>
                    <a:pt x="3040" y="1429"/>
                  </a:lnTo>
                  <a:cubicBezTo>
                    <a:pt x="2858" y="700"/>
                    <a:pt x="2189" y="92"/>
                    <a:pt x="1429" y="31"/>
                  </a:cubicBezTo>
                  <a:close/>
                  <a:moveTo>
                    <a:pt x="974" y="1095"/>
                  </a:moveTo>
                  <a:cubicBezTo>
                    <a:pt x="791" y="1095"/>
                    <a:pt x="609" y="943"/>
                    <a:pt x="548" y="761"/>
                  </a:cubicBezTo>
                  <a:cubicBezTo>
                    <a:pt x="518" y="578"/>
                    <a:pt x="639" y="426"/>
                    <a:pt x="822" y="426"/>
                  </a:cubicBezTo>
                  <a:cubicBezTo>
                    <a:pt x="1004" y="426"/>
                    <a:pt x="1186" y="578"/>
                    <a:pt x="1247" y="761"/>
                  </a:cubicBezTo>
                  <a:cubicBezTo>
                    <a:pt x="1277" y="943"/>
                    <a:pt x="1156" y="1095"/>
                    <a:pt x="974" y="1095"/>
                  </a:cubicBezTo>
                  <a:close/>
                  <a:moveTo>
                    <a:pt x="2098" y="1095"/>
                  </a:moveTo>
                  <a:cubicBezTo>
                    <a:pt x="1916" y="1095"/>
                    <a:pt x="1733" y="943"/>
                    <a:pt x="1703" y="761"/>
                  </a:cubicBezTo>
                  <a:cubicBezTo>
                    <a:pt x="1642" y="578"/>
                    <a:pt x="1764" y="426"/>
                    <a:pt x="1946" y="426"/>
                  </a:cubicBezTo>
                  <a:cubicBezTo>
                    <a:pt x="2159" y="426"/>
                    <a:pt x="2341" y="578"/>
                    <a:pt x="2372" y="761"/>
                  </a:cubicBezTo>
                  <a:cubicBezTo>
                    <a:pt x="2402" y="943"/>
                    <a:pt x="2281" y="1095"/>
                    <a:pt x="2098" y="109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524325" y="3018275"/>
              <a:ext cx="171000" cy="89700"/>
            </a:xfrm>
            <a:custGeom>
              <a:avLst/>
              <a:gdLst/>
              <a:ahLst/>
              <a:cxnLst/>
              <a:rect l="l" t="t" r="r" b="b"/>
              <a:pathLst>
                <a:path w="6840" h="3588" fill="none" extrusionOk="0">
                  <a:moveTo>
                    <a:pt x="6079" y="0"/>
                  </a:moveTo>
                  <a:lnTo>
                    <a:pt x="6839" y="3587"/>
                  </a:lnTo>
                  <a:lnTo>
                    <a:pt x="730" y="3587"/>
                  </a:lnTo>
                  <a:lnTo>
                    <a:pt x="0" y="0"/>
                  </a:ln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541025" y="3006875"/>
              <a:ext cx="115550" cy="11425"/>
            </a:xfrm>
            <a:custGeom>
              <a:avLst/>
              <a:gdLst/>
              <a:ahLst/>
              <a:cxnLst/>
              <a:rect l="l" t="t" r="r" b="b"/>
              <a:pathLst>
                <a:path w="4622" h="457" fill="none" extrusionOk="0">
                  <a:moveTo>
                    <a:pt x="4591" y="244"/>
                  </a:moveTo>
                  <a:cubicBezTo>
                    <a:pt x="4621" y="335"/>
                    <a:pt x="4560" y="396"/>
                    <a:pt x="4500" y="456"/>
                  </a:cubicBezTo>
                  <a:lnTo>
                    <a:pt x="183" y="456"/>
                  </a:lnTo>
                  <a:cubicBezTo>
                    <a:pt x="183" y="426"/>
                    <a:pt x="153" y="426"/>
                    <a:pt x="123" y="396"/>
                  </a:cubicBezTo>
                  <a:cubicBezTo>
                    <a:pt x="62" y="365"/>
                    <a:pt x="31" y="304"/>
                    <a:pt x="31" y="244"/>
                  </a:cubicBezTo>
                  <a:cubicBezTo>
                    <a:pt x="1" y="122"/>
                    <a:pt x="92" y="0"/>
                    <a:pt x="214" y="0"/>
                  </a:cubicBezTo>
                  <a:lnTo>
                    <a:pt x="4317" y="0"/>
                  </a:lnTo>
                  <a:cubicBezTo>
                    <a:pt x="4378" y="0"/>
                    <a:pt x="4439" y="31"/>
                    <a:pt x="4500" y="92"/>
                  </a:cubicBezTo>
                  <a:cubicBezTo>
                    <a:pt x="4530" y="122"/>
                    <a:pt x="4560" y="183"/>
                    <a:pt x="4591" y="244"/>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545600" y="3018275"/>
              <a:ext cx="107925" cy="25"/>
            </a:xfrm>
            <a:custGeom>
              <a:avLst/>
              <a:gdLst/>
              <a:ahLst/>
              <a:cxnLst/>
              <a:rect l="l" t="t" r="r" b="b"/>
              <a:pathLst>
                <a:path w="4317" h="1" fill="none" extrusionOk="0">
                  <a:moveTo>
                    <a:pt x="4317" y="0"/>
                  </a:moveTo>
                  <a:cubicBezTo>
                    <a:pt x="4286" y="0"/>
                    <a:pt x="4256" y="0"/>
                    <a:pt x="4225" y="0"/>
                  </a:cubicBezTo>
                  <a:lnTo>
                    <a:pt x="122" y="0"/>
                  </a:lnTo>
                  <a:cubicBezTo>
                    <a:pt x="92" y="0"/>
                    <a:pt x="6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39"/>
          <p:cNvGrpSpPr/>
          <p:nvPr/>
        </p:nvGrpSpPr>
        <p:grpSpPr>
          <a:xfrm>
            <a:off x="7362578" y="5014818"/>
            <a:ext cx="1475329" cy="818525"/>
            <a:chOff x="7362578" y="5014818"/>
            <a:chExt cx="1475329" cy="818525"/>
          </a:xfrm>
        </p:grpSpPr>
        <p:sp>
          <p:nvSpPr>
            <p:cNvPr id="1108" name="Google Shape;1108;p39"/>
            <p:cNvSpPr/>
            <p:nvPr/>
          </p:nvSpPr>
          <p:spPr>
            <a:xfrm>
              <a:off x="7367233" y="5123629"/>
              <a:ext cx="1469115" cy="709714"/>
            </a:xfrm>
            <a:custGeom>
              <a:avLst/>
              <a:gdLst/>
              <a:ahLst/>
              <a:cxnLst/>
              <a:rect l="l" t="t" r="r" b="b"/>
              <a:pathLst>
                <a:path w="57449" h="27753" extrusionOk="0">
                  <a:moveTo>
                    <a:pt x="57449" y="1"/>
                  </a:moveTo>
                  <a:lnTo>
                    <a:pt x="54713" y="26840"/>
                  </a:lnTo>
                  <a:cubicBezTo>
                    <a:pt x="54652" y="27357"/>
                    <a:pt x="54105" y="27752"/>
                    <a:pt x="53406" y="27752"/>
                  </a:cubicBezTo>
                  <a:lnTo>
                    <a:pt x="4013" y="27752"/>
                  </a:lnTo>
                  <a:cubicBezTo>
                    <a:pt x="3344" y="27752"/>
                    <a:pt x="2797" y="27357"/>
                    <a:pt x="2736" y="26840"/>
                  </a:cubicBezTo>
                  <a:lnTo>
                    <a:pt x="1" y="31"/>
                  </a:lnTo>
                  <a:cubicBezTo>
                    <a:pt x="214" y="396"/>
                    <a:pt x="761" y="670"/>
                    <a:pt x="1429" y="670"/>
                  </a:cubicBezTo>
                  <a:lnTo>
                    <a:pt x="55898" y="670"/>
                  </a:lnTo>
                  <a:cubicBezTo>
                    <a:pt x="56567" y="670"/>
                    <a:pt x="57084" y="396"/>
                    <a:pt x="57327" y="1"/>
                  </a:cubicBezTo>
                  <a:lnTo>
                    <a:pt x="57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7460521" y="5189708"/>
              <a:ext cx="1293431" cy="592310"/>
            </a:xfrm>
            <a:custGeom>
              <a:avLst/>
              <a:gdLst/>
              <a:ahLst/>
              <a:cxnLst/>
              <a:rect l="l" t="t" r="r" b="b"/>
              <a:pathLst>
                <a:path w="50579" h="23162" extrusionOk="0">
                  <a:moveTo>
                    <a:pt x="50427" y="1672"/>
                  </a:moveTo>
                  <a:lnTo>
                    <a:pt x="47387" y="21703"/>
                  </a:lnTo>
                  <a:cubicBezTo>
                    <a:pt x="47296" y="22524"/>
                    <a:pt x="46384" y="23162"/>
                    <a:pt x="45290" y="23162"/>
                  </a:cubicBezTo>
                  <a:lnTo>
                    <a:pt x="4864" y="23162"/>
                  </a:lnTo>
                  <a:cubicBezTo>
                    <a:pt x="3769" y="23162"/>
                    <a:pt x="2857" y="22524"/>
                    <a:pt x="2766" y="21703"/>
                  </a:cubicBezTo>
                  <a:cubicBezTo>
                    <a:pt x="2766" y="21703"/>
                    <a:pt x="487" y="6931"/>
                    <a:pt x="91" y="2007"/>
                  </a:cubicBezTo>
                  <a:cubicBezTo>
                    <a:pt x="0" y="1156"/>
                    <a:pt x="882" y="426"/>
                    <a:pt x="2006" y="426"/>
                  </a:cubicBezTo>
                  <a:cubicBezTo>
                    <a:pt x="2523" y="426"/>
                    <a:pt x="3131" y="426"/>
                    <a:pt x="3800" y="426"/>
                  </a:cubicBezTo>
                  <a:cubicBezTo>
                    <a:pt x="13040" y="335"/>
                    <a:pt x="37083" y="122"/>
                    <a:pt x="46688" y="31"/>
                  </a:cubicBezTo>
                  <a:cubicBezTo>
                    <a:pt x="47357" y="31"/>
                    <a:pt x="47965" y="31"/>
                    <a:pt x="48481" y="1"/>
                  </a:cubicBezTo>
                  <a:cubicBezTo>
                    <a:pt x="49667" y="1"/>
                    <a:pt x="50579" y="791"/>
                    <a:pt x="50427" y="1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7557671" y="5190475"/>
              <a:ext cx="1096805" cy="441535"/>
            </a:xfrm>
            <a:custGeom>
              <a:avLst/>
              <a:gdLst/>
              <a:ahLst/>
              <a:cxnLst/>
              <a:rect l="l" t="t" r="r" b="b"/>
              <a:pathLst>
                <a:path w="42890" h="17266" extrusionOk="0">
                  <a:moveTo>
                    <a:pt x="42889" y="1"/>
                  </a:moveTo>
                  <a:lnTo>
                    <a:pt x="40427" y="15989"/>
                  </a:lnTo>
                  <a:cubicBezTo>
                    <a:pt x="40336" y="16718"/>
                    <a:pt x="39576" y="17266"/>
                    <a:pt x="38634" y="17266"/>
                  </a:cubicBezTo>
                  <a:lnTo>
                    <a:pt x="3983" y="17266"/>
                  </a:lnTo>
                  <a:cubicBezTo>
                    <a:pt x="3040" y="17266"/>
                    <a:pt x="2250" y="16718"/>
                    <a:pt x="2189" y="15989"/>
                  </a:cubicBezTo>
                  <a:cubicBezTo>
                    <a:pt x="2189" y="15989"/>
                    <a:pt x="548" y="5411"/>
                    <a:pt x="1" y="396"/>
                  </a:cubicBezTo>
                  <a:cubicBezTo>
                    <a:pt x="9241" y="305"/>
                    <a:pt x="33284" y="92"/>
                    <a:pt x="42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61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58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7410757" y="5024919"/>
              <a:ext cx="1357976" cy="93314"/>
            </a:xfrm>
            <a:custGeom>
              <a:avLst/>
              <a:gdLst/>
              <a:ahLst/>
              <a:cxnLst/>
              <a:rect l="l" t="t" r="r" b="b"/>
              <a:pathLst>
                <a:path w="53103" h="3649" extrusionOk="0">
                  <a:moveTo>
                    <a:pt x="52920" y="3040"/>
                  </a:moveTo>
                  <a:cubicBezTo>
                    <a:pt x="52707" y="3405"/>
                    <a:pt x="52221" y="3648"/>
                    <a:pt x="51613" y="3648"/>
                  </a:cubicBezTo>
                  <a:lnTo>
                    <a:pt x="1490" y="3648"/>
                  </a:lnTo>
                  <a:cubicBezTo>
                    <a:pt x="882" y="3648"/>
                    <a:pt x="396" y="3405"/>
                    <a:pt x="153" y="3071"/>
                  </a:cubicBezTo>
                  <a:cubicBezTo>
                    <a:pt x="1" y="2797"/>
                    <a:pt x="1" y="2493"/>
                    <a:pt x="214" y="2220"/>
                  </a:cubicBezTo>
                  <a:lnTo>
                    <a:pt x="1612" y="426"/>
                  </a:lnTo>
                  <a:cubicBezTo>
                    <a:pt x="1794" y="153"/>
                    <a:pt x="2159" y="1"/>
                    <a:pt x="2585" y="1"/>
                  </a:cubicBezTo>
                  <a:lnTo>
                    <a:pt x="50519" y="1"/>
                  </a:lnTo>
                  <a:cubicBezTo>
                    <a:pt x="50914" y="1"/>
                    <a:pt x="51278" y="153"/>
                    <a:pt x="51491" y="426"/>
                  </a:cubicBezTo>
                  <a:lnTo>
                    <a:pt x="52889" y="2220"/>
                  </a:lnTo>
                  <a:cubicBezTo>
                    <a:pt x="53102" y="2493"/>
                    <a:pt x="53102" y="2797"/>
                    <a:pt x="52920" y="30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9"/>
          <p:cNvGrpSpPr/>
          <p:nvPr/>
        </p:nvGrpSpPr>
        <p:grpSpPr>
          <a:xfrm>
            <a:off x="2948872" y="3272811"/>
            <a:ext cx="3246282" cy="1639214"/>
            <a:chOff x="-2159247" y="3391092"/>
            <a:chExt cx="2030830" cy="1025470"/>
          </a:xfrm>
        </p:grpSpPr>
        <p:sp>
          <p:nvSpPr>
            <p:cNvPr id="1115" name="Google Shape;1115;p39"/>
            <p:cNvSpPr/>
            <p:nvPr/>
          </p:nvSpPr>
          <p:spPr>
            <a:xfrm>
              <a:off x="-1755685" y="3957363"/>
              <a:ext cx="430796" cy="348546"/>
            </a:xfrm>
            <a:custGeom>
              <a:avLst/>
              <a:gdLst/>
              <a:ahLst/>
              <a:cxnLst/>
              <a:rect l="l" t="t" r="r" b="b"/>
              <a:pathLst>
                <a:path w="22129" h="17904" extrusionOk="0">
                  <a:moveTo>
                    <a:pt x="11551" y="16657"/>
                  </a:moveTo>
                  <a:cubicBezTo>
                    <a:pt x="13344" y="17630"/>
                    <a:pt x="15593" y="17904"/>
                    <a:pt x="17478" y="16992"/>
                  </a:cubicBezTo>
                  <a:cubicBezTo>
                    <a:pt x="18937" y="16262"/>
                    <a:pt x="19970" y="14834"/>
                    <a:pt x="20822" y="13496"/>
                  </a:cubicBezTo>
                  <a:cubicBezTo>
                    <a:pt x="21521" y="12372"/>
                    <a:pt x="22037" y="11186"/>
                    <a:pt x="22098" y="9879"/>
                  </a:cubicBezTo>
                  <a:cubicBezTo>
                    <a:pt x="22129" y="9636"/>
                    <a:pt x="22129" y="9362"/>
                    <a:pt x="22098" y="9089"/>
                  </a:cubicBezTo>
                  <a:cubicBezTo>
                    <a:pt x="22098" y="9028"/>
                    <a:pt x="22098" y="8998"/>
                    <a:pt x="22068" y="8937"/>
                  </a:cubicBezTo>
                  <a:cubicBezTo>
                    <a:pt x="21855" y="6900"/>
                    <a:pt x="20730" y="5259"/>
                    <a:pt x="19150" y="4226"/>
                  </a:cubicBezTo>
                  <a:cubicBezTo>
                    <a:pt x="17235" y="2949"/>
                    <a:pt x="14712" y="2554"/>
                    <a:pt x="12463" y="3344"/>
                  </a:cubicBezTo>
                  <a:cubicBezTo>
                    <a:pt x="10943" y="3891"/>
                    <a:pt x="9393" y="4985"/>
                    <a:pt x="7812" y="3952"/>
                  </a:cubicBezTo>
                  <a:lnTo>
                    <a:pt x="1885" y="92"/>
                  </a:lnTo>
                  <a:cubicBezTo>
                    <a:pt x="1763" y="1"/>
                    <a:pt x="1642" y="31"/>
                    <a:pt x="1551" y="92"/>
                  </a:cubicBezTo>
                  <a:cubicBezTo>
                    <a:pt x="1490" y="122"/>
                    <a:pt x="1429" y="153"/>
                    <a:pt x="1399" y="213"/>
                  </a:cubicBezTo>
                  <a:lnTo>
                    <a:pt x="152" y="2128"/>
                  </a:lnTo>
                  <a:cubicBezTo>
                    <a:pt x="0" y="2341"/>
                    <a:pt x="183" y="2554"/>
                    <a:pt x="365" y="2584"/>
                  </a:cubicBezTo>
                  <a:lnTo>
                    <a:pt x="6201" y="6414"/>
                  </a:lnTo>
                  <a:cubicBezTo>
                    <a:pt x="6718" y="6748"/>
                    <a:pt x="7143" y="7265"/>
                    <a:pt x="7356" y="7873"/>
                  </a:cubicBezTo>
                  <a:cubicBezTo>
                    <a:pt x="7356" y="7934"/>
                    <a:pt x="7387" y="8025"/>
                    <a:pt x="7417" y="8086"/>
                  </a:cubicBezTo>
                  <a:cubicBezTo>
                    <a:pt x="7751" y="9302"/>
                    <a:pt x="7660" y="10517"/>
                    <a:pt x="7934" y="11733"/>
                  </a:cubicBezTo>
                  <a:cubicBezTo>
                    <a:pt x="8147" y="12736"/>
                    <a:pt x="8542" y="13648"/>
                    <a:pt x="9119" y="14469"/>
                  </a:cubicBezTo>
                  <a:cubicBezTo>
                    <a:pt x="9271" y="14682"/>
                    <a:pt x="9423" y="14894"/>
                    <a:pt x="9606" y="15077"/>
                  </a:cubicBezTo>
                  <a:cubicBezTo>
                    <a:pt x="10153" y="15715"/>
                    <a:pt x="10791" y="16232"/>
                    <a:pt x="11551" y="166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1573431" y="4126594"/>
              <a:ext cx="233746" cy="159750"/>
            </a:xfrm>
            <a:custGeom>
              <a:avLst/>
              <a:gdLst/>
              <a:ahLst/>
              <a:cxnLst/>
              <a:rect l="l" t="t" r="r" b="b"/>
              <a:pathLst>
                <a:path w="12007" h="8206" extrusionOk="0">
                  <a:moveTo>
                    <a:pt x="11915" y="1"/>
                  </a:moveTo>
                  <a:cubicBezTo>
                    <a:pt x="11794" y="213"/>
                    <a:pt x="11824" y="244"/>
                    <a:pt x="11672" y="396"/>
                  </a:cubicBezTo>
                  <a:cubicBezTo>
                    <a:pt x="11277" y="821"/>
                    <a:pt x="10578" y="1247"/>
                    <a:pt x="10001" y="1338"/>
                  </a:cubicBezTo>
                  <a:cubicBezTo>
                    <a:pt x="9849" y="1361"/>
                    <a:pt x="9695" y="1370"/>
                    <a:pt x="9539" y="1370"/>
                  </a:cubicBezTo>
                  <a:cubicBezTo>
                    <a:pt x="9073" y="1370"/>
                    <a:pt x="8595" y="1285"/>
                    <a:pt x="8116" y="1217"/>
                  </a:cubicBezTo>
                  <a:cubicBezTo>
                    <a:pt x="7698" y="1157"/>
                    <a:pt x="7280" y="1097"/>
                    <a:pt x="6862" y="1097"/>
                  </a:cubicBezTo>
                  <a:cubicBezTo>
                    <a:pt x="6642" y="1097"/>
                    <a:pt x="6422" y="1114"/>
                    <a:pt x="6201" y="1156"/>
                  </a:cubicBezTo>
                  <a:cubicBezTo>
                    <a:pt x="5624" y="1277"/>
                    <a:pt x="5107" y="1612"/>
                    <a:pt x="4621" y="2007"/>
                  </a:cubicBezTo>
                  <a:cubicBezTo>
                    <a:pt x="4195" y="2372"/>
                    <a:pt x="3769" y="2797"/>
                    <a:pt x="3344" y="3192"/>
                  </a:cubicBezTo>
                  <a:cubicBezTo>
                    <a:pt x="2918" y="3587"/>
                    <a:pt x="2493" y="3922"/>
                    <a:pt x="1976" y="4165"/>
                  </a:cubicBezTo>
                  <a:cubicBezTo>
                    <a:pt x="1490" y="4378"/>
                    <a:pt x="912" y="4530"/>
                    <a:pt x="365" y="4530"/>
                  </a:cubicBezTo>
                  <a:cubicBezTo>
                    <a:pt x="365" y="4530"/>
                    <a:pt x="365" y="4530"/>
                    <a:pt x="335" y="4560"/>
                  </a:cubicBezTo>
                  <a:cubicBezTo>
                    <a:pt x="244" y="4621"/>
                    <a:pt x="122" y="4712"/>
                    <a:pt x="0" y="4773"/>
                  </a:cubicBezTo>
                  <a:cubicBezTo>
                    <a:pt x="92" y="4925"/>
                    <a:pt x="183" y="5077"/>
                    <a:pt x="274" y="5229"/>
                  </a:cubicBezTo>
                  <a:cubicBezTo>
                    <a:pt x="669" y="5867"/>
                    <a:pt x="1186" y="6445"/>
                    <a:pt x="1794" y="6901"/>
                  </a:cubicBezTo>
                  <a:cubicBezTo>
                    <a:pt x="2928" y="7756"/>
                    <a:pt x="4213" y="8206"/>
                    <a:pt x="5447" y="8206"/>
                  </a:cubicBezTo>
                  <a:cubicBezTo>
                    <a:pt x="5965" y="8206"/>
                    <a:pt x="6475" y="8126"/>
                    <a:pt x="6961" y="7964"/>
                  </a:cubicBezTo>
                  <a:cubicBezTo>
                    <a:pt x="8238" y="7539"/>
                    <a:pt x="9301" y="6445"/>
                    <a:pt x="10061" y="5533"/>
                  </a:cubicBezTo>
                  <a:cubicBezTo>
                    <a:pt x="10153" y="5411"/>
                    <a:pt x="10244" y="5290"/>
                    <a:pt x="10335" y="5198"/>
                  </a:cubicBezTo>
                  <a:cubicBezTo>
                    <a:pt x="11399" y="3891"/>
                    <a:pt x="11946" y="2645"/>
                    <a:pt x="12007" y="1338"/>
                  </a:cubicBezTo>
                  <a:cubicBezTo>
                    <a:pt x="12007" y="1308"/>
                    <a:pt x="12007" y="1277"/>
                    <a:pt x="12007" y="1217"/>
                  </a:cubicBezTo>
                  <a:cubicBezTo>
                    <a:pt x="12007" y="821"/>
                    <a:pt x="11976" y="396"/>
                    <a:pt x="119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1563969" y="4146120"/>
              <a:ext cx="217179" cy="131600"/>
            </a:xfrm>
            <a:custGeom>
              <a:avLst/>
              <a:gdLst/>
              <a:ahLst/>
              <a:cxnLst/>
              <a:rect l="l" t="t" r="r" b="b"/>
              <a:pathLst>
                <a:path w="11156" h="6760" extrusionOk="0">
                  <a:moveTo>
                    <a:pt x="11156" y="1"/>
                  </a:moveTo>
                  <a:cubicBezTo>
                    <a:pt x="10670" y="305"/>
                    <a:pt x="10092" y="517"/>
                    <a:pt x="9515" y="609"/>
                  </a:cubicBezTo>
                  <a:cubicBezTo>
                    <a:pt x="9251" y="661"/>
                    <a:pt x="8985" y="680"/>
                    <a:pt x="8717" y="680"/>
                  </a:cubicBezTo>
                  <a:cubicBezTo>
                    <a:pt x="8088" y="680"/>
                    <a:pt x="7448" y="578"/>
                    <a:pt x="6810" y="578"/>
                  </a:cubicBezTo>
                  <a:cubicBezTo>
                    <a:pt x="6464" y="578"/>
                    <a:pt x="6119" y="608"/>
                    <a:pt x="5776" y="700"/>
                  </a:cubicBezTo>
                  <a:cubicBezTo>
                    <a:pt x="4621" y="1034"/>
                    <a:pt x="3952" y="2159"/>
                    <a:pt x="3010" y="2828"/>
                  </a:cubicBezTo>
                  <a:cubicBezTo>
                    <a:pt x="2098" y="3435"/>
                    <a:pt x="1095" y="3861"/>
                    <a:pt x="1" y="3983"/>
                  </a:cubicBezTo>
                  <a:cubicBezTo>
                    <a:pt x="396" y="4560"/>
                    <a:pt x="882" y="5077"/>
                    <a:pt x="1429" y="5502"/>
                  </a:cubicBezTo>
                  <a:cubicBezTo>
                    <a:pt x="2508" y="6322"/>
                    <a:pt x="3755" y="6759"/>
                    <a:pt x="4931" y="6759"/>
                  </a:cubicBezTo>
                  <a:cubicBezTo>
                    <a:pt x="5412" y="6759"/>
                    <a:pt x="5882" y="6686"/>
                    <a:pt x="6323" y="6536"/>
                  </a:cubicBezTo>
                  <a:cubicBezTo>
                    <a:pt x="7569" y="6110"/>
                    <a:pt x="8572" y="5077"/>
                    <a:pt x="9302" y="4195"/>
                  </a:cubicBezTo>
                  <a:cubicBezTo>
                    <a:pt x="9393" y="4104"/>
                    <a:pt x="9484" y="3983"/>
                    <a:pt x="9575" y="3891"/>
                  </a:cubicBezTo>
                  <a:cubicBezTo>
                    <a:pt x="10578" y="2645"/>
                    <a:pt x="11095" y="1460"/>
                    <a:pt x="11156" y="214"/>
                  </a:cubicBezTo>
                  <a:cubicBezTo>
                    <a:pt x="11156" y="183"/>
                    <a:pt x="11156" y="153"/>
                    <a:pt x="11156" y="92"/>
                  </a:cubicBezTo>
                  <a:cubicBezTo>
                    <a:pt x="11156" y="62"/>
                    <a:pt x="11156" y="31"/>
                    <a:pt x="11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1501829" y="4039029"/>
              <a:ext cx="145578" cy="105923"/>
            </a:xfrm>
            <a:custGeom>
              <a:avLst/>
              <a:gdLst/>
              <a:ahLst/>
              <a:cxnLst/>
              <a:rect l="l" t="t" r="r" b="b"/>
              <a:pathLst>
                <a:path w="7478" h="5441" extrusionOk="0">
                  <a:moveTo>
                    <a:pt x="243" y="821"/>
                  </a:moveTo>
                  <a:cubicBezTo>
                    <a:pt x="0" y="1003"/>
                    <a:pt x="61" y="1398"/>
                    <a:pt x="335" y="1490"/>
                  </a:cubicBezTo>
                  <a:cubicBezTo>
                    <a:pt x="973" y="1672"/>
                    <a:pt x="1581" y="1945"/>
                    <a:pt x="2158" y="2280"/>
                  </a:cubicBezTo>
                  <a:cubicBezTo>
                    <a:pt x="3435" y="3040"/>
                    <a:pt x="4651" y="4043"/>
                    <a:pt x="5593" y="5228"/>
                  </a:cubicBezTo>
                  <a:cubicBezTo>
                    <a:pt x="5715" y="5380"/>
                    <a:pt x="5927" y="5441"/>
                    <a:pt x="6079" y="5319"/>
                  </a:cubicBezTo>
                  <a:cubicBezTo>
                    <a:pt x="6505" y="5015"/>
                    <a:pt x="6930" y="4742"/>
                    <a:pt x="7326" y="4408"/>
                  </a:cubicBezTo>
                  <a:cubicBezTo>
                    <a:pt x="7447" y="4316"/>
                    <a:pt x="7478" y="4134"/>
                    <a:pt x="7417" y="3982"/>
                  </a:cubicBezTo>
                  <a:cubicBezTo>
                    <a:pt x="6900" y="2857"/>
                    <a:pt x="6079" y="1915"/>
                    <a:pt x="5046" y="1246"/>
                  </a:cubicBezTo>
                  <a:cubicBezTo>
                    <a:pt x="4043" y="547"/>
                    <a:pt x="2827" y="122"/>
                    <a:pt x="1611" y="0"/>
                  </a:cubicBezTo>
                  <a:cubicBezTo>
                    <a:pt x="1520" y="0"/>
                    <a:pt x="1429" y="31"/>
                    <a:pt x="1338" y="61"/>
                  </a:cubicBezTo>
                  <a:cubicBezTo>
                    <a:pt x="1003" y="335"/>
                    <a:pt x="608" y="578"/>
                    <a:pt x="243" y="8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1717821" y="4207656"/>
              <a:ext cx="474598" cy="208906"/>
            </a:xfrm>
            <a:custGeom>
              <a:avLst/>
              <a:gdLst/>
              <a:ahLst/>
              <a:cxnLst/>
              <a:rect l="l" t="t" r="r" b="b"/>
              <a:pathLst>
                <a:path w="24379" h="10731" extrusionOk="0">
                  <a:moveTo>
                    <a:pt x="153" y="10275"/>
                  </a:moveTo>
                  <a:cubicBezTo>
                    <a:pt x="670" y="9545"/>
                    <a:pt x="1156" y="8785"/>
                    <a:pt x="1612" y="8056"/>
                  </a:cubicBezTo>
                  <a:cubicBezTo>
                    <a:pt x="3253" y="5563"/>
                    <a:pt x="4803" y="3010"/>
                    <a:pt x="6293" y="457"/>
                  </a:cubicBezTo>
                  <a:lnTo>
                    <a:pt x="4712" y="457"/>
                  </a:lnTo>
                  <a:cubicBezTo>
                    <a:pt x="4439" y="457"/>
                    <a:pt x="4439" y="1"/>
                    <a:pt x="4712" y="1"/>
                  </a:cubicBezTo>
                  <a:lnTo>
                    <a:pt x="6597" y="1"/>
                  </a:lnTo>
                  <a:cubicBezTo>
                    <a:pt x="6657" y="1"/>
                    <a:pt x="6688" y="1"/>
                    <a:pt x="6718" y="1"/>
                  </a:cubicBezTo>
                  <a:lnTo>
                    <a:pt x="12068" y="1"/>
                  </a:lnTo>
                  <a:lnTo>
                    <a:pt x="12493" y="1"/>
                  </a:lnTo>
                  <a:lnTo>
                    <a:pt x="17661" y="1"/>
                  </a:lnTo>
                  <a:cubicBezTo>
                    <a:pt x="17691" y="1"/>
                    <a:pt x="17752" y="1"/>
                    <a:pt x="17782" y="1"/>
                  </a:cubicBezTo>
                  <a:lnTo>
                    <a:pt x="19910" y="1"/>
                  </a:lnTo>
                  <a:cubicBezTo>
                    <a:pt x="20184" y="1"/>
                    <a:pt x="20184" y="457"/>
                    <a:pt x="19910" y="457"/>
                  </a:cubicBezTo>
                  <a:lnTo>
                    <a:pt x="18086" y="457"/>
                  </a:lnTo>
                  <a:cubicBezTo>
                    <a:pt x="19576" y="3010"/>
                    <a:pt x="21126" y="5563"/>
                    <a:pt x="22767" y="8056"/>
                  </a:cubicBezTo>
                  <a:cubicBezTo>
                    <a:pt x="23223" y="8785"/>
                    <a:pt x="23709" y="9545"/>
                    <a:pt x="24226" y="10275"/>
                  </a:cubicBezTo>
                  <a:cubicBezTo>
                    <a:pt x="24378" y="10487"/>
                    <a:pt x="23983" y="10731"/>
                    <a:pt x="23831" y="10487"/>
                  </a:cubicBezTo>
                  <a:cubicBezTo>
                    <a:pt x="22129" y="7904"/>
                    <a:pt x="20457" y="5290"/>
                    <a:pt x="18877" y="2615"/>
                  </a:cubicBezTo>
                  <a:cubicBezTo>
                    <a:pt x="18451" y="1885"/>
                    <a:pt x="18025" y="1156"/>
                    <a:pt x="17600" y="457"/>
                  </a:cubicBezTo>
                  <a:lnTo>
                    <a:pt x="12493" y="457"/>
                  </a:lnTo>
                  <a:cubicBezTo>
                    <a:pt x="12493" y="639"/>
                    <a:pt x="12493" y="852"/>
                    <a:pt x="12493" y="1065"/>
                  </a:cubicBezTo>
                  <a:cubicBezTo>
                    <a:pt x="12433" y="4165"/>
                    <a:pt x="12311" y="7296"/>
                    <a:pt x="12098" y="10366"/>
                  </a:cubicBezTo>
                  <a:cubicBezTo>
                    <a:pt x="12098" y="10670"/>
                    <a:pt x="11642" y="10639"/>
                    <a:pt x="11673" y="10366"/>
                  </a:cubicBezTo>
                  <a:cubicBezTo>
                    <a:pt x="11734" y="9484"/>
                    <a:pt x="11794" y="8603"/>
                    <a:pt x="11825" y="7721"/>
                  </a:cubicBezTo>
                  <a:cubicBezTo>
                    <a:pt x="11946" y="5290"/>
                    <a:pt x="12038" y="2858"/>
                    <a:pt x="12068" y="457"/>
                  </a:cubicBezTo>
                  <a:lnTo>
                    <a:pt x="6779" y="457"/>
                  </a:lnTo>
                  <a:cubicBezTo>
                    <a:pt x="6384" y="1156"/>
                    <a:pt x="5958" y="1885"/>
                    <a:pt x="5502" y="2615"/>
                  </a:cubicBezTo>
                  <a:cubicBezTo>
                    <a:pt x="3922" y="5290"/>
                    <a:pt x="2250" y="7904"/>
                    <a:pt x="548" y="10487"/>
                  </a:cubicBezTo>
                  <a:cubicBezTo>
                    <a:pt x="396" y="10731"/>
                    <a:pt x="1" y="10487"/>
                    <a:pt x="153" y="102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941477" y="4185171"/>
              <a:ext cx="16606" cy="207718"/>
            </a:xfrm>
            <a:custGeom>
              <a:avLst/>
              <a:gdLst/>
              <a:ahLst/>
              <a:cxnLst/>
              <a:rect l="l" t="t" r="r" b="b"/>
              <a:pathLst>
                <a:path w="853" h="10670" extrusionOk="0">
                  <a:moveTo>
                    <a:pt x="1" y="1"/>
                  </a:moveTo>
                  <a:lnTo>
                    <a:pt x="852" y="1"/>
                  </a:lnTo>
                  <a:lnTo>
                    <a:pt x="852" y="10670"/>
                  </a:lnTo>
                  <a:lnTo>
                    <a:pt x="1"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560984" y="4185171"/>
              <a:ext cx="16586" cy="207718"/>
            </a:xfrm>
            <a:custGeom>
              <a:avLst/>
              <a:gdLst/>
              <a:ahLst/>
              <a:cxnLst/>
              <a:rect l="l" t="t" r="r" b="b"/>
              <a:pathLst>
                <a:path w="852" h="10670" extrusionOk="0">
                  <a:moveTo>
                    <a:pt x="0" y="1"/>
                  </a:moveTo>
                  <a:lnTo>
                    <a:pt x="851" y="1"/>
                  </a:lnTo>
                  <a:lnTo>
                    <a:pt x="851" y="10670"/>
                  </a:lnTo>
                  <a:lnTo>
                    <a:pt x="0"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910698" y="4098191"/>
              <a:ext cx="53283" cy="265108"/>
            </a:xfrm>
            <a:custGeom>
              <a:avLst/>
              <a:gdLst/>
              <a:ahLst/>
              <a:cxnLst/>
              <a:rect l="l" t="t" r="r" b="b"/>
              <a:pathLst>
                <a:path w="2737"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06" y="11369"/>
                    <a:pt x="2706" y="11490"/>
                  </a:cubicBezTo>
                  <a:cubicBezTo>
                    <a:pt x="2706" y="12129"/>
                    <a:pt x="2675" y="12858"/>
                    <a:pt x="2219" y="13314"/>
                  </a:cubicBezTo>
                  <a:cubicBezTo>
                    <a:pt x="2007" y="13527"/>
                    <a:pt x="1672" y="13618"/>
                    <a:pt x="1368" y="13618"/>
                  </a:cubicBezTo>
                  <a:cubicBezTo>
                    <a:pt x="973" y="13618"/>
                    <a:pt x="578" y="13436"/>
                    <a:pt x="365" y="13132"/>
                  </a:cubicBezTo>
                  <a:cubicBezTo>
                    <a:pt x="183" y="12858"/>
                    <a:pt x="92" y="12554"/>
                    <a:pt x="61" y="12250"/>
                  </a:cubicBezTo>
                  <a:cubicBezTo>
                    <a:pt x="31" y="12068"/>
                    <a:pt x="31" y="11885"/>
                    <a:pt x="31" y="11703"/>
                  </a:cubicBezTo>
                  <a:cubicBezTo>
                    <a:pt x="31" y="11095"/>
                    <a:pt x="31" y="10487"/>
                    <a:pt x="1" y="9879"/>
                  </a:cubicBezTo>
                  <a:lnTo>
                    <a:pt x="1" y="9819"/>
                  </a:lnTo>
                  <a:cubicBezTo>
                    <a:pt x="1" y="8694"/>
                    <a:pt x="1" y="7569"/>
                    <a:pt x="1" y="6414"/>
                  </a:cubicBezTo>
                  <a:cubicBezTo>
                    <a:pt x="1" y="5624"/>
                    <a:pt x="1" y="4803"/>
                    <a:pt x="1" y="4013"/>
                  </a:cubicBezTo>
                  <a:cubicBezTo>
                    <a:pt x="1" y="2706"/>
                    <a:pt x="1" y="1429"/>
                    <a:pt x="31" y="153"/>
                  </a:cubicBezTo>
                  <a:cubicBezTo>
                    <a:pt x="31" y="62"/>
                    <a:pt x="92" y="1"/>
                    <a:pt x="153"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907155" y="4098191"/>
              <a:ext cx="46780" cy="260378"/>
            </a:xfrm>
            <a:custGeom>
              <a:avLst/>
              <a:gdLst/>
              <a:ahLst/>
              <a:cxnLst/>
              <a:rect l="l" t="t" r="r" b="b"/>
              <a:pathLst>
                <a:path w="2403" h="13375" extrusionOk="0">
                  <a:moveTo>
                    <a:pt x="2250" y="1"/>
                  </a:moveTo>
                  <a:cubicBezTo>
                    <a:pt x="2341" y="1"/>
                    <a:pt x="2402" y="62"/>
                    <a:pt x="2402" y="122"/>
                  </a:cubicBezTo>
                  <a:cubicBezTo>
                    <a:pt x="2402" y="214"/>
                    <a:pt x="2402" y="305"/>
                    <a:pt x="2402" y="396"/>
                  </a:cubicBezTo>
                  <a:cubicBezTo>
                    <a:pt x="2372" y="1247"/>
                    <a:pt x="2372" y="3922"/>
                    <a:pt x="2372" y="5198"/>
                  </a:cubicBezTo>
                  <a:cubicBezTo>
                    <a:pt x="2372" y="7356"/>
                    <a:pt x="2372" y="9697"/>
                    <a:pt x="2372" y="10852"/>
                  </a:cubicBezTo>
                  <a:cubicBezTo>
                    <a:pt x="2372" y="11156"/>
                    <a:pt x="2372" y="11399"/>
                    <a:pt x="2372" y="11490"/>
                  </a:cubicBezTo>
                  <a:cubicBezTo>
                    <a:pt x="2372" y="12068"/>
                    <a:pt x="2341" y="12706"/>
                    <a:pt x="1946" y="13101"/>
                  </a:cubicBezTo>
                  <a:cubicBezTo>
                    <a:pt x="1733" y="13284"/>
                    <a:pt x="1460" y="13375"/>
                    <a:pt x="1186" y="13375"/>
                  </a:cubicBezTo>
                  <a:cubicBezTo>
                    <a:pt x="852" y="13375"/>
                    <a:pt x="487" y="13223"/>
                    <a:pt x="305" y="12949"/>
                  </a:cubicBezTo>
                  <a:cubicBezTo>
                    <a:pt x="153" y="12706"/>
                    <a:pt x="62" y="12433"/>
                    <a:pt x="31" y="12159"/>
                  </a:cubicBezTo>
                  <a:cubicBezTo>
                    <a:pt x="31" y="12007"/>
                    <a:pt x="31" y="11855"/>
                    <a:pt x="31" y="11673"/>
                  </a:cubicBezTo>
                  <a:cubicBezTo>
                    <a:pt x="1" y="11156"/>
                    <a:pt x="1" y="10609"/>
                    <a:pt x="1" y="10092"/>
                  </a:cubicBezTo>
                  <a:lnTo>
                    <a:pt x="1" y="10031"/>
                  </a:lnTo>
                  <a:cubicBezTo>
                    <a:pt x="1" y="9059"/>
                    <a:pt x="1" y="8056"/>
                    <a:pt x="1" y="7083"/>
                  </a:cubicBezTo>
                  <a:cubicBezTo>
                    <a:pt x="1" y="6353"/>
                    <a:pt x="1" y="5654"/>
                    <a:pt x="1" y="4955"/>
                  </a:cubicBezTo>
                  <a:cubicBezTo>
                    <a:pt x="1" y="3831"/>
                    <a:pt x="1" y="1247"/>
                    <a:pt x="1" y="122"/>
                  </a:cubicBezTo>
                  <a:cubicBezTo>
                    <a:pt x="1" y="62"/>
                    <a:pt x="62" y="1"/>
                    <a:pt x="123" y="1"/>
                  </a:cubicBezTo>
                  <a:cubicBezTo>
                    <a:pt x="548" y="1"/>
                    <a:pt x="1855" y="1"/>
                    <a:pt x="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904196" y="4221284"/>
              <a:ext cx="40259" cy="133158"/>
            </a:xfrm>
            <a:custGeom>
              <a:avLst/>
              <a:gdLst/>
              <a:ahLst/>
              <a:cxnLst/>
              <a:rect l="l" t="t" r="r" b="b"/>
              <a:pathLst>
                <a:path w="2068" h="6840" extrusionOk="0">
                  <a:moveTo>
                    <a:pt x="1" y="0"/>
                  </a:moveTo>
                  <a:cubicBezTo>
                    <a:pt x="1" y="2158"/>
                    <a:pt x="1" y="2827"/>
                    <a:pt x="1" y="3283"/>
                  </a:cubicBezTo>
                  <a:lnTo>
                    <a:pt x="1" y="3344"/>
                  </a:lnTo>
                  <a:cubicBezTo>
                    <a:pt x="1" y="3891"/>
                    <a:pt x="1" y="4468"/>
                    <a:pt x="31" y="5046"/>
                  </a:cubicBezTo>
                  <a:cubicBezTo>
                    <a:pt x="31" y="5228"/>
                    <a:pt x="31" y="5380"/>
                    <a:pt x="31" y="5562"/>
                  </a:cubicBezTo>
                  <a:cubicBezTo>
                    <a:pt x="62" y="5836"/>
                    <a:pt x="122" y="6140"/>
                    <a:pt x="274" y="6383"/>
                  </a:cubicBezTo>
                  <a:cubicBezTo>
                    <a:pt x="426" y="6687"/>
                    <a:pt x="730" y="6839"/>
                    <a:pt x="1034" y="6839"/>
                  </a:cubicBezTo>
                  <a:cubicBezTo>
                    <a:pt x="1278" y="6839"/>
                    <a:pt x="1521" y="6748"/>
                    <a:pt x="1673" y="6535"/>
                  </a:cubicBezTo>
                  <a:cubicBezTo>
                    <a:pt x="2037" y="6110"/>
                    <a:pt x="2068" y="5441"/>
                    <a:pt x="2068" y="4833"/>
                  </a:cubicBezTo>
                  <a:cubicBezTo>
                    <a:pt x="2068" y="4742"/>
                    <a:pt x="2068" y="4499"/>
                    <a:pt x="2068" y="4164"/>
                  </a:cubicBezTo>
                  <a:cubicBezTo>
                    <a:pt x="2068" y="3678"/>
                    <a:pt x="2068" y="2553"/>
                    <a:pt x="2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879920"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892360" y="4280445"/>
              <a:ext cx="8313" cy="8313"/>
            </a:xfrm>
            <a:custGeom>
              <a:avLst/>
              <a:gdLst/>
              <a:ahLst/>
              <a:cxnLst/>
              <a:rect l="l" t="t" r="r" b="b"/>
              <a:pathLst>
                <a:path w="427" h="427" extrusionOk="0">
                  <a:moveTo>
                    <a:pt x="214" y="1"/>
                  </a:moveTo>
                  <a:cubicBezTo>
                    <a:pt x="92" y="1"/>
                    <a:pt x="1" y="92"/>
                    <a:pt x="1" y="213"/>
                  </a:cubicBezTo>
                  <a:cubicBezTo>
                    <a:pt x="1" y="335"/>
                    <a:pt x="92" y="426"/>
                    <a:pt x="214" y="426"/>
                  </a:cubicBezTo>
                  <a:cubicBezTo>
                    <a:pt x="335" y="426"/>
                    <a:pt x="426" y="335"/>
                    <a:pt x="426" y="213"/>
                  </a:cubicBezTo>
                  <a:cubicBezTo>
                    <a:pt x="426" y="92"/>
                    <a:pt x="335" y="1"/>
                    <a:pt x="214" y="1"/>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892360" y="4112986"/>
              <a:ext cx="25463" cy="194694"/>
            </a:xfrm>
            <a:custGeom>
              <a:avLst/>
              <a:gdLst/>
              <a:ahLst/>
              <a:cxnLst/>
              <a:rect l="l" t="t" r="r" b="b"/>
              <a:pathLst>
                <a:path w="1308" h="10001" extrusionOk="0">
                  <a:moveTo>
                    <a:pt x="1277" y="10001"/>
                  </a:moveTo>
                  <a:cubicBezTo>
                    <a:pt x="1277" y="8846"/>
                    <a:pt x="1308" y="6536"/>
                    <a:pt x="1308" y="4438"/>
                  </a:cubicBezTo>
                  <a:cubicBezTo>
                    <a:pt x="1308" y="3283"/>
                    <a:pt x="1308" y="1095"/>
                    <a:pt x="1308" y="1"/>
                  </a:cubicBezTo>
                  <a:lnTo>
                    <a:pt x="1" y="1"/>
                  </a:lnTo>
                  <a:lnTo>
                    <a:pt x="1" y="10001"/>
                  </a:lnTo>
                  <a:lnTo>
                    <a:pt x="127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820759" y="4098191"/>
              <a:ext cx="53283" cy="265108"/>
            </a:xfrm>
            <a:custGeom>
              <a:avLst/>
              <a:gdLst/>
              <a:ahLst/>
              <a:cxnLst/>
              <a:rect l="l" t="t" r="r" b="b"/>
              <a:pathLst>
                <a:path w="2737" h="13618" extrusionOk="0">
                  <a:moveTo>
                    <a:pt x="2615" y="1"/>
                  </a:moveTo>
                  <a:cubicBezTo>
                    <a:pt x="2676"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36" y="11369"/>
                    <a:pt x="2736" y="11490"/>
                  </a:cubicBezTo>
                  <a:cubicBezTo>
                    <a:pt x="2736" y="12129"/>
                    <a:pt x="2706" y="12858"/>
                    <a:pt x="2220" y="13314"/>
                  </a:cubicBezTo>
                  <a:cubicBezTo>
                    <a:pt x="2007" y="13527"/>
                    <a:pt x="1703" y="13618"/>
                    <a:pt x="1369" y="13618"/>
                  </a:cubicBezTo>
                  <a:cubicBezTo>
                    <a:pt x="973" y="13618"/>
                    <a:pt x="578" y="13436"/>
                    <a:pt x="365" y="13132"/>
                  </a:cubicBezTo>
                  <a:cubicBezTo>
                    <a:pt x="183" y="12858"/>
                    <a:pt x="92" y="12554"/>
                    <a:pt x="61" y="12250"/>
                  </a:cubicBezTo>
                  <a:cubicBezTo>
                    <a:pt x="61" y="12068"/>
                    <a:pt x="31" y="11885"/>
                    <a:pt x="31" y="11703"/>
                  </a:cubicBezTo>
                  <a:cubicBezTo>
                    <a:pt x="31" y="11095"/>
                    <a:pt x="31" y="10487"/>
                    <a:pt x="31" y="9879"/>
                  </a:cubicBezTo>
                  <a:lnTo>
                    <a:pt x="31" y="9819"/>
                  </a:lnTo>
                  <a:cubicBezTo>
                    <a:pt x="1" y="8694"/>
                    <a:pt x="1" y="7569"/>
                    <a:pt x="1" y="6414"/>
                  </a:cubicBezTo>
                  <a:cubicBezTo>
                    <a:pt x="1" y="5624"/>
                    <a:pt x="31" y="4803"/>
                    <a:pt x="31" y="4013"/>
                  </a:cubicBezTo>
                  <a:cubicBezTo>
                    <a:pt x="31" y="2706"/>
                    <a:pt x="31" y="1429"/>
                    <a:pt x="31" y="153"/>
                  </a:cubicBezTo>
                  <a:cubicBezTo>
                    <a:pt x="31" y="62"/>
                    <a:pt x="92" y="1"/>
                    <a:pt x="183" y="1"/>
                  </a:cubicBezTo>
                  <a:cubicBezTo>
                    <a:pt x="639" y="1"/>
                    <a:pt x="2128" y="1"/>
                    <a:pt x="2615"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81719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371" y="7356"/>
                    <a:pt x="2371" y="9697"/>
                    <a:pt x="2371" y="10852"/>
                  </a:cubicBezTo>
                  <a:cubicBezTo>
                    <a:pt x="2371" y="11156"/>
                    <a:pt x="2371" y="11399"/>
                    <a:pt x="2371" y="11490"/>
                  </a:cubicBezTo>
                  <a:cubicBezTo>
                    <a:pt x="2371" y="12068"/>
                    <a:pt x="2341" y="12706"/>
                    <a:pt x="1945" y="13101"/>
                  </a:cubicBezTo>
                  <a:cubicBezTo>
                    <a:pt x="1733" y="13284"/>
                    <a:pt x="1459" y="13375"/>
                    <a:pt x="1186" y="13375"/>
                  </a:cubicBezTo>
                  <a:cubicBezTo>
                    <a:pt x="851" y="13375"/>
                    <a:pt x="517" y="13223"/>
                    <a:pt x="304" y="12949"/>
                  </a:cubicBezTo>
                  <a:cubicBezTo>
                    <a:pt x="152" y="12706"/>
                    <a:pt x="91" y="12433"/>
                    <a:pt x="61" y="12159"/>
                  </a:cubicBezTo>
                  <a:cubicBezTo>
                    <a:pt x="30" y="12007"/>
                    <a:pt x="30" y="11855"/>
                    <a:pt x="30" y="11673"/>
                  </a:cubicBezTo>
                  <a:cubicBezTo>
                    <a:pt x="30" y="11156"/>
                    <a:pt x="0" y="10609"/>
                    <a:pt x="0" y="10092"/>
                  </a:cubicBezTo>
                  <a:lnTo>
                    <a:pt x="0" y="10031"/>
                  </a:lnTo>
                  <a:cubicBezTo>
                    <a:pt x="0" y="9059"/>
                    <a:pt x="0" y="8056"/>
                    <a:pt x="0" y="7083"/>
                  </a:cubicBezTo>
                  <a:cubicBezTo>
                    <a:pt x="0" y="6353"/>
                    <a:pt x="0" y="5654"/>
                    <a:pt x="0" y="4955"/>
                  </a:cubicBezTo>
                  <a:cubicBezTo>
                    <a:pt x="0" y="3831"/>
                    <a:pt x="0" y="1247"/>
                    <a:pt x="0" y="122"/>
                  </a:cubicBezTo>
                  <a:cubicBezTo>
                    <a:pt x="0"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814237" y="4224593"/>
              <a:ext cx="40239" cy="129848"/>
            </a:xfrm>
            <a:custGeom>
              <a:avLst/>
              <a:gdLst/>
              <a:ahLst/>
              <a:cxnLst/>
              <a:rect l="l" t="t" r="r" b="b"/>
              <a:pathLst>
                <a:path w="2067" h="6670" extrusionOk="0">
                  <a:moveTo>
                    <a:pt x="509" y="0"/>
                  </a:moveTo>
                  <a:cubicBezTo>
                    <a:pt x="340" y="0"/>
                    <a:pt x="178" y="29"/>
                    <a:pt x="0" y="73"/>
                  </a:cubicBezTo>
                  <a:cubicBezTo>
                    <a:pt x="0" y="1076"/>
                    <a:pt x="0" y="2110"/>
                    <a:pt x="0" y="3113"/>
                  </a:cubicBezTo>
                  <a:lnTo>
                    <a:pt x="0" y="3174"/>
                  </a:lnTo>
                  <a:cubicBezTo>
                    <a:pt x="0" y="3751"/>
                    <a:pt x="30" y="4298"/>
                    <a:pt x="30" y="4876"/>
                  </a:cubicBezTo>
                  <a:cubicBezTo>
                    <a:pt x="30" y="5058"/>
                    <a:pt x="30" y="5210"/>
                    <a:pt x="61" y="5392"/>
                  </a:cubicBezTo>
                  <a:cubicBezTo>
                    <a:pt x="61" y="5666"/>
                    <a:pt x="122" y="5970"/>
                    <a:pt x="274" y="6213"/>
                  </a:cubicBezTo>
                  <a:cubicBezTo>
                    <a:pt x="456" y="6517"/>
                    <a:pt x="730" y="6669"/>
                    <a:pt x="1034" y="6669"/>
                  </a:cubicBezTo>
                  <a:cubicBezTo>
                    <a:pt x="1277" y="6669"/>
                    <a:pt x="1520" y="6578"/>
                    <a:pt x="1702" y="6365"/>
                  </a:cubicBezTo>
                  <a:cubicBezTo>
                    <a:pt x="2037" y="5940"/>
                    <a:pt x="2067" y="5271"/>
                    <a:pt x="2067" y="4663"/>
                  </a:cubicBezTo>
                  <a:cubicBezTo>
                    <a:pt x="2067" y="4572"/>
                    <a:pt x="2067" y="4329"/>
                    <a:pt x="2067" y="3994"/>
                  </a:cubicBezTo>
                  <a:cubicBezTo>
                    <a:pt x="2067" y="3234"/>
                    <a:pt x="2067" y="1988"/>
                    <a:pt x="2067" y="590"/>
                  </a:cubicBezTo>
                  <a:cubicBezTo>
                    <a:pt x="1945" y="590"/>
                    <a:pt x="1793" y="560"/>
                    <a:pt x="1641" y="499"/>
                  </a:cubicBezTo>
                  <a:cubicBezTo>
                    <a:pt x="1307" y="347"/>
                    <a:pt x="1064" y="73"/>
                    <a:pt x="699" y="12"/>
                  </a:cubicBezTo>
                  <a:cubicBezTo>
                    <a:pt x="634" y="4"/>
                    <a:pt x="571" y="0"/>
                    <a:pt x="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80123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69" y="851"/>
                    <a:pt x="852" y="669"/>
                    <a:pt x="852" y="426"/>
                  </a:cubicBezTo>
                  <a:cubicBezTo>
                    <a:pt x="852" y="183"/>
                    <a:pt x="669" y="0"/>
                    <a:pt x="42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789981"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802420" y="4280445"/>
              <a:ext cx="8313" cy="8313"/>
            </a:xfrm>
            <a:custGeom>
              <a:avLst/>
              <a:gdLst/>
              <a:ahLst/>
              <a:cxnLst/>
              <a:rect l="l" t="t" r="r" b="b"/>
              <a:pathLst>
                <a:path w="427" h="427" extrusionOk="0">
                  <a:moveTo>
                    <a:pt x="214" y="1"/>
                  </a:moveTo>
                  <a:cubicBezTo>
                    <a:pt x="123" y="1"/>
                    <a:pt x="1" y="92"/>
                    <a:pt x="1" y="213"/>
                  </a:cubicBezTo>
                  <a:cubicBezTo>
                    <a:pt x="1" y="335"/>
                    <a:pt x="123" y="426"/>
                    <a:pt x="214" y="426"/>
                  </a:cubicBezTo>
                  <a:cubicBezTo>
                    <a:pt x="335" y="426"/>
                    <a:pt x="427" y="335"/>
                    <a:pt x="427" y="213"/>
                  </a:cubicBezTo>
                  <a:cubicBezTo>
                    <a:pt x="427" y="92"/>
                    <a:pt x="335" y="1"/>
                    <a:pt x="214"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802420" y="4112986"/>
              <a:ext cx="25463" cy="194694"/>
            </a:xfrm>
            <a:custGeom>
              <a:avLst/>
              <a:gdLst/>
              <a:ahLst/>
              <a:cxnLst/>
              <a:rect l="l" t="t" r="r" b="b"/>
              <a:pathLst>
                <a:path w="1308" h="10001" extrusionOk="0">
                  <a:moveTo>
                    <a:pt x="1308" y="10001"/>
                  </a:moveTo>
                  <a:cubicBezTo>
                    <a:pt x="1308" y="8846"/>
                    <a:pt x="1308" y="6536"/>
                    <a:pt x="1308" y="4438"/>
                  </a:cubicBezTo>
                  <a:cubicBezTo>
                    <a:pt x="1308" y="3283"/>
                    <a:pt x="1308" y="1095"/>
                    <a:pt x="1308" y="1"/>
                  </a:cubicBezTo>
                  <a:lnTo>
                    <a:pt x="1" y="1"/>
                  </a:lnTo>
                  <a:lnTo>
                    <a:pt x="1" y="10001"/>
                  </a:lnTo>
                  <a:lnTo>
                    <a:pt x="1308"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73021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05" y="4287"/>
                  </a:cubicBezTo>
                  <a:cubicBezTo>
                    <a:pt x="2705" y="6749"/>
                    <a:pt x="2705" y="9423"/>
                    <a:pt x="2705" y="10730"/>
                  </a:cubicBezTo>
                  <a:cubicBezTo>
                    <a:pt x="2705" y="11095"/>
                    <a:pt x="2705" y="11369"/>
                    <a:pt x="2705" y="11490"/>
                  </a:cubicBezTo>
                  <a:cubicBezTo>
                    <a:pt x="2705" y="12129"/>
                    <a:pt x="2675" y="12858"/>
                    <a:pt x="2219" y="13314"/>
                  </a:cubicBezTo>
                  <a:cubicBezTo>
                    <a:pt x="1976" y="13527"/>
                    <a:pt x="1672" y="13618"/>
                    <a:pt x="1338" y="13618"/>
                  </a:cubicBezTo>
                  <a:cubicBezTo>
                    <a:pt x="973" y="13618"/>
                    <a:pt x="578" y="13436"/>
                    <a:pt x="335" y="13132"/>
                  </a:cubicBezTo>
                  <a:cubicBezTo>
                    <a:pt x="152" y="12858"/>
                    <a:pt x="91" y="12554"/>
                    <a:pt x="3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08" y="1"/>
                    <a:pt x="209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72725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401" y="7356"/>
                    <a:pt x="2401" y="9697"/>
                    <a:pt x="2371" y="10852"/>
                  </a:cubicBezTo>
                  <a:cubicBezTo>
                    <a:pt x="2371" y="11156"/>
                    <a:pt x="2371" y="11399"/>
                    <a:pt x="2371" y="11490"/>
                  </a:cubicBezTo>
                  <a:cubicBezTo>
                    <a:pt x="2371" y="12068"/>
                    <a:pt x="2371" y="12706"/>
                    <a:pt x="1946" y="13101"/>
                  </a:cubicBezTo>
                  <a:cubicBezTo>
                    <a:pt x="1763" y="13284"/>
                    <a:pt x="1490" y="13375"/>
                    <a:pt x="1216" y="13375"/>
                  </a:cubicBezTo>
                  <a:cubicBezTo>
                    <a:pt x="851" y="13375"/>
                    <a:pt x="517" y="13223"/>
                    <a:pt x="304" y="12949"/>
                  </a:cubicBezTo>
                  <a:cubicBezTo>
                    <a:pt x="152" y="12706"/>
                    <a:pt x="91" y="12433"/>
                    <a:pt x="61" y="12159"/>
                  </a:cubicBezTo>
                  <a:cubicBezTo>
                    <a:pt x="31" y="12007"/>
                    <a:pt x="31" y="11855"/>
                    <a:pt x="31" y="11673"/>
                  </a:cubicBezTo>
                  <a:cubicBezTo>
                    <a:pt x="31" y="11156"/>
                    <a:pt x="31" y="10609"/>
                    <a:pt x="0" y="10092"/>
                  </a:cubicBezTo>
                  <a:lnTo>
                    <a:pt x="0" y="10031"/>
                  </a:lnTo>
                  <a:cubicBezTo>
                    <a:pt x="0" y="9059"/>
                    <a:pt x="0" y="8056"/>
                    <a:pt x="0" y="7083"/>
                  </a:cubicBezTo>
                  <a:cubicBezTo>
                    <a:pt x="0" y="6353"/>
                    <a:pt x="0" y="5654"/>
                    <a:pt x="0" y="4955"/>
                  </a:cubicBezTo>
                  <a:cubicBezTo>
                    <a:pt x="31" y="3831"/>
                    <a:pt x="31" y="1247"/>
                    <a:pt x="31" y="122"/>
                  </a:cubicBezTo>
                  <a:cubicBezTo>
                    <a:pt x="31"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724297" y="4174289"/>
              <a:ext cx="40843" cy="180152"/>
            </a:xfrm>
            <a:custGeom>
              <a:avLst/>
              <a:gdLst/>
              <a:ahLst/>
              <a:cxnLst/>
              <a:rect l="l" t="t" r="r" b="b"/>
              <a:pathLst>
                <a:path w="2098" h="9254" extrusionOk="0">
                  <a:moveTo>
                    <a:pt x="522" y="1"/>
                  </a:moveTo>
                  <a:cubicBezTo>
                    <a:pt x="356" y="1"/>
                    <a:pt x="178" y="29"/>
                    <a:pt x="0" y="74"/>
                  </a:cubicBezTo>
                  <a:cubicBezTo>
                    <a:pt x="0" y="1077"/>
                    <a:pt x="0" y="4694"/>
                    <a:pt x="31" y="5697"/>
                  </a:cubicBezTo>
                  <a:lnTo>
                    <a:pt x="31" y="5758"/>
                  </a:lnTo>
                  <a:cubicBezTo>
                    <a:pt x="31" y="6305"/>
                    <a:pt x="31" y="6882"/>
                    <a:pt x="31" y="7460"/>
                  </a:cubicBezTo>
                  <a:cubicBezTo>
                    <a:pt x="31" y="7642"/>
                    <a:pt x="31" y="7794"/>
                    <a:pt x="61" y="7976"/>
                  </a:cubicBezTo>
                  <a:cubicBezTo>
                    <a:pt x="91" y="8250"/>
                    <a:pt x="152" y="8554"/>
                    <a:pt x="274" y="8797"/>
                  </a:cubicBezTo>
                  <a:cubicBezTo>
                    <a:pt x="456" y="9101"/>
                    <a:pt x="760" y="9253"/>
                    <a:pt x="1064" y="9253"/>
                  </a:cubicBezTo>
                  <a:cubicBezTo>
                    <a:pt x="1277" y="9253"/>
                    <a:pt x="1520" y="9162"/>
                    <a:pt x="1702" y="8949"/>
                  </a:cubicBezTo>
                  <a:cubicBezTo>
                    <a:pt x="2067" y="8524"/>
                    <a:pt x="2067" y="7855"/>
                    <a:pt x="2067" y="7247"/>
                  </a:cubicBezTo>
                  <a:cubicBezTo>
                    <a:pt x="2067" y="7156"/>
                    <a:pt x="2067" y="6913"/>
                    <a:pt x="2067" y="6578"/>
                  </a:cubicBezTo>
                  <a:cubicBezTo>
                    <a:pt x="2067" y="5818"/>
                    <a:pt x="2098" y="1988"/>
                    <a:pt x="2098" y="590"/>
                  </a:cubicBezTo>
                  <a:cubicBezTo>
                    <a:pt x="1946" y="590"/>
                    <a:pt x="1794" y="560"/>
                    <a:pt x="1642" y="499"/>
                  </a:cubicBezTo>
                  <a:cubicBezTo>
                    <a:pt x="1307" y="347"/>
                    <a:pt x="1064" y="74"/>
                    <a:pt x="699" y="13"/>
                  </a:cubicBezTo>
                  <a:cubicBezTo>
                    <a:pt x="642" y="5"/>
                    <a:pt x="583" y="1"/>
                    <a:pt x="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71129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70" y="851"/>
                    <a:pt x="852" y="669"/>
                    <a:pt x="852" y="426"/>
                  </a:cubicBezTo>
                  <a:cubicBezTo>
                    <a:pt x="852" y="183"/>
                    <a:pt x="670" y="0"/>
                    <a:pt x="426"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99457" y="4288738"/>
              <a:ext cx="10084" cy="10065"/>
            </a:xfrm>
            <a:custGeom>
              <a:avLst/>
              <a:gdLst/>
              <a:ahLst/>
              <a:cxnLst/>
              <a:rect l="l" t="t" r="r" b="b"/>
              <a:pathLst>
                <a:path w="518" h="517" extrusionOk="0">
                  <a:moveTo>
                    <a:pt x="244" y="0"/>
                  </a:moveTo>
                  <a:cubicBezTo>
                    <a:pt x="122" y="0"/>
                    <a:pt x="1" y="122"/>
                    <a:pt x="1" y="274"/>
                  </a:cubicBezTo>
                  <a:cubicBezTo>
                    <a:pt x="1" y="395"/>
                    <a:pt x="122" y="517"/>
                    <a:pt x="244" y="517"/>
                  </a:cubicBezTo>
                  <a:cubicBezTo>
                    <a:pt x="396" y="517"/>
                    <a:pt x="518" y="395"/>
                    <a:pt x="518" y="274"/>
                  </a:cubicBezTo>
                  <a:cubicBezTo>
                    <a:pt x="518" y="122"/>
                    <a:pt x="396" y="0"/>
                    <a:pt x="24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71187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712461" y="4112986"/>
              <a:ext cx="25463" cy="194694"/>
            </a:xfrm>
            <a:custGeom>
              <a:avLst/>
              <a:gdLst/>
              <a:ahLst/>
              <a:cxnLst/>
              <a:rect l="l" t="t" r="r" b="b"/>
              <a:pathLst>
                <a:path w="1308" h="10001" extrusionOk="0">
                  <a:moveTo>
                    <a:pt x="1307" y="10001"/>
                  </a:moveTo>
                  <a:cubicBezTo>
                    <a:pt x="1307" y="8846"/>
                    <a:pt x="1307" y="6536"/>
                    <a:pt x="1307" y="4438"/>
                  </a:cubicBezTo>
                  <a:cubicBezTo>
                    <a:pt x="1307" y="3283"/>
                    <a:pt x="1307" y="1095"/>
                    <a:pt x="1307"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4027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06" y="9423"/>
                    <a:pt x="2706" y="10730"/>
                  </a:cubicBezTo>
                  <a:cubicBezTo>
                    <a:pt x="2706" y="11095"/>
                    <a:pt x="2706" y="11369"/>
                    <a:pt x="2706" y="11490"/>
                  </a:cubicBezTo>
                  <a:cubicBezTo>
                    <a:pt x="2706" y="12129"/>
                    <a:pt x="2675" y="12858"/>
                    <a:pt x="2219" y="13314"/>
                  </a:cubicBezTo>
                  <a:cubicBezTo>
                    <a:pt x="1976" y="13527"/>
                    <a:pt x="1672" y="13618"/>
                    <a:pt x="1368" y="13618"/>
                  </a:cubicBezTo>
                  <a:cubicBezTo>
                    <a:pt x="973" y="13618"/>
                    <a:pt x="578" y="13436"/>
                    <a:pt x="335" y="13132"/>
                  </a:cubicBezTo>
                  <a:cubicBezTo>
                    <a:pt x="152" y="12858"/>
                    <a:pt x="92" y="12554"/>
                    <a:pt x="6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37316" y="4098191"/>
              <a:ext cx="46761" cy="260378"/>
            </a:xfrm>
            <a:custGeom>
              <a:avLst/>
              <a:gdLst/>
              <a:ahLst/>
              <a:cxnLst/>
              <a:rect l="l" t="t" r="r" b="b"/>
              <a:pathLst>
                <a:path w="2402" h="13375" extrusionOk="0">
                  <a:moveTo>
                    <a:pt x="2280" y="1"/>
                  </a:moveTo>
                  <a:cubicBezTo>
                    <a:pt x="2341" y="1"/>
                    <a:pt x="2402" y="62"/>
                    <a:pt x="2402" y="122"/>
                  </a:cubicBezTo>
                  <a:cubicBezTo>
                    <a:pt x="2402" y="214"/>
                    <a:pt x="2402" y="305"/>
                    <a:pt x="2402" y="396"/>
                  </a:cubicBezTo>
                  <a:cubicBezTo>
                    <a:pt x="2402" y="1247"/>
                    <a:pt x="2402" y="3922"/>
                    <a:pt x="2402" y="5198"/>
                  </a:cubicBezTo>
                  <a:cubicBezTo>
                    <a:pt x="2402" y="7356"/>
                    <a:pt x="2402" y="9697"/>
                    <a:pt x="2402" y="10852"/>
                  </a:cubicBezTo>
                  <a:cubicBezTo>
                    <a:pt x="2402" y="11156"/>
                    <a:pt x="2402" y="11399"/>
                    <a:pt x="2402" y="11490"/>
                  </a:cubicBezTo>
                  <a:cubicBezTo>
                    <a:pt x="2402" y="12068"/>
                    <a:pt x="2371" y="12706"/>
                    <a:pt x="1946" y="13101"/>
                  </a:cubicBezTo>
                  <a:cubicBezTo>
                    <a:pt x="1763" y="13284"/>
                    <a:pt x="1490" y="13375"/>
                    <a:pt x="1216" y="13375"/>
                  </a:cubicBezTo>
                  <a:cubicBezTo>
                    <a:pt x="851" y="13375"/>
                    <a:pt x="517" y="13223"/>
                    <a:pt x="335" y="12949"/>
                  </a:cubicBezTo>
                  <a:cubicBezTo>
                    <a:pt x="152" y="12706"/>
                    <a:pt x="92" y="12433"/>
                    <a:pt x="61" y="12159"/>
                  </a:cubicBezTo>
                  <a:cubicBezTo>
                    <a:pt x="61" y="12007"/>
                    <a:pt x="31" y="11855"/>
                    <a:pt x="31" y="11673"/>
                  </a:cubicBezTo>
                  <a:cubicBezTo>
                    <a:pt x="31" y="11156"/>
                    <a:pt x="31" y="10609"/>
                    <a:pt x="31" y="10092"/>
                  </a:cubicBezTo>
                  <a:lnTo>
                    <a:pt x="31" y="10031"/>
                  </a:lnTo>
                  <a:cubicBezTo>
                    <a:pt x="0" y="9059"/>
                    <a:pt x="31" y="8056"/>
                    <a:pt x="31" y="7083"/>
                  </a:cubicBezTo>
                  <a:cubicBezTo>
                    <a:pt x="31" y="6353"/>
                    <a:pt x="31" y="5654"/>
                    <a:pt x="31" y="4955"/>
                  </a:cubicBezTo>
                  <a:cubicBezTo>
                    <a:pt x="31" y="3831"/>
                    <a:pt x="31" y="1247"/>
                    <a:pt x="31" y="122"/>
                  </a:cubicBezTo>
                  <a:cubicBezTo>
                    <a:pt x="31" y="62"/>
                    <a:pt x="92" y="1"/>
                    <a:pt x="152" y="1"/>
                  </a:cubicBezTo>
                  <a:cubicBezTo>
                    <a:pt x="578" y="1"/>
                    <a:pt x="1885"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3773" y="4246124"/>
              <a:ext cx="40259" cy="108317"/>
            </a:xfrm>
            <a:custGeom>
              <a:avLst/>
              <a:gdLst/>
              <a:ahLst/>
              <a:cxnLst/>
              <a:rect l="l" t="t" r="r" b="b"/>
              <a:pathLst>
                <a:path w="2068" h="5564" extrusionOk="0">
                  <a:moveTo>
                    <a:pt x="1" y="1"/>
                  </a:moveTo>
                  <a:cubicBezTo>
                    <a:pt x="1" y="669"/>
                    <a:pt x="1" y="1338"/>
                    <a:pt x="1" y="2007"/>
                  </a:cubicBezTo>
                  <a:lnTo>
                    <a:pt x="1" y="2068"/>
                  </a:lnTo>
                  <a:cubicBezTo>
                    <a:pt x="1" y="2615"/>
                    <a:pt x="1" y="3192"/>
                    <a:pt x="1" y="3770"/>
                  </a:cubicBezTo>
                  <a:cubicBezTo>
                    <a:pt x="1" y="3952"/>
                    <a:pt x="31" y="4104"/>
                    <a:pt x="31" y="4286"/>
                  </a:cubicBezTo>
                  <a:cubicBezTo>
                    <a:pt x="62" y="4560"/>
                    <a:pt x="122" y="4864"/>
                    <a:pt x="244" y="5107"/>
                  </a:cubicBezTo>
                  <a:cubicBezTo>
                    <a:pt x="426" y="5411"/>
                    <a:pt x="730" y="5563"/>
                    <a:pt x="1034" y="5563"/>
                  </a:cubicBezTo>
                  <a:cubicBezTo>
                    <a:pt x="1277" y="5563"/>
                    <a:pt x="1490" y="5472"/>
                    <a:pt x="1673" y="5259"/>
                  </a:cubicBezTo>
                  <a:cubicBezTo>
                    <a:pt x="2037" y="4834"/>
                    <a:pt x="2068" y="4165"/>
                    <a:pt x="2068" y="3557"/>
                  </a:cubicBezTo>
                  <a:cubicBezTo>
                    <a:pt x="2068" y="3466"/>
                    <a:pt x="2068" y="3223"/>
                    <a:pt x="2068" y="2888"/>
                  </a:cubicBezTo>
                  <a:cubicBezTo>
                    <a:pt x="2068" y="2220"/>
                    <a:pt x="2068" y="1186"/>
                    <a:pt x="2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09517" y="4288738"/>
              <a:ext cx="10084" cy="10065"/>
            </a:xfrm>
            <a:custGeom>
              <a:avLst/>
              <a:gdLst/>
              <a:ahLst/>
              <a:cxnLst/>
              <a:rect l="l" t="t" r="r" b="b"/>
              <a:pathLst>
                <a:path w="518" h="517" extrusionOk="0">
                  <a:moveTo>
                    <a:pt x="275" y="0"/>
                  </a:moveTo>
                  <a:cubicBezTo>
                    <a:pt x="123" y="0"/>
                    <a:pt x="1" y="122"/>
                    <a:pt x="1" y="274"/>
                  </a:cubicBezTo>
                  <a:cubicBezTo>
                    <a:pt x="1" y="395"/>
                    <a:pt x="123" y="517"/>
                    <a:pt x="275" y="517"/>
                  </a:cubicBezTo>
                  <a:cubicBezTo>
                    <a:pt x="396" y="517"/>
                    <a:pt x="518" y="395"/>
                    <a:pt x="518" y="274"/>
                  </a:cubicBezTo>
                  <a:cubicBezTo>
                    <a:pt x="518" y="122"/>
                    <a:pt x="396" y="0"/>
                    <a:pt x="275"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2193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622521" y="4112986"/>
              <a:ext cx="26048" cy="194694"/>
            </a:xfrm>
            <a:custGeom>
              <a:avLst/>
              <a:gdLst/>
              <a:ahLst/>
              <a:cxnLst/>
              <a:rect l="l" t="t" r="r" b="b"/>
              <a:pathLst>
                <a:path w="1338" h="10001" extrusionOk="0">
                  <a:moveTo>
                    <a:pt x="1307" y="10001"/>
                  </a:moveTo>
                  <a:cubicBezTo>
                    <a:pt x="1307" y="8846"/>
                    <a:pt x="1307" y="6536"/>
                    <a:pt x="1307" y="4438"/>
                  </a:cubicBezTo>
                  <a:cubicBezTo>
                    <a:pt x="1338" y="3283"/>
                    <a:pt x="1338" y="1095"/>
                    <a:pt x="1338"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968089" y="4169792"/>
              <a:ext cx="452678" cy="31966"/>
            </a:xfrm>
            <a:custGeom>
              <a:avLst/>
              <a:gdLst/>
              <a:ahLst/>
              <a:cxnLst/>
              <a:rect l="l" t="t" r="r" b="b"/>
              <a:pathLst>
                <a:path w="23253" h="1642" extrusionOk="0">
                  <a:moveTo>
                    <a:pt x="23253" y="821"/>
                  </a:moveTo>
                  <a:cubicBezTo>
                    <a:pt x="23253" y="1064"/>
                    <a:pt x="23162" y="1247"/>
                    <a:pt x="23010" y="1399"/>
                  </a:cubicBezTo>
                  <a:cubicBezTo>
                    <a:pt x="22858" y="1551"/>
                    <a:pt x="22645" y="1642"/>
                    <a:pt x="22432" y="1642"/>
                  </a:cubicBezTo>
                  <a:lnTo>
                    <a:pt x="821" y="1642"/>
                  </a:lnTo>
                  <a:cubicBezTo>
                    <a:pt x="365" y="1642"/>
                    <a:pt x="0" y="1277"/>
                    <a:pt x="0" y="821"/>
                  </a:cubicBezTo>
                  <a:cubicBezTo>
                    <a:pt x="0" y="609"/>
                    <a:pt x="91" y="396"/>
                    <a:pt x="243" y="244"/>
                  </a:cubicBezTo>
                  <a:cubicBezTo>
                    <a:pt x="304" y="183"/>
                    <a:pt x="395" y="122"/>
                    <a:pt x="487" y="61"/>
                  </a:cubicBezTo>
                  <a:cubicBezTo>
                    <a:pt x="608" y="31"/>
                    <a:pt x="699" y="1"/>
                    <a:pt x="821" y="1"/>
                  </a:cubicBezTo>
                  <a:lnTo>
                    <a:pt x="22432" y="1"/>
                  </a:lnTo>
                  <a:cubicBezTo>
                    <a:pt x="22554" y="1"/>
                    <a:pt x="22645" y="31"/>
                    <a:pt x="22767" y="61"/>
                  </a:cubicBezTo>
                  <a:cubicBezTo>
                    <a:pt x="23040" y="213"/>
                    <a:pt x="23253" y="487"/>
                    <a:pt x="23253" y="8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978737" y="4378075"/>
              <a:ext cx="473975" cy="35528"/>
            </a:xfrm>
            <a:custGeom>
              <a:avLst/>
              <a:gdLst/>
              <a:ahLst/>
              <a:cxnLst/>
              <a:rect l="l" t="t" r="r" b="b"/>
              <a:pathLst>
                <a:path w="24347" h="1825" extrusionOk="0">
                  <a:moveTo>
                    <a:pt x="24347" y="1825"/>
                  </a:moveTo>
                  <a:lnTo>
                    <a:pt x="0" y="1825"/>
                  </a:lnTo>
                  <a:cubicBezTo>
                    <a:pt x="0" y="1308"/>
                    <a:pt x="213" y="852"/>
                    <a:pt x="547" y="518"/>
                  </a:cubicBezTo>
                  <a:cubicBezTo>
                    <a:pt x="882" y="183"/>
                    <a:pt x="1337" y="1"/>
                    <a:pt x="1824" y="1"/>
                  </a:cubicBezTo>
                  <a:lnTo>
                    <a:pt x="22523" y="1"/>
                  </a:lnTo>
                  <a:cubicBezTo>
                    <a:pt x="23526" y="1"/>
                    <a:pt x="24347" y="822"/>
                    <a:pt x="24347" y="18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791752" y="3802927"/>
              <a:ext cx="451490" cy="258606"/>
            </a:xfrm>
            <a:custGeom>
              <a:avLst/>
              <a:gdLst/>
              <a:ahLst/>
              <a:cxnLst/>
              <a:rect l="l" t="t" r="r" b="b"/>
              <a:pathLst>
                <a:path w="23192" h="13284" extrusionOk="0">
                  <a:moveTo>
                    <a:pt x="22766" y="5076"/>
                  </a:moveTo>
                  <a:cubicBezTo>
                    <a:pt x="22736" y="4803"/>
                    <a:pt x="22645" y="4560"/>
                    <a:pt x="22584" y="4317"/>
                  </a:cubicBezTo>
                  <a:cubicBezTo>
                    <a:pt x="22219" y="3161"/>
                    <a:pt x="21611" y="2098"/>
                    <a:pt x="20669" y="1368"/>
                  </a:cubicBezTo>
                  <a:cubicBezTo>
                    <a:pt x="20548" y="1247"/>
                    <a:pt x="20426" y="1155"/>
                    <a:pt x="20304" y="1064"/>
                  </a:cubicBezTo>
                  <a:cubicBezTo>
                    <a:pt x="18876" y="152"/>
                    <a:pt x="17082" y="0"/>
                    <a:pt x="15441" y="365"/>
                  </a:cubicBezTo>
                  <a:cubicBezTo>
                    <a:pt x="13557" y="791"/>
                    <a:pt x="11854" y="1763"/>
                    <a:pt x="10213" y="2736"/>
                  </a:cubicBezTo>
                  <a:cubicBezTo>
                    <a:pt x="8602" y="3709"/>
                    <a:pt x="6991" y="4772"/>
                    <a:pt x="5471" y="5897"/>
                  </a:cubicBezTo>
                  <a:cubicBezTo>
                    <a:pt x="3952" y="7022"/>
                    <a:pt x="2493" y="8238"/>
                    <a:pt x="1094" y="9514"/>
                  </a:cubicBezTo>
                  <a:cubicBezTo>
                    <a:pt x="760" y="9818"/>
                    <a:pt x="426" y="10152"/>
                    <a:pt x="91" y="10456"/>
                  </a:cubicBezTo>
                  <a:cubicBezTo>
                    <a:pt x="30" y="10517"/>
                    <a:pt x="30" y="10578"/>
                    <a:pt x="30" y="10608"/>
                  </a:cubicBezTo>
                  <a:cubicBezTo>
                    <a:pt x="0" y="10669"/>
                    <a:pt x="0" y="10730"/>
                    <a:pt x="61" y="10791"/>
                  </a:cubicBezTo>
                  <a:cubicBezTo>
                    <a:pt x="182" y="10973"/>
                    <a:pt x="304" y="11125"/>
                    <a:pt x="456" y="11307"/>
                  </a:cubicBezTo>
                  <a:cubicBezTo>
                    <a:pt x="486" y="11368"/>
                    <a:pt x="578" y="11368"/>
                    <a:pt x="638" y="11368"/>
                  </a:cubicBezTo>
                  <a:cubicBezTo>
                    <a:pt x="699" y="11399"/>
                    <a:pt x="760" y="11429"/>
                    <a:pt x="821" y="11368"/>
                  </a:cubicBezTo>
                  <a:cubicBezTo>
                    <a:pt x="2705" y="10061"/>
                    <a:pt x="4590" y="8754"/>
                    <a:pt x="6566" y="7569"/>
                  </a:cubicBezTo>
                  <a:cubicBezTo>
                    <a:pt x="8511" y="6383"/>
                    <a:pt x="10547" y="5320"/>
                    <a:pt x="12705" y="4499"/>
                  </a:cubicBezTo>
                  <a:cubicBezTo>
                    <a:pt x="13313" y="4256"/>
                    <a:pt x="13921" y="3982"/>
                    <a:pt x="14590" y="3952"/>
                  </a:cubicBezTo>
                  <a:cubicBezTo>
                    <a:pt x="14985" y="3921"/>
                    <a:pt x="15411" y="4013"/>
                    <a:pt x="15715" y="4225"/>
                  </a:cubicBezTo>
                  <a:cubicBezTo>
                    <a:pt x="14529" y="4955"/>
                    <a:pt x="13678" y="6201"/>
                    <a:pt x="13435" y="7569"/>
                  </a:cubicBezTo>
                  <a:cubicBezTo>
                    <a:pt x="13374" y="7964"/>
                    <a:pt x="13374" y="8359"/>
                    <a:pt x="13405" y="8754"/>
                  </a:cubicBezTo>
                  <a:cubicBezTo>
                    <a:pt x="13496" y="9788"/>
                    <a:pt x="13952" y="10760"/>
                    <a:pt x="14681" y="11551"/>
                  </a:cubicBezTo>
                  <a:cubicBezTo>
                    <a:pt x="14742" y="11611"/>
                    <a:pt x="14803" y="11672"/>
                    <a:pt x="14864" y="11733"/>
                  </a:cubicBezTo>
                  <a:cubicBezTo>
                    <a:pt x="16019" y="12827"/>
                    <a:pt x="17599" y="13283"/>
                    <a:pt x="19149" y="12918"/>
                  </a:cubicBezTo>
                  <a:cubicBezTo>
                    <a:pt x="20700" y="12554"/>
                    <a:pt x="21976" y="11490"/>
                    <a:pt x="22554" y="10000"/>
                  </a:cubicBezTo>
                  <a:cubicBezTo>
                    <a:pt x="23192" y="8450"/>
                    <a:pt x="23131" y="6687"/>
                    <a:pt x="22766" y="50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17786" y="3880447"/>
              <a:ext cx="169250" cy="162962"/>
            </a:xfrm>
            <a:custGeom>
              <a:avLst/>
              <a:gdLst/>
              <a:ahLst/>
              <a:cxnLst/>
              <a:rect l="l" t="t" r="r" b="b"/>
              <a:pathLst>
                <a:path w="8694" h="8371" extrusionOk="0">
                  <a:moveTo>
                    <a:pt x="7508" y="0"/>
                  </a:moveTo>
                  <a:cubicBezTo>
                    <a:pt x="7478" y="183"/>
                    <a:pt x="7386" y="335"/>
                    <a:pt x="7295" y="486"/>
                  </a:cubicBezTo>
                  <a:cubicBezTo>
                    <a:pt x="6779" y="1277"/>
                    <a:pt x="5715" y="1581"/>
                    <a:pt x="4833" y="1581"/>
                  </a:cubicBezTo>
                  <a:cubicBezTo>
                    <a:pt x="4590" y="1581"/>
                    <a:pt x="4347" y="1550"/>
                    <a:pt x="4104" y="1490"/>
                  </a:cubicBezTo>
                  <a:cubicBezTo>
                    <a:pt x="3861" y="1429"/>
                    <a:pt x="3648" y="1338"/>
                    <a:pt x="3405" y="1246"/>
                  </a:cubicBezTo>
                  <a:cubicBezTo>
                    <a:pt x="3037" y="1063"/>
                    <a:pt x="2656" y="920"/>
                    <a:pt x="2260" y="920"/>
                  </a:cubicBezTo>
                  <a:cubicBezTo>
                    <a:pt x="2068" y="920"/>
                    <a:pt x="1871" y="954"/>
                    <a:pt x="1672" y="1034"/>
                  </a:cubicBezTo>
                  <a:cubicBezTo>
                    <a:pt x="730" y="1885"/>
                    <a:pt x="91" y="3070"/>
                    <a:pt x="31" y="4347"/>
                  </a:cubicBezTo>
                  <a:cubicBezTo>
                    <a:pt x="0" y="5806"/>
                    <a:pt x="730" y="7234"/>
                    <a:pt x="2037" y="7933"/>
                  </a:cubicBezTo>
                  <a:cubicBezTo>
                    <a:pt x="2608" y="8226"/>
                    <a:pt x="3256" y="8371"/>
                    <a:pt x="3905" y="8371"/>
                  </a:cubicBezTo>
                  <a:cubicBezTo>
                    <a:pt x="4602" y="8371"/>
                    <a:pt x="5298" y="8203"/>
                    <a:pt x="5897" y="7873"/>
                  </a:cubicBezTo>
                  <a:cubicBezTo>
                    <a:pt x="7143" y="7204"/>
                    <a:pt x="7994" y="5958"/>
                    <a:pt x="8298" y="4620"/>
                  </a:cubicBezTo>
                  <a:cubicBezTo>
                    <a:pt x="8693" y="3040"/>
                    <a:pt x="8298" y="1398"/>
                    <a:pt x="75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11284" y="3905287"/>
              <a:ext cx="153287" cy="129478"/>
            </a:xfrm>
            <a:custGeom>
              <a:avLst/>
              <a:gdLst/>
              <a:ahLst/>
              <a:cxnLst/>
              <a:rect l="l" t="t" r="r" b="b"/>
              <a:pathLst>
                <a:path w="7874" h="6651" extrusionOk="0">
                  <a:moveTo>
                    <a:pt x="2103" y="0"/>
                  </a:moveTo>
                  <a:cubicBezTo>
                    <a:pt x="1961" y="0"/>
                    <a:pt x="1818" y="19"/>
                    <a:pt x="1672" y="62"/>
                  </a:cubicBezTo>
                  <a:cubicBezTo>
                    <a:pt x="1612" y="62"/>
                    <a:pt x="1520" y="122"/>
                    <a:pt x="1460" y="183"/>
                  </a:cubicBezTo>
                  <a:cubicBezTo>
                    <a:pt x="639" y="913"/>
                    <a:pt x="92" y="1946"/>
                    <a:pt x="61" y="3040"/>
                  </a:cubicBezTo>
                  <a:cubicBezTo>
                    <a:pt x="1" y="4347"/>
                    <a:pt x="669" y="5624"/>
                    <a:pt x="1885" y="6232"/>
                  </a:cubicBezTo>
                  <a:cubicBezTo>
                    <a:pt x="2418" y="6513"/>
                    <a:pt x="3023" y="6650"/>
                    <a:pt x="3626" y="6650"/>
                  </a:cubicBezTo>
                  <a:cubicBezTo>
                    <a:pt x="4262" y="6650"/>
                    <a:pt x="4896" y="6498"/>
                    <a:pt x="5441" y="6201"/>
                  </a:cubicBezTo>
                  <a:cubicBezTo>
                    <a:pt x="6566" y="5594"/>
                    <a:pt x="7356" y="4499"/>
                    <a:pt x="7660" y="3283"/>
                  </a:cubicBezTo>
                  <a:cubicBezTo>
                    <a:pt x="7873" y="2341"/>
                    <a:pt x="7812" y="1369"/>
                    <a:pt x="7508" y="487"/>
                  </a:cubicBezTo>
                  <a:cubicBezTo>
                    <a:pt x="7421" y="204"/>
                    <a:pt x="7194" y="46"/>
                    <a:pt x="6938" y="46"/>
                  </a:cubicBezTo>
                  <a:cubicBezTo>
                    <a:pt x="6836" y="46"/>
                    <a:pt x="6730" y="71"/>
                    <a:pt x="6627" y="122"/>
                  </a:cubicBezTo>
                  <a:cubicBezTo>
                    <a:pt x="6293" y="274"/>
                    <a:pt x="5928" y="366"/>
                    <a:pt x="5563" y="396"/>
                  </a:cubicBezTo>
                  <a:cubicBezTo>
                    <a:pt x="5198" y="517"/>
                    <a:pt x="4803" y="578"/>
                    <a:pt x="4469" y="578"/>
                  </a:cubicBezTo>
                  <a:cubicBezTo>
                    <a:pt x="4226" y="578"/>
                    <a:pt x="4013" y="548"/>
                    <a:pt x="3770" y="517"/>
                  </a:cubicBezTo>
                  <a:cubicBezTo>
                    <a:pt x="3557" y="457"/>
                    <a:pt x="3375" y="366"/>
                    <a:pt x="3162" y="274"/>
                  </a:cubicBezTo>
                  <a:cubicBezTo>
                    <a:pt x="2812" y="122"/>
                    <a:pt x="2463" y="0"/>
                    <a:pt x="210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439682" y="3822453"/>
              <a:ext cx="89959" cy="155059"/>
            </a:xfrm>
            <a:custGeom>
              <a:avLst/>
              <a:gdLst/>
              <a:ahLst/>
              <a:cxnLst/>
              <a:rect l="l" t="t" r="r" b="b"/>
              <a:pathLst>
                <a:path w="4621" h="7965" extrusionOk="0">
                  <a:moveTo>
                    <a:pt x="2067" y="426"/>
                  </a:moveTo>
                  <a:cubicBezTo>
                    <a:pt x="1794" y="244"/>
                    <a:pt x="1520" y="92"/>
                    <a:pt x="1247" y="0"/>
                  </a:cubicBezTo>
                  <a:cubicBezTo>
                    <a:pt x="1247" y="0"/>
                    <a:pt x="1" y="517"/>
                    <a:pt x="1" y="2128"/>
                  </a:cubicBezTo>
                  <a:cubicBezTo>
                    <a:pt x="1" y="2158"/>
                    <a:pt x="1" y="2189"/>
                    <a:pt x="1" y="2219"/>
                  </a:cubicBezTo>
                  <a:cubicBezTo>
                    <a:pt x="517" y="2432"/>
                    <a:pt x="973" y="2766"/>
                    <a:pt x="1368" y="3314"/>
                  </a:cubicBezTo>
                  <a:cubicBezTo>
                    <a:pt x="2311" y="4590"/>
                    <a:pt x="2098" y="6383"/>
                    <a:pt x="1703" y="7812"/>
                  </a:cubicBezTo>
                  <a:cubicBezTo>
                    <a:pt x="2736" y="7903"/>
                    <a:pt x="4043" y="7964"/>
                    <a:pt x="4621" y="7265"/>
                  </a:cubicBezTo>
                  <a:cubicBezTo>
                    <a:pt x="4560" y="5958"/>
                    <a:pt x="4590" y="2067"/>
                    <a:pt x="2067" y="4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313650" y="3733097"/>
              <a:ext cx="12459" cy="668670"/>
            </a:xfrm>
            <a:custGeom>
              <a:avLst/>
              <a:gdLst/>
              <a:ahLst/>
              <a:cxnLst/>
              <a:rect l="l" t="t" r="r" b="b"/>
              <a:pathLst>
                <a:path w="640" h="34348" extrusionOk="0">
                  <a:moveTo>
                    <a:pt x="639" y="305"/>
                  </a:moveTo>
                  <a:lnTo>
                    <a:pt x="639" y="34348"/>
                  </a:lnTo>
                  <a:lnTo>
                    <a:pt x="1" y="34348"/>
                  </a:lnTo>
                  <a:lnTo>
                    <a:pt x="1" y="305"/>
                  </a:lnTo>
                  <a:cubicBezTo>
                    <a:pt x="1" y="122"/>
                    <a:pt x="122" y="1"/>
                    <a:pt x="305" y="1"/>
                  </a:cubicBezTo>
                  <a:cubicBezTo>
                    <a:pt x="487" y="1"/>
                    <a:pt x="639" y="122"/>
                    <a:pt x="639" y="3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961" y="3914768"/>
              <a:ext cx="246770" cy="11252"/>
            </a:xfrm>
            <a:custGeom>
              <a:avLst/>
              <a:gdLst/>
              <a:ahLst/>
              <a:cxnLst/>
              <a:rect l="l" t="t" r="r" b="b"/>
              <a:pathLst>
                <a:path w="12676" h="578" extrusionOk="0">
                  <a:moveTo>
                    <a:pt x="12675" y="578"/>
                  </a:moveTo>
                  <a:lnTo>
                    <a:pt x="304" y="578"/>
                  </a:lnTo>
                  <a:cubicBezTo>
                    <a:pt x="152" y="578"/>
                    <a:pt x="0" y="456"/>
                    <a:pt x="0" y="304"/>
                  </a:cubicBezTo>
                  <a:lnTo>
                    <a:pt x="0" y="304"/>
                  </a:lnTo>
                  <a:cubicBezTo>
                    <a:pt x="0" y="122"/>
                    <a:pt x="152" y="0"/>
                    <a:pt x="304" y="0"/>
                  </a:cubicBezTo>
                  <a:lnTo>
                    <a:pt x="12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332572" y="3895242"/>
              <a:ext cx="51492" cy="51492"/>
            </a:xfrm>
            <a:custGeom>
              <a:avLst/>
              <a:gdLst/>
              <a:ahLst/>
              <a:cxnLst/>
              <a:rect l="l" t="t" r="r" b="b"/>
              <a:pathLst>
                <a:path w="2645" h="2645" extrusionOk="0">
                  <a:moveTo>
                    <a:pt x="2645" y="1307"/>
                  </a:moveTo>
                  <a:cubicBezTo>
                    <a:pt x="2645" y="2037"/>
                    <a:pt x="2067" y="2644"/>
                    <a:pt x="1338" y="2644"/>
                  </a:cubicBezTo>
                  <a:cubicBezTo>
                    <a:pt x="608" y="2644"/>
                    <a:pt x="0" y="2037"/>
                    <a:pt x="0" y="1307"/>
                  </a:cubicBezTo>
                  <a:cubicBezTo>
                    <a:pt x="0" y="578"/>
                    <a:pt x="608" y="0"/>
                    <a:pt x="1338" y="0"/>
                  </a:cubicBezTo>
                  <a:cubicBezTo>
                    <a:pt x="2067" y="0"/>
                    <a:pt x="2645" y="578"/>
                    <a:pt x="2645" y="13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90575" y="4358549"/>
              <a:ext cx="462158" cy="55054"/>
            </a:xfrm>
            <a:custGeom>
              <a:avLst/>
              <a:gdLst/>
              <a:ahLst/>
              <a:cxnLst/>
              <a:rect l="l" t="t" r="r" b="b"/>
              <a:pathLst>
                <a:path w="23740" h="2828" extrusionOk="0">
                  <a:moveTo>
                    <a:pt x="23740" y="2828"/>
                  </a:moveTo>
                  <a:lnTo>
                    <a:pt x="1" y="2828"/>
                  </a:lnTo>
                  <a:cubicBezTo>
                    <a:pt x="1" y="2037"/>
                    <a:pt x="335" y="1338"/>
                    <a:pt x="821" y="821"/>
                  </a:cubicBezTo>
                  <a:cubicBezTo>
                    <a:pt x="1338" y="305"/>
                    <a:pt x="2068" y="1"/>
                    <a:pt x="2827" y="1"/>
                  </a:cubicBezTo>
                  <a:lnTo>
                    <a:pt x="20943" y="1"/>
                  </a:lnTo>
                  <a:cubicBezTo>
                    <a:pt x="22493" y="1"/>
                    <a:pt x="23740" y="1277"/>
                    <a:pt x="23740" y="28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1346206" y="3536651"/>
              <a:ext cx="425462" cy="547952"/>
            </a:xfrm>
            <a:custGeom>
              <a:avLst/>
              <a:gdLst/>
              <a:ahLst/>
              <a:cxnLst/>
              <a:rect l="l" t="t" r="r" b="b"/>
              <a:pathLst>
                <a:path w="21855" h="28147" extrusionOk="0">
                  <a:moveTo>
                    <a:pt x="21855" y="26688"/>
                  </a:moveTo>
                  <a:cubicBezTo>
                    <a:pt x="21855" y="27903"/>
                    <a:pt x="20761" y="28147"/>
                    <a:pt x="19727" y="28147"/>
                  </a:cubicBezTo>
                  <a:cubicBezTo>
                    <a:pt x="16870" y="28147"/>
                    <a:pt x="14013" y="28116"/>
                    <a:pt x="11186" y="28116"/>
                  </a:cubicBezTo>
                  <a:lnTo>
                    <a:pt x="10669" y="28116"/>
                  </a:lnTo>
                  <a:cubicBezTo>
                    <a:pt x="7842" y="28116"/>
                    <a:pt x="4985" y="28147"/>
                    <a:pt x="2158" y="28147"/>
                  </a:cubicBezTo>
                  <a:cubicBezTo>
                    <a:pt x="1095" y="28147"/>
                    <a:pt x="31" y="27903"/>
                    <a:pt x="0" y="26688"/>
                  </a:cubicBezTo>
                  <a:cubicBezTo>
                    <a:pt x="0" y="26171"/>
                    <a:pt x="213" y="25654"/>
                    <a:pt x="365" y="25198"/>
                  </a:cubicBezTo>
                  <a:cubicBezTo>
                    <a:pt x="578" y="24651"/>
                    <a:pt x="760" y="24104"/>
                    <a:pt x="973" y="23557"/>
                  </a:cubicBezTo>
                  <a:cubicBezTo>
                    <a:pt x="973" y="23527"/>
                    <a:pt x="1003" y="23466"/>
                    <a:pt x="1034" y="23405"/>
                  </a:cubicBezTo>
                  <a:cubicBezTo>
                    <a:pt x="1338" y="22554"/>
                    <a:pt x="2219" y="20426"/>
                    <a:pt x="3283" y="17964"/>
                  </a:cubicBezTo>
                  <a:cubicBezTo>
                    <a:pt x="5593" y="12493"/>
                    <a:pt x="8602" y="5532"/>
                    <a:pt x="8633" y="5502"/>
                  </a:cubicBezTo>
                  <a:cubicBezTo>
                    <a:pt x="8420" y="3769"/>
                    <a:pt x="8238" y="2098"/>
                    <a:pt x="8025" y="487"/>
                  </a:cubicBezTo>
                  <a:cubicBezTo>
                    <a:pt x="8025" y="395"/>
                    <a:pt x="8086" y="304"/>
                    <a:pt x="8177" y="243"/>
                  </a:cubicBezTo>
                  <a:cubicBezTo>
                    <a:pt x="8207" y="92"/>
                    <a:pt x="8329" y="0"/>
                    <a:pt x="8572" y="0"/>
                  </a:cubicBezTo>
                  <a:lnTo>
                    <a:pt x="13283" y="0"/>
                  </a:lnTo>
                  <a:cubicBezTo>
                    <a:pt x="13526" y="0"/>
                    <a:pt x="13648" y="92"/>
                    <a:pt x="13678" y="243"/>
                  </a:cubicBezTo>
                  <a:cubicBezTo>
                    <a:pt x="13770" y="304"/>
                    <a:pt x="13830" y="395"/>
                    <a:pt x="13830" y="487"/>
                  </a:cubicBezTo>
                  <a:lnTo>
                    <a:pt x="13283" y="5624"/>
                  </a:lnTo>
                  <a:cubicBezTo>
                    <a:pt x="13283" y="5624"/>
                    <a:pt x="15624" y="11004"/>
                    <a:pt x="17113" y="14469"/>
                  </a:cubicBezTo>
                  <a:cubicBezTo>
                    <a:pt x="17782" y="16049"/>
                    <a:pt x="18451" y="17660"/>
                    <a:pt x="19058" y="19089"/>
                  </a:cubicBezTo>
                  <a:cubicBezTo>
                    <a:pt x="19970" y="21216"/>
                    <a:pt x="20669" y="22949"/>
                    <a:pt x="20882" y="23557"/>
                  </a:cubicBezTo>
                  <a:cubicBezTo>
                    <a:pt x="21095" y="24104"/>
                    <a:pt x="21277" y="24651"/>
                    <a:pt x="21490" y="25198"/>
                  </a:cubicBezTo>
                  <a:cubicBezTo>
                    <a:pt x="21672" y="25654"/>
                    <a:pt x="21855" y="26171"/>
                    <a:pt x="21855" y="266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1311301" y="3799248"/>
              <a:ext cx="355652" cy="261682"/>
            </a:xfrm>
            <a:custGeom>
              <a:avLst/>
              <a:gdLst/>
              <a:ahLst/>
              <a:cxnLst/>
              <a:rect l="l" t="t" r="r" b="b"/>
              <a:pathLst>
                <a:path w="18269" h="13442" extrusionOk="0">
                  <a:moveTo>
                    <a:pt x="12225" y="1"/>
                  </a:moveTo>
                  <a:cubicBezTo>
                    <a:pt x="11668" y="1"/>
                    <a:pt x="11113" y="55"/>
                    <a:pt x="10578" y="159"/>
                  </a:cubicBezTo>
                  <a:cubicBezTo>
                    <a:pt x="9423" y="402"/>
                    <a:pt x="8481" y="1071"/>
                    <a:pt x="7356" y="1405"/>
                  </a:cubicBezTo>
                  <a:cubicBezTo>
                    <a:pt x="6850" y="1563"/>
                    <a:pt x="6253" y="1664"/>
                    <a:pt x="5664" y="1664"/>
                  </a:cubicBezTo>
                  <a:cubicBezTo>
                    <a:pt x="5122" y="1664"/>
                    <a:pt x="4586" y="1579"/>
                    <a:pt x="4134" y="1375"/>
                  </a:cubicBezTo>
                  <a:cubicBezTo>
                    <a:pt x="2675" y="4931"/>
                    <a:pt x="1095" y="8730"/>
                    <a:pt x="761" y="9642"/>
                  </a:cubicBezTo>
                  <a:cubicBezTo>
                    <a:pt x="609" y="10068"/>
                    <a:pt x="457" y="10524"/>
                    <a:pt x="305" y="11010"/>
                  </a:cubicBezTo>
                  <a:cubicBezTo>
                    <a:pt x="153" y="11405"/>
                    <a:pt x="1" y="11800"/>
                    <a:pt x="1" y="12226"/>
                  </a:cubicBezTo>
                  <a:cubicBezTo>
                    <a:pt x="31" y="13259"/>
                    <a:pt x="943" y="13442"/>
                    <a:pt x="1794" y="13442"/>
                  </a:cubicBezTo>
                  <a:cubicBezTo>
                    <a:pt x="4165" y="13442"/>
                    <a:pt x="6536" y="13411"/>
                    <a:pt x="8937" y="13411"/>
                  </a:cubicBezTo>
                  <a:lnTo>
                    <a:pt x="9363" y="13411"/>
                  </a:lnTo>
                  <a:cubicBezTo>
                    <a:pt x="11733" y="13411"/>
                    <a:pt x="14104" y="13442"/>
                    <a:pt x="16475" y="13442"/>
                  </a:cubicBezTo>
                  <a:cubicBezTo>
                    <a:pt x="17326" y="13442"/>
                    <a:pt x="18238" y="13259"/>
                    <a:pt x="18268" y="12226"/>
                  </a:cubicBezTo>
                  <a:cubicBezTo>
                    <a:pt x="18268" y="11800"/>
                    <a:pt x="18117" y="11405"/>
                    <a:pt x="17995" y="11010"/>
                  </a:cubicBezTo>
                  <a:cubicBezTo>
                    <a:pt x="17813" y="10524"/>
                    <a:pt x="17661" y="10068"/>
                    <a:pt x="17509" y="9642"/>
                  </a:cubicBezTo>
                  <a:cubicBezTo>
                    <a:pt x="17144" y="8609"/>
                    <a:pt x="15229" y="3989"/>
                    <a:pt x="13618" y="129"/>
                  </a:cubicBezTo>
                  <a:cubicBezTo>
                    <a:pt x="13557" y="129"/>
                    <a:pt x="13527" y="98"/>
                    <a:pt x="13496" y="98"/>
                  </a:cubicBezTo>
                  <a:cubicBezTo>
                    <a:pt x="13076" y="32"/>
                    <a:pt x="12650" y="1"/>
                    <a:pt x="122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1074615" y="3908246"/>
              <a:ext cx="57429" cy="57429"/>
            </a:xfrm>
            <a:custGeom>
              <a:avLst/>
              <a:gdLst/>
              <a:ahLst/>
              <a:cxnLst/>
              <a:rect l="l" t="t" r="r" b="b"/>
              <a:pathLst>
                <a:path w="2950" h="2950" extrusionOk="0">
                  <a:moveTo>
                    <a:pt x="1460" y="1"/>
                  </a:moveTo>
                  <a:cubicBezTo>
                    <a:pt x="639" y="1"/>
                    <a:pt x="1" y="669"/>
                    <a:pt x="1" y="1490"/>
                  </a:cubicBezTo>
                  <a:cubicBezTo>
                    <a:pt x="1" y="2311"/>
                    <a:pt x="639" y="2949"/>
                    <a:pt x="1460" y="2949"/>
                  </a:cubicBezTo>
                  <a:cubicBezTo>
                    <a:pt x="2281" y="2949"/>
                    <a:pt x="2949" y="2311"/>
                    <a:pt x="2949" y="1490"/>
                  </a:cubicBezTo>
                  <a:cubicBezTo>
                    <a:pt x="2949" y="669"/>
                    <a:pt x="2281" y="1"/>
                    <a:pt x="1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1254495" y="3937253"/>
              <a:ext cx="56826" cy="57410"/>
            </a:xfrm>
            <a:custGeom>
              <a:avLst/>
              <a:gdLst/>
              <a:ahLst/>
              <a:cxnLst/>
              <a:rect l="l" t="t" r="r" b="b"/>
              <a:pathLst>
                <a:path w="2919" h="2949" extrusionOk="0">
                  <a:moveTo>
                    <a:pt x="1460" y="0"/>
                  </a:moveTo>
                  <a:cubicBezTo>
                    <a:pt x="639" y="0"/>
                    <a:pt x="1" y="669"/>
                    <a:pt x="1" y="1459"/>
                  </a:cubicBezTo>
                  <a:cubicBezTo>
                    <a:pt x="1" y="2280"/>
                    <a:pt x="639" y="2949"/>
                    <a:pt x="1460" y="2949"/>
                  </a:cubicBezTo>
                  <a:cubicBezTo>
                    <a:pt x="2280" y="2949"/>
                    <a:pt x="2919" y="2280"/>
                    <a:pt x="2919" y="1459"/>
                  </a:cubicBezTo>
                  <a:cubicBezTo>
                    <a:pt x="2919" y="669"/>
                    <a:pt x="2280" y="0"/>
                    <a:pt x="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1188227" y="3977492"/>
              <a:ext cx="34944" cy="35509"/>
            </a:xfrm>
            <a:custGeom>
              <a:avLst/>
              <a:gdLst/>
              <a:ahLst/>
              <a:cxnLst/>
              <a:rect l="l" t="t" r="r" b="b"/>
              <a:pathLst>
                <a:path w="1795" h="1824" extrusionOk="0">
                  <a:moveTo>
                    <a:pt x="913" y="0"/>
                  </a:moveTo>
                  <a:cubicBezTo>
                    <a:pt x="396" y="0"/>
                    <a:pt x="1" y="426"/>
                    <a:pt x="1" y="912"/>
                  </a:cubicBezTo>
                  <a:cubicBezTo>
                    <a:pt x="1" y="1398"/>
                    <a:pt x="396" y="1824"/>
                    <a:pt x="913" y="1824"/>
                  </a:cubicBezTo>
                  <a:cubicBezTo>
                    <a:pt x="1399" y="1824"/>
                    <a:pt x="1794" y="1398"/>
                    <a:pt x="1794" y="912"/>
                  </a:cubicBezTo>
                  <a:cubicBezTo>
                    <a:pt x="1794" y="426"/>
                    <a:pt x="1399"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1153302" y="3898201"/>
              <a:ext cx="27819" cy="28423"/>
            </a:xfrm>
            <a:custGeom>
              <a:avLst/>
              <a:gdLst/>
              <a:ahLst/>
              <a:cxnLst/>
              <a:rect l="l" t="t" r="r" b="b"/>
              <a:pathLst>
                <a:path w="1429" h="1460" extrusionOk="0">
                  <a:moveTo>
                    <a:pt x="699" y="0"/>
                  </a:moveTo>
                  <a:cubicBezTo>
                    <a:pt x="304" y="0"/>
                    <a:pt x="0" y="334"/>
                    <a:pt x="0" y="730"/>
                  </a:cubicBezTo>
                  <a:cubicBezTo>
                    <a:pt x="0" y="1125"/>
                    <a:pt x="304" y="1459"/>
                    <a:pt x="699" y="1459"/>
                  </a:cubicBezTo>
                  <a:cubicBezTo>
                    <a:pt x="1125" y="1459"/>
                    <a:pt x="1429" y="1125"/>
                    <a:pt x="1429" y="730"/>
                  </a:cubicBezTo>
                  <a:cubicBezTo>
                    <a:pt x="1429" y="334"/>
                    <a:pt x="1125" y="0"/>
                    <a:pt x="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134964" y="3949089"/>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1055673" y="3999977"/>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1218402" y="3890492"/>
              <a:ext cx="18961" cy="1896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3" y="761"/>
                    <a:pt x="973" y="487"/>
                  </a:cubicBezTo>
                  <a:cubicBezTo>
                    <a:pt x="973" y="214"/>
                    <a:pt x="76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1115438" y="3981035"/>
              <a:ext cx="28423" cy="28423"/>
            </a:xfrm>
            <a:custGeom>
              <a:avLst/>
              <a:gdLst/>
              <a:ahLst/>
              <a:cxnLst/>
              <a:rect l="l" t="t" r="r" b="b"/>
              <a:pathLst>
                <a:path w="1460" h="1460" extrusionOk="0">
                  <a:moveTo>
                    <a:pt x="730" y="0"/>
                  </a:moveTo>
                  <a:cubicBezTo>
                    <a:pt x="335" y="0"/>
                    <a:pt x="1" y="335"/>
                    <a:pt x="1" y="730"/>
                  </a:cubicBezTo>
                  <a:cubicBezTo>
                    <a:pt x="1" y="1125"/>
                    <a:pt x="335" y="1459"/>
                    <a:pt x="730" y="1459"/>
                  </a:cubicBezTo>
                  <a:cubicBezTo>
                    <a:pt x="1125" y="1459"/>
                    <a:pt x="1460" y="1125"/>
                    <a:pt x="1460" y="730"/>
                  </a:cubicBezTo>
                  <a:cubicBezTo>
                    <a:pt x="1460" y="335"/>
                    <a:pt x="1125"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1139695" y="3665642"/>
              <a:ext cx="179899" cy="330208"/>
            </a:xfrm>
            <a:custGeom>
              <a:avLst/>
              <a:gdLst/>
              <a:ahLst/>
              <a:cxnLst/>
              <a:rect l="l" t="t" r="r" b="b"/>
              <a:pathLst>
                <a:path w="9241" h="16962" extrusionOk="0">
                  <a:moveTo>
                    <a:pt x="9241" y="16749"/>
                  </a:moveTo>
                  <a:cubicBezTo>
                    <a:pt x="9241" y="16749"/>
                    <a:pt x="3253" y="2858"/>
                    <a:pt x="2037" y="1"/>
                  </a:cubicBezTo>
                  <a:lnTo>
                    <a:pt x="0" y="1"/>
                  </a:lnTo>
                  <a:lnTo>
                    <a:pt x="5836" y="1696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1148572" y="4160331"/>
              <a:ext cx="41446" cy="88772"/>
            </a:xfrm>
            <a:custGeom>
              <a:avLst/>
              <a:gdLst/>
              <a:ahLst/>
              <a:cxnLst/>
              <a:rect l="l" t="t" r="r" b="b"/>
              <a:pathLst>
                <a:path w="2129" h="4560" extrusionOk="0">
                  <a:moveTo>
                    <a:pt x="1064" y="0"/>
                  </a:moveTo>
                  <a:cubicBezTo>
                    <a:pt x="1064" y="0"/>
                    <a:pt x="0" y="2523"/>
                    <a:pt x="0" y="3253"/>
                  </a:cubicBezTo>
                  <a:cubicBezTo>
                    <a:pt x="0" y="3952"/>
                    <a:pt x="456" y="4560"/>
                    <a:pt x="1064" y="4560"/>
                  </a:cubicBezTo>
                  <a:cubicBezTo>
                    <a:pt x="1642" y="4560"/>
                    <a:pt x="2128" y="3952"/>
                    <a:pt x="2128" y="3253"/>
                  </a:cubicBezTo>
                  <a:cubicBezTo>
                    <a:pt x="2128" y="252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1140279" y="4196424"/>
              <a:ext cx="24860" cy="52679"/>
            </a:xfrm>
            <a:custGeom>
              <a:avLst/>
              <a:gdLst/>
              <a:ahLst/>
              <a:cxnLst/>
              <a:rect l="l" t="t" r="r" b="b"/>
              <a:pathLst>
                <a:path w="1277" h="2706" extrusionOk="0">
                  <a:moveTo>
                    <a:pt x="638" y="0"/>
                  </a:moveTo>
                  <a:cubicBezTo>
                    <a:pt x="638" y="0"/>
                    <a:pt x="0" y="1490"/>
                    <a:pt x="0" y="1915"/>
                  </a:cubicBezTo>
                  <a:cubicBezTo>
                    <a:pt x="0" y="2341"/>
                    <a:pt x="274" y="2706"/>
                    <a:pt x="638" y="2706"/>
                  </a:cubicBezTo>
                  <a:cubicBezTo>
                    <a:pt x="973" y="2706"/>
                    <a:pt x="1277" y="2341"/>
                    <a:pt x="1277" y="1915"/>
                  </a:cubicBezTo>
                  <a:cubicBezTo>
                    <a:pt x="1277" y="1490"/>
                    <a:pt x="638" y="0"/>
                    <a:pt x="6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1252120" y="4245540"/>
              <a:ext cx="249729" cy="91731"/>
            </a:xfrm>
            <a:custGeom>
              <a:avLst/>
              <a:gdLst/>
              <a:ahLst/>
              <a:cxnLst/>
              <a:rect l="l" t="t" r="r" b="b"/>
              <a:pathLst>
                <a:path w="12828" h="4712" extrusionOk="0">
                  <a:moveTo>
                    <a:pt x="12280" y="4590"/>
                  </a:moveTo>
                  <a:cubicBezTo>
                    <a:pt x="12250" y="4590"/>
                    <a:pt x="12250" y="4590"/>
                    <a:pt x="12250" y="4590"/>
                  </a:cubicBezTo>
                  <a:lnTo>
                    <a:pt x="578" y="4590"/>
                  </a:lnTo>
                  <a:cubicBezTo>
                    <a:pt x="578" y="4590"/>
                    <a:pt x="547" y="4590"/>
                    <a:pt x="547" y="4590"/>
                  </a:cubicBezTo>
                  <a:cubicBezTo>
                    <a:pt x="274" y="4712"/>
                    <a:pt x="0" y="4316"/>
                    <a:pt x="304" y="4164"/>
                  </a:cubicBezTo>
                  <a:lnTo>
                    <a:pt x="882" y="3800"/>
                  </a:lnTo>
                  <a:lnTo>
                    <a:pt x="4772" y="1581"/>
                  </a:lnTo>
                  <a:lnTo>
                    <a:pt x="4772" y="243"/>
                  </a:lnTo>
                  <a:cubicBezTo>
                    <a:pt x="4772" y="122"/>
                    <a:pt x="4894" y="0"/>
                    <a:pt x="5046" y="0"/>
                  </a:cubicBezTo>
                  <a:cubicBezTo>
                    <a:pt x="5076" y="0"/>
                    <a:pt x="5137" y="0"/>
                    <a:pt x="5168" y="31"/>
                  </a:cubicBezTo>
                  <a:lnTo>
                    <a:pt x="7660" y="31"/>
                  </a:lnTo>
                  <a:cubicBezTo>
                    <a:pt x="7690" y="0"/>
                    <a:pt x="7751" y="0"/>
                    <a:pt x="7782" y="0"/>
                  </a:cubicBezTo>
                  <a:cubicBezTo>
                    <a:pt x="7934" y="0"/>
                    <a:pt x="8055" y="122"/>
                    <a:pt x="8055" y="243"/>
                  </a:cubicBezTo>
                  <a:lnTo>
                    <a:pt x="8055" y="1581"/>
                  </a:lnTo>
                  <a:lnTo>
                    <a:pt x="8207" y="1672"/>
                  </a:lnTo>
                  <a:lnTo>
                    <a:pt x="10213" y="2827"/>
                  </a:lnTo>
                  <a:lnTo>
                    <a:pt x="12523" y="4164"/>
                  </a:lnTo>
                  <a:cubicBezTo>
                    <a:pt x="12827" y="4316"/>
                    <a:pt x="12554" y="4712"/>
                    <a:pt x="1228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1259225" y="4085770"/>
              <a:ext cx="263921" cy="256835"/>
            </a:xfrm>
            <a:custGeom>
              <a:avLst/>
              <a:gdLst/>
              <a:ahLst/>
              <a:cxnLst/>
              <a:rect l="l" t="t" r="r" b="b"/>
              <a:pathLst>
                <a:path w="13557" h="13193" extrusionOk="0">
                  <a:moveTo>
                    <a:pt x="13192" y="0"/>
                  </a:moveTo>
                  <a:lnTo>
                    <a:pt x="9727" y="0"/>
                  </a:lnTo>
                  <a:cubicBezTo>
                    <a:pt x="9332" y="0"/>
                    <a:pt x="9332" y="608"/>
                    <a:pt x="9727" y="608"/>
                  </a:cubicBezTo>
                  <a:lnTo>
                    <a:pt x="12797" y="608"/>
                  </a:lnTo>
                  <a:lnTo>
                    <a:pt x="12797" y="12432"/>
                  </a:lnTo>
                  <a:lnTo>
                    <a:pt x="6809" y="12432"/>
                  </a:lnTo>
                  <a:lnTo>
                    <a:pt x="6748" y="12432"/>
                  </a:lnTo>
                  <a:lnTo>
                    <a:pt x="760" y="12432"/>
                  </a:lnTo>
                  <a:lnTo>
                    <a:pt x="760" y="608"/>
                  </a:lnTo>
                  <a:lnTo>
                    <a:pt x="3830" y="608"/>
                  </a:lnTo>
                  <a:cubicBezTo>
                    <a:pt x="4225" y="608"/>
                    <a:pt x="4225" y="0"/>
                    <a:pt x="3830" y="0"/>
                  </a:cubicBezTo>
                  <a:lnTo>
                    <a:pt x="365" y="0"/>
                  </a:lnTo>
                  <a:cubicBezTo>
                    <a:pt x="61" y="0"/>
                    <a:pt x="0" y="365"/>
                    <a:pt x="152" y="548"/>
                  </a:cubicBezTo>
                  <a:lnTo>
                    <a:pt x="152" y="12827"/>
                  </a:lnTo>
                  <a:cubicBezTo>
                    <a:pt x="152" y="13101"/>
                    <a:pt x="487" y="13192"/>
                    <a:pt x="639" y="13071"/>
                  </a:cubicBezTo>
                  <a:lnTo>
                    <a:pt x="6748" y="13071"/>
                  </a:lnTo>
                  <a:lnTo>
                    <a:pt x="6809" y="13071"/>
                  </a:lnTo>
                  <a:lnTo>
                    <a:pt x="12919" y="13071"/>
                  </a:lnTo>
                  <a:cubicBezTo>
                    <a:pt x="13071" y="13192"/>
                    <a:pt x="13405" y="13101"/>
                    <a:pt x="13405" y="12827"/>
                  </a:cubicBezTo>
                  <a:lnTo>
                    <a:pt x="13405" y="548"/>
                  </a:lnTo>
                  <a:cubicBezTo>
                    <a:pt x="13557" y="365"/>
                    <a:pt x="13496" y="0"/>
                    <a:pt x="13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1811304" y="4058555"/>
              <a:ext cx="41427" cy="88772"/>
            </a:xfrm>
            <a:custGeom>
              <a:avLst/>
              <a:gdLst/>
              <a:ahLst/>
              <a:cxnLst/>
              <a:rect l="l" t="t" r="r" b="b"/>
              <a:pathLst>
                <a:path w="2128" h="4560" extrusionOk="0">
                  <a:moveTo>
                    <a:pt x="1064" y="0"/>
                  </a:moveTo>
                  <a:cubicBezTo>
                    <a:pt x="1064" y="0"/>
                    <a:pt x="0" y="2553"/>
                    <a:pt x="0" y="3253"/>
                  </a:cubicBezTo>
                  <a:cubicBezTo>
                    <a:pt x="0" y="3982"/>
                    <a:pt x="487" y="4560"/>
                    <a:pt x="1064" y="4560"/>
                  </a:cubicBezTo>
                  <a:cubicBezTo>
                    <a:pt x="1672" y="4560"/>
                    <a:pt x="2128" y="3982"/>
                    <a:pt x="2128" y="3253"/>
                  </a:cubicBezTo>
                  <a:cubicBezTo>
                    <a:pt x="2128" y="255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1803030" y="4094648"/>
              <a:ext cx="24879" cy="52679"/>
            </a:xfrm>
            <a:custGeom>
              <a:avLst/>
              <a:gdLst/>
              <a:ahLst/>
              <a:cxnLst/>
              <a:rect l="l" t="t" r="r" b="b"/>
              <a:pathLst>
                <a:path w="1278" h="2706" extrusionOk="0">
                  <a:moveTo>
                    <a:pt x="639" y="0"/>
                  </a:moveTo>
                  <a:cubicBezTo>
                    <a:pt x="639" y="0"/>
                    <a:pt x="1" y="1490"/>
                    <a:pt x="1" y="1915"/>
                  </a:cubicBezTo>
                  <a:cubicBezTo>
                    <a:pt x="1" y="2341"/>
                    <a:pt x="305" y="2706"/>
                    <a:pt x="639" y="2706"/>
                  </a:cubicBezTo>
                  <a:cubicBezTo>
                    <a:pt x="1004" y="2706"/>
                    <a:pt x="1277" y="2341"/>
                    <a:pt x="1277" y="1915"/>
                  </a:cubicBezTo>
                  <a:cubicBezTo>
                    <a:pt x="1277" y="1490"/>
                    <a:pt x="639" y="0"/>
                    <a:pt x="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1914268" y="4143764"/>
              <a:ext cx="249145" cy="91731"/>
            </a:xfrm>
            <a:custGeom>
              <a:avLst/>
              <a:gdLst/>
              <a:ahLst/>
              <a:cxnLst/>
              <a:rect l="l" t="t" r="r" b="b"/>
              <a:pathLst>
                <a:path w="12798" h="4712" extrusionOk="0">
                  <a:moveTo>
                    <a:pt x="12250" y="4590"/>
                  </a:moveTo>
                  <a:cubicBezTo>
                    <a:pt x="12250" y="4590"/>
                    <a:pt x="12250" y="4590"/>
                    <a:pt x="12220" y="4590"/>
                  </a:cubicBezTo>
                  <a:lnTo>
                    <a:pt x="578" y="4590"/>
                  </a:lnTo>
                  <a:cubicBezTo>
                    <a:pt x="548" y="4590"/>
                    <a:pt x="548" y="4590"/>
                    <a:pt x="517" y="4590"/>
                  </a:cubicBezTo>
                  <a:cubicBezTo>
                    <a:pt x="244" y="4712"/>
                    <a:pt x="0" y="4316"/>
                    <a:pt x="274" y="4164"/>
                  </a:cubicBezTo>
                  <a:lnTo>
                    <a:pt x="882" y="3830"/>
                  </a:lnTo>
                  <a:lnTo>
                    <a:pt x="4742" y="1611"/>
                  </a:lnTo>
                  <a:lnTo>
                    <a:pt x="4742" y="243"/>
                  </a:lnTo>
                  <a:cubicBezTo>
                    <a:pt x="4742" y="122"/>
                    <a:pt x="4864" y="0"/>
                    <a:pt x="5016" y="0"/>
                  </a:cubicBezTo>
                  <a:cubicBezTo>
                    <a:pt x="5077" y="0"/>
                    <a:pt x="5107" y="31"/>
                    <a:pt x="5168" y="31"/>
                  </a:cubicBezTo>
                  <a:lnTo>
                    <a:pt x="7630" y="31"/>
                  </a:lnTo>
                  <a:cubicBezTo>
                    <a:pt x="7660" y="31"/>
                    <a:pt x="7721" y="0"/>
                    <a:pt x="7782" y="0"/>
                  </a:cubicBezTo>
                  <a:cubicBezTo>
                    <a:pt x="7934" y="0"/>
                    <a:pt x="8055" y="122"/>
                    <a:pt x="8055" y="243"/>
                  </a:cubicBezTo>
                  <a:lnTo>
                    <a:pt x="8055" y="1611"/>
                  </a:lnTo>
                  <a:lnTo>
                    <a:pt x="8207" y="1672"/>
                  </a:lnTo>
                  <a:lnTo>
                    <a:pt x="10213" y="2827"/>
                  </a:lnTo>
                  <a:lnTo>
                    <a:pt x="12523" y="4164"/>
                  </a:lnTo>
                  <a:cubicBezTo>
                    <a:pt x="12797" y="4316"/>
                    <a:pt x="12554" y="4712"/>
                    <a:pt x="1225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1868714" y="3485763"/>
              <a:ext cx="207718" cy="333751"/>
            </a:xfrm>
            <a:custGeom>
              <a:avLst/>
              <a:gdLst/>
              <a:ahLst/>
              <a:cxnLst/>
              <a:rect l="l" t="t" r="r" b="b"/>
              <a:pathLst>
                <a:path w="10670" h="17144" extrusionOk="0">
                  <a:moveTo>
                    <a:pt x="10427" y="10912"/>
                  </a:moveTo>
                  <a:cubicBezTo>
                    <a:pt x="10396" y="10730"/>
                    <a:pt x="10335" y="10578"/>
                    <a:pt x="10275" y="10396"/>
                  </a:cubicBezTo>
                  <a:cubicBezTo>
                    <a:pt x="10001" y="9727"/>
                    <a:pt x="9576" y="9089"/>
                    <a:pt x="9059" y="8572"/>
                  </a:cubicBezTo>
                  <a:cubicBezTo>
                    <a:pt x="8421" y="7934"/>
                    <a:pt x="7661" y="7508"/>
                    <a:pt x="7053" y="6809"/>
                  </a:cubicBezTo>
                  <a:cubicBezTo>
                    <a:pt x="7022" y="6779"/>
                    <a:pt x="6992" y="6718"/>
                    <a:pt x="6931" y="6687"/>
                  </a:cubicBezTo>
                  <a:cubicBezTo>
                    <a:pt x="6658" y="6323"/>
                    <a:pt x="6506" y="5867"/>
                    <a:pt x="6506" y="5411"/>
                  </a:cubicBezTo>
                  <a:lnTo>
                    <a:pt x="6506" y="335"/>
                  </a:lnTo>
                  <a:cubicBezTo>
                    <a:pt x="6566" y="183"/>
                    <a:pt x="6475" y="0"/>
                    <a:pt x="6293" y="0"/>
                  </a:cubicBezTo>
                  <a:lnTo>
                    <a:pt x="4651" y="0"/>
                  </a:lnTo>
                  <a:cubicBezTo>
                    <a:pt x="4591" y="0"/>
                    <a:pt x="4530" y="31"/>
                    <a:pt x="4499" y="61"/>
                  </a:cubicBezTo>
                  <a:cubicBezTo>
                    <a:pt x="4439" y="91"/>
                    <a:pt x="4378" y="152"/>
                    <a:pt x="4378" y="274"/>
                  </a:cubicBezTo>
                  <a:lnTo>
                    <a:pt x="4378" y="5411"/>
                  </a:lnTo>
                  <a:cubicBezTo>
                    <a:pt x="4378" y="6779"/>
                    <a:pt x="3071" y="7295"/>
                    <a:pt x="2159" y="7994"/>
                  </a:cubicBezTo>
                  <a:cubicBezTo>
                    <a:pt x="791" y="9058"/>
                    <a:pt x="1" y="10760"/>
                    <a:pt x="31" y="12432"/>
                  </a:cubicBezTo>
                  <a:cubicBezTo>
                    <a:pt x="31" y="13800"/>
                    <a:pt x="578" y="15137"/>
                    <a:pt x="1733" y="16080"/>
                  </a:cubicBezTo>
                  <a:cubicBezTo>
                    <a:pt x="1764" y="16110"/>
                    <a:pt x="1794" y="16140"/>
                    <a:pt x="1794" y="16140"/>
                  </a:cubicBezTo>
                  <a:cubicBezTo>
                    <a:pt x="1977" y="16262"/>
                    <a:pt x="2129" y="16384"/>
                    <a:pt x="2311" y="16475"/>
                  </a:cubicBezTo>
                  <a:cubicBezTo>
                    <a:pt x="3101" y="16961"/>
                    <a:pt x="4044" y="17113"/>
                    <a:pt x="5016" y="17113"/>
                  </a:cubicBezTo>
                  <a:cubicBezTo>
                    <a:pt x="6171" y="17143"/>
                    <a:pt x="7448" y="17083"/>
                    <a:pt x="8451" y="16475"/>
                  </a:cubicBezTo>
                  <a:cubicBezTo>
                    <a:pt x="9758" y="15715"/>
                    <a:pt x="10487" y="14225"/>
                    <a:pt x="10609" y="12736"/>
                  </a:cubicBezTo>
                  <a:cubicBezTo>
                    <a:pt x="10670" y="12128"/>
                    <a:pt x="10609" y="11520"/>
                    <a:pt x="10427" y="10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1860420" y="3683825"/>
              <a:ext cx="190548" cy="126811"/>
            </a:xfrm>
            <a:custGeom>
              <a:avLst/>
              <a:gdLst/>
              <a:ahLst/>
              <a:cxnLst/>
              <a:rect l="l" t="t" r="r" b="b"/>
              <a:pathLst>
                <a:path w="9788" h="6514" extrusionOk="0">
                  <a:moveTo>
                    <a:pt x="4915" y="1"/>
                  </a:moveTo>
                  <a:cubicBezTo>
                    <a:pt x="4847" y="1"/>
                    <a:pt x="4779" y="3"/>
                    <a:pt x="4712" y="9"/>
                  </a:cubicBezTo>
                  <a:cubicBezTo>
                    <a:pt x="4317" y="39"/>
                    <a:pt x="3952" y="130"/>
                    <a:pt x="3557" y="252"/>
                  </a:cubicBezTo>
                  <a:cubicBezTo>
                    <a:pt x="3192" y="343"/>
                    <a:pt x="2827" y="434"/>
                    <a:pt x="2432" y="434"/>
                  </a:cubicBezTo>
                  <a:cubicBezTo>
                    <a:pt x="1763" y="434"/>
                    <a:pt x="1095" y="282"/>
                    <a:pt x="426" y="191"/>
                  </a:cubicBezTo>
                  <a:cubicBezTo>
                    <a:pt x="183" y="769"/>
                    <a:pt x="31" y="1437"/>
                    <a:pt x="31" y="2106"/>
                  </a:cubicBezTo>
                  <a:cubicBezTo>
                    <a:pt x="0" y="3504"/>
                    <a:pt x="578" y="4720"/>
                    <a:pt x="1581" y="5541"/>
                  </a:cubicBezTo>
                  <a:cubicBezTo>
                    <a:pt x="1611" y="5571"/>
                    <a:pt x="1642" y="5602"/>
                    <a:pt x="1672" y="5602"/>
                  </a:cubicBezTo>
                  <a:cubicBezTo>
                    <a:pt x="2402" y="6179"/>
                    <a:pt x="3374" y="6483"/>
                    <a:pt x="4590" y="6513"/>
                  </a:cubicBezTo>
                  <a:lnTo>
                    <a:pt x="4925" y="6513"/>
                  </a:lnTo>
                  <a:cubicBezTo>
                    <a:pt x="5806" y="6513"/>
                    <a:pt x="6931" y="6422"/>
                    <a:pt x="7812" y="5906"/>
                  </a:cubicBezTo>
                  <a:cubicBezTo>
                    <a:pt x="8906" y="5237"/>
                    <a:pt x="9636" y="3960"/>
                    <a:pt x="9757" y="2501"/>
                  </a:cubicBezTo>
                  <a:cubicBezTo>
                    <a:pt x="9788" y="1924"/>
                    <a:pt x="9757" y="1377"/>
                    <a:pt x="9605" y="830"/>
                  </a:cubicBezTo>
                  <a:cubicBezTo>
                    <a:pt x="9545" y="708"/>
                    <a:pt x="9514" y="586"/>
                    <a:pt x="9484" y="465"/>
                  </a:cubicBezTo>
                  <a:cubicBezTo>
                    <a:pt x="9393" y="495"/>
                    <a:pt x="9271" y="526"/>
                    <a:pt x="9180" y="556"/>
                  </a:cubicBezTo>
                  <a:cubicBezTo>
                    <a:pt x="8907" y="606"/>
                    <a:pt x="8614" y="655"/>
                    <a:pt x="8317" y="655"/>
                  </a:cubicBezTo>
                  <a:cubicBezTo>
                    <a:pt x="8250" y="655"/>
                    <a:pt x="8183" y="653"/>
                    <a:pt x="8116" y="647"/>
                  </a:cubicBezTo>
                  <a:cubicBezTo>
                    <a:pt x="7721" y="647"/>
                    <a:pt x="7356" y="556"/>
                    <a:pt x="6991" y="434"/>
                  </a:cubicBezTo>
                  <a:cubicBezTo>
                    <a:pt x="6627" y="313"/>
                    <a:pt x="6262" y="161"/>
                    <a:pt x="5867" y="100"/>
                  </a:cubicBezTo>
                  <a:cubicBezTo>
                    <a:pt x="5544" y="50"/>
                    <a:pt x="5222" y="1"/>
                    <a:pt x="4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1725511" y="3714175"/>
              <a:ext cx="37300" cy="37884"/>
            </a:xfrm>
            <a:custGeom>
              <a:avLst/>
              <a:gdLst/>
              <a:ahLst/>
              <a:cxnLst/>
              <a:rect l="l" t="t" r="r" b="b"/>
              <a:pathLst>
                <a:path w="1916" h="1946" extrusionOk="0">
                  <a:moveTo>
                    <a:pt x="943" y="0"/>
                  </a:moveTo>
                  <a:cubicBezTo>
                    <a:pt x="426" y="0"/>
                    <a:pt x="1" y="456"/>
                    <a:pt x="1" y="973"/>
                  </a:cubicBezTo>
                  <a:cubicBezTo>
                    <a:pt x="1" y="1520"/>
                    <a:pt x="426" y="1945"/>
                    <a:pt x="943" y="1945"/>
                  </a:cubicBezTo>
                  <a:cubicBezTo>
                    <a:pt x="1490" y="1945"/>
                    <a:pt x="1916" y="1520"/>
                    <a:pt x="1916" y="973"/>
                  </a:cubicBezTo>
                  <a:cubicBezTo>
                    <a:pt x="1916" y="456"/>
                    <a:pt x="1490" y="0"/>
                    <a:pt x="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1843270" y="3733097"/>
              <a:ext cx="37300" cy="37300"/>
            </a:xfrm>
            <a:custGeom>
              <a:avLst/>
              <a:gdLst/>
              <a:ahLst/>
              <a:cxnLst/>
              <a:rect l="l" t="t" r="r" b="b"/>
              <a:pathLst>
                <a:path w="1916" h="1916" extrusionOk="0">
                  <a:moveTo>
                    <a:pt x="974" y="1"/>
                  </a:moveTo>
                  <a:cubicBezTo>
                    <a:pt x="426" y="1"/>
                    <a:pt x="1" y="426"/>
                    <a:pt x="1" y="973"/>
                  </a:cubicBezTo>
                  <a:cubicBezTo>
                    <a:pt x="1" y="1490"/>
                    <a:pt x="426" y="1916"/>
                    <a:pt x="974" y="1916"/>
                  </a:cubicBezTo>
                  <a:cubicBezTo>
                    <a:pt x="1490" y="1916"/>
                    <a:pt x="1916" y="1490"/>
                    <a:pt x="1916" y="973"/>
                  </a:cubicBezTo>
                  <a:cubicBezTo>
                    <a:pt x="1916" y="426"/>
                    <a:pt x="1490" y="1"/>
                    <a:pt x="9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1799468" y="3759729"/>
              <a:ext cx="22504" cy="23088"/>
            </a:xfrm>
            <a:custGeom>
              <a:avLst/>
              <a:gdLst/>
              <a:ahLst/>
              <a:cxnLst/>
              <a:rect l="l" t="t" r="r" b="b"/>
              <a:pathLst>
                <a:path w="1156" h="1186" extrusionOk="0">
                  <a:moveTo>
                    <a:pt x="578" y="0"/>
                  </a:moveTo>
                  <a:cubicBezTo>
                    <a:pt x="243" y="0"/>
                    <a:pt x="0" y="274"/>
                    <a:pt x="0" y="578"/>
                  </a:cubicBezTo>
                  <a:cubicBezTo>
                    <a:pt x="0" y="912"/>
                    <a:pt x="243" y="1186"/>
                    <a:pt x="578" y="1186"/>
                  </a:cubicBezTo>
                  <a:cubicBezTo>
                    <a:pt x="912" y="1186"/>
                    <a:pt x="1155" y="912"/>
                    <a:pt x="1155" y="578"/>
                  </a:cubicBezTo>
                  <a:cubicBezTo>
                    <a:pt x="1155" y="274"/>
                    <a:pt x="912"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1776983" y="3707653"/>
              <a:ext cx="18358" cy="18358"/>
            </a:xfrm>
            <a:custGeom>
              <a:avLst/>
              <a:gdLst/>
              <a:ahLst/>
              <a:cxnLst/>
              <a:rect l="l" t="t" r="r" b="b"/>
              <a:pathLst>
                <a:path w="943" h="943" extrusionOk="0">
                  <a:moveTo>
                    <a:pt x="456" y="1"/>
                  </a:moveTo>
                  <a:cubicBezTo>
                    <a:pt x="213" y="1"/>
                    <a:pt x="0" y="213"/>
                    <a:pt x="0" y="487"/>
                  </a:cubicBezTo>
                  <a:cubicBezTo>
                    <a:pt x="0" y="730"/>
                    <a:pt x="213" y="943"/>
                    <a:pt x="456" y="943"/>
                  </a:cubicBezTo>
                  <a:cubicBezTo>
                    <a:pt x="730" y="943"/>
                    <a:pt x="943" y="730"/>
                    <a:pt x="943" y="487"/>
                  </a:cubicBezTo>
                  <a:cubicBezTo>
                    <a:pt x="943" y="213"/>
                    <a:pt x="730"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1765147" y="3740787"/>
              <a:ext cx="12440" cy="12459"/>
            </a:xfrm>
            <a:custGeom>
              <a:avLst/>
              <a:gdLst/>
              <a:ahLst/>
              <a:cxnLst/>
              <a:rect l="l" t="t" r="r" b="b"/>
              <a:pathLst>
                <a:path w="639" h="640" extrusionOk="0">
                  <a:moveTo>
                    <a:pt x="335" y="1"/>
                  </a:moveTo>
                  <a:cubicBezTo>
                    <a:pt x="152" y="1"/>
                    <a:pt x="0" y="153"/>
                    <a:pt x="0" y="335"/>
                  </a:cubicBezTo>
                  <a:cubicBezTo>
                    <a:pt x="0" y="518"/>
                    <a:pt x="152" y="639"/>
                    <a:pt x="335" y="639"/>
                  </a:cubicBezTo>
                  <a:cubicBezTo>
                    <a:pt x="517" y="639"/>
                    <a:pt x="638" y="518"/>
                    <a:pt x="638" y="335"/>
                  </a:cubicBezTo>
                  <a:cubicBezTo>
                    <a:pt x="638" y="153"/>
                    <a:pt x="517"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1713090" y="3773920"/>
              <a:ext cx="12459" cy="12459"/>
            </a:xfrm>
            <a:custGeom>
              <a:avLst/>
              <a:gdLst/>
              <a:ahLst/>
              <a:cxnLst/>
              <a:rect l="l" t="t" r="r" b="b"/>
              <a:pathLst>
                <a:path w="640" h="640" extrusionOk="0">
                  <a:moveTo>
                    <a:pt x="305" y="1"/>
                  </a:moveTo>
                  <a:cubicBezTo>
                    <a:pt x="153" y="1"/>
                    <a:pt x="1" y="153"/>
                    <a:pt x="1" y="335"/>
                  </a:cubicBezTo>
                  <a:cubicBezTo>
                    <a:pt x="1" y="518"/>
                    <a:pt x="153" y="639"/>
                    <a:pt x="305" y="639"/>
                  </a:cubicBezTo>
                  <a:cubicBezTo>
                    <a:pt x="487" y="639"/>
                    <a:pt x="639" y="518"/>
                    <a:pt x="639" y="335"/>
                  </a:cubicBezTo>
                  <a:cubicBezTo>
                    <a:pt x="639" y="153"/>
                    <a:pt x="487"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1819597" y="3702338"/>
              <a:ext cx="12459" cy="12440"/>
            </a:xfrm>
            <a:custGeom>
              <a:avLst/>
              <a:gdLst/>
              <a:ahLst/>
              <a:cxnLst/>
              <a:rect l="l" t="t" r="r" b="b"/>
              <a:pathLst>
                <a:path w="640" h="639" extrusionOk="0">
                  <a:moveTo>
                    <a:pt x="335" y="0"/>
                  </a:moveTo>
                  <a:cubicBezTo>
                    <a:pt x="153" y="0"/>
                    <a:pt x="1" y="152"/>
                    <a:pt x="1" y="334"/>
                  </a:cubicBezTo>
                  <a:cubicBezTo>
                    <a:pt x="1" y="517"/>
                    <a:pt x="153" y="638"/>
                    <a:pt x="335" y="638"/>
                  </a:cubicBezTo>
                  <a:cubicBezTo>
                    <a:pt x="517" y="638"/>
                    <a:pt x="639" y="517"/>
                    <a:pt x="639" y="334"/>
                  </a:cubicBezTo>
                  <a:cubicBezTo>
                    <a:pt x="639" y="152"/>
                    <a:pt x="517"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1752142" y="3762104"/>
              <a:ext cx="18377" cy="18358"/>
            </a:xfrm>
            <a:custGeom>
              <a:avLst/>
              <a:gdLst/>
              <a:ahLst/>
              <a:cxnLst/>
              <a:rect l="l" t="t" r="r" b="b"/>
              <a:pathLst>
                <a:path w="944" h="943" extrusionOk="0">
                  <a:moveTo>
                    <a:pt x="487" y="0"/>
                  </a:moveTo>
                  <a:cubicBezTo>
                    <a:pt x="214" y="0"/>
                    <a:pt x="1" y="213"/>
                    <a:pt x="1" y="456"/>
                  </a:cubicBezTo>
                  <a:cubicBezTo>
                    <a:pt x="1" y="730"/>
                    <a:pt x="214" y="942"/>
                    <a:pt x="487" y="942"/>
                  </a:cubicBezTo>
                  <a:cubicBezTo>
                    <a:pt x="730" y="942"/>
                    <a:pt x="943" y="730"/>
                    <a:pt x="943" y="456"/>
                  </a:cubicBezTo>
                  <a:cubicBezTo>
                    <a:pt x="943" y="213"/>
                    <a:pt x="730"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1738534" y="3647304"/>
              <a:ext cx="63931" cy="106526"/>
            </a:xfrm>
            <a:custGeom>
              <a:avLst/>
              <a:gdLst/>
              <a:ahLst/>
              <a:cxnLst/>
              <a:rect l="l" t="t" r="r" b="b"/>
              <a:pathLst>
                <a:path w="3284" h="5472" extrusionOk="0">
                  <a:moveTo>
                    <a:pt x="1734" y="395"/>
                  </a:moveTo>
                  <a:cubicBezTo>
                    <a:pt x="1582" y="183"/>
                    <a:pt x="1399" y="0"/>
                    <a:pt x="1308" y="0"/>
                  </a:cubicBezTo>
                  <a:lnTo>
                    <a:pt x="1" y="0"/>
                  </a:lnTo>
                  <a:cubicBezTo>
                    <a:pt x="427" y="639"/>
                    <a:pt x="700" y="1399"/>
                    <a:pt x="852" y="2189"/>
                  </a:cubicBezTo>
                  <a:cubicBezTo>
                    <a:pt x="1095" y="3253"/>
                    <a:pt x="1156" y="4377"/>
                    <a:pt x="974" y="5472"/>
                  </a:cubicBezTo>
                  <a:cubicBezTo>
                    <a:pt x="1430" y="5441"/>
                    <a:pt x="1885" y="5441"/>
                    <a:pt x="2341" y="5411"/>
                  </a:cubicBezTo>
                  <a:cubicBezTo>
                    <a:pt x="2524" y="5380"/>
                    <a:pt x="2737" y="5411"/>
                    <a:pt x="2919" y="5411"/>
                  </a:cubicBezTo>
                  <a:cubicBezTo>
                    <a:pt x="2919" y="5411"/>
                    <a:pt x="2980" y="5380"/>
                    <a:pt x="3010" y="5380"/>
                  </a:cubicBezTo>
                  <a:cubicBezTo>
                    <a:pt x="3010" y="5289"/>
                    <a:pt x="3132" y="4833"/>
                    <a:pt x="3162" y="4742"/>
                  </a:cubicBezTo>
                  <a:cubicBezTo>
                    <a:pt x="3284" y="3861"/>
                    <a:pt x="3132" y="2918"/>
                    <a:pt x="2767" y="2098"/>
                  </a:cubicBezTo>
                  <a:cubicBezTo>
                    <a:pt x="2585" y="1672"/>
                    <a:pt x="2372" y="1277"/>
                    <a:pt x="2098" y="912"/>
                  </a:cubicBezTo>
                  <a:cubicBezTo>
                    <a:pt x="2037" y="821"/>
                    <a:pt x="1885" y="608"/>
                    <a:pt x="1734"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1917227" y="3391092"/>
              <a:ext cx="12440" cy="1024283"/>
            </a:xfrm>
            <a:custGeom>
              <a:avLst/>
              <a:gdLst/>
              <a:ahLst/>
              <a:cxnLst/>
              <a:rect l="l" t="t" r="r" b="b"/>
              <a:pathLst>
                <a:path w="639" h="52615" extrusionOk="0">
                  <a:moveTo>
                    <a:pt x="0" y="334"/>
                  </a:moveTo>
                  <a:lnTo>
                    <a:pt x="0" y="52615"/>
                  </a:lnTo>
                  <a:lnTo>
                    <a:pt x="639" y="52615"/>
                  </a:lnTo>
                  <a:lnTo>
                    <a:pt x="639" y="334"/>
                  </a:lnTo>
                  <a:cubicBezTo>
                    <a:pt x="639" y="152"/>
                    <a:pt x="487" y="0"/>
                    <a:pt x="304" y="0"/>
                  </a:cubicBezTo>
                  <a:cubicBezTo>
                    <a:pt x="122" y="0"/>
                    <a:pt x="0" y="152"/>
                    <a:pt x="0"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1917227" y="3581620"/>
              <a:ext cx="246186" cy="11252"/>
            </a:xfrm>
            <a:custGeom>
              <a:avLst/>
              <a:gdLst/>
              <a:ahLst/>
              <a:cxnLst/>
              <a:rect l="l" t="t" r="r" b="b"/>
              <a:pathLst>
                <a:path w="12646" h="578" extrusionOk="0">
                  <a:moveTo>
                    <a:pt x="0" y="578"/>
                  </a:moveTo>
                  <a:lnTo>
                    <a:pt x="12341" y="578"/>
                  </a:lnTo>
                  <a:cubicBezTo>
                    <a:pt x="12523" y="578"/>
                    <a:pt x="12645" y="456"/>
                    <a:pt x="12645" y="274"/>
                  </a:cubicBezTo>
                  <a:lnTo>
                    <a:pt x="12645" y="274"/>
                  </a:lnTo>
                  <a:cubicBezTo>
                    <a:pt x="12645" y="122"/>
                    <a:pt x="12523" y="0"/>
                    <a:pt x="12341" y="0"/>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1937940" y="3561491"/>
              <a:ext cx="51511" cy="51511"/>
            </a:xfrm>
            <a:custGeom>
              <a:avLst/>
              <a:gdLst/>
              <a:ahLst/>
              <a:cxnLst/>
              <a:rect l="l" t="t" r="r" b="b"/>
              <a:pathLst>
                <a:path w="2646" h="2646" extrusionOk="0">
                  <a:moveTo>
                    <a:pt x="1" y="1338"/>
                  </a:moveTo>
                  <a:cubicBezTo>
                    <a:pt x="1" y="2068"/>
                    <a:pt x="609" y="2645"/>
                    <a:pt x="1338" y="2645"/>
                  </a:cubicBezTo>
                  <a:cubicBezTo>
                    <a:pt x="2068" y="2645"/>
                    <a:pt x="2645" y="2068"/>
                    <a:pt x="2645" y="1338"/>
                  </a:cubicBezTo>
                  <a:cubicBezTo>
                    <a:pt x="2645" y="609"/>
                    <a:pt x="2068" y="1"/>
                    <a:pt x="1338" y="1"/>
                  </a:cubicBezTo>
                  <a:cubicBezTo>
                    <a:pt x="609" y="1"/>
                    <a:pt x="1" y="609"/>
                    <a:pt x="1" y="13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1917227" y="4232516"/>
              <a:ext cx="246186" cy="11272"/>
            </a:xfrm>
            <a:custGeom>
              <a:avLst/>
              <a:gdLst/>
              <a:ahLst/>
              <a:cxnLst/>
              <a:rect l="l" t="t" r="r" b="b"/>
              <a:pathLst>
                <a:path w="12646" h="579" extrusionOk="0">
                  <a:moveTo>
                    <a:pt x="0" y="578"/>
                  </a:moveTo>
                  <a:lnTo>
                    <a:pt x="12341" y="578"/>
                  </a:lnTo>
                  <a:cubicBezTo>
                    <a:pt x="12523" y="578"/>
                    <a:pt x="12645" y="456"/>
                    <a:pt x="12645" y="274"/>
                  </a:cubicBezTo>
                  <a:lnTo>
                    <a:pt x="12645" y="274"/>
                  </a:lnTo>
                  <a:cubicBezTo>
                    <a:pt x="12645" y="122"/>
                    <a:pt x="12523" y="1"/>
                    <a:pt x="12341" y="1"/>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1937940" y="4212406"/>
              <a:ext cx="51511" cy="51492"/>
            </a:xfrm>
            <a:custGeom>
              <a:avLst/>
              <a:gdLst/>
              <a:ahLst/>
              <a:cxnLst/>
              <a:rect l="l" t="t" r="r" b="b"/>
              <a:pathLst>
                <a:path w="2646" h="2645" extrusionOk="0">
                  <a:moveTo>
                    <a:pt x="1" y="1337"/>
                  </a:moveTo>
                  <a:cubicBezTo>
                    <a:pt x="1" y="2067"/>
                    <a:pt x="609" y="2644"/>
                    <a:pt x="1338" y="2644"/>
                  </a:cubicBezTo>
                  <a:cubicBezTo>
                    <a:pt x="2068" y="2644"/>
                    <a:pt x="2645" y="2067"/>
                    <a:pt x="2645" y="1337"/>
                  </a:cubicBezTo>
                  <a:cubicBezTo>
                    <a:pt x="2645" y="608"/>
                    <a:pt x="2068" y="0"/>
                    <a:pt x="1338" y="0"/>
                  </a:cubicBezTo>
                  <a:cubicBezTo>
                    <a:pt x="609" y="0"/>
                    <a:pt x="1" y="608"/>
                    <a:pt x="1" y="13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2062785" y="4360320"/>
              <a:ext cx="462158" cy="55054"/>
            </a:xfrm>
            <a:custGeom>
              <a:avLst/>
              <a:gdLst/>
              <a:ahLst/>
              <a:cxnLst/>
              <a:rect l="l" t="t" r="r" b="b"/>
              <a:pathLst>
                <a:path w="23740" h="2828" extrusionOk="0">
                  <a:moveTo>
                    <a:pt x="23739" y="2828"/>
                  </a:moveTo>
                  <a:lnTo>
                    <a:pt x="0" y="2828"/>
                  </a:lnTo>
                  <a:cubicBezTo>
                    <a:pt x="0" y="2037"/>
                    <a:pt x="304" y="1338"/>
                    <a:pt x="821" y="822"/>
                  </a:cubicBezTo>
                  <a:cubicBezTo>
                    <a:pt x="1338" y="305"/>
                    <a:pt x="2037" y="1"/>
                    <a:pt x="2827" y="1"/>
                  </a:cubicBezTo>
                  <a:lnTo>
                    <a:pt x="20912" y="1"/>
                  </a:lnTo>
                  <a:cubicBezTo>
                    <a:pt x="22463" y="1"/>
                    <a:pt x="23739" y="1278"/>
                    <a:pt x="23739" y="28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2159247" y="4049074"/>
              <a:ext cx="259190" cy="366904"/>
            </a:xfrm>
            <a:custGeom>
              <a:avLst/>
              <a:gdLst/>
              <a:ahLst/>
              <a:cxnLst/>
              <a:rect l="l" t="t" r="r" b="b"/>
              <a:pathLst>
                <a:path w="13314" h="18847" extrusionOk="0">
                  <a:moveTo>
                    <a:pt x="13284" y="16566"/>
                  </a:moveTo>
                  <a:cubicBezTo>
                    <a:pt x="13253" y="17114"/>
                    <a:pt x="13132" y="17661"/>
                    <a:pt x="12767" y="18086"/>
                  </a:cubicBezTo>
                  <a:cubicBezTo>
                    <a:pt x="12402" y="18573"/>
                    <a:pt x="11825" y="18755"/>
                    <a:pt x="11247" y="18785"/>
                  </a:cubicBezTo>
                  <a:cubicBezTo>
                    <a:pt x="10487" y="18846"/>
                    <a:pt x="9697" y="18816"/>
                    <a:pt x="8907" y="18816"/>
                  </a:cubicBezTo>
                  <a:cubicBezTo>
                    <a:pt x="8147" y="18816"/>
                    <a:pt x="7387" y="18785"/>
                    <a:pt x="6627" y="18755"/>
                  </a:cubicBezTo>
                  <a:cubicBezTo>
                    <a:pt x="5867" y="18785"/>
                    <a:pt x="5107" y="18816"/>
                    <a:pt x="4347" y="18816"/>
                  </a:cubicBezTo>
                  <a:cubicBezTo>
                    <a:pt x="3587" y="18816"/>
                    <a:pt x="2797" y="18846"/>
                    <a:pt x="2007" y="18785"/>
                  </a:cubicBezTo>
                  <a:cubicBezTo>
                    <a:pt x="1429" y="18755"/>
                    <a:pt x="882" y="18573"/>
                    <a:pt x="487" y="18086"/>
                  </a:cubicBezTo>
                  <a:cubicBezTo>
                    <a:pt x="153" y="17661"/>
                    <a:pt x="1" y="17114"/>
                    <a:pt x="1" y="16566"/>
                  </a:cubicBezTo>
                  <a:lnTo>
                    <a:pt x="1" y="16475"/>
                  </a:lnTo>
                  <a:cubicBezTo>
                    <a:pt x="1" y="15138"/>
                    <a:pt x="578" y="13892"/>
                    <a:pt x="1125" y="12706"/>
                  </a:cubicBezTo>
                  <a:cubicBezTo>
                    <a:pt x="1247" y="12463"/>
                    <a:pt x="1368" y="12190"/>
                    <a:pt x="1490" y="11946"/>
                  </a:cubicBezTo>
                  <a:cubicBezTo>
                    <a:pt x="2280" y="10335"/>
                    <a:pt x="3162" y="8785"/>
                    <a:pt x="4104" y="7235"/>
                  </a:cubicBezTo>
                  <a:cubicBezTo>
                    <a:pt x="4651" y="6293"/>
                    <a:pt x="4925" y="5229"/>
                    <a:pt x="4925" y="4135"/>
                  </a:cubicBezTo>
                  <a:cubicBezTo>
                    <a:pt x="4925" y="2433"/>
                    <a:pt x="4925" y="31"/>
                    <a:pt x="4925" y="31"/>
                  </a:cubicBezTo>
                  <a:cubicBezTo>
                    <a:pt x="4925" y="31"/>
                    <a:pt x="4925" y="1"/>
                    <a:pt x="4925" y="1"/>
                  </a:cubicBezTo>
                  <a:lnTo>
                    <a:pt x="8329" y="1"/>
                  </a:lnTo>
                  <a:lnTo>
                    <a:pt x="8329" y="1"/>
                  </a:lnTo>
                  <a:lnTo>
                    <a:pt x="8329" y="4135"/>
                  </a:lnTo>
                  <a:cubicBezTo>
                    <a:pt x="8329" y="5229"/>
                    <a:pt x="8633" y="6293"/>
                    <a:pt x="9180" y="7235"/>
                  </a:cubicBezTo>
                  <a:cubicBezTo>
                    <a:pt x="9211" y="7265"/>
                    <a:pt x="9211" y="7265"/>
                    <a:pt x="9211" y="7265"/>
                  </a:cubicBezTo>
                  <a:cubicBezTo>
                    <a:pt x="10244" y="9028"/>
                    <a:pt x="11277" y="10822"/>
                    <a:pt x="12129" y="12706"/>
                  </a:cubicBezTo>
                  <a:cubicBezTo>
                    <a:pt x="12220" y="12889"/>
                    <a:pt x="12311" y="13071"/>
                    <a:pt x="12402" y="13253"/>
                  </a:cubicBezTo>
                  <a:cubicBezTo>
                    <a:pt x="12858" y="14287"/>
                    <a:pt x="13314" y="15411"/>
                    <a:pt x="13284" y="165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2150369" y="4246728"/>
              <a:ext cx="242623" cy="160957"/>
            </a:xfrm>
            <a:custGeom>
              <a:avLst/>
              <a:gdLst/>
              <a:ahLst/>
              <a:cxnLst/>
              <a:rect l="l" t="t" r="r" b="b"/>
              <a:pathLst>
                <a:path w="12463" h="8268" extrusionOk="0">
                  <a:moveTo>
                    <a:pt x="2493" y="0"/>
                  </a:moveTo>
                  <a:cubicBezTo>
                    <a:pt x="2128" y="638"/>
                    <a:pt x="1764" y="1307"/>
                    <a:pt x="1460" y="1976"/>
                  </a:cubicBezTo>
                  <a:cubicBezTo>
                    <a:pt x="1338" y="2219"/>
                    <a:pt x="1216" y="2462"/>
                    <a:pt x="1095" y="2736"/>
                  </a:cubicBezTo>
                  <a:lnTo>
                    <a:pt x="1064" y="2796"/>
                  </a:lnTo>
                  <a:cubicBezTo>
                    <a:pt x="548" y="3921"/>
                    <a:pt x="1" y="5106"/>
                    <a:pt x="1" y="6322"/>
                  </a:cubicBezTo>
                  <a:lnTo>
                    <a:pt x="1" y="6413"/>
                  </a:lnTo>
                  <a:cubicBezTo>
                    <a:pt x="1" y="6748"/>
                    <a:pt x="92" y="7295"/>
                    <a:pt x="396" y="7690"/>
                  </a:cubicBezTo>
                  <a:cubicBezTo>
                    <a:pt x="669" y="7994"/>
                    <a:pt x="1034" y="8176"/>
                    <a:pt x="1642" y="8207"/>
                  </a:cubicBezTo>
                  <a:cubicBezTo>
                    <a:pt x="1946" y="8237"/>
                    <a:pt x="2280" y="8268"/>
                    <a:pt x="2706" y="8268"/>
                  </a:cubicBezTo>
                  <a:cubicBezTo>
                    <a:pt x="2979" y="8268"/>
                    <a:pt x="3222" y="8268"/>
                    <a:pt x="3496" y="8237"/>
                  </a:cubicBezTo>
                  <a:lnTo>
                    <a:pt x="3922" y="8237"/>
                  </a:lnTo>
                  <a:cubicBezTo>
                    <a:pt x="4651" y="8237"/>
                    <a:pt x="5381" y="8207"/>
                    <a:pt x="6201" y="8176"/>
                  </a:cubicBezTo>
                  <a:lnTo>
                    <a:pt x="6232" y="8176"/>
                  </a:lnTo>
                  <a:cubicBezTo>
                    <a:pt x="7052" y="8207"/>
                    <a:pt x="7782" y="8237"/>
                    <a:pt x="8511" y="8237"/>
                  </a:cubicBezTo>
                  <a:lnTo>
                    <a:pt x="8967" y="8237"/>
                  </a:lnTo>
                  <a:cubicBezTo>
                    <a:pt x="9210" y="8268"/>
                    <a:pt x="9454" y="8268"/>
                    <a:pt x="9727" y="8268"/>
                  </a:cubicBezTo>
                  <a:cubicBezTo>
                    <a:pt x="10153" y="8268"/>
                    <a:pt x="10487" y="8237"/>
                    <a:pt x="10821" y="8207"/>
                  </a:cubicBezTo>
                  <a:cubicBezTo>
                    <a:pt x="11399" y="8176"/>
                    <a:pt x="11794" y="7994"/>
                    <a:pt x="12037" y="7690"/>
                  </a:cubicBezTo>
                  <a:cubicBezTo>
                    <a:pt x="12341" y="7295"/>
                    <a:pt x="12432" y="6748"/>
                    <a:pt x="12432" y="6383"/>
                  </a:cubicBezTo>
                  <a:cubicBezTo>
                    <a:pt x="12463" y="5289"/>
                    <a:pt x="12007" y="4195"/>
                    <a:pt x="11581" y="3283"/>
                  </a:cubicBezTo>
                  <a:cubicBezTo>
                    <a:pt x="11551" y="3161"/>
                    <a:pt x="11490" y="3040"/>
                    <a:pt x="11429" y="2948"/>
                  </a:cubicBezTo>
                  <a:cubicBezTo>
                    <a:pt x="11399" y="2857"/>
                    <a:pt x="11369" y="2796"/>
                    <a:pt x="11338" y="2736"/>
                  </a:cubicBezTo>
                  <a:cubicBezTo>
                    <a:pt x="11034" y="2097"/>
                    <a:pt x="10730" y="1459"/>
                    <a:pt x="10396" y="851"/>
                  </a:cubicBezTo>
                  <a:lnTo>
                    <a:pt x="10365" y="851"/>
                  </a:lnTo>
                  <a:cubicBezTo>
                    <a:pt x="10053" y="1014"/>
                    <a:pt x="9729" y="1086"/>
                    <a:pt x="9403" y="1086"/>
                  </a:cubicBezTo>
                  <a:cubicBezTo>
                    <a:pt x="9000" y="1086"/>
                    <a:pt x="8594" y="975"/>
                    <a:pt x="8207" y="790"/>
                  </a:cubicBezTo>
                  <a:cubicBezTo>
                    <a:pt x="7812" y="608"/>
                    <a:pt x="7447" y="304"/>
                    <a:pt x="6992" y="274"/>
                  </a:cubicBezTo>
                  <a:cubicBezTo>
                    <a:pt x="6941" y="266"/>
                    <a:pt x="6890" y="263"/>
                    <a:pt x="6839" y="263"/>
                  </a:cubicBezTo>
                  <a:cubicBezTo>
                    <a:pt x="6459" y="263"/>
                    <a:pt x="6067" y="447"/>
                    <a:pt x="5745" y="608"/>
                  </a:cubicBezTo>
                  <a:cubicBezTo>
                    <a:pt x="5289" y="821"/>
                    <a:pt x="4864" y="1033"/>
                    <a:pt x="4378" y="1094"/>
                  </a:cubicBezTo>
                  <a:cubicBezTo>
                    <a:pt x="4302" y="1103"/>
                    <a:pt x="4228" y="1107"/>
                    <a:pt x="4155" y="1107"/>
                  </a:cubicBezTo>
                  <a:cubicBezTo>
                    <a:pt x="3729" y="1107"/>
                    <a:pt x="3347" y="959"/>
                    <a:pt x="3010" y="699"/>
                  </a:cubicBezTo>
                  <a:cubicBezTo>
                    <a:pt x="2797" y="486"/>
                    <a:pt x="2615" y="243"/>
                    <a:pt x="249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2147410" y="4255001"/>
              <a:ext cx="237309" cy="147369"/>
            </a:xfrm>
            <a:custGeom>
              <a:avLst/>
              <a:gdLst/>
              <a:ahLst/>
              <a:cxnLst/>
              <a:rect l="l" t="t" r="r" b="b"/>
              <a:pathLst>
                <a:path w="12190" h="7570" extrusionOk="0">
                  <a:moveTo>
                    <a:pt x="2341" y="1"/>
                  </a:moveTo>
                  <a:cubicBezTo>
                    <a:pt x="2007" y="639"/>
                    <a:pt x="1672" y="1247"/>
                    <a:pt x="1338" y="1885"/>
                  </a:cubicBezTo>
                  <a:cubicBezTo>
                    <a:pt x="1247" y="2098"/>
                    <a:pt x="1125" y="2311"/>
                    <a:pt x="1004" y="2584"/>
                  </a:cubicBezTo>
                  <a:lnTo>
                    <a:pt x="1004" y="2615"/>
                  </a:lnTo>
                  <a:cubicBezTo>
                    <a:pt x="487" y="3678"/>
                    <a:pt x="1" y="4742"/>
                    <a:pt x="31" y="5837"/>
                  </a:cubicBezTo>
                  <a:lnTo>
                    <a:pt x="31" y="5928"/>
                  </a:lnTo>
                  <a:cubicBezTo>
                    <a:pt x="61" y="6232"/>
                    <a:pt x="153" y="6718"/>
                    <a:pt x="456" y="7052"/>
                  </a:cubicBezTo>
                  <a:cubicBezTo>
                    <a:pt x="730" y="7326"/>
                    <a:pt x="1095" y="7478"/>
                    <a:pt x="1672" y="7539"/>
                  </a:cubicBezTo>
                  <a:cubicBezTo>
                    <a:pt x="1976" y="7569"/>
                    <a:pt x="2311" y="7569"/>
                    <a:pt x="2706" y="7569"/>
                  </a:cubicBezTo>
                  <a:lnTo>
                    <a:pt x="3435" y="7569"/>
                  </a:lnTo>
                  <a:cubicBezTo>
                    <a:pt x="3587" y="7569"/>
                    <a:pt x="3739" y="7569"/>
                    <a:pt x="3891" y="7539"/>
                  </a:cubicBezTo>
                  <a:cubicBezTo>
                    <a:pt x="4590" y="7539"/>
                    <a:pt x="5289" y="7539"/>
                    <a:pt x="6080" y="7508"/>
                  </a:cubicBezTo>
                  <a:lnTo>
                    <a:pt x="6110" y="7508"/>
                  </a:lnTo>
                  <a:cubicBezTo>
                    <a:pt x="6870" y="7539"/>
                    <a:pt x="7599" y="7539"/>
                    <a:pt x="8299" y="7539"/>
                  </a:cubicBezTo>
                  <a:cubicBezTo>
                    <a:pt x="8451" y="7569"/>
                    <a:pt x="8572" y="7569"/>
                    <a:pt x="8724" y="7569"/>
                  </a:cubicBezTo>
                  <a:lnTo>
                    <a:pt x="9454" y="7569"/>
                  </a:lnTo>
                  <a:cubicBezTo>
                    <a:pt x="9879" y="7569"/>
                    <a:pt x="10213" y="7569"/>
                    <a:pt x="10517" y="7539"/>
                  </a:cubicBezTo>
                  <a:cubicBezTo>
                    <a:pt x="11095" y="7478"/>
                    <a:pt x="11460" y="7326"/>
                    <a:pt x="11703" y="7052"/>
                  </a:cubicBezTo>
                  <a:cubicBezTo>
                    <a:pt x="12037" y="6718"/>
                    <a:pt x="12128" y="6232"/>
                    <a:pt x="12128" y="5928"/>
                  </a:cubicBezTo>
                  <a:cubicBezTo>
                    <a:pt x="12189" y="4925"/>
                    <a:pt x="11794" y="3922"/>
                    <a:pt x="11399" y="3071"/>
                  </a:cubicBezTo>
                  <a:cubicBezTo>
                    <a:pt x="11338" y="2979"/>
                    <a:pt x="11308" y="2888"/>
                    <a:pt x="11247" y="2767"/>
                  </a:cubicBezTo>
                  <a:cubicBezTo>
                    <a:pt x="11217" y="2706"/>
                    <a:pt x="11186" y="2645"/>
                    <a:pt x="11156" y="2584"/>
                  </a:cubicBezTo>
                  <a:cubicBezTo>
                    <a:pt x="10882" y="1976"/>
                    <a:pt x="10578" y="1399"/>
                    <a:pt x="10274" y="821"/>
                  </a:cubicBezTo>
                  <a:lnTo>
                    <a:pt x="10244" y="821"/>
                  </a:lnTo>
                  <a:cubicBezTo>
                    <a:pt x="9919" y="977"/>
                    <a:pt x="9581" y="1047"/>
                    <a:pt x="9242" y="1047"/>
                  </a:cubicBezTo>
                  <a:cubicBezTo>
                    <a:pt x="8852" y="1047"/>
                    <a:pt x="8460" y="954"/>
                    <a:pt x="8086" y="791"/>
                  </a:cubicBezTo>
                  <a:cubicBezTo>
                    <a:pt x="7691" y="608"/>
                    <a:pt x="7326" y="305"/>
                    <a:pt x="6870" y="274"/>
                  </a:cubicBezTo>
                  <a:cubicBezTo>
                    <a:pt x="6833" y="271"/>
                    <a:pt x="6796" y="270"/>
                    <a:pt x="6759" y="270"/>
                  </a:cubicBezTo>
                  <a:cubicBezTo>
                    <a:pt x="6366" y="270"/>
                    <a:pt x="5957" y="411"/>
                    <a:pt x="5624" y="578"/>
                  </a:cubicBezTo>
                  <a:cubicBezTo>
                    <a:pt x="5168" y="791"/>
                    <a:pt x="4742" y="1004"/>
                    <a:pt x="4226" y="1064"/>
                  </a:cubicBezTo>
                  <a:cubicBezTo>
                    <a:pt x="4155" y="1073"/>
                    <a:pt x="4084" y="1078"/>
                    <a:pt x="4015" y="1078"/>
                  </a:cubicBezTo>
                  <a:cubicBezTo>
                    <a:pt x="3607" y="1078"/>
                    <a:pt x="3226" y="929"/>
                    <a:pt x="2888" y="669"/>
                  </a:cubicBezTo>
                  <a:cubicBezTo>
                    <a:pt x="2645" y="487"/>
                    <a:pt x="2463" y="274"/>
                    <a:pt x="2341"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2072266" y="4031339"/>
              <a:ext cx="85832" cy="17754"/>
            </a:xfrm>
            <a:custGeom>
              <a:avLst/>
              <a:gdLst/>
              <a:ahLst/>
              <a:cxnLst/>
              <a:rect l="l" t="t" r="r" b="b"/>
              <a:pathLst>
                <a:path w="4409" h="912" extrusionOk="0">
                  <a:moveTo>
                    <a:pt x="3952" y="912"/>
                  </a:moveTo>
                  <a:lnTo>
                    <a:pt x="457" y="912"/>
                  </a:lnTo>
                  <a:cubicBezTo>
                    <a:pt x="214" y="912"/>
                    <a:pt x="1" y="699"/>
                    <a:pt x="1" y="456"/>
                  </a:cubicBezTo>
                  <a:lnTo>
                    <a:pt x="1" y="456"/>
                  </a:lnTo>
                  <a:cubicBezTo>
                    <a:pt x="1" y="213"/>
                    <a:pt x="214" y="0"/>
                    <a:pt x="457" y="0"/>
                  </a:cubicBezTo>
                  <a:lnTo>
                    <a:pt x="3952" y="0"/>
                  </a:lnTo>
                  <a:cubicBezTo>
                    <a:pt x="4195" y="0"/>
                    <a:pt x="4408" y="213"/>
                    <a:pt x="4408" y="456"/>
                  </a:cubicBezTo>
                  <a:lnTo>
                    <a:pt x="4408" y="456"/>
                  </a:lnTo>
                  <a:cubicBezTo>
                    <a:pt x="4408" y="699"/>
                    <a:pt x="4195" y="912"/>
                    <a:pt x="3952" y="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1988828" y="4296428"/>
              <a:ext cx="38487" cy="37884"/>
            </a:xfrm>
            <a:custGeom>
              <a:avLst/>
              <a:gdLst/>
              <a:ahLst/>
              <a:cxnLst/>
              <a:rect l="l" t="t" r="r" b="b"/>
              <a:pathLst>
                <a:path w="1977" h="1946" extrusionOk="0">
                  <a:moveTo>
                    <a:pt x="1004" y="0"/>
                  </a:moveTo>
                  <a:cubicBezTo>
                    <a:pt x="457" y="0"/>
                    <a:pt x="1" y="426"/>
                    <a:pt x="1" y="973"/>
                  </a:cubicBezTo>
                  <a:cubicBezTo>
                    <a:pt x="1" y="1520"/>
                    <a:pt x="457" y="1946"/>
                    <a:pt x="1004" y="1946"/>
                  </a:cubicBezTo>
                  <a:cubicBezTo>
                    <a:pt x="1551" y="1946"/>
                    <a:pt x="1976" y="1520"/>
                    <a:pt x="1976" y="973"/>
                  </a:cubicBezTo>
                  <a:cubicBezTo>
                    <a:pt x="1976" y="426"/>
                    <a:pt x="1551" y="0"/>
                    <a:pt x="100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2108359" y="4315351"/>
              <a:ext cx="38487" cy="38487"/>
            </a:xfrm>
            <a:custGeom>
              <a:avLst/>
              <a:gdLst/>
              <a:ahLst/>
              <a:cxnLst/>
              <a:rect l="l" t="t" r="r" b="b"/>
              <a:pathLst>
                <a:path w="1977" h="1977" extrusionOk="0">
                  <a:moveTo>
                    <a:pt x="973" y="1"/>
                  </a:moveTo>
                  <a:cubicBezTo>
                    <a:pt x="426" y="1"/>
                    <a:pt x="1" y="457"/>
                    <a:pt x="1" y="974"/>
                  </a:cubicBezTo>
                  <a:cubicBezTo>
                    <a:pt x="1" y="1521"/>
                    <a:pt x="426" y="1977"/>
                    <a:pt x="973" y="1977"/>
                  </a:cubicBezTo>
                  <a:cubicBezTo>
                    <a:pt x="1520" y="1977"/>
                    <a:pt x="1976" y="1521"/>
                    <a:pt x="1976" y="974"/>
                  </a:cubicBezTo>
                  <a:cubicBezTo>
                    <a:pt x="1976" y="457"/>
                    <a:pt x="1520" y="1"/>
                    <a:pt x="97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2063973" y="4342586"/>
              <a:ext cx="23088" cy="23088"/>
            </a:xfrm>
            <a:custGeom>
              <a:avLst/>
              <a:gdLst/>
              <a:ahLst/>
              <a:cxnLst/>
              <a:rect l="l" t="t" r="r" b="b"/>
              <a:pathLst>
                <a:path w="1186" h="1186" extrusionOk="0">
                  <a:moveTo>
                    <a:pt x="608" y="0"/>
                  </a:moveTo>
                  <a:cubicBezTo>
                    <a:pt x="274" y="0"/>
                    <a:pt x="0" y="274"/>
                    <a:pt x="0" y="578"/>
                  </a:cubicBezTo>
                  <a:cubicBezTo>
                    <a:pt x="0" y="912"/>
                    <a:pt x="274" y="1186"/>
                    <a:pt x="608" y="1186"/>
                  </a:cubicBezTo>
                  <a:cubicBezTo>
                    <a:pt x="943" y="1186"/>
                    <a:pt x="1186" y="912"/>
                    <a:pt x="1186" y="578"/>
                  </a:cubicBezTo>
                  <a:cubicBezTo>
                    <a:pt x="1186" y="274"/>
                    <a:pt x="943" y="0"/>
                    <a:pt x="6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2040904" y="4289907"/>
              <a:ext cx="18961" cy="18377"/>
            </a:xfrm>
            <a:custGeom>
              <a:avLst/>
              <a:gdLst/>
              <a:ahLst/>
              <a:cxnLst/>
              <a:rect l="l" t="t" r="r" b="b"/>
              <a:pathLst>
                <a:path w="974" h="944" extrusionOk="0">
                  <a:moveTo>
                    <a:pt x="487" y="1"/>
                  </a:moveTo>
                  <a:cubicBezTo>
                    <a:pt x="214" y="1"/>
                    <a:pt x="1" y="214"/>
                    <a:pt x="1" y="457"/>
                  </a:cubicBezTo>
                  <a:cubicBezTo>
                    <a:pt x="1" y="730"/>
                    <a:pt x="214" y="943"/>
                    <a:pt x="487" y="943"/>
                  </a:cubicBezTo>
                  <a:cubicBezTo>
                    <a:pt x="761" y="943"/>
                    <a:pt x="973" y="730"/>
                    <a:pt x="973" y="457"/>
                  </a:cubicBezTo>
                  <a:cubicBezTo>
                    <a:pt x="973" y="214"/>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2028464" y="4323644"/>
              <a:ext cx="12440" cy="12440"/>
            </a:xfrm>
            <a:custGeom>
              <a:avLst/>
              <a:gdLst/>
              <a:ahLst/>
              <a:cxnLst/>
              <a:rect l="l" t="t" r="r" b="b"/>
              <a:pathLst>
                <a:path w="639" h="639" extrusionOk="0">
                  <a:moveTo>
                    <a:pt x="334" y="0"/>
                  </a:moveTo>
                  <a:cubicBezTo>
                    <a:pt x="152" y="0"/>
                    <a:pt x="0" y="122"/>
                    <a:pt x="0" y="304"/>
                  </a:cubicBezTo>
                  <a:cubicBezTo>
                    <a:pt x="0" y="487"/>
                    <a:pt x="152" y="639"/>
                    <a:pt x="334" y="639"/>
                  </a:cubicBezTo>
                  <a:cubicBezTo>
                    <a:pt x="517" y="639"/>
                    <a:pt x="638" y="487"/>
                    <a:pt x="638" y="304"/>
                  </a:cubicBezTo>
                  <a:cubicBezTo>
                    <a:pt x="638" y="122"/>
                    <a:pt x="517" y="0"/>
                    <a:pt x="33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1975804" y="4357361"/>
              <a:ext cx="12440" cy="12459"/>
            </a:xfrm>
            <a:custGeom>
              <a:avLst/>
              <a:gdLst/>
              <a:ahLst/>
              <a:cxnLst/>
              <a:rect l="l" t="t" r="r" b="b"/>
              <a:pathLst>
                <a:path w="639" h="640" extrusionOk="0">
                  <a:moveTo>
                    <a:pt x="335" y="1"/>
                  </a:moveTo>
                  <a:cubicBezTo>
                    <a:pt x="152" y="1"/>
                    <a:pt x="0" y="123"/>
                    <a:pt x="0" y="305"/>
                  </a:cubicBezTo>
                  <a:cubicBezTo>
                    <a:pt x="0" y="487"/>
                    <a:pt x="152" y="639"/>
                    <a:pt x="335" y="639"/>
                  </a:cubicBezTo>
                  <a:cubicBezTo>
                    <a:pt x="517" y="639"/>
                    <a:pt x="639" y="487"/>
                    <a:pt x="639" y="305"/>
                  </a:cubicBezTo>
                  <a:cubicBezTo>
                    <a:pt x="639" y="123"/>
                    <a:pt x="517" y="1"/>
                    <a:pt x="335"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2084102" y="4284592"/>
              <a:ext cx="13043" cy="12440"/>
            </a:xfrm>
            <a:custGeom>
              <a:avLst/>
              <a:gdLst/>
              <a:ahLst/>
              <a:cxnLst/>
              <a:rect l="l" t="t" r="r" b="b"/>
              <a:pathLst>
                <a:path w="670" h="639" extrusionOk="0">
                  <a:moveTo>
                    <a:pt x="335" y="0"/>
                  </a:moveTo>
                  <a:cubicBezTo>
                    <a:pt x="153" y="0"/>
                    <a:pt x="1" y="122"/>
                    <a:pt x="1" y="304"/>
                  </a:cubicBezTo>
                  <a:cubicBezTo>
                    <a:pt x="1" y="487"/>
                    <a:pt x="153" y="639"/>
                    <a:pt x="335" y="639"/>
                  </a:cubicBezTo>
                  <a:cubicBezTo>
                    <a:pt x="518" y="639"/>
                    <a:pt x="670" y="487"/>
                    <a:pt x="670" y="304"/>
                  </a:cubicBezTo>
                  <a:cubicBezTo>
                    <a:pt x="670" y="122"/>
                    <a:pt x="518" y="0"/>
                    <a:pt x="335"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2015460" y="4344941"/>
              <a:ext cx="18961" cy="18358"/>
            </a:xfrm>
            <a:custGeom>
              <a:avLst/>
              <a:gdLst/>
              <a:ahLst/>
              <a:cxnLst/>
              <a:rect l="l" t="t" r="r" b="b"/>
              <a:pathLst>
                <a:path w="974" h="943" extrusionOk="0">
                  <a:moveTo>
                    <a:pt x="487" y="1"/>
                  </a:moveTo>
                  <a:cubicBezTo>
                    <a:pt x="214" y="1"/>
                    <a:pt x="1" y="213"/>
                    <a:pt x="1" y="457"/>
                  </a:cubicBezTo>
                  <a:cubicBezTo>
                    <a:pt x="1" y="730"/>
                    <a:pt x="214" y="943"/>
                    <a:pt x="487" y="943"/>
                  </a:cubicBezTo>
                  <a:cubicBezTo>
                    <a:pt x="761" y="943"/>
                    <a:pt x="973" y="730"/>
                    <a:pt x="973" y="457"/>
                  </a:cubicBezTo>
                  <a:cubicBezTo>
                    <a:pt x="973" y="213"/>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2032611" y="4164477"/>
              <a:ext cx="94106" cy="138472"/>
            </a:xfrm>
            <a:custGeom>
              <a:avLst/>
              <a:gdLst/>
              <a:ahLst/>
              <a:cxnLst/>
              <a:rect l="l" t="t" r="r" b="b"/>
              <a:pathLst>
                <a:path w="4834" h="7113" extrusionOk="0">
                  <a:moveTo>
                    <a:pt x="2523" y="7052"/>
                  </a:moveTo>
                  <a:lnTo>
                    <a:pt x="4560" y="7113"/>
                  </a:lnTo>
                  <a:cubicBezTo>
                    <a:pt x="4712" y="7113"/>
                    <a:pt x="4833" y="6930"/>
                    <a:pt x="4772" y="6778"/>
                  </a:cubicBezTo>
                  <a:lnTo>
                    <a:pt x="1824" y="122"/>
                  </a:lnTo>
                  <a:cubicBezTo>
                    <a:pt x="1763" y="61"/>
                    <a:pt x="1702" y="0"/>
                    <a:pt x="1611" y="0"/>
                  </a:cubicBezTo>
                  <a:lnTo>
                    <a:pt x="274" y="0"/>
                  </a:lnTo>
                  <a:cubicBezTo>
                    <a:pt x="122" y="0"/>
                    <a:pt x="0" y="152"/>
                    <a:pt x="61" y="304"/>
                  </a:cubicBezTo>
                  <a:lnTo>
                    <a:pt x="2310" y="6900"/>
                  </a:lnTo>
                  <a:cubicBezTo>
                    <a:pt x="2341" y="6991"/>
                    <a:pt x="2432" y="7052"/>
                    <a:pt x="2523" y="70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1256850" y="4334876"/>
              <a:ext cx="258003" cy="80498"/>
            </a:xfrm>
            <a:custGeom>
              <a:avLst/>
              <a:gdLst/>
              <a:ahLst/>
              <a:cxnLst/>
              <a:rect l="l" t="t" r="r" b="b"/>
              <a:pathLst>
                <a:path w="13253" h="4135" extrusionOk="0">
                  <a:moveTo>
                    <a:pt x="0" y="1"/>
                  </a:moveTo>
                  <a:lnTo>
                    <a:pt x="0" y="366"/>
                  </a:lnTo>
                  <a:lnTo>
                    <a:pt x="2067" y="4135"/>
                  </a:lnTo>
                  <a:lnTo>
                    <a:pt x="10426" y="4135"/>
                  </a:lnTo>
                  <a:lnTo>
                    <a:pt x="13253" y="275"/>
                  </a:lnTo>
                  <a:lnTo>
                    <a:pt x="1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39"/>
          <p:cNvGrpSpPr/>
          <p:nvPr/>
        </p:nvGrpSpPr>
        <p:grpSpPr>
          <a:xfrm>
            <a:off x="7460588" y="2891925"/>
            <a:ext cx="1279275" cy="2176575"/>
            <a:chOff x="1538775" y="491625"/>
            <a:chExt cx="1279275" cy="2176575"/>
          </a:xfrm>
        </p:grpSpPr>
        <p:sp>
          <p:nvSpPr>
            <p:cNvPr id="1208" name="Google Shape;1208;p39"/>
            <p:cNvSpPr/>
            <p:nvPr/>
          </p:nvSpPr>
          <p:spPr>
            <a:xfrm>
              <a:off x="2110850" y="1223825"/>
              <a:ext cx="135125" cy="321075"/>
            </a:xfrm>
            <a:custGeom>
              <a:avLst/>
              <a:gdLst/>
              <a:ahLst/>
              <a:cxnLst/>
              <a:rect l="l" t="t" r="r" b="b"/>
              <a:pathLst>
                <a:path w="5405" h="12843" extrusionOk="0">
                  <a:moveTo>
                    <a:pt x="2702" y="0"/>
                  </a:moveTo>
                  <a:cubicBezTo>
                    <a:pt x="1201" y="0"/>
                    <a:pt x="0" y="1234"/>
                    <a:pt x="0" y="2702"/>
                  </a:cubicBezTo>
                  <a:lnTo>
                    <a:pt x="0" y="10141"/>
                  </a:lnTo>
                  <a:cubicBezTo>
                    <a:pt x="0" y="11642"/>
                    <a:pt x="1201" y="12843"/>
                    <a:pt x="2702" y="12843"/>
                  </a:cubicBezTo>
                  <a:cubicBezTo>
                    <a:pt x="4203" y="12843"/>
                    <a:pt x="5404" y="11642"/>
                    <a:pt x="5404" y="10141"/>
                  </a:cubicBezTo>
                  <a:lnTo>
                    <a:pt x="5404" y="2702"/>
                  </a:lnTo>
                  <a:cubicBezTo>
                    <a:pt x="5404" y="1234"/>
                    <a:pt x="4203" y="0"/>
                    <a:pt x="27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1967400"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1916550" y="2064425"/>
              <a:ext cx="190150" cy="185975"/>
            </a:xfrm>
            <a:custGeom>
              <a:avLst/>
              <a:gdLst/>
              <a:ahLst/>
              <a:cxnLst/>
              <a:rect l="l" t="t" r="r" b="b"/>
              <a:pathLst>
                <a:path w="7606" h="7439" extrusionOk="0">
                  <a:moveTo>
                    <a:pt x="3403" y="0"/>
                  </a:moveTo>
                  <a:cubicBezTo>
                    <a:pt x="1535" y="0"/>
                    <a:pt x="0" y="1501"/>
                    <a:pt x="0" y="3369"/>
                  </a:cubicBezTo>
                  <a:lnTo>
                    <a:pt x="0" y="4037"/>
                  </a:lnTo>
                  <a:cubicBezTo>
                    <a:pt x="0" y="5905"/>
                    <a:pt x="1535" y="7439"/>
                    <a:pt x="3403" y="7439"/>
                  </a:cubicBezTo>
                  <a:lnTo>
                    <a:pt x="4236" y="7439"/>
                  </a:lnTo>
                  <a:cubicBezTo>
                    <a:pt x="6104" y="7439"/>
                    <a:pt x="7606" y="5905"/>
                    <a:pt x="7606" y="4037"/>
                  </a:cubicBezTo>
                  <a:lnTo>
                    <a:pt x="7606" y="3369"/>
                  </a:lnTo>
                  <a:cubicBezTo>
                    <a:pt x="7606" y="1501"/>
                    <a:pt x="6104" y="0"/>
                    <a:pt x="423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1893200" y="2587300"/>
              <a:ext cx="236850" cy="80900"/>
            </a:xfrm>
            <a:custGeom>
              <a:avLst/>
              <a:gdLst/>
              <a:ahLst/>
              <a:cxnLst/>
              <a:rect l="l" t="t" r="r" b="b"/>
              <a:pathLst>
                <a:path w="9474" h="3236" extrusionOk="0">
                  <a:moveTo>
                    <a:pt x="1635" y="0"/>
                  </a:moveTo>
                  <a:cubicBezTo>
                    <a:pt x="734" y="0"/>
                    <a:pt x="0" y="734"/>
                    <a:pt x="0" y="1635"/>
                  </a:cubicBezTo>
                  <a:cubicBezTo>
                    <a:pt x="0" y="2502"/>
                    <a:pt x="734" y="3236"/>
                    <a:pt x="1635" y="3236"/>
                  </a:cubicBezTo>
                  <a:lnTo>
                    <a:pt x="7872" y="3236"/>
                  </a:lnTo>
                  <a:cubicBezTo>
                    <a:pt x="8740" y="3236"/>
                    <a:pt x="9474" y="2502"/>
                    <a:pt x="9474" y="1635"/>
                  </a:cubicBezTo>
                  <a:cubicBezTo>
                    <a:pt x="9474" y="734"/>
                    <a:pt x="8740" y="34"/>
                    <a:pt x="7872"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1953225"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2300975"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2250100" y="2064425"/>
              <a:ext cx="190175" cy="185975"/>
            </a:xfrm>
            <a:custGeom>
              <a:avLst/>
              <a:gdLst/>
              <a:ahLst/>
              <a:cxnLst/>
              <a:rect l="l" t="t" r="r" b="b"/>
              <a:pathLst>
                <a:path w="7607" h="7439" extrusionOk="0">
                  <a:moveTo>
                    <a:pt x="3403" y="0"/>
                  </a:moveTo>
                  <a:cubicBezTo>
                    <a:pt x="1535" y="0"/>
                    <a:pt x="1" y="1501"/>
                    <a:pt x="1" y="3369"/>
                  </a:cubicBezTo>
                  <a:lnTo>
                    <a:pt x="1" y="4037"/>
                  </a:lnTo>
                  <a:cubicBezTo>
                    <a:pt x="1" y="5905"/>
                    <a:pt x="1535" y="7439"/>
                    <a:pt x="3403" y="7439"/>
                  </a:cubicBezTo>
                  <a:lnTo>
                    <a:pt x="4237" y="7439"/>
                  </a:lnTo>
                  <a:cubicBezTo>
                    <a:pt x="6105" y="7439"/>
                    <a:pt x="7606" y="5905"/>
                    <a:pt x="7606" y="4037"/>
                  </a:cubicBezTo>
                  <a:lnTo>
                    <a:pt x="7606" y="3369"/>
                  </a:lnTo>
                  <a:cubicBezTo>
                    <a:pt x="7606" y="1501"/>
                    <a:pt x="6105" y="0"/>
                    <a:pt x="423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2226750" y="2587300"/>
              <a:ext cx="236875" cy="80900"/>
            </a:xfrm>
            <a:custGeom>
              <a:avLst/>
              <a:gdLst/>
              <a:ahLst/>
              <a:cxnLst/>
              <a:rect l="l" t="t" r="r" b="b"/>
              <a:pathLst>
                <a:path w="9475" h="3236" extrusionOk="0">
                  <a:moveTo>
                    <a:pt x="1635" y="0"/>
                  </a:moveTo>
                  <a:cubicBezTo>
                    <a:pt x="735" y="0"/>
                    <a:pt x="1" y="734"/>
                    <a:pt x="1" y="1635"/>
                  </a:cubicBezTo>
                  <a:cubicBezTo>
                    <a:pt x="1" y="2502"/>
                    <a:pt x="735" y="3236"/>
                    <a:pt x="1635" y="3236"/>
                  </a:cubicBezTo>
                  <a:lnTo>
                    <a:pt x="7873" y="3236"/>
                  </a:lnTo>
                  <a:cubicBezTo>
                    <a:pt x="8741" y="3236"/>
                    <a:pt x="9474" y="2502"/>
                    <a:pt x="9474" y="1635"/>
                  </a:cubicBezTo>
                  <a:cubicBezTo>
                    <a:pt x="9474" y="734"/>
                    <a:pt x="8741" y="34"/>
                    <a:pt x="7873"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2286800"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1538775" y="2027725"/>
              <a:ext cx="156800" cy="77575"/>
            </a:xfrm>
            <a:custGeom>
              <a:avLst/>
              <a:gdLst/>
              <a:ahLst/>
              <a:cxnLst/>
              <a:rect l="l" t="t" r="r" b="b"/>
              <a:pathLst>
                <a:path w="6272" h="3103" fill="none" extrusionOk="0">
                  <a:moveTo>
                    <a:pt x="0" y="3103"/>
                  </a:moveTo>
                  <a:cubicBezTo>
                    <a:pt x="0" y="1402"/>
                    <a:pt x="1401" y="1"/>
                    <a:pt x="3136" y="1"/>
                  </a:cubicBezTo>
                  <a:cubicBezTo>
                    <a:pt x="4870" y="1"/>
                    <a:pt x="6271" y="1402"/>
                    <a:pt x="6271"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1571300" y="1510400"/>
              <a:ext cx="231825" cy="516550"/>
            </a:xfrm>
            <a:custGeom>
              <a:avLst/>
              <a:gdLst/>
              <a:ahLst/>
              <a:cxnLst/>
              <a:rect l="l" t="t" r="r" b="b"/>
              <a:pathLst>
                <a:path w="9273" h="20662" extrusionOk="0">
                  <a:moveTo>
                    <a:pt x="7192" y="0"/>
                  </a:moveTo>
                  <a:cubicBezTo>
                    <a:pt x="5730" y="0"/>
                    <a:pt x="4344" y="531"/>
                    <a:pt x="3269" y="1513"/>
                  </a:cubicBezTo>
                  <a:cubicBezTo>
                    <a:pt x="2135" y="2514"/>
                    <a:pt x="1468" y="3982"/>
                    <a:pt x="1034" y="5383"/>
                  </a:cubicBezTo>
                  <a:cubicBezTo>
                    <a:pt x="67" y="8385"/>
                    <a:pt x="0" y="11687"/>
                    <a:pt x="34" y="14823"/>
                  </a:cubicBezTo>
                  <a:cubicBezTo>
                    <a:pt x="34" y="16224"/>
                    <a:pt x="100" y="17591"/>
                    <a:pt x="100" y="18992"/>
                  </a:cubicBezTo>
                  <a:cubicBezTo>
                    <a:pt x="100" y="19843"/>
                    <a:pt x="838" y="20661"/>
                    <a:pt x="1716" y="20661"/>
                  </a:cubicBezTo>
                  <a:cubicBezTo>
                    <a:pt x="1733" y="20661"/>
                    <a:pt x="1751" y="20661"/>
                    <a:pt x="1768" y="20660"/>
                  </a:cubicBezTo>
                  <a:cubicBezTo>
                    <a:pt x="2669" y="20627"/>
                    <a:pt x="3436" y="19926"/>
                    <a:pt x="3436" y="18992"/>
                  </a:cubicBezTo>
                  <a:cubicBezTo>
                    <a:pt x="3436" y="16424"/>
                    <a:pt x="3303" y="13855"/>
                    <a:pt x="3436" y="11253"/>
                  </a:cubicBezTo>
                  <a:cubicBezTo>
                    <a:pt x="3468" y="10561"/>
                    <a:pt x="3558" y="9868"/>
                    <a:pt x="3625" y="9147"/>
                  </a:cubicBezTo>
                  <a:lnTo>
                    <a:pt x="3625" y="9147"/>
                  </a:lnTo>
                  <a:cubicBezTo>
                    <a:pt x="3628" y="9131"/>
                    <a:pt x="3632" y="9110"/>
                    <a:pt x="3636" y="9085"/>
                  </a:cubicBezTo>
                  <a:cubicBezTo>
                    <a:pt x="3636" y="9057"/>
                    <a:pt x="3636" y="9029"/>
                    <a:pt x="3639" y="9001"/>
                  </a:cubicBezTo>
                  <a:lnTo>
                    <a:pt x="3639" y="9001"/>
                  </a:lnTo>
                  <a:cubicBezTo>
                    <a:pt x="3642" y="8977"/>
                    <a:pt x="3643" y="8968"/>
                    <a:pt x="3643" y="8968"/>
                  </a:cubicBezTo>
                  <a:lnTo>
                    <a:pt x="3643" y="8968"/>
                  </a:lnTo>
                  <a:cubicBezTo>
                    <a:pt x="3643" y="8968"/>
                    <a:pt x="3642" y="8975"/>
                    <a:pt x="3640" y="8987"/>
                  </a:cubicBezTo>
                  <a:lnTo>
                    <a:pt x="3640" y="8987"/>
                  </a:lnTo>
                  <a:cubicBezTo>
                    <a:pt x="3644" y="8953"/>
                    <a:pt x="3653" y="8919"/>
                    <a:pt x="3670" y="8885"/>
                  </a:cubicBezTo>
                  <a:cubicBezTo>
                    <a:pt x="3703" y="8718"/>
                    <a:pt x="3703" y="8518"/>
                    <a:pt x="3736" y="8351"/>
                  </a:cubicBezTo>
                  <a:cubicBezTo>
                    <a:pt x="3803" y="7984"/>
                    <a:pt x="3903" y="7584"/>
                    <a:pt x="3970" y="7217"/>
                  </a:cubicBezTo>
                  <a:cubicBezTo>
                    <a:pt x="4070" y="6917"/>
                    <a:pt x="4137" y="6583"/>
                    <a:pt x="4237" y="6250"/>
                  </a:cubicBezTo>
                  <a:cubicBezTo>
                    <a:pt x="4303" y="6116"/>
                    <a:pt x="4337" y="5950"/>
                    <a:pt x="4403" y="5816"/>
                  </a:cubicBezTo>
                  <a:cubicBezTo>
                    <a:pt x="4437" y="5750"/>
                    <a:pt x="4437" y="5683"/>
                    <a:pt x="4470" y="5616"/>
                  </a:cubicBezTo>
                  <a:cubicBezTo>
                    <a:pt x="4508" y="5515"/>
                    <a:pt x="4517" y="5476"/>
                    <a:pt x="4512" y="5476"/>
                  </a:cubicBezTo>
                  <a:cubicBezTo>
                    <a:pt x="4504" y="5476"/>
                    <a:pt x="4457" y="5579"/>
                    <a:pt x="4437" y="5683"/>
                  </a:cubicBezTo>
                  <a:cubicBezTo>
                    <a:pt x="4470" y="5416"/>
                    <a:pt x="4704" y="5116"/>
                    <a:pt x="4837" y="4882"/>
                  </a:cubicBezTo>
                  <a:cubicBezTo>
                    <a:pt x="4904" y="4749"/>
                    <a:pt x="4970" y="4615"/>
                    <a:pt x="5071" y="4515"/>
                  </a:cubicBezTo>
                  <a:cubicBezTo>
                    <a:pt x="5104" y="4449"/>
                    <a:pt x="5137" y="4382"/>
                    <a:pt x="5171" y="4349"/>
                  </a:cubicBezTo>
                  <a:cubicBezTo>
                    <a:pt x="5176" y="4341"/>
                    <a:pt x="5181" y="4333"/>
                    <a:pt x="5186" y="4326"/>
                  </a:cubicBezTo>
                  <a:lnTo>
                    <a:pt x="5186" y="4326"/>
                  </a:lnTo>
                  <a:cubicBezTo>
                    <a:pt x="5375" y="4116"/>
                    <a:pt x="5587" y="3932"/>
                    <a:pt x="5771" y="3748"/>
                  </a:cubicBezTo>
                  <a:lnTo>
                    <a:pt x="5771" y="3748"/>
                  </a:lnTo>
                  <a:cubicBezTo>
                    <a:pt x="5804" y="3723"/>
                    <a:pt x="5838" y="3698"/>
                    <a:pt x="5871" y="3681"/>
                  </a:cubicBezTo>
                  <a:cubicBezTo>
                    <a:pt x="5961" y="3621"/>
                    <a:pt x="6186" y="3561"/>
                    <a:pt x="6279" y="3477"/>
                  </a:cubicBezTo>
                  <a:lnTo>
                    <a:pt x="6279" y="3477"/>
                  </a:lnTo>
                  <a:cubicBezTo>
                    <a:pt x="6299" y="3467"/>
                    <a:pt x="6319" y="3458"/>
                    <a:pt x="6338" y="3448"/>
                  </a:cubicBezTo>
                  <a:cubicBezTo>
                    <a:pt x="6505" y="3415"/>
                    <a:pt x="6672" y="3381"/>
                    <a:pt x="6838" y="3348"/>
                  </a:cubicBezTo>
                  <a:lnTo>
                    <a:pt x="7572" y="3348"/>
                  </a:lnTo>
                  <a:cubicBezTo>
                    <a:pt x="7604" y="3350"/>
                    <a:pt x="7635" y="3351"/>
                    <a:pt x="7667" y="3351"/>
                  </a:cubicBezTo>
                  <a:cubicBezTo>
                    <a:pt x="8499" y="3351"/>
                    <a:pt x="9272" y="2516"/>
                    <a:pt x="9240" y="1680"/>
                  </a:cubicBezTo>
                  <a:cubicBezTo>
                    <a:pt x="9173" y="746"/>
                    <a:pt x="8506" y="79"/>
                    <a:pt x="7572" y="12"/>
                  </a:cubicBezTo>
                  <a:cubicBezTo>
                    <a:pt x="7445" y="4"/>
                    <a:pt x="7318" y="0"/>
                    <a:pt x="719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1547100" y="1968525"/>
              <a:ext cx="140125" cy="60050"/>
            </a:xfrm>
            <a:custGeom>
              <a:avLst/>
              <a:gdLst/>
              <a:ahLst/>
              <a:cxnLst/>
              <a:rect l="l" t="t" r="r" b="b"/>
              <a:pathLst>
                <a:path w="5605" h="2402" extrusionOk="0">
                  <a:moveTo>
                    <a:pt x="1202" y="0"/>
                  </a:moveTo>
                  <a:cubicBezTo>
                    <a:pt x="535" y="0"/>
                    <a:pt x="1" y="534"/>
                    <a:pt x="1" y="1201"/>
                  </a:cubicBezTo>
                  <a:cubicBezTo>
                    <a:pt x="1" y="1868"/>
                    <a:pt x="535" y="2402"/>
                    <a:pt x="1202" y="2402"/>
                  </a:cubicBezTo>
                  <a:lnTo>
                    <a:pt x="4404" y="2402"/>
                  </a:lnTo>
                  <a:cubicBezTo>
                    <a:pt x="5038" y="2402"/>
                    <a:pt x="5605" y="1868"/>
                    <a:pt x="5605" y="1201"/>
                  </a:cubicBezTo>
                  <a:cubicBezTo>
                    <a:pt x="5605" y="534"/>
                    <a:pt x="5038" y="0"/>
                    <a:pt x="4404"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1717225" y="1448150"/>
              <a:ext cx="215175" cy="215175"/>
            </a:xfrm>
            <a:custGeom>
              <a:avLst/>
              <a:gdLst/>
              <a:ahLst/>
              <a:cxnLst/>
              <a:rect l="l" t="t" r="r" b="b"/>
              <a:pathLst>
                <a:path w="8607"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2662075" y="2027725"/>
              <a:ext cx="155975" cy="77575"/>
            </a:xfrm>
            <a:custGeom>
              <a:avLst/>
              <a:gdLst/>
              <a:ahLst/>
              <a:cxnLst/>
              <a:rect l="l" t="t" r="r" b="b"/>
              <a:pathLst>
                <a:path w="6239" h="3103" fill="none" extrusionOk="0">
                  <a:moveTo>
                    <a:pt x="6238" y="3103"/>
                  </a:moveTo>
                  <a:cubicBezTo>
                    <a:pt x="6238" y="1402"/>
                    <a:pt x="4837" y="1"/>
                    <a:pt x="3136" y="1"/>
                  </a:cubicBezTo>
                  <a:cubicBezTo>
                    <a:pt x="1401" y="1"/>
                    <a:pt x="0" y="1402"/>
                    <a:pt x="0"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2554500" y="1510425"/>
              <a:ext cx="232675" cy="516525"/>
            </a:xfrm>
            <a:custGeom>
              <a:avLst/>
              <a:gdLst/>
              <a:ahLst/>
              <a:cxnLst/>
              <a:rect l="l" t="t" r="r" b="b"/>
              <a:pathLst>
                <a:path w="9307" h="20661" extrusionOk="0">
                  <a:moveTo>
                    <a:pt x="2439" y="3373"/>
                  </a:moveTo>
                  <a:cubicBezTo>
                    <a:pt x="2479" y="3386"/>
                    <a:pt x="2524" y="3396"/>
                    <a:pt x="2558" y="3396"/>
                  </a:cubicBezTo>
                  <a:cubicBezTo>
                    <a:pt x="2580" y="3396"/>
                    <a:pt x="2596" y="3392"/>
                    <a:pt x="2602" y="3380"/>
                  </a:cubicBezTo>
                  <a:cubicBezTo>
                    <a:pt x="2602" y="3380"/>
                    <a:pt x="2536" y="3377"/>
                    <a:pt x="2439" y="3373"/>
                  </a:cubicBezTo>
                  <a:close/>
                  <a:moveTo>
                    <a:pt x="3024" y="3510"/>
                  </a:moveTo>
                  <a:lnTo>
                    <a:pt x="3024" y="3510"/>
                  </a:lnTo>
                  <a:cubicBezTo>
                    <a:pt x="3068" y="3545"/>
                    <a:pt x="3119" y="3563"/>
                    <a:pt x="3156" y="3570"/>
                  </a:cubicBezTo>
                  <a:lnTo>
                    <a:pt x="3156" y="3570"/>
                  </a:lnTo>
                  <a:cubicBezTo>
                    <a:pt x="3126" y="3553"/>
                    <a:pt x="3068" y="3534"/>
                    <a:pt x="3024" y="3510"/>
                  </a:cubicBezTo>
                  <a:close/>
                  <a:moveTo>
                    <a:pt x="2051" y="1"/>
                  </a:moveTo>
                  <a:cubicBezTo>
                    <a:pt x="1935" y="1"/>
                    <a:pt x="1818" y="4"/>
                    <a:pt x="1702" y="11"/>
                  </a:cubicBezTo>
                  <a:cubicBezTo>
                    <a:pt x="834" y="78"/>
                    <a:pt x="0" y="745"/>
                    <a:pt x="34" y="1679"/>
                  </a:cubicBezTo>
                  <a:cubicBezTo>
                    <a:pt x="66" y="2515"/>
                    <a:pt x="717" y="3350"/>
                    <a:pt x="1601" y="3350"/>
                  </a:cubicBezTo>
                  <a:cubicBezTo>
                    <a:pt x="1634" y="3350"/>
                    <a:pt x="1668" y="3349"/>
                    <a:pt x="1702" y="3347"/>
                  </a:cubicBezTo>
                  <a:cubicBezTo>
                    <a:pt x="1773" y="3347"/>
                    <a:pt x="2200" y="3364"/>
                    <a:pt x="2439" y="3373"/>
                  </a:cubicBezTo>
                  <a:lnTo>
                    <a:pt x="2439" y="3373"/>
                  </a:lnTo>
                  <a:cubicBezTo>
                    <a:pt x="2380" y="3355"/>
                    <a:pt x="2335" y="3331"/>
                    <a:pt x="2370" y="3331"/>
                  </a:cubicBezTo>
                  <a:cubicBezTo>
                    <a:pt x="2386" y="3331"/>
                    <a:pt x="2417" y="3335"/>
                    <a:pt x="2469" y="3347"/>
                  </a:cubicBezTo>
                  <a:cubicBezTo>
                    <a:pt x="2535" y="3380"/>
                    <a:pt x="2602" y="3380"/>
                    <a:pt x="2669" y="3380"/>
                  </a:cubicBezTo>
                  <a:cubicBezTo>
                    <a:pt x="2790" y="3429"/>
                    <a:pt x="2894" y="3460"/>
                    <a:pt x="3005" y="3498"/>
                  </a:cubicBezTo>
                  <a:lnTo>
                    <a:pt x="3005" y="3498"/>
                  </a:lnTo>
                  <a:cubicBezTo>
                    <a:pt x="3011" y="3502"/>
                    <a:pt x="3018" y="3506"/>
                    <a:pt x="3024" y="3510"/>
                  </a:cubicBezTo>
                  <a:lnTo>
                    <a:pt x="3024" y="3510"/>
                  </a:lnTo>
                  <a:cubicBezTo>
                    <a:pt x="3021" y="3507"/>
                    <a:pt x="3018" y="3505"/>
                    <a:pt x="3014" y="3502"/>
                  </a:cubicBezTo>
                  <a:lnTo>
                    <a:pt x="3014" y="3502"/>
                  </a:lnTo>
                  <a:cubicBezTo>
                    <a:pt x="3054" y="3515"/>
                    <a:pt x="3094" y="3530"/>
                    <a:pt x="3136" y="3547"/>
                  </a:cubicBezTo>
                  <a:cubicBezTo>
                    <a:pt x="3218" y="3561"/>
                    <a:pt x="3221" y="3574"/>
                    <a:pt x="3191" y="3574"/>
                  </a:cubicBezTo>
                  <a:cubicBezTo>
                    <a:pt x="3182" y="3574"/>
                    <a:pt x="3170" y="3573"/>
                    <a:pt x="3156" y="3570"/>
                  </a:cubicBezTo>
                  <a:lnTo>
                    <a:pt x="3156" y="3570"/>
                  </a:lnTo>
                  <a:cubicBezTo>
                    <a:pt x="3161" y="3574"/>
                    <a:pt x="3166" y="3577"/>
                    <a:pt x="3169" y="3580"/>
                  </a:cubicBezTo>
                  <a:cubicBezTo>
                    <a:pt x="3269" y="3614"/>
                    <a:pt x="3369" y="3680"/>
                    <a:pt x="3469" y="3747"/>
                  </a:cubicBezTo>
                  <a:cubicBezTo>
                    <a:pt x="3471" y="3748"/>
                    <a:pt x="3472" y="3748"/>
                    <a:pt x="3473" y="3749"/>
                  </a:cubicBezTo>
                  <a:lnTo>
                    <a:pt x="3473" y="3749"/>
                  </a:lnTo>
                  <a:cubicBezTo>
                    <a:pt x="3481" y="3758"/>
                    <a:pt x="3491" y="3768"/>
                    <a:pt x="3503" y="3780"/>
                  </a:cubicBezTo>
                  <a:cubicBezTo>
                    <a:pt x="3603" y="3881"/>
                    <a:pt x="3736" y="3947"/>
                    <a:pt x="3836" y="4081"/>
                  </a:cubicBezTo>
                  <a:cubicBezTo>
                    <a:pt x="3936" y="4180"/>
                    <a:pt x="4002" y="4279"/>
                    <a:pt x="4100" y="4378"/>
                  </a:cubicBezTo>
                  <a:lnTo>
                    <a:pt x="4100" y="4378"/>
                  </a:lnTo>
                  <a:cubicBezTo>
                    <a:pt x="4113" y="4401"/>
                    <a:pt x="4125" y="4424"/>
                    <a:pt x="4137" y="4448"/>
                  </a:cubicBezTo>
                  <a:cubicBezTo>
                    <a:pt x="4337" y="4714"/>
                    <a:pt x="4470" y="4981"/>
                    <a:pt x="4604" y="5282"/>
                  </a:cubicBezTo>
                  <a:cubicBezTo>
                    <a:pt x="4642" y="5339"/>
                    <a:pt x="4680" y="5407"/>
                    <a:pt x="4718" y="5480"/>
                  </a:cubicBezTo>
                  <a:lnTo>
                    <a:pt x="4718" y="5480"/>
                  </a:lnTo>
                  <a:cubicBezTo>
                    <a:pt x="4722" y="5496"/>
                    <a:pt x="4728" y="5518"/>
                    <a:pt x="4737" y="5548"/>
                  </a:cubicBezTo>
                  <a:cubicBezTo>
                    <a:pt x="4770" y="5615"/>
                    <a:pt x="4804" y="5648"/>
                    <a:pt x="4804" y="5715"/>
                  </a:cubicBezTo>
                  <a:cubicBezTo>
                    <a:pt x="4937" y="6049"/>
                    <a:pt x="5037" y="6382"/>
                    <a:pt x="5137" y="6749"/>
                  </a:cubicBezTo>
                  <a:cubicBezTo>
                    <a:pt x="5337" y="7416"/>
                    <a:pt x="5471" y="8117"/>
                    <a:pt x="5571" y="8817"/>
                  </a:cubicBezTo>
                  <a:cubicBezTo>
                    <a:pt x="5604" y="8917"/>
                    <a:pt x="5604" y="9018"/>
                    <a:pt x="5638" y="9084"/>
                  </a:cubicBezTo>
                  <a:cubicBezTo>
                    <a:pt x="5647" y="9166"/>
                    <a:pt x="5648" y="9196"/>
                    <a:pt x="5646" y="9196"/>
                  </a:cubicBezTo>
                  <a:cubicBezTo>
                    <a:pt x="5640" y="9196"/>
                    <a:pt x="5604" y="8984"/>
                    <a:pt x="5604" y="8984"/>
                  </a:cubicBezTo>
                  <a:lnTo>
                    <a:pt x="5604" y="8984"/>
                  </a:lnTo>
                  <a:cubicBezTo>
                    <a:pt x="5571" y="9118"/>
                    <a:pt x="5638" y="9351"/>
                    <a:pt x="5671" y="9518"/>
                  </a:cubicBezTo>
                  <a:cubicBezTo>
                    <a:pt x="5704" y="9918"/>
                    <a:pt x="5738" y="10318"/>
                    <a:pt x="5771" y="10719"/>
                  </a:cubicBezTo>
                  <a:cubicBezTo>
                    <a:pt x="5871" y="12186"/>
                    <a:pt x="5905" y="13654"/>
                    <a:pt x="5905" y="15122"/>
                  </a:cubicBezTo>
                  <a:cubicBezTo>
                    <a:pt x="5871" y="16423"/>
                    <a:pt x="5838" y="17690"/>
                    <a:pt x="5838" y="18991"/>
                  </a:cubicBezTo>
                  <a:cubicBezTo>
                    <a:pt x="5838" y="19842"/>
                    <a:pt x="6576" y="20660"/>
                    <a:pt x="7453" y="20660"/>
                  </a:cubicBezTo>
                  <a:cubicBezTo>
                    <a:pt x="7471" y="20660"/>
                    <a:pt x="7488" y="20660"/>
                    <a:pt x="7506" y="20659"/>
                  </a:cubicBezTo>
                  <a:cubicBezTo>
                    <a:pt x="8406" y="20626"/>
                    <a:pt x="9174" y="19925"/>
                    <a:pt x="9174" y="18991"/>
                  </a:cubicBezTo>
                  <a:cubicBezTo>
                    <a:pt x="9174" y="16223"/>
                    <a:pt x="9307" y="13487"/>
                    <a:pt x="9107" y="10719"/>
                  </a:cubicBezTo>
                  <a:cubicBezTo>
                    <a:pt x="8907" y="7683"/>
                    <a:pt x="8440" y="4181"/>
                    <a:pt x="6305" y="1812"/>
                  </a:cubicBezTo>
                  <a:cubicBezTo>
                    <a:pt x="5217" y="632"/>
                    <a:pt x="3638" y="1"/>
                    <a:pt x="2051"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2670400" y="1968525"/>
              <a:ext cx="139300" cy="60050"/>
            </a:xfrm>
            <a:custGeom>
              <a:avLst/>
              <a:gdLst/>
              <a:ahLst/>
              <a:cxnLst/>
              <a:rect l="l" t="t" r="r" b="b"/>
              <a:pathLst>
                <a:path w="5572" h="2402" extrusionOk="0">
                  <a:moveTo>
                    <a:pt x="1202" y="0"/>
                  </a:moveTo>
                  <a:cubicBezTo>
                    <a:pt x="535" y="0"/>
                    <a:pt x="1" y="534"/>
                    <a:pt x="1" y="1201"/>
                  </a:cubicBezTo>
                  <a:cubicBezTo>
                    <a:pt x="1" y="1868"/>
                    <a:pt x="535" y="2402"/>
                    <a:pt x="1202" y="2402"/>
                  </a:cubicBezTo>
                  <a:lnTo>
                    <a:pt x="4371" y="2402"/>
                  </a:lnTo>
                  <a:cubicBezTo>
                    <a:pt x="5038" y="2402"/>
                    <a:pt x="5572" y="1868"/>
                    <a:pt x="5572" y="1201"/>
                  </a:cubicBezTo>
                  <a:cubicBezTo>
                    <a:pt x="5572" y="534"/>
                    <a:pt x="5038" y="0"/>
                    <a:pt x="4371"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2425225" y="1448150"/>
              <a:ext cx="215200" cy="215175"/>
            </a:xfrm>
            <a:custGeom>
              <a:avLst/>
              <a:gdLst/>
              <a:ahLst/>
              <a:cxnLst/>
              <a:rect l="l" t="t" r="r" b="b"/>
              <a:pathLst>
                <a:path w="8608"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1774775" y="1033675"/>
              <a:ext cx="78400" cy="45900"/>
            </a:xfrm>
            <a:custGeom>
              <a:avLst/>
              <a:gdLst/>
              <a:ahLst/>
              <a:cxnLst/>
              <a:rect l="l" t="t" r="r" b="b"/>
              <a:pathLst>
                <a:path w="3136" h="1836" extrusionOk="0">
                  <a:moveTo>
                    <a:pt x="901" y="1"/>
                  </a:moveTo>
                  <a:cubicBezTo>
                    <a:pt x="401" y="1"/>
                    <a:pt x="0" y="401"/>
                    <a:pt x="0" y="935"/>
                  </a:cubicBezTo>
                  <a:cubicBezTo>
                    <a:pt x="0" y="1435"/>
                    <a:pt x="401" y="1835"/>
                    <a:pt x="901" y="1835"/>
                  </a:cubicBezTo>
                  <a:lnTo>
                    <a:pt x="2202" y="1835"/>
                  </a:lnTo>
                  <a:cubicBezTo>
                    <a:pt x="2702" y="1835"/>
                    <a:pt x="3136" y="1435"/>
                    <a:pt x="3136" y="935"/>
                  </a:cubicBezTo>
                  <a:cubicBezTo>
                    <a:pt x="3136" y="401"/>
                    <a:pt x="2702"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1816475" y="903600"/>
              <a:ext cx="67575" cy="306075"/>
            </a:xfrm>
            <a:custGeom>
              <a:avLst/>
              <a:gdLst/>
              <a:ahLst/>
              <a:cxnLst/>
              <a:rect l="l" t="t" r="r" b="b"/>
              <a:pathLst>
                <a:path w="2703" h="12243" extrusionOk="0">
                  <a:moveTo>
                    <a:pt x="1335" y="0"/>
                  </a:moveTo>
                  <a:cubicBezTo>
                    <a:pt x="601" y="0"/>
                    <a:pt x="0" y="600"/>
                    <a:pt x="0" y="1368"/>
                  </a:cubicBezTo>
                  <a:lnTo>
                    <a:pt x="0" y="10908"/>
                  </a:lnTo>
                  <a:cubicBezTo>
                    <a:pt x="0" y="11642"/>
                    <a:pt x="601" y="12242"/>
                    <a:pt x="1335" y="12242"/>
                  </a:cubicBezTo>
                  <a:cubicBezTo>
                    <a:pt x="2102" y="12242"/>
                    <a:pt x="2702" y="11642"/>
                    <a:pt x="2702" y="10908"/>
                  </a:cubicBezTo>
                  <a:lnTo>
                    <a:pt x="2702" y="1368"/>
                  </a:lnTo>
                  <a:cubicBezTo>
                    <a:pt x="2702" y="600"/>
                    <a:pt x="2102"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2504450" y="1033675"/>
              <a:ext cx="78425" cy="45900"/>
            </a:xfrm>
            <a:custGeom>
              <a:avLst/>
              <a:gdLst/>
              <a:ahLst/>
              <a:cxnLst/>
              <a:rect l="l" t="t" r="r" b="b"/>
              <a:pathLst>
                <a:path w="3137" h="1836" extrusionOk="0">
                  <a:moveTo>
                    <a:pt x="902" y="1"/>
                  </a:moveTo>
                  <a:cubicBezTo>
                    <a:pt x="401" y="1"/>
                    <a:pt x="1" y="401"/>
                    <a:pt x="1" y="935"/>
                  </a:cubicBezTo>
                  <a:cubicBezTo>
                    <a:pt x="1" y="1435"/>
                    <a:pt x="401" y="1835"/>
                    <a:pt x="902" y="1835"/>
                  </a:cubicBezTo>
                  <a:lnTo>
                    <a:pt x="2202" y="1835"/>
                  </a:lnTo>
                  <a:cubicBezTo>
                    <a:pt x="2703" y="1835"/>
                    <a:pt x="3136" y="1435"/>
                    <a:pt x="3136" y="935"/>
                  </a:cubicBezTo>
                  <a:cubicBezTo>
                    <a:pt x="3136" y="401"/>
                    <a:pt x="2703"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2472775" y="903600"/>
              <a:ext cx="68400" cy="306075"/>
            </a:xfrm>
            <a:custGeom>
              <a:avLst/>
              <a:gdLst/>
              <a:ahLst/>
              <a:cxnLst/>
              <a:rect l="l" t="t" r="r" b="b"/>
              <a:pathLst>
                <a:path w="2736" h="12243" extrusionOk="0">
                  <a:moveTo>
                    <a:pt x="1368" y="0"/>
                  </a:moveTo>
                  <a:cubicBezTo>
                    <a:pt x="601" y="0"/>
                    <a:pt x="0" y="600"/>
                    <a:pt x="0" y="1368"/>
                  </a:cubicBezTo>
                  <a:lnTo>
                    <a:pt x="0" y="10908"/>
                  </a:lnTo>
                  <a:cubicBezTo>
                    <a:pt x="0" y="11642"/>
                    <a:pt x="601" y="12242"/>
                    <a:pt x="1368" y="12242"/>
                  </a:cubicBezTo>
                  <a:cubicBezTo>
                    <a:pt x="2135" y="12242"/>
                    <a:pt x="2736" y="11642"/>
                    <a:pt x="2736" y="10908"/>
                  </a:cubicBezTo>
                  <a:lnTo>
                    <a:pt x="2736" y="1368"/>
                  </a:lnTo>
                  <a:cubicBezTo>
                    <a:pt x="2736" y="600"/>
                    <a:pt x="2135" y="0"/>
                    <a:pt x="1368"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2161725" y="535825"/>
              <a:ext cx="33375" cy="266050"/>
            </a:xfrm>
            <a:custGeom>
              <a:avLst/>
              <a:gdLst/>
              <a:ahLst/>
              <a:cxnLst/>
              <a:rect l="l" t="t" r="r" b="b"/>
              <a:pathLst>
                <a:path w="1335" h="10642" extrusionOk="0">
                  <a:moveTo>
                    <a:pt x="667" y="1"/>
                  </a:moveTo>
                  <a:cubicBezTo>
                    <a:pt x="300" y="1"/>
                    <a:pt x="0" y="301"/>
                    <a:pt x="0" y="668"/>
                  </a:cubicBezTo>
                  <a:lnTo>
                    <a:pt x="0" y="9974"/>
                  </a:lnTo>
                  <a:cubicBezTo>
                    <a:pt x="0" y="10341"/>
                    <a:pt x="300" y="10641"/>
                    <a:pt x="667" y="10641"/>
                  </a:cubicBezTo>
                  <a:cubicBezTo>
                    <a:pt x="1034" y="10641"/>
                    <a:pt x="1334" y="10341"/>
                    <a:pt x="1334" y="9974"/>
                  </a:cubicBezTo>
                  <a:lnTo>
                    <a:pt x="1334" y="668"/>
                  </a:lnTo>
                  <a:cubicBezTo>
                    <a:pt x="1334" y="301"/>
                    <a:pt x="1034" y="1"/>
                    <a:pt x="667"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2136700" y="491625"/>
              <a:ext cx="83425" cy="83425"/>
            </a:xfrm>
            <a:custGeom>
              <a:avLst/>
              <a:gdLst/>
              <a:ahLst/>
              <a:cxnLst/>
              <a:rect l="l" t="t" r="r" b="b"/>
              <a:pathLst>
                <a:path w="3337" h="3337" extrusionOk="0">
                  <a:moveTo>
                    <a:pt x="1668" y="1"/>
                  </a:moveTo>
                  <a:cubicBezTo>
                    <a:pt x="768" y="1"/>
                    <a:pt x="0" y="734"/>
                    <a:pt x="0" y="1668"/>
                  </a:cubicBezTo>
                  <a:cubicBezTo>
                    <a:pt x="0" y="2602"/>
                    <a:pt x="768" y="3336"/>
                    <a:pt x="1668" y="3336"/>
                  </a:cubicBezTo>
                  <a:cubicBezTo>
                    <a:pt x="2602" y="3336"/>
                    <a:pt x="3336" y="2602"/>
                    <a:pt x="3336" y="1668"/>
                  </a:cubicBezTo>
                  <a:cubicBezTo>
                    <a:pt x="3336" y="734"/>
                    <a:pt x="2602" y="1"/>
                    <a:pt x="1668"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2055800" y="705125"/>
              <a:ext cx="245200" cy="244350"/>
            </a:xfrm>
            <a:custGeom>
              <a:avLst/>
              <a:gdLst/>
              <a:ahLst/>
              <a:cxnLst/>
              <a:rect l="l" t="t" r="r" b="b"/>
              <a:pathLst>
                <a:path w="9808" h="9774" extrusionOk="0">
                  <a:moveTo>
                    <a:pt x="4904" y="0"/>
                  </a:moveTo>
                  <a:cubicBezTo>
                    <a:pt x="2202" y="0"/>
                    <a:pt x="1" y="2168"/>
                    <a:pt x="1" y="4870"/>
                  </a:cubicBezTo>
                  <a:cubicBezTo>
                    <a:pt x="1" y="7605"/>
                    <a:pt x="2202" y="9774"/>
                    <a:pt x="4904" y="9774"/>
                  </a:cubicBezTo>
                  <a:cubicBezTo>
                    <a:pt x="7606" y="9774"/>
                    <a:pt x="9808" y="7605"/>
                    <a:pt x="9808" y="4870"/>
                  </a:cubicBezTo>
                  <a:cubicBezTo>
                    <a:pt x="9808" y="2168"/>
                    <a:pt x="7606" y="0"/>
                    <a:pt x="49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1855675" y="809350"/>
              <a:ext cx="645475" cy="494550"/>
            </a:xfrm>
            <a:custGeom>
              <a:avLst/>
              <a:gdLst/>
              <a:ahLst/>
              <a:cxnLst/>
              <a:rect l="l" t="t" r="r" b="b"/>
              <a:pathLst>
                <a:path w="25819" h="19782" extrusionOk="0">
                  <a:moveTo>
                    <a:pt x="4737" y="1"/>
                  </a:moveTo>
                  <a:cubicBezTo>
                    <a:pt x="2102" y="1"/>
                    <a:pt x="0" y="2136"/>
                    <a:pt x="0" y="4737"/>
                  </a:cubicBezTo>
                  <a:lnTo>
                    <a:pt x="0" y="15045"/>
                  </a:lnTo>
                  <a:cubicBezTo>
                    <a:pt x="0" y="17647"/>
                    <a:pt x="2102" y="19782"/>
                    <a:pt x="4737" y="19782"/>
                  </a:cubicBezTo>
                  <a:lnTo>
                    <a:pt x="21115" y="19782"/>
                  </a:lnTo>
                  <a:cubicBezTo>
                    <a:pt x="23717" y="19782"/>
                    <a:pt x="25818" y="17647"/>
                    <a:pt x="25818" y="15045"/>
                  </a:cubicBezTo>
                  <a:lnTo>
                    <a:pt x="25818" y="4737"/>
                  </a:lnTo>
                  <a:cubicBezTo>
                    <a:pt x="25818" y="2136"/>
                    <a:pt x="23717" y="1"/>
                    <a:pt x="21115"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1992425" y="1132925"/>
              <a:ext cx="371950" cy="80900"/>
            </a:xfrm>
            <a:custGeom>
              <a:avLst/>
              <a:gdLst/>
              <a:ahLst/>
              <a:cxnLst/>
              <a:rect l="l" t="t" r="r" b="b"/>
              <a:pathLst>
                <a:path w="14878" h="3236" extrusionOk="0">
                  <a:moveTo>
                    <a:pt x="1635" y="0"/>
                  </a:moveTo>
                  <a:cubicBezTo>
                    <a:pt x="734" y="0"/>
                    <a:pt x="1" y="734"/>
                    <a:pt x="1" y="1601"/>
                  </a:cubicBezTo>
                  <a:cubicBezTo>
                    <a:pt x="1" y="2502"/>
                    <a:pt x="734" y="3236"/>
                    <a:pt x="1635" y="3236"/>
                  </a:cubicBezTo>
                  <a:lnTo>
                    <a:pt x="13277" y="3236"/>
                  </a:lnTo>
                  <a:cubicBezTo>
                    <a:pt x="14144" y="3236"/>
                    <a:pt x="14878" y="2502"/>
                    <a:pt x="14878" y="1601"/>
                  </a:cubicBezTo>
                  <a:cubicBezTo>
                    <a:pt x="14878" y="734"/>
                    <a:pt x="14144" y="0"/>
                    <a:pt x="1327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1975750" y="949450"/>
              <a:ext cx="135125" cy="135125"/>
            </a:xfrm>
            <a:custGeom>
              <a:avLst/>
              <a:gdLst/>
              <a:ahLst/>
              <a:cxnLst/>
              <a:rect l="l" t="t" r="r" b="b"/>
              <a:pathLst>
                <a:path w="5405" h="5405" extrusionOk="0">
                  <a:moveTo>
                    <a:pt x="2702" y="1"/>
                  </a:moveTo>
                  <a:cubicBezTo>
                    <a:pt x="1201" y="1"/>
                    <a:pt x="0" y="1235"/>
                    <a:pt x="0" y="2703"/>
                  </a:cubicBezTo>
                  <a:cubicBezTo>
                    <a:pt x="0"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2013275"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2246775" y="949450"/>
              <a:ext cx="135125" cy="135125"/>
            </a:xfrm>
            <a:custGeom>
              <a:avLst/>
              <a:gdLst/>
              <a:ahLst/>
              <a:cxnLst/>
              <a:rect l="l" t="t" r="r" b="b"/>
              <a:pathLst>
                <a:path w="5405" h="5405" extrusionOk="0">
                  <a:moveTo>
                    <a:pt x="2702" y="1"/>
                  </a:moveTo>
                  <a:cubicBezTo>
                    <a:pt x="1201" y="1"/>
                    <a:pt x="1" y="1235"/>
                    <a:pt x="1" y="2703"/>
                  </a:cubicBezTo>
                  <a:cubicBezTo>
                    <a:pt x="1"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2284300"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1984925" y="881075"/>
              <a:ext cx="389475" cy="40050"/>
            </a:xfrm>
            <a:custGeom>
              <a:avLst/>
              <a:gdLst/>
              <a:ahLst/>
              <a:cxnLst/>
              <a:rect l="l" t="t" r="r" b="b"/>
              <a:pathLst>
                <a:path w="15579" h="1602" extrusionOk="0">
                  <a:moveTo>
                    <a:pt x="801" y="0"/>
                  </a:moveTo>
                  <a:cubicBezTo>
                    <a:pt x="334" y="0"/>
                    <a:pt x="0" y="334"/>
                    <a:pt x="0" y="801"/>
                  </a:cubicBezTo>
                  <a:cubicBezTo>
                    <a:pt x="0" y="1235"/>
                    <a:pt x="334" y="1602"/>
                    <a:pt x="801" y="1602"/>
                  </a:cubicBezTo>
                  <a:lnTo>
                    <a:pt x="14778" y="1602"/>
                  </a:lnTo>
                  <a:cubicBezTo>
                    <a:pt x="15245" y="1602"/>
                    <a:pt x="15578" y="1235"/>
                    <a:pt x="15578" y="801"/>
                  </a:cubicBezTo>
                  <a:cubicBezTo>
                    <a:pt x="15578" y="334"/>
                    <a:pt x="15245" y="0"/>
                    <a:pt x="14778"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1820650" y="1393100"/>
              <a:ext cx="705525" cy="793925"/>
            </a:xfrm>
            <a:custGeom>
              <a:avLst/>
              <a:gdLst/>
              <a:ahLst/>
              <a:cxnLst/>
              <a:rect l="l" t="t" r="r" b="b"/>
              <a:pathLst>
                <a:path w="28221" h="31757" extrusionOk="0">
                  <a:moveTo>
                    <a:pt x="3402" y="1"/>
                  </a:moveTo>
                  <a:cubicBezTo>
                    <a:pt x="1534" y="1"/>
                    <a:pt x="0" y="1502"/>
                    <a:pt x="0" y="3370"/>
                  </a:cubicBezTo>
                  <a:lnTo>
                    <a:pt x="0" y="28354"/>
                  </a:lnTo>
                  <a:cubicBezTo>
                    <a:pt x="0" y="30222"/>
                    <a:pt x="1534" y="31757"/>
                    <a:pt x="3402" y="31757"/>
                  </a:cubicBezTo>
                  <a:lnTo>
                    <a:pt x="24851" y="31757"/>
                  </a:lnTo>
                  <a:cubicBezTo>
                    <a:pt x="26719" y="31757"/>
                    <a:pt x="28220" y="30222"/>
                    <a:pt x="28220" y="28354"/>
                  </a:cubicBezTo>
                  <a:lnTo>
                    <a:pt x="28220" y="3370"/>
                  </a:lnTo>
                  <a:cubicBezTo>
                    <a:pt x="28220" y="1502"/>
                    <a:pt x="26719" y="1"/>
                    <a:pt x="24851"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1926550" y="1512350"/>
              <a:ext cx="493700" cy="555425"/>
            </a:xfrm>
            <a:custGeom>
              <a:avLst/>
              <a:gdLst/>
              <a:ahLst/>
              <a:cxnLst/>
              <a:rect l="l" t="t" r="r" b="b"/>
              <a:pathLst>
                <a:path w="19748" h="22217" extrusionOk="0">
                  <a:moveTo>
                    <a:pt x="2369" y="1"/>
                  </a:moveTo>
                  <a:cubicBezTo>
                    <a:pt x="1068" y="1"/>
                    <a:pt x="0" y="1035"/>
                    <a:pt x="0" y="2336"/>
                  </a:cubicBezTo>
                  <a:lnTo>
                    <a:pt x="0" y="19848"/>
                  </a:lnTo>
                  <a:cubicBezTo>
                    <a:pt x="0" y="21149"/>
                    <a:pt x="1068" y="22217"/>
                    <a:pt x="2369" y="22217"/>
                  </a:cubicBezTo>
                  <a:lnTo>
                    <a:pt x="17379" y="22217"/>
                  </a:lnTo>
                  <a:cubicBezTo>
                    <a:pt x="18680" y="22217"/>
                    <a:pt x="19748" y="21149"/>
                    <a:pt x="19748" y="19848"/>
                  </a:cubicBezTo>
                  <a:lnTo>
                    <a:pt x="19748" y="2336"/>
                  </a:lnTo>
                  <a:cubicBezTo>
                    <a:pt x="19748" y="1035"/>
                    <a:pt x="18680" y="1"/>
                    <a:pt x="17379"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2021625" y="1575725"/>
              <a:ext cx="315250" cy="220200"/>
            </a:xfrm>
            <a:custGeom>
              <a:avLst/>
              <a:gdLst/>
              <a:ahLst/>
              <a:cxnLst/>
              <a:rect l="l" t="t" r="r" b="b"/>
              <a:pathLst>
                <a:path w="12610" h="8808" extrusionOk="0">
                  <a:moveTo>
                    <a:pt x="6305" y="1"/>
                  </a:moveTo>
                  <a:cubicBezTo>
                    <a:pt x="2835" y="1"/>
                    <a:pt x="0" y="1969"/>
                    <a:pt x="0" y="4404"/>
                  </a:cubicBezTo>
                  <a:cubicBezTo>
                    <a:pt x="0" y="6839"/>
                    <a:pt x="2835" y="8807"/>
                    <a:pt x="6305" y="8807"/>
                  </a:cubicBezTo>
                  <a:cubicBezTo>
                    <a:pt x="9807" y="8807"/>
                    <a:pt x="12609" y="6839"/>
                    <a:pt x="12609" y="4404"/>
                  </a:cubicBezTo>
                  <a:cubicBezTo>
                    <a:pt x="12609" y="1969"/>
                    <a:pt x="9807" y="1"/>
                    <a:pt x="6305"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2100850" y="1630775"/>
              <a:ext cx="157625" cy="110100"/>
            </a:xfrm>
            <a:custGeom>
              <a:avLst/>
              <a:gdLst/>
              <a:ahLst/>
              <a:cxnLst/>
              <a:rect l="l" t="t" r="r" b="b"/>
              <a:pathLst>
                <a:path w="6305" h="4404" extrusionOk="0">
                  <a:moveTo>
                    <a:pt x="3136" y="1"/>
                  </a:moveTo>
                  <a:cubicBezTo>
                    <a:pt x="1401" y="1"/>
                    <a:pt x="0" y="968"/>
                    <a:pt x="0" y="2202"/>
                  </a:cubicBezTo>
                  <a:cubicBezTo>
                    <a:pt x="0" y="3436"/>
                    <a:pt x="1401" y="4404"/>
                    <a:pt x="3136" y="4404"/>
                  </a:cubicBezTo>
                  <a:cubicBezTo>
                    <a:pt x="4870" y="4404"/>
                    <a:pt x="6305" y="3436"/>
                    <a:pt x="6305" y="2202"/>
                  </a:cubicBezTo>
                  <a:cubicBezTo>
                    <a:pt x="6305" y="968"/>
                    <a:pt x="4870" y="1"/>
                    <a:pt x="3136"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2001600" y="1831750"/>
              <a:ext cx="354450" cy="19200"/>
            </a:xfrm>
            <a:custGeom>
              <a:avLst/>
              <a:gdLst/>
              <a:ahLst/>
              <a:cxnLst/>
              <a:rect l="l" t="t" r="r" b="b"/>
              <a:pathLst>
                <a:path w="14178" h="768" extrusionOk="0">
                  <a:moveTo>
                    <a:pt x="301" y="1"/>
                  </a:moveTo>
                  <a:cubicBezTo>
                    <a:pt x="134" y="1"/>
                    <a:pt x="1" y="167"/>
                    <a:pt x="1" y="368"/>
                  </a:cubicBezTo>
                  <a:cubicBezTo>
                    <a:pt x="1" y="601"/>
                    <a:pt x="134" y="768"/>
                    <a:pt x="301" y="768"/>
                  </a:cubicBezTo>
                  <a:lnTo>
                    <a:pt x="13877" y="768"/>
                  </a:lnTo>
                  <a:cubicBezTo>
                    <a:pt x="14044" y="768"/>
                    <a:pt x="14177" y="601"/>
                    <a:pt x="14177" y="368"/>
                  </a:cubicBezTo>
                  <a:cubicBezTo>
                    <a:pt x="14177" y="167"/>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2001600" y="1883450"/>
              <a:ext cx="354450" cy="19200"/>
            </a:xfrm>
            <a:custGeom>
              <a:avLst/>
              <a:gdLst/>
              <a:ahLst/>
              <a:cxnLst/>
              <a:rect l="l" t="t" r="r" b="b"/>
              <a:pathLst>
                <a:path w="14178" h="768" extrusionOk="0">
                  <a:moveTo>
                    <a:pt x="301" y="1"/>
                  </a:moveTo>
                  <a:cubicBezTo>
                    <a:pt x="134" y="1"/>
                    <a:pt x="1" y="201"/>
                    <a:pt x="1" y="401"/>
                  </a:cubicBezTo>
                  <a:cubicBezTo>
                    <a:pt x="1" y="601"/>
                    <a:pt x="134" y="768"/>
                    <a:pt x="301" y="768"/>
                  </a:cubicBezTo>
                  <a:lnTo>
                    <a:pt x="13877" y="768"/>
                  </a:lnTo>
                  <a:cubicBezTo>
                    <a:pt x="14044" y="768"/>
                    <a:pt x="14177" y="601"/>
                    <a:pt x="14177" y="401"/>
                  </a:cubicBezTo>
                  <a:cubicBezTo>
                    <a:pt x="14177" y="201"/>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2001600" y="1936000"/>
              <a:ext cx="354450" cy="19200"/>
            </a:xfrm>
            <a:custGeom>
              <a:avLst/>
              <a:gdLst/>
              <a:ahLst/>
              <a:cxnLst/>
              <a:rect l="l" t="t" r="r" b="b"/>
              <a:pathLst>
                <a:path w="14178" h="768" extrusionOk="0">
                  <a:moveTo>
                    <a:pt x="301" y="0"/>
                  </a:moveTo>
                  <a:cubicBezTo>
                    <a:pt x="134" y="0"/>
                    <a:pt x="1" y="167"/>
                    <a:pt x="1" y="367"/>
                  </a:cubicBezTo>
                  <a:cubicBezTo>
                    <a:pt x="1" y="601"/>
                    <a:pt x="134" y="768"/>
                    <a:pt x="301" y="768"/>
                  </a:cubicBezTo>
                  <a:lnTo>
                    <a:pt x="13877" y="768"/>
                  </a:lnTo>
                  <a:cubicBezTo>
                    <a:pt x="14044" y="768"/>
                    <a:pt x="14177" y="601"/>
                    <a:pt x="14177" y="367"/>
                  </a:cubicBezTo>
                  <a:cubicBezTo>
                    <a:pt x="14177" y="167"/>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2001600" y="1987700"/>
              <a:ext cx="354450" cy="19200"/>
            </a:xfrm>
            <a:custGeom>
              <a:avLst/>
              <a:gdLst/>
              <a:ahLst/>
              <a:cxnLst/>
              <a:rect l="l" t="t" r="r" b="b"/>
              <a:pathLst>
                <a:path w="14178" h="768" extrusionOk="0">
                  <a:moveTo>
                    <a:pt x="301" y="0"/>
                  </a:moveTo>
                  <a:cubicBezTo>
                    <a:pt x="134" y="0"/>
                    <a:pt x="1" y="201"/>
                    <a:pt x="1" y="401"/>
                  </a:cubicBezTo>
                  <a:cubicBezTo>
                    <a:pt x="1" y="601"/>
                    <a:pt x="134" y="768"/>
                    <a:pt x="301" y="768"/>
                  </a:cubicBezTo>
                  <a:lnTo>
                    <a:pt x="13877" y="768"/>
                  </a:lnTo>
                  <a:cubicBezTo>
                    <a:pt x="14044" y="768"/>
                    <a:pt x="14177" y="601"/>
                    <a:pt x="14177" y="401"/>
                  </a:cubicBezTo>
                  <a:cubicBezTo>
                    <a:pt x="14177" y="201"/>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1864825" y="144565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2406050" y="207360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95541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1042"/>
        <p:cNvGrpSpPr/>
        <p:nvPr/>
      </p:nvGrpSpPr>
      <p:grpSpPr>
        <a:xfrm>
          <a:off x="0" y="0"/>
          <a:ext cx="0" cy="0"/>
          <a:chOff x="0" y="0"/>
          <a:chExt cx="0" cy="0"/>
        </a:xfrm>
      </p:grpSpPr>
      <p:sp>
        <p:nvSpPr>
          <p:cNvPr id="1043" name="Google Shape;1043;p39"/>
          <p:cNvSpPr txBox="1">
            <a:spLocks noGrp="1"/>
          </p:cNvSpPr>
          <p:nvPr>
            <p:ph type="subTitle" idx="1"/>
          </p:nvPr>
        </p:nvSpPr>
        <p:spPr>
          <a:xfrm>
            <a:off x="2074053" y="1869888"/>
            <a:ext cx="5177564" cy="15716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User can see pop List </a:t>
            </a:r>
            <a:r>
              <a:rPr lang="en-US" dirty="0" err="1"/>
              <a:t>clik</a:t>
            </a:r>
            <a:r>
              <a:rPr lang="en-US" dirty="0"/>
              <a:t> BCA, user input </a:t>
            </a:r>
            <a:r>
              <a:rPr lang="en-US" dirty="0" err="1"/>
              <a:t>worng</a:t>
            </a:r>
            <a:r>
              <a:rPr lang="en-US" dirty="0"/>
              <a:t> number/maximum number at user id click BCA and user click button pay now showing pop up error payment  data is invalid </a:t>
            </a:r>
            <a:endParaRPr dirty="0">
              <a:solidFill>
                <a:schemeClr val="tx1"/>
              </a:solidFill>
            </a:endParaRPr>
          </a:p>
        </p:txBody>
      </p:sp>
      <p:sp>
        <p:nvSpPr>
          <p:cNvPr id="1044" name="Google Shape;1044;p39"/>
          <p:cNvSpPr txBox="1">
            <a:spLocks noGrp="1"/>
          </p:cNvSpPr>
          <p:nvPr>
            <p:ph type="title"/>
          </p:nvPr>
        </p:nvSpPr>
        <p:spPr>
          <a:xfrm>
            <a:off x="1801612" y="831428"/>
            <a:ext cx="5883264" cy="8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Payment with wrong/ number </a:t>
            </a:r>
            <a:r>
              <a:rPr lang="en-US" sz="2400" dirty="0" err="1"/>
              <a:t>maximun</a:t>
            </a:r>
            <a:r>
              <a:rPr lang="en-US" sz="2400" dirty="0"/>
              <a:t> user id </a:t>
            </a:r>
            <a:r>
              <a:rPr lang="en-US" sz="2400" dirty="0" err="1"/>
              <a:t>clik</a:t>
            </a:r>
            <a:r>
              <a:rPr lang="en-US" sz="2400" dirty="0"/>
              <a:t> BCA</a:t>
            </a:r>
            <a:endParaRPr sz="2400" dirty="0"/>
          </a:p>
        </p:txBody>
      </p:sp>
      <p:grpSp>
        <p:nvGrpSpPr>
          <p:cNvPr id="1045" name="Google Shape;1045;p39"/>
          <p:cNvGrpSpPr/>
          <p:nvPr/>
        </p:nvGrpSpPr>
        <p:grpSpPr>
          <a:xfrm>
            <a:off x="2651606" y="4864898"/>
            <a:ext cx="3840799" cy="1251646"/>
            <a:chOff x="-2548612" y="3297971"/>
            <a:chExt cx="2416053" cy="1090569"/>
          </a:xfrm>
        </p:grpSpPr>
        <p:sp>
          <p:nvSpPr>
            <p:cNvPr id="1046" name="Google Shape;1046;p39"/>
            <p:cNvSpPr/>
            <p:nvPr/>
          </p:nvSpPr>
          <p:spPr>
            <a:xfrm>
              <a:off x="-2548612" y="3297971"/>
              <a:ext cx="2416053" cy="81082"/>
            </a:xfrm>
            <a:custGeom>
              <a:avLst/>
              <a:gdLst/>
              <a:ahLst/>
              <a:cxnLst/>
              <a:rect l="l" t="t" r="r" b="b"/>
              <a:pathLst>
                <a:path w="124107" h="4165" extrusionOk="0">
                  <a:moveTo>
                    <a:pt x="123985" y="973"/>
                  </a:moveTo>
                  <a:lnTo>
                    <a:pt x="123347" y="3587"/>
                  </a:lnTo>
                  <a:cubicBezTo>
                    <a:pt x="123255" y="3922"/>
                    <a:pt x="122952" y="4165"/>
                    <a:pt x="122587" y="4165"/>
                  </a:cubicBezTo>
                  <a:lnTo>
                    <a:pt x="1490" y="4165"/>
                  </a:lnTo>
                  <a:cubicBezTo>
                    <a:pt x="1126" y="4165"/>
                    <a:pt x="822" y="3922"/>
                    <a:pt x="730" y="3587"/>
                  </a:cubicBezTo>
                  <a:lnTo>
                    <a:pt x="92" y="973"/>
                  </a:lnTo>
                  <a:cubicBezTo>
                    <a:pt x="1" y="487"/>
                    <a:pt x="366" y="1"/>
                    <a:pt x="852" y="1"/>
                  </a:cubicBezTo>
                  <a:lnTo>
                    <a:pt x="123225" y="1"/>
                  </a:lnTo>
                  <a:cubicBezTo>
                    <a:pt x="123742" y="1"/>
                    <a:pt x="124107" y="487"/>
                    <a:pt x="123985" y="9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2497120" y="3379034"/>
              <a:ext cx="2250365" cy="1009507"/>
            </a:xfrm>
            <a:custGeom>
              <a:avLst/>
              <a:gdLst/>
              <a:ahLst/>
              <a:cxnLst/>
              <a:rect l="l" t="t" r="r" b="b"/>
              <a:pathLst>
                <a:path w="115596" h="51856" extrusionOk="0">
                  <a:moveTo>
                    <a:pt x="0" y="1"/>
                  </a:moveTo>
                  <a:lnTo>
                    <a:pt x="115595" y="1"/>
                  </a:lnTo>
                  <a:lnTo>
                    <a:pt x="115595" y="51856"/>
                  </a:lnTo>
                  <a:lnTo>
                    <a:pt x="0" y="518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2397116" y="3448864"/>
              <a:ext cx="2050940" cy="939677"/>
            </a:xfrm>
            <a:custGeom>
              <a:avLst/>
              <a:gdLst/>
              <a:ahLst/>
              <a:cxnLst/>
              <a:rect l="l" t="t" r="r" b="b"/>
              <a:pathLst>
                <a:path w="105352" h="48269" extrusionOk="0">
                  <a:moveTo>
                    <a:pt x="0" y="1"/>
                  </a:moveTo>
                  <a:lnTo>
                    <a:pt x="105352" y="1"/>
                  </a:lnTo>
                  <a:lnTo>
                    <a:pt x="105352" y="48269"/>
                  </a:lnTo>
                  <a:lnTo>
                    <a:pt x="0" y="482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9"/>
          <p:cNvGrpSpPr/>
          <p:nvPr/>
        </p:nvGrpSpPr>
        <p:grpSpPr>
          <a:xfrm>
            <a:off x="-45447" y="4097170"/>
            <a:ext cx="2169507" cy="3006218"/>
            <a:chOff x="1525" y="2797150"/>
            <a:chExt cx="1519050" cy="2104900"/>
          </a:xfrm>
        </p:grpSpPr>
        <p:sp>
          <p:nvSpPr>
            <p:cNvPr id="1050" name="Google Shape;1050;p39"/>
            <p:cNvSpPr/>
            <p:nvPr/>
          </p:nvSpPr>
          <p:spPr>
            <a:xfrm>
              <a:off x="1525" y="3373150"/>
              <a:ext cx="978000" cy="1528900"/>
            </a:xfrm>
            <a:custGeom>
              <a:avLst/>
              <a:gdLst/>
              <a:ahLst/>
              <a:cxnLst/>
              <a:rect l="l" t="t" r="r" b="b"/>
              <a:pathLst>
                <a:path w="39120" h="61156" extrusionOk="0">
                  <a:moveTo>
                    <a:pt x="0" y="0"/>
                  </a:moveTo>
                  <a:lnTo>
                    <a:pt x="39119" y="0"/>
                  </a:lnTo>
                  <a:lnTo>
                    <a:pt x="39119" y="61156"/>
                  </a:lnTo>
                  <a:lnTo>
                    <a:pt x="0" y="6115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62300" y="3573750"/>
              <a:ext cx="852625" cy="1328300"/>
            </a:xfrm>
            <a:custGeom>
              <a:avLst/>
              <a:gdLst/>
              <a:ahLst/>
              <a:cxnLst/>
              <a:rect l="l" t="t" r="r" b="b"/>
              <a:pathLst>
                <a:path w="34105" h="53132" extrusionOk="0">
                  <a:moveTo>
                    <a:pt x="1" y="1"/>
                  </a:moveTo>
                  <a:lnTo>
                    <a:pt x="34105" y="1"/>
                  </a:lnTo>
                  <a:lnTo>
                    <a:pt x="34105" y="53132"/>
                  </a:lnTo>
                  <a:lnTo>
                    <a:pt x="1" y="5313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979500" y="3324500"/>
              <a:ext cx="522075" cy="1577550"/>
            </a:xfrm>
            <a:custGeom>
              <a:avLst/>
              <a:gdLst/>
              <a:ahLst/>
              <a:cxnLst/>
              <a:rect l="l" t="t" r="r" b="b"/>
              <a:pathLst>
                <a:path w="20883" h="63102" extrusionOk="0">
                  <a:moveTo>
                    <a:pt x="0" y="1946"/>
                  </a:moveTo>
                  <a:lnTo>
                    <a:pt x="0" y="63102"/>
                  </a:lnTo>
                  <a:lnTo>
                    <a:pt x="20882" y="56020"/>
                  </a:lnTo>
                  <a:lnTo>
                    <a:pt x="20882" y="1"/>
                  </a:ln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979500" y="3324500"/>
              <a:ext cx="522075" cy="1577550"/>
            </a:xfrm>
            <a:custGeom>
              <a:avLst/>
              <a:gdLst/>
              <a:ahLst/>
              <a:cxnLst/>
              <a:rect l="l" t="t" r="r" b="b"/>
              <a:pathLst>
                <a:path w="20883" h="63102" extrusionOk="0">
                  <a:moveTo>
                    <a:pt x="20882" y="1"/>
                  </a:moveTo>
                  <a:lnTo>
                    <a:pt x="20882" y="56020"/>
                  </a:lnTo>
                  <a:lnTo>
                    <a:pt x="18390" y="56871"/>
                  </a:lnTo>
                  <a:lnTo>
                    <a:pt x="3709" y="61856"/>
                  </a:lnTo>
                  <a:lnTo>
                    <a:pt x="0" y="63102"/>
                  </a:lnTo>
                  <a:lnTo>
                    <a:pt x="0" y="194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1072200" y="3528925"/>
              <a:ext cx="367050" cy="1341975"/>
            </a:xfrm>
            <a:custGeom>
              <a:avLst/>
              <a:gdLst/>
              <a:ahLst/>
              <a:cxnLst/>
              <a:rect l="l" t="t" r="r" b="b"/>
              <a:pathLst>
                <a:path w="14682" h="53679" extrusionOk="0">
                  <a:moveTo>
                    <a:pt x="14682" y="0"/>
                  </a:moveTo>
                  <a:lnTo>
                    <a:pt x="14682" y="48694"/>
                  </a:lnTo>
                  <a:lnTo>
                    <a:pt x="1" y="53679"/>
                  </a:lnTo>
                  <a:lnTo>
                    <a:pt x="1" y="161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1525" y="3329825"/>
              <a:ext cx="1515250" cy="38775"/>
            </a:xfrm>
            <a:custGeom>
              <a:avLst/>
              <a:gdLst/>
              <a:ahLst/>
              <a:cxnLst/>
              <a:rect l="l" t="t" r="r" b="b"/>
              <a:pathLst>
                <a:path w="60610" h="1551" extrusionOk="0">
                  <a:moveTo>
                    <a:pt x="60609" y="1"/>
                  </a:moveTo>
                  <a:lnTo>
                    <a:pt x="60457" y="1"/>
                  </a:lnTo>
                  <a:lnTo>
                    <a:pt x="40062" y="1551"/>
                  </a:lnTo>
                  <a:lnTo>
                    <a:pt x="0" y="1551"/>
                  </a:lnTo>
                  <a:lnTo>
                    <a:pt x="0" y="1460"/>
                  </a:lnTo>
                  <a:lnTo>
                    <a:pt x="18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990900" y="3329075"/>
              <a:ext cx="529675" cy="144400"/>
            </a:xfrm>
            <a:custGeom>
              <a:avLst/>
              <a:gdLst/>
              <a:ahLst/>
              <a:cxnLst/>
              <a:rect l="l" t="t" r="r" b="b"/>
              <a:pathLst>
                <a:path w="21187" h="5776" extrusionOk="0">
                  <a:moveTo>
                    <a:pt x="21156" y="973"/>
                  </a:moveTo>
                  <a:lnTo>
                    <a:pt x="21064" y="3587"/>
                  </a:lnTo>
                  <a:cubicBezTo>
                    <a:pt x="21034" y="3952"/>
                    <a:pt x="20973" y="4195"/>
                    <a:pt x="20912" y="4195"/>
                  </a:cubicBezTo>
                  <a:lnTo>
                    <a:pt x="274" y="5775"/>
                  </a:lnTo>
                  <a:cubicBezTo>
                    <a:pt x="213" y="5775"/>
                    <a:pt x="152" y="5532"/>
                    <a:pt x="152" y="5198"/>
                  </a:cubicBezTo>
                  <a:lnTo>
                    <a:pt x="31" y="2584"/>
                  </a:lnTo>
                  <a:cubicBezTo>
                    <a:pt x="0" y="2097"/>
                    <a:pt x="61" y="1611"/>
                    <a:pt x="152" y="1611"/>
                  </a:cubicBezTo>
                  <a:lnTo>
                    <a:pt x="21034" y="31"/>
                  </a:lnTo>
                  <a:cubicBezTo>
                    <a:pt x="21125" y="0"/>
                    <a:pt x="21186" y="486"/>
                    <a:pt x="21156" y="97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1525" y="3368575"/>
              <a:ext cx="1023600" cy="104125"/>
            </a:xfrm>
            <a:custGeom>
              <a:avLst/>
              <a:gdLst/>
              <a:ahLst/>
              <a:cxnLst/>
              <a:rect l="l" t="t" r="r" b="b"/>
              <a:pathLst>
                <a:path w="40944" h="4165" extrusionOk="0">
                  <a:moveTo>
                    <a:pt x="40821" y="943"/>
                  </a:moveTo>
                  <a:lnTo>
                    <a:pt x="40183" y="3557"/>
                  </a:lnTo>
                  <a:cubicBezTo>
                    <a:pt x="40092" y="3922"/>
                    <a:pt x="39788" y="4165"/>
                    <a:pt x="39423" y="4165"/>
                  </a:cubicBezTo>
                  <a:lnTo>
                    <a:pt x="0" y="4165"/>
                  </a:lnTo>
                  <a:lnTo>
                    <a:pt x="0" y="1"/>
                  </a:lnTo>
                  <a:lnTo>
                    <a:pt x="40062" y="1"/>
                  </a:lnTo>
                  <a:cubicBezTo>
                    <a:pt x="40548" y="1"/>
                    <a:pt x="40943" y="457"/>
                    <a:pt x="40821" y="94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266725" y="2797150"/>
              <a:ext cx="851100" cy="493175"/>
            </a:xfrm>
            <a:custGeom>
              <a:avLst/>
              <a:gdLst/>
              <a:ahLst/>
              <a:cxnLst/>
              <a:rect l="l" t="t" r="r" b="b"/>
              <a:pathLst>
                <a:path w="34044" h="19727" extrusionOk="0">
                  <a:moveTo>
                    <a:pt x="33648" y="19727"/>
                  </a:moveTo>
                  <a:lnTo>
                    <a:pt x="4225" y="19727"/>
                  </a:lnTo>
                  <a:cubicBezTo>
                    <a:pt x="4043" y="19727"/>
                    <a:pt x="3921" y="19605"/>
                    <a:pt x="3860" y="19423"/>
                  </a:cubicBezTo>
                  <a:lnTo>
                    <a:pt x="61" y="426"/>
                  </a:lnTo>
                  <a:cubicBezTo>
                    <a:pt x="0" y="213"/>
                    <a:pt x="182" y="0"/>
                    <a:pt x="395" y="0"/>
                  </a:cubicBezTo>
                  <a:lnTo>
                    <a:pt x="29818" y="0"/>
                  </a:lnTo>
                  <a:cubicBezTo>
                    <a:pt x="29970" y="0"/>
                    <a:pt x="30122" y="122"/>
                    <a:pt x="30153" y="274"/>
                  </a:cubicBezTo>
                  <a:lnTo>
                    <a:pt x="33982" y="19271"/>
                  </a:lnTo>
                  <a:cubicBezTo>
                    <a:pt x="34043" y="19514"/>
                    <a:pt x="33861" y="19727"/>
                    <a:pt x="33648" y="197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294075" y="2822975"/>
              <a:ext cx="796400" cy="440775"/>
            </a:xfrm>
            <a:custGeom>
              <a:avLst/>
              <a:gdLst/>
              <a:ahLst/>
              <a:cxnLst/>
              <a:rect l="l" t="t" r="r" b="b"/>
              <a:pathLst>
                <a:path w="31856" h="17631" extrusionOk="0">
                  <a:moveTo>
                    <a:pt x="31855" y="17630"/>
                  </a:moveTo>
                  <a:lnTo>
                    <a:pt x="3709" y="17630"/>
                  </a:lnTo>
                  <a:lnTo>
                    <a:pt x="0" y="1"/>
                  </a:lnTo>
                  <a:lnTo>
                    <a:pt x="28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314600" y="2834375"/>
              <a:ext cx="756100" cy="418725"/>
            </a:xfrm>
            <a:custGeom>
              <a:avLst/>
              <a:gdLst/>
              <a:ahLst/>
              <a:cxnLst/>
              <a:rect l="l" t="t" r="r" b="b"/>
              <a:pathLst>
                <a:path w="30244" h="16749" extrusionOk="0">
                  <a:moveTo>
                    <a:pt x="30244" y="16749"/>
                  </a:moveTo>
                  <a:lnTo>
                    <a:pt x="3526" y="16749"/>
                  </a:lnTo>
                  <a:lnTo>
                    <a:pt x="0" y="1"/>
                  </a:lnTo>
                  <a:lnTo>
                    <a:pt x="2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425525" y="3290300"/>
              <a:ext cx="679375" cy="43350"/>
            </a:xfrm>
            <a:custGeom>
              <a:avLst/>
              <a:gdLst/>
              <a:ahLst/>
              <a:cxnLst/>
              <a:rect l="l" t="t" r="r" b="b"/>
              <a:pathLst>
                <a:path w="27175" h="1734" extrusionOk="0">
                  <a:moveTo>
                    <a:pt x="1" y="1"/>
                  </a:moveTo>
                  <a:lnTo>
                    <a:pt x="27175" y="1"/>
                  </a:lnTo>
                  <a:lnTo>
                    <a:pt x="2717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1104875" y="3290300"/>
              <a:ext cx="354125" cy="43350"/>
            </a:xfrm>
            <a:custGeom>
              <a:avLst/>
              <a:gdLst/>
              <a:ahLst/>
              <a:cxnLst/>
              <a:rect l="l" t="t" r="r" b="b"/>
              <a:pathLst>
                <a:path w="14165" h="1734" extrusionOk="0">
                  <a:moveTo>
                    <a:pt x="1" y="1"/>
                  </a:moveTo>
                  <a:lnTo>
                    <a:pt x="14165" y="1"/>
                  </a:lnTo>
                  <a:lnTo>
                    <a:pt x="1416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845000" y="2873900"/>
              <a:ext cx="199875" cy="338925"/>
            </a:xfrm>
            <a:custGeom>
              <a:avLst/>
              <a:gdLst/>
              <a:ahLst/>
              <a:cxnLst/>
              <a:rect l="l" t="t" r="r" b="b"/>
              <a:pathLst>
                <a:path w="7995" h="13557" extrusionOk="0">
                  <a:moveTo>
                    <a:pt x="0" y="0"/>
                  </a:moveTo>
                  <a:lnTo>
                    <a:pt x="3101" y="13557"/>
                  </a:lnTo>
                  <a:lnTo>
                    <a:pt x="7994" y="13557"/>
                  </a:lnTo>
                  <a:lnTo>
                    <a:pt x="48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919475" y="3124650"/>
              <a:ext cx="51675" cy="88175"/>
            </a:xfrm>
            <a:custGeom>
              <a:avLst/>
              <a:gdLst/>
              <a:ahLst/>
              <a:cxnLst/>
              <a:rect l="l" t="t" r="r" b="b"/>
              <a:pathLst>
                <a:path w="2067" h="3527" extrusionOk="0">
                  <a:moveTo>
                    <a:pt x="2067" y="3527"/>
                  </a:moveTo>
                  <a:lnTo>
                    <a:pt x="790" y="3527"/>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929350" y="2930875"/>
              <a:ext cx="91200" cy="281950"/>
            </a:xfrm>
            <a:custGeom>
              <a:avLst/>
              <a:gdLst/>
              <a:ahLst/>
              <a:cxnLst/>
              <a:rect l="l" t="t" r="r" b="b"/>
              <a:pathLst>
                <a:path w="3648" h="11278" extrusionOk="0">
                  <a:moveTo>
                    <a:pt x="3648" y="11278"/>
                  </a:moveTo>
                  <a:lnTo>
                    <a:pt x="2401" y="11278"/>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653500" y="2887575"/>
              <a:ext cx="84375" cy="25"/>
            </a:xfrm>
            <a:custGeom>
              <a:avLst/>
              <a:gdLst/>
              <a:ahLst/>
              <a:cxnLst/>
              <a:rect l="l" t="t" r="r" b="b"/>
              <a:pathLst>
                <a:path w="3375" h="1" fill="none" extrusionOk="0">
                  <a:moveTo>
                    <a:pt x="1"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655775" y="28982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658050" y="290885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660350" y="2920250"/>
              <a:ext cx="84350" cy="25"/>
            </a:xfrm>
            <a:custGeom>
              <a:avLst/>
              <a:gdLst/>
              <a:ahLst/>
              <a:cxnLst/>
              <a:rect l="l" t="t" r="r" b="b"/>
              <a:pathLst>
                <a:path w="3374"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662625" y="29308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655025" y="3176325"/>
              <a:ext cx="84375" cy="25"/>
            </a:xfrm>
            <a:custGeom>
              <a:avLst/>
              <a:gdLst/>
              <a:ahLst/>
              <a:cxnLst/>
              <a:rect l="l" t="t" r="r" b="b"/>
              <a:pathLst>
                <a:path w="3375"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657300" y="3186975"/>
              <a:ext cx="84375" cy="25"/>
            </a:xfrm>
            <a:custGeom>
              <a:avLst/>
              <a:gdLst/>
              <a:ahLst/>
              <a:cxnLst/>
              <a:rect l="l" t="t" r="r" b="b"/>
              <a:pathLst>
                <a:path w="3375" h="1" fill="none" extrusionOk="0">
                  <a:moveTo>
                    <a:pt x="0" y="0"/>
                  </a:moveTo>
                  <a:lnTo>
                    <a:pt x="3374"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659575" y="3197600"/>
              <a:ext cx="84375" cy="25"/>
            </a:xfrm>
            <a:custGeom>
              <a:avLst/>
              <a:gdLst/>
              <a:ahLst/>
              <a:cxnLst/>
              <a:rect l="l" t="t" r="r" b="b"/>
              <a:pathLst>
                <a:path w="3375" h="1" fill="none" extrusionOk="0">
                  <a:moveTo>
                    <a:pt x="1" y="1"/>
                  </a:moveTo>
                  <a:lnTo>
                    <a:pt x="3375"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661850" y="3208250"/>
              <a:ext cx="84375" cy="25"/>
            </a:xfrm>
            <a:custGeom>
              <a:avLst/>
              <a:gdLst/>
              <a:ahLst/>
              <a:cxnLst/>
              <a:rect l="l" t="t" r="r" b="b"/>
              <a:pathLst>
                <a:path w="3375" h="1" fill="none" extrusionOk="0">
                  <a:moveTo>
                    <a:pt x="1" y="0"/>
                  </a:moveTo>
                  <a:lnTo>
                    <a:pt x="3375"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664150" y="3218875"/>
              <a:ext cx="84350" cy="25"/>
            </a:xfrm>
            <a:custGeom>
              <a:avLst/>
              <a:gdLst/>
              <a:ahLst/>
              <a:cxnLst/>
              <a:rect l="l" t="t" r="r" b="b"/>
              <a:pathLst>
                <a:path w="3374"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455175" y="29088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457450" y="29194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459725" y="293012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462000" y="2940775"/>
              <a:ext cx="83625" cy="25"/>
            </a:xfrm>
            <a:custGeom>
              <a:avLst/>
              <a:gdLst/>
              <a:ahLst/>
              <a:cxnLst/>
              <a:rect l="l" t="t" r="r" b="b"/>
              <a:pathLst>
                <a:path w="3345" h="1" fill="none" extrusionOk="0">
                  <a:moveTo>
                    <a:pt x="1"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464275" y="2951400"/>
              <a:ext cx="83625" cy="25"/>
            </a:xfrm>
            <a:custGeom>
              <a:avLst/>
              <a:gdLst/>
              <a:ahLst/>
              <a:cxnLst/>
              <a:rect l="l" t="t" r="r" b="b"/>
              <a:pathLst>
                <a:path w="3345" h="1" fill="none" extrusionOk="0">
                  <a:moveTo>
                    <a:pt x="1" y="1"/>
                  </a:moveTo>
                  <a:lnTo>
                    <a:pt x="334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752275" y="302360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754575" y="3034225"/>
              <a:ext cx="83600" cy="25"/>
            </a:xfrm>
            <a:custGeom>
              <a:avLst/>
              <a:gdLst/>
              <a:ahLst/>
              <a:cxnLst/>
              <a:rect l="l" t="t" r="r" b="b"/>
              <a:pathLst>
                <a:path w="3344" h="1" fill="none" extrusionOk="0">
                  <a:moveTo>
                    <a:pt x="0" y="1"/>
                  </a:moveTo>
                  <a:lnTo>
                    <a:pt x="334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756850" y="3044875"/>
              <a:ext cx="83600" cy="25"/>
            </a:xfrm>
            <a:custGeom>
              <a:avLst/>
              <a:gdLst/>
              <a:ahLst/>
              <a:cxnLst/>
              <a:rect l="l" t="t" r="r" b="b"/>
              <a:pathLst>
                <a:path w="3344" h="1" fill="none" extrusionOk="0">
                  <a:moveTo>
                    <a:pt x="0"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758375" y="3055500"/>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760650"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388300" y="302360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390575" y="3034225"/>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392850" y="304487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395125" y="30555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397425"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599550" y="2876175"/>
              <a:ext cx="138325" cy="58525"/>
            </a:xfrm>
            <a:custGeom>
              <a:avLst/>
              <a:gdLst/>
              <a:ahLst/>
              <a:cxnLst/>
              <a:rect l="l" t="t" r="r" b="b"/>
              <a:pathLst>
                <a:path w="5533" h="2341" fill="none" extrusionOk="0">
                  <a:moveTo>
                    <a:pt x="0" y="2341"/>
                  </a:moveTo>
                  <a:lnTo>
                    <a:pt x="1915" y="0"/>
                  </a:lnTo>
                  <a:lnTo>
                    <a:pt x="5532"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709725" y="3050175"/>
              <a:ext cx="140600" cy="33475"/>
            </a:xfrm>
            <a:custGeom>
              <a:avLst/>
              <a:gdLst/>
              <a:ahLst/>
              <a:cxnLst/>
              <a:rect l="l" t="t" r="r" b="b"/>
              <a:pathLst>
                <a:path w="5624" h="1339" fill="none" extrusionOk="0">
                  <a:moveTo>
                    <a:pt x="1" y="1"/>
                  </a:moveTo>
                  <a:lnTo>
                    <a:pt x="2098" y="1338"/>
                  </a:lnTo>
                  <a:lnTo>
                    <a:pt x="5624" y="1338"/>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716575" y="3124650"/>
              <a:ext cx="146675" cy="38025"/>
            </a:xfrm>
            <a:custGeom>
              <a:avLst/>
              <a:gdLst/>
              <a:ahLst/>
              <a:cxnLst/>
              <a:rect l="l" t="t" r="r" b="b"/>
              <a:pathLst>
                <a:path w="5867" h="1521" fill="none" extrusionOk="0">
                  <a:moveTo>
                    <a:pt x="0" y="1"/>
                  </a:moveTo>
                  <a:lnTo>
                    <a:pt x="2219" y="1521"/>
                  </a:lnTo>
                  <a:lnTo>
                    <a:pt x="5867" y="152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639050" y="3160375"/>
              <a:ext cx="112500" cy="75250"/>
            </a:xfrm>
            <a:custGeom>
              <a:avLst/>
              <a:gdLst/>
              <a:ahLst/>
              <a:cxnLst/>
              <a:rect l="l" t="t" r="r" b="b"/>
              <a:pathLst>
                <a:path w="4500" h="3010" fill="none" extrusionOk="0">
                  <a:moveTo>
                    <a:pt x="1" y="0"/>
                  </a:moveTo>
                  <a:lnTo>
                    <a:pt x="609" y="3010"/>
                  </a:lnTo>
                  <a:lnTo>
                    <a:pt x="4500" y="301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470375" y="2891375"/>
              <a:ext cx="96525" cy="36500"/>
            </a:xfrm>
            <a:custGeom>
              <a:avLst/>
              <a:gdLst/>
              <a:ahLst/>
              <a:cxnLst/>
              <a:rect l="l" t="t" r="r" b="b"/>
              <a:pathLst>
                <a:path w="3861" h="1460" fill="none" extrusionOk="0">
                  <a:moveTo>
                    <a:pt x="3860" y="1459"/>
                  </a:moveTo>
                  <a:lnTo>
                    <a:pt x="3556" y="0"/>
                  </a:lnTo>
                  <a:lnTo>
                    <a:pt x="0"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400450" y="3036500"/>
              <a:ext cx="116300" cy="44100"/>
            </a:xfrm>
            <a:custGeom>
              <a:avLst/>
              <a:gdLst/>
              <a:ahLst/>
              <a:cxnLst/>
              <a:rect l="l" t="t" r="r" b="b"/>
              <a:pathLst>
                <a:path w="4652" h="1764" fill="none" extrusionOk="0">
                  <a:moveTo>
                    <a:pt x="1" y="1764"/>
                  </a:moveTo>
                  <a:lnTo>
                    <a:pt x="3466" y="1764"/>
                  </a:lnTo>
                  <a:lnTo>
                    <a:pt x="4651"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572950" y="2940775"/>
              <a:ext cx="20550" cy="31175"/>
            </a:xfrm>
            <a:custGeom>
              <a:avLst/>
              <a:gdLst/>
              <a:ahLst/>
              <a:cxnLst/>
              <a:rect l="l" t="t" r="r" b="b"/>
              <a:pathLst>
                <a:path w="822" h="1247" fill="none" extrusionOk="0">
                  <a:moveTo>
                    <a:pt x="791" y="365"/>
                  </a:moveTo>
                  <a:cubicBezTo>
                    <a:pt x="821" y="517"/>
                    <a:pt x="760" y="638"/>
                    <a:pt x="669" y="699"/>
                  </a:cubicBezTo>
                  <a:lnTo>
                    <a:pt x="760" y="1246"/>
                  </a:lnTo>
                  <a:cubicBezTo>
                    <a:pt x="730" y="1246"/>
                    <a:pt x="669" y="1216"/>
                    <a:pt x="608" y="1216"/>
                  </a:cubicBezTo>
                  <a:cubicBezTo>
                    <a:pt x="548" y="1216"/>
                    <a:pt x="487" y="1246"/>
                    <a:pt x="426" y="1246"/>
                  </a:cubicBezTo>
                  <a:lnTo>
                    <a:pt x="305" y="699"/>
                  </a:lnTo>
                  <a:cubicBezTo>
                    <a:pt x="183" y="638"/>
                    <a:pt x="61" y="517"/>
                    <a:pt x="31" y="365"/>
                  </a:cubicBezTo>
                  <a:cubicBezTo>
                    <a:pt x="1" y="152"/>
                    <a:pt x="122" y="0"/>
                    <a:pt x="335" y="0"/>
                  </a:cubicBezTo>
                  <a:cubicBezTo>
                    <a:pt x="548" y="0"/>
                    <a:pt x="760" y="152"/>
                    <a:pt x="791" y="36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563075" y="3018275"/>
              <a:ext cx="69925" cy="25"/>
            </a:xfrm>
            <a:custGeom>
              <a:avLst/>
              <a:gdLst/>
              <a:ahLst/>
              <a:cxnLst/>
              <a:rect l="l" t="t" r="r" b="b"/>
              <a:pathLst>
                <a:path w="2797" h="1" fill="none" extrusionOk="0">
                  <a:moveTo>
                    <a:pt x="0" y="0"/>
                  </a:moveTo>
                  <a:lnTo>
                    <a:pt x="2797" y="0"/>
                  </a:lnTo>
                  <a:cubicBezTo>
                    <a:pt x="2797" y="0"/>
                    <a:pt x="2797" y="0"/>
                    <a:pt x="2797" y="0"/>
                  </a:cubicBezTo>
                  <a:lnTo>
                    <a:pt x="31" y="0"/>
                  </a:lnTo>
                  <a:cubicBezTo>
                    <a:pt x="31" y="0"/>
                    <a:pt x="3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556225" y="2971150"/>
              <a:ext cx="76025" cy="35750"/>
            </a:xfrm>
            <a:custGeom>
              <a:avLst/>
              <a:gdLst/>
              <a:ahLst/>
              <a:cxnLst/>
              <a:rect l="l" t="t" r="r" b="b"/>
              <a:pathLst>
                <a:path w="3041" h="1430" fill="none" extrusionOk="0">
                  <a:moveTo>
                    <a:pt x="1429" y="31"/>
                  </a:moveTo>
                  <a:cubicBezTo>
                    <a:pt x="1399" y="31"/>
                    <a:pt x="1338" y="1"/>
                    <a:pt x="1277" y="1"/>
                  </a:cubicBezTo>
                  <a:cubicBezTo>
                    <a:pt x="1217" y="1"/>
                    <a:pt x="1156" y="31"/>
                    <a:pt x="1095" y="31"/>
                  </a:cubicBezTo>
                  <a:cubicBezTo>
                    <a:pt x="426" y="122"/>
                    <a:pt x="1" y="730"/>
                    <a:pt x="122" y="1429"/>
                  </a:cubicBezTo>
                  <a:lnTo>
                    <a:pt x="3040" y="1429"/>
                  </a:lnTo>
                  <a:cubicBezTo>
                    <a:pt x="2858" y="700"/>
                    <a:pt x="2189" y="92"/>
                    <a:pt x="1429" y="31"/>
                  </a:cubicBezTo>
                  <a:close/>
                  <a:moveTo>
                    <a:pt x="974" y="1095"/>
                  </a:moveTo>
                  <a:cubicBezTo>
                    <a:pt x="791" y="1095"/>
                    <a:pt x="609" y="943"/>
                    <a:pt x="548" y="761"/>
                  </a:cubicBezTo>
                  <a:cubicBezTo>
                    <a:pt x="518" y="578"/>
                    <a:pt x="639" y="426"/>
                    <a:pt x="822" y="426"/>
                  </a:cubicBezTo>
                  <a:cubicBezTo>
                    <a:pt x="1004" y="426"/>
                    <a:pt x="1186" y="578"/>
                    <a:pt x="1247" y="761"/>
                  </a:cubicBezTo>
                  <a:cubicBezTo>
                    <a:pt x="1277" y="943"/>
                    <a:pt x="1156" y="1095"/>
                    <a:pt x="974" y="1095"/>
                  </a:cubicBezTo>
                  <a:close/>
                  <a:moveTo>
                    <a:pt x="2098" y="1095"/>
                  </a:moveTo>
                  <a:cubicBezTo>
                    <a:pt x="1916" y="1095"/>
                    <a:pt x="1733" y="943"/>
                    <a:pt x="1703" y="761"/>
                  </a:cubicBezTo>
                  <a:cubicBezTo>
                    <a:pt x="1642" y="578"/>
                    <a:pt x="1764" y="426"/>
                    <a:pt x="1946" y="426"/>
                  </a:cubicBezTo>
                  <a:cubicBezTo>
                    <a:pt x="2159" y="426"/>
                    <a:pt x="2341" y="578"/>
                    <a:pt x="2372" y="761"/>
                  </a:cubicBezTo>
                  <a:cubicBezTo>
                    <a:pt x="2402" y="943"/>
                    <a:pt x="2281" y="1095"/>
                    <a:pt x="2098" y="109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524325" y="3018275"/>
              <a:ext cx="171000" cy="89700"/>
            </a:xfrm>
            <a:custGeom>
              <a:avLst/>
              <a:gdLst/>
              <a:ahLst/>
              <a:cxnLst/>
              <a:rect l="l" t="t" r="r" b="b"/>
              <a:pathLst>
                <a:path w="6840" h="3588" fill="none" extrusionOk="0">
                  <a:moveTo>
                    <a:pt x="6079" y="0"/>
                  </a:moveTo>
                  <a:lnTo>
                    <a:pt x="6839" y="3587"/>
                  </a:lnTo>
                  <a:lnTo>
                    <a:pt x="730" y="3587"/>
                  </a:lnTo>
                  <a:lnTo>
                    <a:pt x="0" y="0"/>
                  </a:ln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541025" y="3006875"/>
              <a:ext cx="115550" cy="11425"/>
            </a:xfrm>
            <a:custGeom>
              <a:avLst/>
              <a:gdLst/>
              <a:ahLst/>
              <a:cxnLst/>
              <a:rect l="l" t="t" r="r" b="b"/>
              <a:pathLst>
                <a:path w="4622" h="457" fill="none" extrusionOk="0">
                  <a:moveTo>
                    <a:pt x="4591" y="244"/>
                  </a:moveTo>
                  <a:cubicBezTo>
                    <a:pt x="4621" y="335"/>
                    <a:pt x="4560" y="396"/>
                    <a:pt x="4500" y="456"/>
                  </a:cubicBezTo>
                  <a:lnTo>
                    <a:pt x="183" y="456"/>
                  </a:lnTo>
                  <a:cubicBezTo>
                    <a:pt x="183" y="426"/>
                    <a:pt x="153" y="426"/>
                    <a:pt x="123" y="396"/>
                  </a:cubicBezTo>
                  <a:cubicBezTo>
                    <a:pt x="62" y="365"/>
                    <a:pt x="31" y="304"/>
                    <a:pt x="31" y="244"/>
                  </a:cubicBezTo>
                  <a:cubicBezTo>
                    <a:pt x="1" y="122"/>
                    <a:pt x="92" y="0"/>
                    <a:pt x="214" y="0"/>
                  </a:cubicBezTo>
                  <a:lnTo>
                    <a:pt x="4317" y="0"/>
                  </a:lnTo>
                  <a:cubicBezTo>
                    <a:pt x="4378" y="0"/>
                    <a:pt x="4439" y="31"/>
                    <a:pt x="4500" y="92"/>
                  </a:cubicBezTo>
                  <a:cubicBezTo>
                    <a:pt x="4530" y="122"/>
                    <a:pt x="4560" y="183"/>
                    <a:pt x="4591" y="244"/>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545600" y="3018275"/>
              <a:ext cx="107925" cy="25"/>
            </a:xfrm>
            <a:custGeom>
              <a:avLst/>
              <a:gdLst/>
              <a:ahLst/>
              <a:cxnLst/>
              <a:rect l="l" t="t" r="r" b="b"/>
              <a:pathLst>
                <a:path w="4317" h="1" fill="none" extrusionOk="0">
                  <a:moveTo>
                    <a:pt x="4317" y="0"/>
                  </a:moveTo>
                  <a:cubicBezTo>
                    <a:pt x="4286" y="0"/>
                    <a:pt x="4256" y="0"/>
                    <a:pt x="4225" y="0"/>
                  </a:cubicBezTo>
                  <a:lnTo>
                    <a:pt x="122" y="0"/>
                  </a:lnTo>
                  <a:cubicBezTo>
                    <a:pt x="92" y="0"/>
                    <a:pt x="6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39"/>
          <p:cNvGrpSpPr/>
          <p:nvPr/>
        </p:nvGrpSpPr>
        <p:grpSpPr>
          <a:xfrm>
            <a:off x="7362578" y="5014818"/>
            <a:ext cx="1475329" cy="818525"/>
            <a:chOff x="7362578" y="5014818"/>
            <a:chExt cx="1475329" cy="818525"/>
          </a:xfrm>
        </p:grpSpPr>
        <p:sp>
          <p:nvSpPr>
            <p:cNvPr id="1108" name="Google Shape;1108;p39"/>
            <p:cNvSpPr/>
            <p:nvPr/>
          </p:nvSpPr>
          <p:spPr>
            <a:xfrm>
              <a:off x="7367233" y="5123629"/>
              <a:ext cx="1469115" cy="709714"/>
            </a:xfrm>
            <a:custGeom>
              <a:avLst/>
              <a:gdLst/>
              <a:ahLst/>
              <a:cxnLst/>
              <a:rect l="l" t="t" r="r" b="b"/>
              <a:pathLst>
                <a:path w="57449" h="27753" extrusionOk="0">
                  <a:moveTo>
                    <a:pt x="57449" y="1"/>
                  </a:moveTo>
                  <a:lnTo>
                    <a:pt x="54713" y="26840"/>
                  </a:lnTo>
                  <a:cubicBezTo>
                    <a:pt x="54652" y="27357"/>
                    <a:pt x="54105" y="27752"/>
                    <a:pt x="53406" y="27752"/>
                  </a:cubicBezTo>
                  <a:lnTo>
                    <a:pt x="4013" y="27752"/>
                  </a:lnTo>
                  <a:cubicBezTo>
                    <a:pt x="3344" y="27752"/>
                    <a:pt x="2797" y="27357"/>
                    <a:pt x="2736" y="26840"/>
                  </a:cubicBezTo>
                  <a:lnTo>
                    <a:pt x="1" y="31"/>
                  </a:lnTo>
                  <a:cubicBezTo>
                    <a:pt x="214" y="396"/>
                    <a:pt x="761" y="670"/>
                    <a:pt x="1429" y="670"/>
                  </a:cubicBezTo>
                  <a:lnTo>
                    <a:pt x="55898" y="670"/>
                  </a:lnTo>
                  <a:cubicBezTo>
                    <a:pt x="56567" y="670"/>
                    <a:pt x="57084" y="396"/>
                    <a:pt x="57327" y="1"/>
                  </a:cubicBezTo>
                  <a:lnTo>
                    <a:pt x="57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7460521" y="5189708"/>
              <a:ext cx="1293431" cy="592310"/>
            </a:xfrm>
            <a:custGeom>
              <a:avLst/>
              <a:gdLst/>
              <a:ahLst/>
              <a:cxnLst/>
              <a:rect l="l" t="t" r="r" b="b"/>
              <a:pathLst>
                <a:path w="50579" h="23162" extrusionOk="0">
                  <a:moveTo>
                    <a:pt x="50427" y="1672"/>
                  </a:moveTo>
                  <a:lnTo>
                    <a:pt x="47387" y="21703"/>
                  </a:lnTo>
                  <a:cubicBezTo>
                    <a:pt x="47296" y="22524"/>
                    <a:pt x="46384" y="23162"/>
                    <a:pt x="45290" y="23162"/>
                  </a:cubicBezTo>
                  <a:lnTo>
                    <a:pt x="4864" y="23162"/>
                  </a:lnTo>
                  <a:cubicBezTo>
                    <a:pt x="3769" y="23162"/>
                    <a:pt x="2857" y="22524"/>
                    <a:pt x="2766" y="21703"/>
                  </a:cubicBezTo>
                  <a:cubicBezTo>
                    <a:pt x="2766" y="21703"/>
                    <a:pt x="487" y="6931"/>
                    <a:pt x="91" y="2007"/>
                  </a:cubicBezTo>
                  <a:cubicBezTo>
                    <a:pt x="0" y="1156"/>
                    <a:pt x="882" y="426"/>
                    <a:pt x="2006" y="426"/>
                  </a:cubicBezTo>
                  <a:cubicBezTo>
                    <a:pt x="2523" y="426"/>
                    <a:pt x="3131" y="426"/>
                    <a:pt x="3800" y="426"/>
                  </a:cubicBezTo>
                  <a:cubicBezTo>
                    <a:pt x="13040" y="335"/>
                    <a:pt x="37083" y="122"/>
                    <a:pt x="46688" y="31"/>
                  </a:cubicBezTo>
                  <a:cubicBezTo>
                    <a:pt x="47357" y="31"/>
                    <a:pt x="47965" y="31"/>
                    <a:pt x="48481" y="1"/>
                  </a:cubicBezTo>
                  <a:cubicBezTo>
                    <a:pt x="49667" y="1"/>
                    <a:pt x="50579" y="791"/>
                    <a:pt x="50427" y="1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7557671" y="5190475"/>
              <a:ext cx="1096805" cy="441535"/>
            </a:xfrm>
            <a:custGeom>
              <a:avLst/>
              <a:gdLst/>
              <a:ahLst/>
              <a:cxnLst/>
              <a:rect l="l" t="t" r="r" b="b"/>
              <a:pathLst>
                <a:path w="42890" h="17266" extrusionOk="0">
                  <a:moveTo>
                    <a:pt x="42889" y="1"/>
                  </a:moveTo>
                  <a:lnTo>
                    <a:pt x="40427" y="15989"/>
                  </a:lnTo>
                  <a:cubicBezTo>
                    <a:pt x="40336" y="16718"/>
                    <a:pt x="39576" y="17266"/>
                    <a:pt x="38634" y="17266"/>
                  </a:cubicBezTo>
                  <a:lnTo>
                    <a:pt x="3983" y="17266"/>
                  </a:lnTo>
                  <a:cubicBezTo>
                    <a:pt x="3040" y="17266"/>
                    <a:pt x="2250" y="16718"/>
                    <a:pt x="2189" y="15989"/>
                  </a:cubicBezTo>
                  <a:cubicBezTo>
                    <a:pt x="2189" y="15989"/>
                    <a:pt x="548" y="5411"/>
                    <a:pt x="1" y="396"/>
                  </a:cubicBezTo>
                  <a:cubicBezTo>
                    <a:pt x="9241" y="305"/>
                    <a:pt x="33284" y="92"/>
                    <a:pt x="42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61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58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7410757" y="5024919"/>
              <a:ext cx="1357976" cy="93314"/>
            </a:xfrm>
            <a:custGeom>
              <a:avLst/>
              <a:gdLst/>
              <a:ahLst/>
              <a:cxnLst/>
              <a:rect l="l" t="t" r="r" b="b"/>
              <a:pathLst>
                <a:path w="53103" h="3649" extrusionOk="0">
                  <a:moveTo>
                    <a:pt x="52920" y="3040"/>
                  </a:moveTo>
                  <a:cubicBezTo>
                    <a:pt x="52707" y="3405"/>
                    <a:pt x="52221" y="3648"/>
                    <a:pt x="51613" y="3648"/>
                  </a:cubicBezTo>
                  <a:lnTo>
                    <a:pt x="1490" y="3648"/>
                  </a:lnTo>
                  <a:cubicBezTo>
                    <a:pt x="882" y="3648"/>
                    <a:pt x="396" y="3405"/>
                    <a:pt x="153" y="3071"/>
                  </a:cubicBezTo>
                  <a:cubicBezTo>
                    <a:pt x="1" y="2797"/>
                    <a:pt x="1" y="2493"/>
                    <a:pt x="214" y="2220"/>
                  </a:cubicBezTo>
                  <a:lnTo>
                    <a:pt x="1612" y="426"/>
                  </a:lnTo>
                  <a:cubicBezTo>
                    <a:pt x="1794" y="153"/>
                    <a:pt x="2159" y="1"/>
                    <a:pt x="2585" y="1"/>
                  </a:cubicBezTo>
                  <a:lnTo>
                    <a:pt x="50519" y="1"/>
                  </a:lnTo>
                  <a:cubicBezTo>
                    <a:pt x="50914" y="1"/>
                    <a:pt x="51278" y="153"/>
                    <a:pt x="51491" y="426"/>
                  </a:cubicBezTo>
                  <a:lnTo>
                    <a:pt x="52889" y="2220"/>
                  </a:lnTo>
                  <a:cubicBezTo>
                    <a:pt x="53102" y="2493"/>
                    <a:pt x="53102" y="2797"/>
                    <a:pt x="52920" y="30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9"/>
          <p:cNvGrpSpPr/>
          <p:nvPr/>
        </p:nvGrpSpPr>
        <p:grpSpPr>
          <a:xfrm>
            <a:off x="2948872" y="3272811"/>
            <a:ext cx="3246282" cy="1639214"/>
            <a:chOff x="-2159247" y="3391092"/>
            <a:chExt cx="2030830" cy="1025470"/>
          </a:xfrm>
        </p:grpSpPr>
        <p:sp>
          <p:nvSpPr>
            <p:cNvPr id="1115" name="Google Shape;1115;p39"/>
            <p:cNvSpPr/>
            <p:nvPr/>
          </p:nvSpPr>
          <p:spPr>
            <a:xfrm>
              <a:off x="-1755685" y="3957363"/>
              <a:ext cx="430796" cy="348546"/>
            </a:xfrm>
            <a:custGeom>
              <a:avLst/>
              <a:gdLst/>
              <a:ahLst/>
              <a:cxnLst/>
              <a:rect l="l" t="t" r="r" b="b"/>
              <a:pathLst>
                <a:path w="22129" h="17904" extrusionOk="0">
                  <a:moveTo>
                    <a:pt x="11551" y="16657"/>
                  </a:moveTo>
                  <a:cubicBezTo>
                    <a:pt x="13344" y="17630"/>
                    <a:pt x="15593" y="17904"/>
                    <a:pt x="17478" y="16992"/>
                  </a:cubicBezTo>
                  <a:cubicBezTo>
                    <a:pt x="18937" y="16262"/>
                    <a:pt x="19970" y="14834"/>
                    <a:pt x="20822" y="13496"/>
                  </a:cubicBezTo>
                  <a:cubicBezTo>
                    <a:pt x="21521" y="12372"/>
                    <a:pt x="22037" y="11186"/>
                    <a:pt x="22098" y="9879"/>
                  </a:cubicBezTo>
                  <a:cubicBezTo>
                    <a:pt x="22129" y="9636"/>
                    <a:pt x="22129" y="9362"/>
                    <a:pt x="22098" y="9089"/>
                  </a:cubicBezTo>
                  <a:cubicBezTo>
                    <a:pt x="22098" y="9028"/>
                    <a:pt x="22098" y="8998"/>
                    <a:pt x="22068" y="8937"/>
                  </a:cubicBezTo>
                  <a:cubicBezTo>
                    <a:pt x="21855" y="6900"/>
                    <a:pt x="20730" y="5259"/>
                    <a:pt x="19150" y="4226"/>
                  </a:cubicBezTo>
                  <a:cubicBezTo>
                    <a:pt x="17235" y="2949"/>
                    <a:pt x="14712" y="2554"/>
                    <a:pt x="12463" y="3344"/>
                  </a:cubicBezTo>
                  <a:cubicBezTo>
                    <a:pt x="10943" y="3891"/>
                    <a:pt x="9393" y="4985"/>
                    <a:pt x="7812" y="3952"/>
                  </a:cubicBezTo>
                  <a:lnTo>
                    <a:pt x="1885" y="92"/>
                  </a:lnTo>
                  <a:cubicBezTo>
                    <a:pt x="1763" y="1"/>
                    <a:pt x="1642" y="31"/>
                    <a:pt x="1551" y="92"/>
                  </a:cubicBezTo>
                  <a:cubicBezTo>
                    <a:pt x="1490" y="122"/>
                    <a:pt x="1429" y="153"/>
                    <a:pt x="1399" y="213"/>
                  </a:cubicBezTo>
                  <a:lnTo>
                    <a:pt x="152" y="2128"/>
                  </a:lnTo>
                  <a:cubicBezTo>
                    <a:pt x="0" y="2341"/>
                    <a:pt x="183" y="2554"/>
                    <a:pt x="365" y="2584"/>
                  </a:cubicBezTo>
                  <a:lnTo>
                    <a:pt x="6201" y="6414"/>
                  </a:lnTo>
                  <a:cubicBezTo>
                    <a:pt x="6718" y="6748"/>
                    <a:pt x="7143" y="7265"/>
                    <a:pt x="7356" y="7873"/>
                  </a:cubicBezTo>
                  <a:cubicBezTo>
                    <a:pt x="7356" y="7934"/>
                    <a:pt x="7387" y="8025"/>
                    <a:pt x="7417" y="8086"/>
                  </a:cubicBezTo>
                  <a:cubicBezTo>
                    <a:pt x="7751" y="9302"/>
                    <a:pt x="7660" y="10517"/>
                    <a:pt x="7934" y="11733"/>
                  </a:cubicBezTo>
                  <a:cubicBezTo>
                    <a:pt x="8147" y="12736"/>
                    <a:pt x="8542" y="13648"/>
                    <a:pt x="9119" y="14469"/>
                  </a:cubicBezTo>
                  <a:cubicBezTo>
                    <a:pt x="9271" y="14682"/>
                    <a:pt x="9423" y="14894"/>
                    <a:pt x="9606" y="15077"/>
                  </a:cubicBezTo>
                  <a:cubicBezTo>
                    <a:pt x="10153" y="15715"/>
                    <a:pt x="10791" y="16232"/>
                    <a:pt x="11551" y="166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1573431" y="4126594"/>
              <a:ext cx="233746" cy="159750"/>
            </a:xfrm>
            <a:custGeom>
              <a:avLst/>
              <a:gdLst/>
              <a:ahLst/>
              <a:cxnLst/>
              <a:rect l="l" t="t" r="r" b="b"/>
              <a:pathLst>
                <a:path w="12007" h="8206" extrusionOk="0">
                  <a:moveTo>
                    <a:pt x="11915" y="1"/>
                  </a:moveTo>
                  <a:cubicBezTo>
                    <a:pt x="11794" y="213"/>
                    <a:pt x="11824" y="244"/>
                    <a:pt x="11672" y="396"/>
                  </a:cubicBezTo>
                  <a:cubicBezTo>
                    <a:pt x="11277" y="821"/>
                    <a:pt x="10578" y="1247"/>
                    <a:pt x="10001" y="1338"/>
                  </a:cubicBezTo>
                  <a:cubicBezTo>
                    <a:pt x="9849" y="1361"/>
                    <a:pt x="9695" y="1370"/>
                    <a:pt x="9539" y="1370"/>
                  </a:cubicBezTo>
                  <a:cubicBezTo>
                    <a:pt x="9073" y="1370"/>
                    <a:pt x="8595" y="1285"/>
                    <a:pt x="8116" y="1217"/>
                  </a:cubicBezTo>
                  <a:cubicBezTo>
                    <a:pt x="7698" y="1157"/>
                    <a:pt x="7280" y="1097"/>
                    <a:pt x="6862" y="1097"/>
                  </a:cubicBezTo>
                  <a:cubicBezTo>
                    <a:pt x="6642" y="1097"/>
                    <a:pt x="6422" y="1114"/>
                    <a:pt x="6201" y="1156"/>
                  </a:cubicBezTo>
                  <a:cubicBezTo>
                    <a:pt x="5624" y="1277"/>
                    <a:pt x="5107" y="1612"/>
                    <a:pt x="4621" y="2007"/>
                  </a:cubicBezTo>
                  <a:cubicBezTo>
                    <a:pt x="4195" y="2372"/>
                    <a:pt x="3769" y="2797"/>
                    <a:pt x="3344" y="3192"/>
                  </a:cubicBezTo>
                  <a:cubicBezTo>
                    <a:pt x="2918" y="3587"/>
                    <a:pt x="2493" y="3922"/>
                    <a:pt x="1976" y="4165"/>
                  </a:cubicBezTo>
                  <a:cubicBezTo>
                    <a:pt x="1490" y="4378"/>
                    <a:pt x="912" y="4530"/>
                    <a:pt x="365" y="4530"/>
                  </a:cubicBezTo>
                  <a:cubicBezTo>
                    <a:pt x="365" y="4530"/>
                    <a:pt x="365" y="4530"/>
                    <a:pt x="335" y="4560"/>
                  </a:cubicBezTo>
                  <a:cubicBezTo>
                    <a:pt x="244" y="4621"/>
                    <a:pt x="122" y="4712"/>
                    <a:pt x="0" y="4773"/>
                  </a:cubicBezTo>
                  <a:cubicBezTo>
                    <a:pt x="92" y="4925"/>
                    <a:pt x="183" y="5077"/>
                    <a:pt x="274" y="5229"/>
                  </a:cubicBezTo>
                  <a:cubicBezTo>
                    <a:pt x="669" y="5867"/>
                    <a:pt x="1186" y="6445"/>
                    <a:pt x="1794" y="6901"/>
                  </a:cubicBezTo>
                  <a:cubicBezTo>
                    <a:pt x="2928" y="7756"/>
                    <a:pt x="4213" y="8206"/>
                    <a:pt x="5447" y="8206"/>
                  </a:cubicBezTo>
                  <a:cubicBezTo>
                    <a:pt x="5965" y="8206"/>
                    <a:pt x="6475" y="8126"/>
                    <a:pt x="6961" y="7964"/>
                  </a:cubicBezTo>
                  <a:cubicBezTo>
                    <a:pt x="8238" y="7539"/>
                    <a:pt x="9301" y="6445"/>
                    <a:pt x="10061" y="5533"/>
                  </a:cubicBezTo>
                  <a:cubicBezTo>
                    <a:pt x="10153" y="5411"/>
                    <a:pt x="10244" y="5290"/>
                    <a:pt x="10335" y="5198"/>
                  </a:cubicBezTo>
                  <a:cubicBezTo>
                    <a:pt x="11399" y="3891"/>
                    <a:pt x="11946" y="2645"/>
                    <a:pt x="12007" y="1338"/>
                  </a:cubicBezTo>
                  <a:cubicBezTo>
                    <a:pt x="12007" y="1308"/>
                    <a:pt x="12007" y="1277"/>
                    <a:pt x="12007" y="1217"/>
                  </a:cubicBezTo>
                  <a:cubicBezTo>
                    <a:pt x="12007" y="821"/>
                    <a:pt x="11976" y="396"/>
                    <a:pt x="119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1563969" y="4146120"/>
              <a:ext cx="217179" cy="131600"/>
            </a:xfrm>
            <a:custGeom>
              <a:avLst/>
              <a:gdLst/>
              <a:ahLst/>
              <a:cxnLst/>
              <a:rect l="l" t="t" r="r" b="b"/>
              <a:pathLst>
                <a:path w="11156" h="6760" extrusionOk="0">
                  <a:moveTo>
                    <a:pt x="11156" y="1"/>
                  </a:moveTo>
                  <a:cubicBezTo>
                    <a:pt x="10670" y="305"/>
                    <a:pt x="10092" y="517"/>
                    <a:pt x="9515" y="609"/>
                  </a:cubicBezTo>
                  <a:cubicBezTo>
                    <a:pt x="9251" y="661"/>
                    <a:pt x="8985" y="680"/>
                    <a:pt x="8717" y="680"/>
                  </a:cubicBezTo>
                  <a:cubicBezTo>
                    <a:pt x="8088" y="680"/>
                    <a:pt x="7448" y="578"/>
                    <a:pt x="6810" y="578"/>
                  </a:cubicBezTo>
                  <a:cubicBezTo>
                    <a:pt x="6464" y="578"/>
                    <a:pt x="6119" y="608"/>
                    <a:pt x="5776" y="700"/>
                  </a:cubicBezTo>
                  <a:cubicBezTo>
                    <a:pt x="4621" y="1034"/>
                    <a:pt x="3952" y="2159"/>
                    <a:pt x="3010" y="2828"/>
                  </a:cubicBezTo>
                  <a:cubicBezTo>
                    <a:pt x="2098" y="3435"/>
                    <a:pt x="1095" y="3861"/>
                    <a:pt x="1" y="3983"/>
                  </a:cubicBezTo>
                  <a:cubicBezTo>
                    <a:pt x="396" y="4560"/>
                    <a:pt x="882" y="5077"/>
                    <a:pt x="1429" y="5502"/>
                  </a:cubicBezTo>
                  <a:cubicBezTo>
                    <a:pt x="2508" y="6322"/>
                    <a:pt x="3755" y="6759"/>
                    <a:pt x="4931" y="6759"/>
                  </a:cubicBezTo>
                  <a:cubicBezTo>
                    <a:pt x="5412" y="6759"/>
                    <a:pt x="5882" y="6686"/>
                    <a:pt x="6323" y="6536"/>
                  </a:cubicBezTo>
                  <a:cubicBezTo>
                    <a:pt x="7569" y="6110"/>
                    <a:pt x="8572" y="5077"/>
                    <a:pt x="9302" y="4195"/>
                  </a:cubicBezTo>
                  <a:cubicBezTo>
                    <a:pt x="9393" y="4104"/>
                    <a:pt x="9484" y="3983"/>
                    <a:pt x="9575" y="3891"/>
                  </a:cubicBezTo>
                  <a:cubicBezTo>
                    <a:pt x="10578" y="2645"/>
                    <a:pt x="11095" y="1460"/>
                    <a:pt x="11156" y="214"/>
                  </a:cubicBezTo>
                  <a:cubicBezTo>
                    <a:pt x="11156" y="183"/>
                    <a:pt x="11156" y="153"/>
                    <a:pt x="11156" y="92"/>
                  </a:cubicBezTo>
                  <a:cubicBezTo>
                    <a:pt x="11156" y="62"/>
                    <a:pt x="11156" y="31"/>
                    <a:pt x="11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1501829" y="4039029"/>
              <a:ext cx="145578" cy="105923"/>
            </a:xfrm>
            <a:custGeom>
              <a:avLst/>
              <a:gdLst/>
              <a:ahLst/>
              <a:cxnLst/>
              <a:rect l="l" t="t" r="r" b="b"/>
              <a:pathLst>
                <a:path w="7478" h="5441" extrusionOk="0">
                  <a:moveTo>
                    <a:pt x="243" y="821"/>
                  </a:moveTo>
                  <a:cubicBezTo>
                    <a:pt x="0" y="1003"/>
                    <a:pt x="61" y="1398"/>
                    <a:pt x="335" y="1490"/>
                  </a:cubicBezTo>
                  <a:cubicBezTo>
                    <a:pt x="973" y="1672"/>
                    <a:pt x="1581" y="1945"/>
                    <a:pt x="2158" y="2280"/>
                  </a:cubicBezTo>
                  <a:cubicBezTo>
                    <a:pt x="3435" y="3040"/>
                    <a:pt x="4651" y="4043"/>
                    <a:pt x="5593" y="5228"/>
                  </a:cubicBezTo>
                  <a:cubicBezTo>
                    <a:pt x="5715" y="5380"/>
                    <a:pt x="5927" y="5441"/>
                    <a:pt x="6079" y="5319"/>
                  </a:cubicBezTo>
                  <a:cubicBezTo>
                    <a:pt x="6505" y="5015"/>
                    <a:pt x="6930" y="4742"/>
                    <a:pt x="7326" y="4408"/>
                  </a:cubicBezTo>
                  <a:cubicBezTo>
                    <a:pt x="7447" y="4316"/>
                    <a:pt x="7478" y="4134"/>
                    <a:pt x="7417" y="3982"/>
                  </a:cubicBezTo>
                  <a:cubicBezTo>
                    <a:pt x="6900" y="2857"/>
                    <a:pt x="6079" y="1915"/>
                    <a:pt x="5046" y="1246"/>
                  </a:cubicBezTo>
                  <a:cubicBezTo>
                    <a:pt x="4043" y="547"/>
                    <a:pt x="2827" y="122"/>
                    <a:pt x="1611" y="0"/>
                  </a:cubicBezTo>
                  <a:cubicBezTo>
                    <a:pt x="1520" y="0"/>
                    <a:pt x="1429" y="31"/>
                    <a:pt x="1338" y="61"/>
                  </a:cubicBezTo>
                  <a:cubicBezTo>
                    <a:pt x="1003" y="335"/>
                    <a:pt x="608" y="578"/>
                    <a:pt x="243" y="8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1717821" y="4207656"/>
              <a:ext cx="474598" cy="208906"/>
            </a:xfrm>
            <a:custGeom>
              <a:avLst/>
              <a:gdLst/>
              <a:ahLst/>
              <a:cxnLst/>
              <a:rect l="l" t="t" r="r" b="b"/>
              <a:pathLst>
                <a:path w="24379" h="10731" extrusionOk="0">
                  <a:moveTo>
                    <a:pt x="153" y="10275"/>
                  </a:moveTo>
                  <a:cubicBezTo>
                    <a:pt x="670" y="9545"/>
                    <a:pt x="1156" y="8785"/>
                    <a:pt x="1612" y="8056"/>
                  </a:cubicBezTo>
                  <a:cubicBezTo>
                    <a:pt x="3253" y="5563"/>
                    <a:pt x="4803" y="3010"/>
                    <a:pt x="6293" y="457"/>
                  </a:cubicBezTo>
                  <a:lnTo>
                    <a:pt x="4712" y="457"/>
                  </a:lnTo>
                  <a:cubicBezTo>
                    <a:pt x="4439" y="457"/>
                    <a:pt x="4439" y="1"/>
                    <a:pt x="4712" y="1"/>
                  </a:cubicBezTo>
                  <a:lnTo>
                    <a:pt x="6597" y="1"/>
                  </a:lnTo>
                  <a:cubicBezTo>
                    <a:pt x="6657" y="1"/>
                    <a:pt x="6688" y="1"/>
                    <a:pt x="6718" y="1"/>
                  </a:cubicBezTo>
                  <a:lnTo>
                    <a:pt x="12068" y="1"/>
                  </a:lnTo>
                  <a:lnTo>
                    <a:pt x="12493" y="1"/>
                  </a:lnTo>
                  <a:lnTo>
                    <a:pt x="17661" y="1"/>
                  </a:lnTo>
                  <a:cubicBezTo>
                    <a:pt x="17691" y="1"/>
                    <a:pt x="17752" y="1"/>
                    <a:pt x="17782" y="1"/>
                  </a:cubicBezTo>
                  <a:lnTo>
                    <a:pt x="19910" y="1"/>
                  </a:lnTo>
                  <a:cubicBezTo>
                    <a:pt x="20184" y="1"/>
                    <a:pt x="20184" y="457"/>
                    <a:pt x="19910" y="457"/>
                  </a:cubicBezTo>
                  <a:lnTo>
                    <a:pt x="18086" y="457"/>
                  </a:lnTo>
                  <a:cubicBezTo>
                    <a:pt x="19576" y="3010"/>
                    <a:pt x="21126" y="5563"/>
                    <a:pt x="22767" y="8056"/>
                  </a:cubicBezTo>
                  <a:cubicBezTo>
                    <a:pt x="23223" y="8785"/>
                    <a:pt x="23709" y="9545"/>
                    <a:pt x="24226" y="10275"/>
                  </a:cubicBezTo>
                  <a:cubicBezTo>
                    <a:pt x="24378" y="10487"/>
                    <a:pt x="23983" y="10731"/>
                    <a:pt x="23831" y="10487"/>
                  </a:cubicBezTo>
                  <a:cubicBezTo>
                    <a:pt x="22129" y="7904"/>
                    <a:pt x="20457" y="5290"/>
                    <a:pt x="18877" y="2615"/>
                  </a:cubicBezTo>
                  <a:cubicBezTo>
                    <a:pt x="18451" y="1885"/>
                    <a:pt x="18025" y="1156"/>
                    <a:pt x="17600" y="457"/>
                  </a:cubicBezTo>
                  <a:lnTo>
                    <a:pt x="12493" y="457"/>
                  </a:lnTo>
                  <a:cubicBezTo>
                    <a:pt x="12493" y="639"/>
                    <a:pt x="12493" y="852"/>
                    <a:pt x="12493" y="1065"/>
                  </a:cubicBezTo>
                  <a:cubicBezTo>
                    <a:pt x="12433" y="4165"/>
                    <a:pt x="12311" y="7296"/>
                    <a:pt x="12098" y="10366"/>
                  </a:cubicBezTo>
                  <a:cubicBezTo>
                    <a:pt x="12098" y="10670"/>
                    <a:pt x="11642" y="10639"/>
                    <a:pt x="11673" y="10366"/>
                  </a:cubicBezTo>
                  <a:cubicBezTo>
                    <a:pt x="11734" y="9484"/>
                    <a:pt x="11794" y="8603"/>
                    <a:pt x="11825" y="7721"/>
                  </a:cubicBezTo>
                  <a:cubicBezTo>
                    <a:pt x="11946" y="5290"/>
                    <a:pt x="12038" y="2858"/>
                    <a:pt x="12068" y="457"/>
                  </a:cubicBezTo>
                  <a:lnTo>
                    <a:pt x="6779" y="457"/>
                  </a:lnTo>
                  <a:cubicBezTo>
                    <a:pt x="6384" y="1156"/>
                    <a:pt x="5958" y="1885"/>
                    <a:pt x="5502" y="2615"/>
                  </a:cubicBezTo>
                  <a:cubicBezTo>
                    <a:pt x="3922" y="5290"/>
                    <a:pt x="2250" y="7904"/>
                    <a:pt x="548" y="10487"/>
                  </a:cubicBezTo>
                  <a:cubicBezTo>
                    <a:pt x="396" y="10731"/>
                    <a:pt x="1" y="10487"/>
                    <a:pt x="153" y="102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941477" y="4185171"/>
              <a:ext cx="16606" cy="207718"/>
            </a:xfrm>
            <a:custGeom>
              <a:avLst/>
              <a:gdLst/>
              <a:ahLst/>
              <a:cxnLst/>
              <a:rect l="l" t="t" r="r" b="b"/>
              <a:pathLst>
                <a:path w="853" h="10670" extrusionOk="0">
                  <a:moveTo>
                    <a:pt x="1" y="1"/>
                  </a:moveTo>
                  <a:lnTo>
                    <a:pt x="852" y="1"/>
                  </a:lnTo>
                  <a:lnTo>
                    <a:pt x="852" y="10670"/>
                  </a:lnTo>
                  <a:lnTo>
                    <a:pt x="1"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560984" y="4185171"/>
              <a:ext cx="16586" cy="207718"/>
            </a:xfrm>
            <a:custGeom>
              <a:avLst/>
              <a:gdLst/>
              <a:ahLst/>
              <a:cxnLst/>
              <a:rect l="l" t="t" r="r" b="b"/>
              <a:pathLst>
                <a:path w="852" h="10670" extrusionOk="0">
                  <a:moveTo>
                    <a:pt x="0" y="1"/>
                  </a:moveTo>
                  <a:lnTo>
                    <a:pt x="851" y="1"/>
                  </a:lnTo>
                  <a:lnTo>
                    <a:pt x="851" y="10670"/>
                  </a:lnTo>
                  <a:lnTo>
                    <a:pt x="0"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910698" y="4098191"/>
              <a:ext cx="53283" cy="265108"/>
            </a:xfrm>
            <a:custGeom>
              <a:avLst/>
              <a:gdLst/>
              <a:ahLst/>
              <a:cxnLst/>
              <a:rect l="l" t="t" r="r" b="b"/>
              <a:pathLst>
                <a:path w="2737"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06" y="11369"/>
                    <a:pt x="2706" y="11490"/>
                  </a:cubicBezTo>
                  <a:cubicBezTo>
                    <a:pt x="2706" y="12129"/>
                    <a:pt x="2675" y="12858"/>
                    <a:pt x="2219" y="13314"/>
                  </a:cubicBezTo>
                  <a:cubicBezTo>
                    <a:pt x="2007" y="13527"/>
                    <a:pt x="1672" y="13618"/>
                    <a:pt x="1368" y="13618"/>
                  </a:cubicBezTo>
                  <a:cubicBezTo>
                    <a:pt x="973" y="13618"/>
                    <a:pt x="578" y="13436"/>
                    <a:pt x="365" y="13132"/>
                  </a:cubicBezTo>
                  <a:cubicBezTo>
                    <a:pt x="183" y="12858"/>
                    <a:pt x="92" y="12554"/>
                    <a:pt x="61" y="12250"/>
                  </a:cubicBezTo>
                  <a:cubicBezTo>
                    <a:pt x="31" y="12068"/>
                    <a:pt x="31" y="11885"/>
                    <a:pt x="31" y="11703"/>
                  </a:cubicBezTo>
                  <a:cubicBezTo>
                    <a:pt x="31" y="11095"/>
                    <a:pt x="31" y="10487"/>
                    <a:pt x="1" y="9879"/>
                  </a:cubicBezTo>
                  <a:lnTo>
                    <a:pt x="1" y="9819"/>
                  </a:lnTo>
                  <a:cubicBezTo>
                    <a:pt x="1" y="8694"/>
                    <a:pt x="1" y="7569"/>
                    <a:pt x="1" y="6414"/>
                  </a:cubicBezTo>
                  <a:cubicBezTo>
                    <a:pt x="1" y="5624"/>
                    <a:pt x="1" y="4803"/>
                    <a:pt x="1" y="4013"/>
                  </a:cubicBezTo>
                  <a:cubicBezTo>
                    <a:pt x="1" y="2706"/>
                    <a:pt x="1" y="1429"/>
                    <a:pt x="31" y="153"/>
                  </a:cubicBezTo>
                  <a:cubicBezTo>
                    <a:pt x="31" y="62"/>
                    <a:pt x="92" y="1"/>
                    <a:pt x="153"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907155" y="4098191"/>
              <a:ext cx="46780" cy="260378"/>
            </a:xfrm>
            <a:custGeom>
              <a:avLst/>
              <a:gdLst/>
              <a:ahLst/>
              <a:cxnLst/>
              <a:rect l="l" t="t" r="r" b="b"/>
              <a:pathLst>
                <a:path w="2403" h="13375" extrusionOk="0">
                  <a:moveTo>
                    <a:pt x="2250" y="1"/>
                  </a:moveTo>
                  <a:cubicBezTo>
                    <a:pt x="2341" y="1"/>
                    <a:pt x="2402" y="62"/>
                    <a:pt x="2402" y="122"/>
                  </a:cubicBezTo>
                  <a:cubicBezTo>
                    <a:pt x="2402" y="214"/>
                    <a:pt x="2402" y="305"/>
                    <a:pt x="2402" y="396"/>
                  </a:cubicBezTo>
                  <a:cubicBezTo>
                    <a:pt x="2372" y="1247"/>
                    <a:pt x="2372" y="3922"/>
                    <a:pt x="2372" y="5198"/>
                  </a:cubicBezTo>
                  <a:cubicBezTo>
                    <a:pt x="2372" y="7356"/>
                    <a:pt x="2372" y="9697"/>
                    <a:pt x="2372" y="10852"/>
                  </a:cubicBezTo>
                  <a:cubicBezTo>
                    <a:pt x="2372" y="11156"/>
                    <a:pt x="2372" y="11399"/>
                    <a:pt x="2372" y="11490"/>
                  </a:cubicBezTo>
                  <a:cubicBezTo>
                    <a:pt x="2372" y="12068"/>
                    <a:pt x="2341" y="12706"/>
                    <a:pt x="1946" y="13101"/>
                  </a:cubicBezTo>
                  <a:cubicBezTo>
                    <a:pt x="1733" y="13284"/>
                    <a:pt x="1460" y="13375"/>
                    <a:pt x="1186" y="13375"/>
                  </a:cubicBezTo>
                  <a:cubicBezTo>
                    <a:pt x="852" y="13375"/>
                    <a:pt x="487" y="13223"/>
                    <a:pt x="305" y="12949"/>
                  </a:cubicBezTo>
                  <a:cubicBezTo>
                    <a:pt x="153" y="12706"/>
                    <a:pt x="62" y="12433"/>
                    <a:pt x="31" y="12159"/>
                  </a:cubicBezTo>
                  <a:cubicBezTo>
                    <a:pt x="31" y="12007"/>
                    <a:pt x="31" y="11855"/>
                    <a:pt x="31" y="11673"/>
                  </a:cubicBezTo>
                  <a:cubicBezTo>
                    <a:pt x="1" y="11156"/>
                    <a:pt x="1" y="10609"/>
                    <a:pt x="1" y="10092"/>
                  </a:cubicBezTo>
                  <a:lnTo>
                    <a:pt x="1" y="10031"/>
                  </a:lnTo>
                  <a:cubicBezTo>
                    <a:pt x="1" y="9059"/>
                    <a:pt x="1" y="8056"/>
                    <a:pt x="1" y="7083"/>
                  </a:cubicBezTo>
                  <a:cubicBezTo>
                    <a:pt x="1" y="6353"/>
                    <a:pt x="1" y="5654"/>
                    <a:pt x="1" y="4955"/>
                  </a:cubicBezTo>
                  <a:cubicBezTo>
                    <a:pt x="1" y="3831"/>
                    <a:pt x="1" y="1247"/>
                    <a:pt x="1" y="122"/>
                  </a:cubicBezTo>
                  <a:cubicBezTo>
                    <a:pt x="1" y="62"/>
                    <a:pt x="62" y="1"/>
                    <a:pt x="123" y="1"/>
                  </a:cubicBezTo>
                  <a:cubicBezTo>
                    <a:pt x="548" y="1"/>
                    <a:pt x="1855" y="1"/>
                    <a:pt x="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904196" y="4221284"/>
              <a:ext cx="40259" cy="133158"/>
            </a:xfrm>
            <a:custGeom>
              <a:avLst/>
              <a:gdLst/>
              <a:ahLst/>
              <a:cxnLst/>
              <a:rect l="l" t="t" r="r" b="b"/>
              <a:pathLst>
                <a:path w="2068" h="6840" extrusionOk="0">
                  <a:moveTo>
                    <a:pt x="1" y="0"/>
                  </a:moveTo>
                  <a:cubicBezTo>
                    <a:pt x="1" y="2158"/>
                    <a:pt x="1" y="2827"/>
                    <a:pt x="1" y="3283"/>
                  </a:cubicBezTo>
                  <a:lnTo>
                    <a:pt x="1" y="3344"/>
                  </a:lnTo>
                  <a:cubicBezTo>
                    <a:pt x="1" y="3891"/>
                    <a:pt x="1" y="4468"/>
                    <a:pt x="31" y="5046"/>
                  </a:cubicBezTo>
                  <a:cubicBezTo>
                    <a:pt x="31" y="5228"/>
                    <a:pt x="31" y="5380"/>
                    <a:pt x="31" y="5562"/>
                  </a:cubicBezTo>
                  <a:cubicBezTo>
                    <a:pt x="62" y="5836"/>
                    <a:pt x="122" y="6140"/>
                    <a:pt x="274" y="6383"/>
                  </a:cubicBezTo>
                  <a:cubicBezTo>
                    <a:pt x="426" y="6687"/>
                    <a:pt x="730" y="6839"/>
                    <a:pt x="1034" y="6839"/>
                  </a:cubicBezTo>
                  <a:cubicBezTo>
                    <a:pt x="1278" y="6839"/>
                    <a:pt x="1521" y="6748"/>
                    <a:pt x="1673" y="6535"/>
                  </a:cubicBezTo>
                  <a:cubicBezTo>
                    <a:pt x="2037" y="6110"/>
                    <a:pt x="2068" y="5441"/>
                    <a:pt x="2068" y="4833"/>
                  </a:cubicBezTo>
                  <a:cubicBezTo>
                    <a:pt x="2068" y="4742"/>
                    <a:pt x="2068" y="4499"/>
                    <a:pt x="2068" y="4164"/>
                  </a:cubicBezTo>
                  <a:cubicBezTo>
                    <a:pt x="2068" y="3678"/>
                    <a:pt x="2068" y="2553"/>
                    <a:pt x="2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879920"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892360" y="4280445"/>
              <a:ext cx="8313" cy="8313"/>
            </a:xfrm>
            <a:custGeom>
              <a:avLst/>
              <a:gdLst/>
              <a:ahLst/>
              <a:cxnLst/>
              <a:rect l="l" t="t" r="r" b="b"/>
              <a:pathLst>
                <a:path w="427" h="427" extrusionOk="0">
                  <a:moveTo>
                    <a:pt x="214" y="1"/>
                  </a:moveTo>
                  <a:cubicBezTo>
                    <a:pt x="92" y="1"/>
                    <a:pt x="1" y="92"/>
                    <a:pt x="1" y="213"/>
                  </a:cubicBezTo>
                  <a:cubicBezTo>
                    <a:pt x="1" y="335"/>
                    <a:pt x="92" y="426"/>
                    <a:pt x="214" y="426"/>
                  </a:cubicBezTo>
                  <a:cubicBezTo>
                    <a:pt x="335" y="426"/>
                    <a:pt x="426" y="335"/>
                    <a:pt x="426" y="213"/>
                  </a:cubicBezTo>
                  <a:cubicBezTo>
                    <a:pt x="426" y="92"/>
                    <a:pt x="335" y="1"/>
                    <a:pt x="214" y="1"/>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892360" y="4112986"/>
              <a:ext cx="25463" cy="194694"/>
            </a:xfrm>
            <a:custGeom>
              <a:avLst/>
              <a:gdLst/>
              <a:ahLst/>
              <a:cxnLst/>
              <a:rect l="l" t="t" r="r" b="b"/>
              <a:pathLst>
                <a:path w="1308" h="10001" extrusionOk="0">
                  <a:moveTo>
                    <a:pt x="1277" y="10001"/>
                  </a:moveTo>
                  <a:cubicBezTo>
                    <a:pt x="1277" y="8846"/>
                    <a:pt x="1308" y="6536"/>
                    <a:pt x="1308" y="4438"/>
                  </a:cubicBezTo>
                  <a:cubicBezTo>
                    <a:pt x="1308" y="3283"/>
                    <a:pt x="1308" y="1095"/>
                    <a:pt x="1308" y="1"/>
                  </a:cubicBezTo>
                  <a:lnTo>
                    <a:pt x="1" y="1"/>
                  </a:lnTo>
                  <a:lnTo>
                    <a:pt x="1" y="10001"/>
                  </a:lnTo>
                  <a:lnTo>
                    <a:pt x="127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820759" y="4098191"/>
              <a:ext cx="53283" cy="265108"/>
            </a:xfrm>
            <a:custGeom>
              <a:avLst/>
              <a:gdLst/>
              <a:ahLst/>
              <a:cxnLst/>
              <a:rect l="l" t="t" r="r" b="b"/>
              <a:pathLst>
                <a:path w="2737" h="13618" extrusionOk="0">
                  <a:moveTo>
                    <a:pt x="2615" y="1"/>
                  </a:moveTo>
                  <a:cubicBezTo>
                    <a:pt x="2676"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36" y="11369"/>
                    <a:pt x="2736" y="11490"/>
                  </a:cubicBezTo>
                  <a:cubicBezTo>
                    <a:pt x="2736" y="12129"/>
                    <a:pt x="2706" y="12858"/>
                    <a:pt x="2220" y="13314"/>
                  </a:cubicBezTo>
                  <a:cubicBezTo>
                    <a:pt x="2007" y="13527"/>
                    <a:pt x="1703" y="13618"/>
                    <a:pt x="1369" y="13618"/>
                  </a:cubicBezTo>
                  <a:cubicBezTo>
                    <a:pt x="973" y="13618"/>
                    <a:pt x="578" y="13436"/>
                    <a:pt x="365" y="13132"/>
                  </a:cubicBezTo>
                  <a:cubicBezTo>
                    <a:pt x="183" y="12858"/>
                    <a:pt x="92" y="12554"/>
                    <a:pt x="61" y="12250"/>
                  </a:cubicBezTo>
                  <a:cubicBezTo>
                    <a:pt x="61" y="12068"/>
                    <a:pt x="31" y="11885"/>
                    <a:pt x="31" y="11703"/>
                  </a:cubicBezTo>
                  <a:cubicBezTo>
                    <a:pt x="31" y="11095"/>
                    <a:pt x="31" y="10487"/>
                    <a:pt x="31" y="9879"/>
                  </a:cubicBezTo>
                  <a:lnTo>
                    <a:pt x="31" y="9819"/>
                  </a:lnTo>
                  <a:cubicBezTo>
                    <a:pt x="1" y="8694"/>
                    <a:pt x="1" y="7569"/>
                    <a:pt x="1" y="6414"/>
                  </a:cubicBezTo>
                  <a:cubicBezTo>
                    <a:pt x="1" y="5624"/>
                    <a:pt x="31" y="4803"/>
                    <a:pt x="31" y="4013"/>
                  </a:cubicBezTo>
                  <a:cubicBezTo>
                    <a:pt x="31" y="2706"/>
                    <a:pt x="31" y="1429"/>
                    <a:pt x="31" y="153"/>
                  </a:cubicBezTo>
                  <a:cubicBezTo>
                    <a:pt x="31" y="62"/>
                    <a:pt x="92" y="1"/>
                    <a:pt x="183" y="1"/>
                  </a:cubicBezTo>
                  <a:cubicBezTo>
                    <a:pt x="639" y="1"/>
                    <a:pt x="2128" y="1"/>
                    <a:pt x="2615"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81719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371" y="7356"/>
                    <a:pt x="2371" y="9697"/>
                    <a:pt x="2371" y="10852"/>
                  </a:cubicBezTo>
                  <a:cubicBezTo>
                    <a:pt x="2371" y="11156"/>
                    <a:pt x="2371" y="11399"/>
                    <a:pt x="2371" y="11490"/>
                  </a:cubicBezTo>
                  <a:cubicBezTo>
                    <a:pt x="2371" y="12068"/>
                    <a:pt x="2341" y="12706"/>
                    <a:pt x="1945" y="13101"/>
                  </a:cubicBezTo>
                  <a:cubicBezTo>
                    <a:pt x="1733" y="13284"/>
                    <a:pt x="1459" y="13375"/>
                    <a:pt x="1186" y="13375"/>
                  </a:cubicBezTo>
                  <a:cubicBezTo>
                    <a:pt x="851" y="13375"/>
                    <a:pt x="517" y="13223"/>
                    <a:pt x="304" y="12949"/>
                  </a:cubicBezTo>
                  <a:cubicBezTo>
                    <a:pt x="152" y="12706"/>
                    <a:pt x="91" y="12433"/>
                    <a:pt x="61" y="12159"/>
                  </a:cubicBezTo>
                  <a:cubicBezTo>
                    <a:pt x="30" y="12007"/>
                    <a:pt x="30" y="11855"/>
                    <a:pt x="30" y="11673"/>
                  </a:cubicBezTo>
                  <a:cubicBezTo>
                    <a:pt x="30" y="11156"/>
                    <a:pt x="0" y="10609"/>
                    <a:pt x="0" y="10092"/>
                  </a:cubicBezTo>
                  <a:lnTo>
                    <a:pt x="0" y="10031"/>
                  </a:lnTo>
                  <a:cubicBezTo>
                    <a:pt x="0" y="9059"/>
                    <a:pt x="0" y="8056"/>
                    <a:pt x="0" y="7083"/>
                  </a:cubicBezTo>
                  <a:cubicBezTo>
                    <a:pt x="0" y="6353"/>
                    <a:pt x="0" y="5654"/>
                    <a:pt x="0" y="4955"/>
                  </a:cubicBezTo>
                  <a:cubicBezTo>
                    <a:pt x="0" y="3831"/>
                    <a:pt x="0" y="1247"/>
                    <a:pt x="0" y="122"/>
                  </a:cubicBezTo>
                  <a:cubicBezTo>
                    <a:pt x="0"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814237" y="4224593"/>
              <a:ext cx="40239" cy="129848"/>
            </a:xfrm>
            <a:custGeom>
              <a:avLst/>
              <a:gdLst/>
              <a:ahLst/>
              <a:cxnLst/>
              <a:rect l="l" t="t" r="r" b="b"/>
              <a:pathLst>
                <a:path w="2067" h="6670" extrusionOk="0">
                  <a:moveTo>
                    <a:pt x="509" y="0"/>
                  </a:moveTo>
                  <a:cubicBezTo>
                    <a:pt x="340" y="0"/>
                    <a:pt x="178" y="29"/>
                    <a:pt x="0" y="73"/>
                  </a:cubicBezTo>
                  <a:cubicBezTo>
                    <a:pt x="0" y="1076"/>
                    <a:pt x="0" y="2110"/>
                    <a:pt x="0" y="3113"/>
                  </a:cubicBezTo>
                  <a:lnTo>
                    <a:pt x="0" y="3174"/>
                  </a:lnTo>
                  <a:cubicBezTo>
                    <a:pt x="0" y="3751"/>
                    <a:pt x="30" y="4298"/>
                    <a:pt x="30" y="4876"/>
                  </a:cubicBezTo>
                  <a:cubicBezTo>
                    <a:pt x="30" y="5058"/>
                    <a:pt x="30" y="5210"/>
                    <a:pt x="61" y="5392"/>
                  </a:cubicBezTo>
                  <a:cubicBezTo>
                    <a:pt x="61" y="5666"/>
                    <a:pt x="122" y="5970"/>
                    <a:pt x="274" y="6213"/>
                  </a:cubicBezTo>
                  <a:cubicBezTo>
                    <a:pt x="456" y="6517"/>
                    <a:pt x="730" y="6669"/>
                    <a:pt x="1034" y="6669"/>
                  </a:cubicBezTo>
                  <a:cubicBezTo>
                    <a:pt x="1277" y="6669"/>
                    <a:pt x="1520" y="6578"/>
                    <a:pt x="1702" y="6365"/>
                  </a:cubicBezTo>
                  <a:cubicBezTo>
                    <a:pt x="2037" y="5940"/>
                    <a:pt x="2067" y="5271"/>
                    <a:pt x="2067" y="4663"/>
                  </a:cubicBezTo>
                  <a:cubicBezTo>
                    <a:pt x="2067" y="4572"/>
                    <a:pt x="2067" y="4329"/>
                    <a:pt x="2067" y="3994"/>
                  </a:cubicBezTo>
                  <a:cubicBezTo>
                    <a:pt x="2067" y="3234"/>
                    <a:pt x="2067" y="1988"/>
                    <a:pt x="2067" y="590"/>
                  </a:cubicBezTo>
                  <a:cubicBezTo>
                    <a:pt x="1945" y="590"/>
                    <a:pt x="1793" y="560"/>
                    <a:pt x="1641" y="499"/>
                  </a:cubicBezTo>
                  <a:cubicBezTo>
                    <a:pt x="1307" y="347"/>
                    <a:pt x="1064" y="73"/>
                    <a:pt x="699" y="12"/>
                  </a:cubicBezTo>
                  <a:cubicBezTo>
                    <a:pt x="634" y="4"/>
                    <a:pt x="571" y="0"/>
                    <a:pt x="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80123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69" y="851"/>
                    <a:pt x="852" y="669"/>
                    <a:pt x="852" y="426"/>
                  </a:cubicBezTo>
                  <a:cubicBezTo>
                    <a:pt x="852" y="183"/>
                    <a:pt x="669" y="0"/>
                    <a:pt x="42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789981"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802420" y="4280445"/>
              <a:ext cx="8313" cy="8313"/>
            </a:xfrm>
            <a:custGeom>
              <a:avLst/>
              <a:gdLst/>
              <a:ahLst/>
              <a:cxnLst/>
              <a:rect l="l" t="t" r="r" b="b"/>
              <a:pathLst>
                <a:path w="427" h="427" extrusionOk="0">
                  <a:moveTo>
                    <a:pt x="214" y="1"/>
                  </a:moveTo>
                  <a:cubicBezTo>
                    <a:pt x="123" y="1"/>
                    <a:pt x="1" y="92"/>
                    <a:pt x="1" y="213"/>
                  </a:cubicBezTo>
                  <a:cubicBezTo>
                    <a:pt x="1" y="335"/>
                    <a:pt x="123" y="426"/>
                    <a:pt x="214" y="426"/>
                  </a:cubicBezTo>
                  <a:cubicBezTo>
                    <a:pt x="335" y="426"/>
                    <a:pt x="427" y="335"/>
                    <a:pt x="427" y="213"/>
                  </a:cubicBezTo>
                  <a:cubicBezTo>
                    <a:pt x="427" y="92"/>
                    <a:pt x="335" y="1"/>
                    <a:pt x="214"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802420" y="4112986"/>
              <a:ext cx="25463" cy="194694"/>
            </a:xfrm>
            <a:custGeom>
              <a:avLst/>
              <a:gdLst/>
              <a:ahLst/>
              <a:cxnLst/>
              <a:rect l="l" t="t" r="r" b="b"/>
              <a:pathLst>
                <a:path w="1308" h="10001" extrusionOk="0">
                  <a:moveTo>
                    <a:pt x="1308" y="10001"/>
                  </a:moveTo>
                  <a:cubicBezTo>
                    <a:pt x="1308" y="8846"/>
                    <a:pt x="1308" y="6536"/>
                    <a:pt x="1308" y="4438"/>
                  </a:cubicBezTo>
                  <a:cubicBezTo>
                    <a:pt x="1308" y="3283"/>
                    <a:pt x="1308" y="1095"/>
                    <a:pt x="1308" y="1"/>
                  </a:cubicBezTo>
                  <a:lnTo>
                    <a:pt x="1" y="1"/>
                  </a:lnTo>
                  <a:lnTo>
                    <a:pt x="1" y="10001"/>
                  </a:lnTo>
                  <a:lnTo>
                    <a:pt x="1308"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73021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05" y="4287"/>
                  </a:cubicBezTo>
                  <a:cubicBezTo>
                    <a:pt x="2705" y="6749"/>
                    <a:pt x="2705" y="9423"/>
                    <a:pt x="2705" y="10730"/>
                  </a:cubicBezTo>
                  <a:cubicBezTo>
                    <a:pt x="2705" y="11095"/>
                    <a:pt x="2705" y="11369"/>
                    <a:pt x="2705" y="11490"/>
                  </a:cubicBezTo>
                  <a:cubicBezTo>
                    <a:pt x="2705" y="12129"/>
                    <a:pt x="2675" y="12858"/>
                    <a:pt x="2219" y="13314"/>
                  </a:cubicBezTo>
                  <a:cubicBezTo>
                    <a:pt x="1976" y="13527"/>
                    <a:pt x="1672" y="13618"/>
                    <a:pt x="1338" y="13618"/>
                  </a:cubicBezTo>
                  <a:cubicBezTo>
                    <a:pt x="973" y="13618"/>
                    <a:pt x="578" y="13436"/>
                    <a:pt x="335" y="13132"/>
                  </a:cubicBezTo>
                  <a:cubicBezTo>
                    <a:pt x="152" y="12858"/>
                    <a:pt x="91" y="12554"/>
                    <a:pt x="3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08" y="1"/>
                    <a:pt x="209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72725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401" y="7356"/>
                    <a:pt x="2401" y="9697"/>
                    <a:pt x="2371" y="10852"/>
                  </a:cubicBezTo>
                  <a:cubicBezTo>
                    <a:pt x="2371" y="11156"/>
                    <a:pt x="2371" y="11399"/>
                    <a:pt x="2371" y="11490"/>
                  </a:cubicBezTo>
                  <a:cubicBezTo>
                    <a:pt x="2371" y="12068"/>
                    <a:pt x="2371" y="12706"/>
                    <a:pt x="1946" y="13101"/>
                  </a:cubicBezTo>
                  <a:cubicBezTo>
                    <a:pt x="1763" y="13284"/>
                    <a:pt x="1490" y="13375"/>
                    <a:pt x="1216" y="13375"/>
                  </a:cubicBezTo>
                  <a:cubicBezTo>
                    <a:pt x="851" y="13375"/>
                    <a:pt x="517" y="13223"/>
                    <a:pt x="304" y="12949"/>
                  </a:cubicBezTo>
                  <a:cubicBezTo>
                    <a:pt x="152" y="12706"/>
                    <a:pt x="91" y="12433"/>
                    <a:pt x="61" y="12159"/>
                  </a:cubicBezTo>
                  <a:cubicBezTo>
                    <a:pt x="31" y="12007"/>
                    <a:pt x="31" y="11855"/>
                    <a:pt x="31" y="11673"/>
                  </a:cubicBezTo>
                  <a:cubicBezTo>
                    <a:pt x="31" y="11156"/>
                    <a:pt x="31" y="10609"/>
                    <a:pt x="0" y="10092"/>
                  </a:cubicBezTo>
                  <a:lnTo>
                    <a:pt x="0" y="10031"/>
                  </a:lnTo>
                  <a:cubicBezTo>
                    <a:pt x="0" y="9059"/>
                    <a:pt x="0" y="8056"/>
                    <a:pt x="0" y="7083"/>
                  </a:cubicBezTo>
                  <a:cubicBezTo>
                    <a:pt x="0" y="6353"/>
                    <a:pt x="0" y="5654"/>
                    <a:pt x="0" y="4955"/>
                  </a:cubicBezTo>
                  <a:cubicBezTo>
                    <a:pt x="31" y="3831"/>
                    <a:pt x="31" y="1247"/>
                    <a:pt x="31" y="122"/>
                  </a:cubicBezTo>
                  <a:cubicBezTo>
                    <a:pt x="31"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724297" y="4174289"/>
              <a:ext cx="40843" cy="180152"/>
            </a:xfrm>
            <a:custGeom>
              <a:avLst/>
              <a:gdLst/>
              <a:ahLst/>
              <a:cxnLst/>
              <a:rect l="l" t="t" r="r" b="b"/>
              <a:pathLst>
                <a:path w="2098" h="9254" extrusionOk="0">
                  <a:moveTo>
                    <a:pt x="522" y="1"/>
                  </a:moveTo>
                  <a:cubicBezTo>
                    <a:pt x="356" y="1"/>
                    <a:pt x="178" y="29"/>
                    <a:pt x="0" y="74"/>
                  </a:cubicBezTo>
                  <a:cubicBezTo>
                    <a:pt x="0" y="1077"/>
                    <a:pt x="0" y="4694"/>
                    <a:pt x="31" y="5697"/>
                  </a:cubicBezTo>
                  <a:lnTo>
                    <a:pt x="31" y="5758"/>
                  </a:lnTo>
                  <a:cubicBezTo>
                    <a:pt x="31" y="6305"/>
                    <a:pt x="31" y="6882"/>
                    <a:pt x="31" y="7460"/>
                  </a:cubicBezTo>
                  <a:cubicBezTo>
                    <a:pt x="31" y="7642"/>
                    <a:pt x="31" y="7794"/>
                    <a:pt x="61" y="7976"/>
                  </a:cubicBezTo>
                  <a:cubicBezTo>
                    <a:pt x="91" y="8250"/>
                    <a:pt x="152" y="8554"/>
                    <a:pt x="274" y="8797"/>
                  </a:cubicBezTo>
                  <a:cubicBezTo>
                    <a:pt x="456" y="9101"/>
                    <a:pt x="760" y="9253"/>
                    <a:pt x="1064" y="9253"/>
                  </a:cubicBezTo>
                  <a:cubicBezTo>
                    <a:pt x="1277" y="9253"/>
                    <a:pt x="1520" y="9162"/>
                    <a:pt x="1702" y="8949"/>
                  </a:cubicBezTo>
                  <a:cubicBezTo>
                    <a:pt x="2067" y="8524"/>
                    <a:pt x="2067" y="7855"/>
                    <a:pt x="2067" y="7247"/>
                  </a:cubicBezTo>
                  <a:cubicBezTo>
                    <a:pt x="2067" y="7156"/>
                    <a:pt x="2067" y="6913"/>
                    <a:pt x="2067" y="6578"/>
                  </a:cubicBezTo>
                  <a:cubicBezTo>
                    <a:pt x="2067" y="5818"/>
                    <a:pt x="2098" y="1988"/>
                    <a:pt x="2098" y="590"/>
                  </a:cubicBezTo>
                  <a:cubicBezTo>
                    <a:pt x="1946" y="590"/>
                    <a:pt x="1794" y="560"/>
                    <a:pt x="1642" y="499"/>
                  </a:cubicBezTo>
                  <a:cubicBezTo>
                    <a:pt x="1307" y="347"/>
                    <a:pt x="1064" y="74"/>
                    <a:pt x="699" y="13"/>
                  </a:cubicBezTo>
                  <a:cubicBezTo>
                    <a:pt x="642" y="5"/>
                    <a:pt x="583" y="1"/>
                    <a:pt x="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71129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70" y="851"/>
                    <a:pt x="852" y="669"/>
                    <a:pt x="852" y="426"/>
                  </a:cubicBezTo>
                  <a:cubicBezTo>
                    <a:pt x="852" y="183"/>
                    <a:pt x="670" y="0"/>
                    <a:pt x="426"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99457" y="4288738"/>
              <a:ext cx="10084" cy="10065"/>
            </a:xfrm>
            <a:custGeom>
              <a:avLst/>
              <a:gdLst/>
              <a:ahLst/>
              <a:cxnLst/>
              <a:rect l="l" t="t" r="r" b="b"/>
              <a:pathLst>
                <a:path w="518" h="517" extrusionOk="0">
                  <a:moveTo>
                    <a:pt x="244" y="0"/>
                  </a:moveTo>
                  <a:cubicBezTo>
                    <a:pt x="122" y="0"/>
                    <a:pt x="1" y="122"/>
                    <a:pt x="1" y="274"/>
                  </a:cubicBezTo>
                  <a:cubicBezTo>
                    <a:pt x="1" y="395"/>
                    <a:pt x="122" y="517"/>
                    <a:pt x="244" y="517"/>
                  </a:cubicBezTo>
                  <a:cubicBezTo>
                    <a:pt x="396" y="517"/>
                    <a:pt x="518" y="395"/>
                    <a:pt x="518" y="274"/>
                  </a:cubicBezTo>
                  <a:cubicBezTo>
                    <a:pt x="518" y="122"/>
                    <a:pt x="396" y="0"/>
                    <a:pt x="24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71187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712461" y="4112986"/>
              <a:ext cx="25463" cy="194694"/>
            </a:xfrm>
            <a:custGeom>
              <a:avLst/>
              <a:gdLst/>
              <a:ahLst/>
              <a:cxnLst/>
              <a:rect l="l" t="t" r="r" b="b"/>
              <a:pathLst>
                <a:path w="1308" h="10001" extrusionOk="0">
                  <a:moveTo>
                    <a:pt x="1307" y="10001"/>
                  </a:moveTo>
                  <a:cubicBezTo>
                    <a:pt x="1307" y="8846"/>
                    <a:pt x="1307" y="6536"/>
                    <a:pt x="1307" y="4438"/>
                  </a:cubicBezTo>
                  <a:cubicBezTo>
                    <a:pt x="1307" y="3283"/>
                    <a:pt x="1307" y="1095"/>
                    <a:pt x="1307"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4027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06" y="9423"/>
                    <a:pt x="2706" y="10730"/>
                  </a:cubicBezTo>
                  <a:cubicBezTo>
                    <a:pt x="2706" y="11095"/>
                    <a:pt x="2706" y="11369"/>
                    <a:pt x="2706" y="11490"/>
                  </a:cubicBezTo>
                  <a:cubicBezTo>
                    <a:pt x="2706" y="12129"/>
                    <a:pt x="2675" y="12858"/>
                    <a:pt x="2219" y="13314"/>
                  </a:cubicBezTo>
                  <a:cubicBezTo>
                    <a:pt x="1976" y="13527"/>
                    <a:pt x="1672" y="13618"/>
                    <a:pt x="1368" y="13618"/>
                  </a:cubicBezTo>
                  <a:cubicBezTo>
                    <a:pt x="973" y="13618"/>
                    <a:pt x="578" y="13436"/>
                    <a:pt x="335" y="13132"/>
                  </a:cubicBezTo>
                  <a:cubicBezTo>
                    <a:pt x="152" y="12858"/>
                    <a:pt x="92" y="12554"/>
                    <a:pt x="6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37316" y="4098191"/>
              <a:ext cx="46761" cy="260378"/>
            </a:xfrm>
            <a:custGeom>
              <a:avLst/>
              <a:gdLst/>
              <a:ahLst/>
              <a:cxnLst/>
              <a:rect l="l" t="t" r="r" b="b"/>
              <a:pathLst>
                <a:path w="2402" h="13375" extrusionOk="0">
                  <a:moveTo>
                    <a:pt x="2280" y="1"/>
                  </a:moveTo>
                  <a:cubicBezTo>
                    <a:pt x="2341" y="1"/>
                    <a:pt x="2402" y="62"/>
                    <a:pt x="2402" y="122"/>
                  </a:cubicBezTo>
                  <a:cubicBezTo>
                    <a:pt x="2402" y="214"/>
                    <a:pt x="2402" y="305"/>
                    <a:pt x="2402" y="396"/>
                  </a:cubicBezTo>
                  <a:cubicBezTo>
                    <a:pt x="2402" y="1247"/>
                    <a:pt x="2402" y="3922"/>
                    <a:pt x="2402" y="5198"/>
                  </a:cubicBezTo>
                  <a:cubicBezTo>
                    <a:pt x="2402" y="7356"/>
                    <a:pt x="2402" y="9697"/>
                    <a:pt x="2402" y="10852"/>
                  </a:cubicBezTo>
                  <a:cubicBezTo>
                    <a:pt x="2402" y="11156"/>
                    <a:pt x="2402" y="11399"/>
                    <a:pt x="2402" y="11490"/>
                  </a:cubicBezTo>
                  <a:cubicBezTo>
                    <a:pt x="2402" y="12068"/>
                    <a:pt x="2371" y="12706"/>
                    <a:pt x="1946" y="13101"/>
                  </a:cubicBezTo>
                  <a:cubicBezTo>
                    <a:pt x="1763" y="13284"/>
                    <a:pt x="1490" y="13375"/>
                    <a:pt x="1216" y="13375"/>
                  </a:cubicBezTo>
                  <a:cubicBezTo>
                    <a:pt x="851" y="13375"/>
                    <a:pt x="517" y="13223"/>
                    <a:pt x="335" y="12949"/>
                  </a:cubicBezTo>
                  <a:cubicBezTo>
                    <a:pt x="152" y="12706"/>
                    <a:pt x="92" y="12433"/>
                    <a:pt x="61" y="12159"/>
                  </a:cubicBezTo>
                  <a:cubicBezTo>
                    <a:pt x="61" y="12007"/>
                    <a:pt x="31" y="11855"/>
                    <a:pt x="31" y="11673"/>
                  </a:cubicBezTo>
                  <a:cubicBezTo>
                    <a:pt x="31" y="11156"/>
                    <a:pt x="31" y="10609"/>
                    <a:pt x="31" y="10092"/>
                  </a:cubicBezTo>
                  <a:lnTo>
                    <a:pt x="31" y="10031"/>
                  </a:lnTo>
                  <a:cubicBezTo>
                    <a:pt x="0" y="9059"/>
                    <a:pt x="31" y="8056"/>
                    <a:pt x="31" y="7083"/>
                  </a:cubicBezTo>
                  <a:cubicBezTo>
                    <a:pt x="31" y="6353"/>
                    <a:pt x="31" y="5654"/>
                    <a:pt x="31" y="4955"/>
                  </a:cubicBezTo>
                  <a:cubicBezTo>
                    <a:pt x="31" y="3831"/>
                    <a:pt x="31" y="1247"/>
                    <a:pt x="31" y="122"/>
                  </a:cubicBezTo>
                  <a:cubicBezTo>
                    <a:pt x="31" y="62"/>
                    <a:pt x="92" y="1"/>
                    <a:pt x="152" y="1"/>
                  </a:cubicBezTo>
                  <a:cubicBezTo>
                    <a:pt x="578" y="1"/>
                    <a:pt x="1885"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3773" y="4246124"/>
              <a:ext cx="40259" cy="108317"/>
            </a:xfrm>
            <a:custGeom>
              <a:avLst/>
              <a:gdLst/>
              <a:ahLst/>
              <a:cxnLst/>
              <a:rect l="l" t="t" r="r" b="b"/>
              <a:pathLst>
                <a:path w="2068" h="5564" extrusionOk="0">
                  <a:moveTo>
                    <a:pt x="1" y="1"/>
                  </a:moveTo>
                  <a:cubicBezTo>
                    <a:pt x="1" y="669"/>
                    <a:pt x="1" y="1338"/>
                    <a:pt x="1" y="2007"/>
                  </a:cubicBezTo>
                  <a:lnTo>
                    <a:pt x="1" y="2068"/>
                  </a:lnTo>
                  <a:cubicBezTo>
                    <a:pt x="1" y="2615"/>
                    <a:pt x="1" y="3192"/>
                    <a:pt x="1" y="3770"/>
                  </a:cubicBezTo>
                  <a:cubicBezTo>
                    <a:pt x="1" y="3952"/>
                    <a:pt x="31" y="4104"/>
                    <a:pt x="31" y="4286"/>
                  </a:cubicBezTo>
                  <a:cubicBezTo>
                    <a:pt x="62" y="4560"/>
                    <a:pt x="122" y="4864"/>
                    <a:pt x="244" y="5107"/>
                  </a:cubicBezTo>
                  <a:cubicBezTo>
                    <a:pt x="426" y="5411"/>
                    <a:pt x="730" y="5563"/>
                    <a:pt x="1034" y="5563"/>
                  </a:cubicBezTo>
                  <a:cubicBezTo>
                    <a:pt x="1277" y="5563"/>
                    <a:pt x="1490" y="5472"/>
                    <a:pt x="1673" y="5259"/>
                  </a:cubicBezTo>
                  <a:cubicBezTo>
                    <a:pt x="2037" y="4834"/>
                    <a:pt x="2068" y="4165"/>
                    <a:pt x="2068" y="3557"/>
                  </a:cubicBezTo>
                  <a:cubicBezTo>
                    <a:pt x="2068" y="3466"/>
                    <a:pt x="2068" y="3223"/>
                    <a:pt x="2068" y="2888"/>
                  </a:cubicBezTo>
                  <a:cubicBezTo>
                    <a:pt x="2068" y="2220"/>
                    <a:pt x="2068" y="1186"/>
                    <a:pt x="2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09517" y="4288738"/>
              <a:ext cx="10084" cy="10065"/>
            </a:xfrm>
            <a:custGeom>
              <a:avLst/>
              <a:gdLst/>
              <a:ahLst/>
              <a:cxnLst/>
              <a:rect l="l" t="t" r="r" b="b"/>
              <a:pathLst>
                <a:path w="518" h="517" extrusionOk="0">
                  <a:moveTo>
                    <a:pt x="275" y="0"/>
                  </a:moveTo>
                  <a:cubicBezTo>
                    <a:pt x="123" y="0"/>
                    <a:pt x="1" y="122"/>
                    <a:pt x="1" y="274"/>
                  </a:cubicBezTo>
                  <a:cubicBezTo>
                    <a:pt x="1" y="395"/>
                    <a:pt x="123" y="517"/>
                    <a:pt x="275" y="517"/>
                  </a:cubicBezTo>
                  <a:cubicBezTo>
                    <a:pt x="396" y="517"/>
                    <a:pt x="518" y="395"/>
                    <a:pt x="518" y="274"/>
                  </a:cubicBezTo>
                  <a:cubicBezTo>
                    <a:pt x="518" y="122"/>
                    <a:pt x="396" y="0"/>
                    <a:pt x="275"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2193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622521" y="4112986"/>
              <a:ext cx="26048" cy="194694"/>
            </a:xfrm>
            <a:custGeom>
              <a:avLst/>
              <a:gdLst/>
              <a:ahLst/>
              <a:cxnLst/>
              <a:rect l="l" t="t" r="r" b="b"/>
              <a:pathLst>
                <a:path w="1338" h="10001" extrusionOk="0">
                  <a:moveTo>
                    <a:pt x="1307" y="10001"/>
                  </a:moveTo>
                  <a:cubicBezTo>
                    <a:pt x="1307" y="8846"/>
                    <a:pt x="1307" y="6536"/>
                    <a:pt x="1307" y="4438"/>
                  </a:cubicBezTo>
                  <a:cubicBezTo>
                    <a:pt x="1338" y="3283"/>
                    <a:pt x="1338" y="1095"/>
                    <a:pt x="1338"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968089" y="4169792"/>
              <a:ext cx="452678" cy="31966"/>
            </a:xfrm>
            <a:custGeom>
              <a:avLst/>
              <a:gdLst/>
              <a:ahLst/>
              <a:cxnLst/>
              <a:rect l="l" t="t" r="r" b="b"/>
              <a:pathLst>
                <a:path w="23253" h="1642" extrusionOk="0">
                  <a:moveTo>
                    <a:pt x="23253" y="821"/>
                  </a:moveTo>
                  <a:cubicBezTo>
                    <a:pt x="23253" y="1064"/>
                    <a:pt x="23162" y="1247"/>
                    <a:pt x="23010" y="1399"/>
                  </a:cubicBezTo>
                  <a:cubicBezTo>
                    <a:pt x="22858" y="1551"/>
                    <a:pt x="22645" y="1642"/>
                    <a:pt x="22432" y="1642"/>
                  </a:cubicBezTo>
                  <a:lnTo>
                    <a:pt x="821" y="1642"/>
                  </a:lnTo>
                  <a:cubicBezTo>
                    <a:pt x="365" y="1642"/>
                    <a:pt x="0" y="1277"/>
                    <a:pt x="0" y="821"/>
                  </a:cubicBezTo>
                  <a:cubicBezTo>
                    <a:pt x="0" y="609"/>
                    <a:pt x="91" y="396"/>
                    <a:pt x="243" y="244"/>
                  </a:cubicBezTo>
                  <a:cubicBezTo>
                    <a:pt x="304" y="183"/>
                    <a:pt x="395" y="122"/>
                    <a:pt x="487" y="61"/>
                  </a:cubicBezTo>
                  <a:cubicBezTo>
                    <a:pt x="608" y="31"/>
                    <a:pt x="699" y="1"/>
                    <a:pt x="821" y="1"/>
                  </a:cubicBezTo>
                  <a:lnTo>
                    <a:pt x="22432" y="1"/>
                  </a:lnTo>
                  <a:cubicBezTo>
                    <a:pt x="22554" y="1"/>
                    <a:pt x="22645" y="31"/>
                    <a:pt x="22767" y="61"/>
                  </a:cubicBezTo>
                  <a:cubicBezTo>
                    <a:pt x="23040" y="213"/>
                    <a:pt x="23253" y="487"/>
                    <a:pt x="23253" y="8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978737" y="4378075"/>
              <a:ext cx="473975" cy="35528"/>
            </a:xfrm>
            <a:custGeom>
              <a:avLst/>
              <a:gdLst/>
              <a:ahLst/>
              <a:cxnLst/>
              <a:rect l="l" t="t" r="r" b="b"/>
              <a:pathLst>
                <a:path w="24347" h="1825" extrusionOk="0">
                  <a:moveTo>
                    <a:pt x="24347" y="1825"/>
                  </a:moveTo>
                  <a:lnTo>
                    <a:pt x="0" y="1825"/>
                  </a:lnTo>
                  <a:cubicBezTo>
                    <a:pt x="0" y="1308"/>
                    <a:pt x="213" y="852"/>
                    <a:pt x="547" y="518"/>
                  </a:cubicBezTo>
                  <a:cubicBezTo>
                    <a:pt x="882" y="183"/>
                    <a:pt x="1337" y="1"/>
                    <a:pt x="1824" y="1"/>
                  </a:cubicBezTo>
                  <a:lnTo>
                    <a:pt x="22523" y="1"/>
                  </a:lnTo>
                  <a:cubicBezTo>
                    <a:pt x="23526" y="1"/>
                    <a:pt x="24347" y="822"/>
                    <a:pt x="24347" y="18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791752" y="3802927"/>
              <a:ext cx="451490" cy="258606"/>
            </a:xfrm>
            <a:custGeom>
              <a:avLst/>
              <a:gdLst/>
              <a:ahLst/>
              <a:cxnLst/>
              <a:rect l="l" t="t" r="r" b="b"/>
              <a:pathLst>
                <a:path w="23192" h="13284" extrusionOk="0">
                  <a:moveTo>
                    <a:pt x="22766" y="5076"/>
                  </a:moveTo>
                  <a:cubicBezTo>
                    <a:pt x="22736" y="4803"/>
                    <a:pt x="22645" y="4560"/>
                    <a:pt x="22584" y="4317"/>
                  </a:cubicBezTo>
                  <a:cubicBezTo>
                    <a:pt x="22219" y="3161"/>
                    <a:pt x="21611" y="2098"/>
                    <a:pt x="20669" y="1368"/>
                  </a:cubicBezTo>
                  <a:cubicBezTo>
                    <a:pt x="20548" y="1247"/>
                    <a:pt x="20426" y="1155"/>
                    <a:pt x="20304" y="1064"/>
                  </a:cubicBezTo>
                  <a:cubicBezTo>
                    <a:pt x="18876" y="152"/>
                    <a:pt x="17082" y="0"/>
                    <a:pt x="15441" y="365"/>
                  </a:cubicBezTo>
                  <a:cubicBezTo>
                    <a:pt x="13557" y="791"/>
                    <a:pt x="11854" y="1763"/>
                    <a:pt x="10213" y="2736"/>
                  </a:cubicBezTo>
                  <a:cubicBezTo>
                    <a:pt x="8602" y="3709"/>
                    <a:pt x="6991" y="4772"/>
                    <a:pt x="5471" y="5897"/>
                  </a:cubicBezTo>
                  <a:cubicBezTo>
                    <a:pt x="3952" y="7022"/>
                    <a:pt x="2493" y="8238"/>
                    <a:pt x="1094" y="9514"/>
                  </a:cubicBezTo>
                  <a:cubicBezTo>
                    <a:pt x="760" y="9818"/>
                    <a:pt x="426" y="10152"/>
                    <a:pt x="91" y="10456"/>
                  </a:cubicBezTo>
                  <a:cubicBezTo>
                    <a:pt x="30" y="10517"/>
                    <a:pt x="30" y="10578"/>
                    <a:pt x="30" y="10608"/>
                  </a:cubicBezTo>
                  <a:cubicBezTo>
                    <a:pt x="0" y="10669"/>
                    <a:pt x="0" y="10730"/>
                    <a:pt x="61" y="10791"/>
                  </a:cubicBezTo>
                  <a:cubicBezTo>
                    <a:pt x="182" y="10973"/>
                    <a:pt x="304" y="11125"/>
                    <a:pt x="456" y="11307"/>
                  </a:cubicBezTo>
                  <a:cubicBezTo>
                    <a:pt x="486" y="11368"/>
                    <a:pt x="578" y="11368"/>
                    <a:pt x="638" y="11368"/>
                  </a:cubicBezTo>
                  <a:cubicBezTo>
                    <a:pt x="699" y="11399"/>
                    <a:pt x="760" y="11429"/>
                    <a:pt x="821" y="11368"/>
                  </a:cubicBezTo>
                  <a:cubicBezTo>
                    <a:pt x="2705" y="10061"/>
                    <a:pt x="4590" y="8754"/>
                    <a:pt x="6566" y="7569"/>
                  </a:cubicBezTo>
                  <a:cubicBezTo>
                    <a:pt x="8511" y="6383"/>
                    <a:pt x="10547" y="5320"/>
                    <a:pt x="12705" y="4499"/>
                  </a:cubicBezTo>
                  <a:cubicBezTo>
                    <a:pt x="13313" y="4256"/>
                    <a:pt x="13921" y="3982"/>
                    <a:pt x="14590" y="3952"/>
                  </a:cubicBezTo>
                  <a:cubicBezTo>
                    <a:pt x="14985" y="3921"/>
                    <a:pt x="15411" y="4013"/>
                    <a:pt x="15715" y="4225"/>
                  </a:cubicBezTo>
                  <a:cubicBezTo>
                    <a:pt x="14529" y="4955"/>
                    <a:pt x="13678" y="6201"/>
                    <a:pt x="13435" y="7569"/>
                  </a:cubicBezTo>
                  <a:cubicBezTo>
                    <a:pt x="13374" y="7964"/>
                    <a:pt x="13374" y="8359"/>
                    <a:pt x="13405" y="8754"/>
                  </a:cubicBezTo>
                  <a:cubicBezTo>
                    <a:pt x="13496" y="9788"/>
                    <a:pt x="13952" y="10760"/>
                    <a:pt x="14681" y="11551"/>
                  </a:cubicBezTo>
                  <a:cubicBezTo>
                    <a:pt x="14742" y="11611"/>
                    <a:pt x="14803" y="11672"/>
                    <a:pt x="14864" y="11733"/>
                  </a:cubicBezTo>
                  <a:cubicBezTo>
                    <a:pt x="16019" y="12827"/>
                    <a:pt x="17599" y="13283"/>
                    <a:pt x="19149" y="12918"/>
                  </a:cubicBezTo>
                  <a:cubicBezTo>
                    <a:pt x="20700" y="12554"/>
                    <a:pt x="21976" y="11490"/>
                    <a:pt x="22554" y="10000"/>
                  </a:cubicBezTo>
                  <a:cubicBezTo>
                    <a:pt x="23192" y="8450"/>
                    <a:pt x="23131" y="6687"/>
                    <a:pt x="22766" y="50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17786" y="3880447"/>
              <a:ext cx="169250" cy="162962"/>
            </a:xfrm>
            <a:custGeom>
              <a:avLst/>
              <a:gdLst/>
              <a:ahLst/>
              <a:cxnLst/>
              <a:rect l="l" t="t" r="r" b="b"/>
              <a:pathLst>
                <a:path w="8694" h="8371" extrusionOk="0">
                  <a:moveTo>
                    <a:pt x="7508" y="0"/>
                  </a:moveTo>
                  <a:cubicBezTo>
                    <a:pt x="7478" y="183"/>
                    <a:pt x="7386" y="335"/>
                    <a:pt x="7295" y="486"/>
                  </a:cubicBezTo>
                  <a:cubicBezTo>
                    <a:pt x="6779" y="1277"/>
                    <a:pt x="5715" y="1581"/>
                    <a:pt x="4833" y="1581"/>
                  </a:cubicBezTo>
                  <a:cubicBezTo>
                    <a:pt x="4590" y="1581"/>
                    <a:pt x="4347" y="1550"/>
                    <a:pt x="4104" y="1490"/>
                  </a:cubicBezTo>
                  <a:cubicBezTo>
                    <a:pt x="3861" y="1429"/>
                    <a:pt x="3648" y="1338"/>
                    <a:pt x="3405" y="1246"/>
                  </a:cubicBezTo>
                  <a:cubicBezTo>
                    <a:pt x="3037" y="1063"/>
                    <a:pt x="2656" y="920"/>
                    <a:pt x="2260" y="920"/>
                  </a:cubicBezTo>
                  <a:cubicBezTo>
                    <a:pt x="2068" y="920"/>
                    <a:pt x="1871" y="954"/>
                    <a:pt x="1672" y="1034"/>
                  </a:cubicBezTo>
                  <a:cubicBezTo>
                    <a:pt x="730" y="1885"/>
                    <a:pt x="91" y="3070"/>
                    <a:pt x="31" y="4347"/>
                  </a:cubicBezTo>
                  <a:cubicBezTo>
                    <a:pt x="0" y="5806"/>
                    <a:pt x="730" y="7234"/>
                    <a:pt x="2037" y="7933"/>
                  </a:cubicBezTo>
                  <a:cubicBezTo>
                    <a:pt x="2608" y="8226"/>
                    <a:pt x="3256" y="8371"/>
                    <a:pt x="3905" y="8371"/>
                  </a:cubicBezTo>
                  <a:cubicBezTo>
                    <a:pt x="4602" y="8371"/>
                    <a:pt x="5298" y="8203"/>
                    <a:pt x="5897" y="7873"/>
                  </a:cubicBezTo>
                  <a:cubicBezTo>
                    <a:pt x="7143" y="7204"/>
                    <a:pt x="7994" y="5958"/>
                    <a:pt x="8298" y="4620"/>
                  </a:cubicBezTo>
                  <a:cubicBezTo>
                    <a:pt x="8693" y="3040"/>
                    <a:pt x="8298" y="1398"/>
                    <a:pt x="75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11284" y="3905287"/>
              <a:ext cx="153287" cy="129478"/>
            </a:xfrm>
            <a:custGeom>
              <a:avLst/>
              <a:gdLst/>
              <a:ahLst/>
              <a:cxnLst/>
              <a:rect l="l" t="t" r="r" b="b"/>
              <a:pathLst>
                <a:path w="7874" h="6651" extrusionOk="0">
                  <a:moveTo>
                    <a:pt x="2103" y="0"/>
                  </a:moveTo>
                  <a:cubicBezTo>
                    <a:pt x="1961" y="0"/>
                    <a:pt x="1818" y="19"/>
                    <a:pt x="1672" y="62"/>
                  </a:cubicBezTo>
                  <a:cubicBezTo>
                    <a:pt x="1612" y="62"/>
                    <a:pt x="1520" y="122"/>
                    <a:pt x="1460" y="183"/>
                  </a:cubicBezTo>
                  <a:cubicBezTo>
                    <a:pt x="639" y="913"/>
                    <a:pt x="92" y="1946"/>
                    <a:pt x="61" y="3040"/>
                  </a:cubicBezTo>
                  <a:cubicBezTo>
                    <a:pt x="1" y="4347"/>
                    <a:pt x="669" y="5624"/>
                    <a:pt x="1885" y="6232"/>
                  </a:cubicBezTo>
                  <a:cubicBezTo>
                    <a:pt x="2418" y="6513"/>
                    <a:pt x="3023" y="6650"/>
                    <a:pt x="3626" y="6650"/>
                  </a:cubicBezTo>
                  <a:cubicBezTo>
                    <a:pt x="4262" y="6650"/>
                    <a:pt x="4896" y="6498"/>
                    <a:pt x="5441" y="6201"/>
                  </a:cubicBezTo>
                  <a:cubicBezTo>
                    <a:pt x="6566" y="5594"/>
                    <a:pt x="7356" y="4499"/>
                    <a:pt x="7660" y="3283"/>
                  </a:cubicBezTo>
                  <a:cubicBezTo>
                    <a:pt x="7873" y="2341"/>
                    <a:pt x="7812" y="1369"/>
                    <a:pt x="7508" y="487"/>
                  </a:cubicBezTo>
                  <a:cubicBezTo>
                    <a:pt x="7421" y="204"/>
                    <a:pt x="7194" y="46"/>
                    <a:pt x="6938" y="46"/>
                  </a:cubicBezTo>
                  <a:cubicBezTo>
                    <a:pt x="6836" y="46"/>
                    <a:pt x="6730" y="71"/>
                    <a:pt x="6627" y="122"/>
                  </a:cubicBezTo>
                  <a:cubicBezTo>
                    <a:pt x="6293" y="274"/>
                    <a:pt x="5928" y="366"/>
                    <a:pt x="5563" y="396"/>
                  </a:cubicBezTo>
                  <a:cubicBezTo>
                    <a:pt x="5198" y="517"/>
                    <a:pt x="4803" y="578"/>
                    <a:pt x="4469" y="578"/>
                  </a:cubicBezTo>
                  <a:cubicBezTo>
                    <a:pt x="4226" y="578"/>
                    <a:pt x="4013" y="548"/>
                    <a:pt x="3770" y="517"/>
                  </a:cubicBezTo>
                  <a:cubicBezTo>
                    <a:pt x="3557" y="457"/>
                    <a:pt x="3375" y="366"/>
                    <a:pt x="3162" y="274"/>
                  </a:cubicBezTo>
                  <a:cubicBezTo>
                    <a:pt x="2812" y="122"/>
                    <a:pt x="2463" y="0"/>
                    <a:pt x="210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439682" y="3822453"/>
              <a:ext cx="89959" cy="155059"/>
            </a:xfrm>
            <a:custGeom>
              <a:avLst/>
              <a:gdLst/>
              <a:ahLst/>
              <a:cxnLst/>
              <a:rect l="l" t="t" r="r" b="b"/>
              <a:pathLst>
                <a:path w="4621" h="7965" extrusionOk="0">
                  <a:moveTo>
                    <a:pt x="2067" y="426"/>
                  </a:moveTo>
                  <a:cubicBezTo>
                    <a:pt x="1794" y="244"/>
                    <a:pt x="1520" y="92"/>
                    <a:pt x="1247" y="0"/>
                  </a:cubicBezTo>
                  <a:cubicBezTo>
                    <a:pt x="1247" y="0"/>
                    <a:pt x="1" y="517"/>
                    <a:pt x="1" y="2128"/>
                  </a:cubicBezTo>
                  <a:cubicBezTo>
                    <a:pt x="1" y="2158"/>
                    <a:pt x="1" y="2189"/>
                    <a:pt x="1" y="2219"/>
                  </a:cubicBezTo>
                  <a:cubicBezTo>
                    <a:pt x="517" y="2432"/>
                    <a:pt x="973" y="2766"/>
                    <a:pt x="1368" y="3314"/>
                  </a:cubicBezTo>
                  <a:cubicBezTo>
                    <a:pt x="2311" y="4590"/>
                    <a:pt x="2098" y="6383"/>
                    <a:pt x="1703" y="7812"/>
                  </a:cubicBezTo>
                  <a:cubicBezTo>
                    <a:pt x="2736" y="7903"/>
                    <a:pt x="4043" y="7964"/>
                    <a:pt x="4621" y="7265"/>
                  </a:cubicBezTo>
                  <a:cubicBezTo>
                    <a:pt x="4560" y="5958"/>
                    <a:pt x="4590" y="2067"/>
                    <a:pt x="2067" y="4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313650" y="3733097"/>
              <a:ext cx="12459" cy="668670"/>
            </a:xfrm>
            <a:custGeom>
              <a:avLst/>
              <a:gdLst/>
              <a:ahLst/>
              <a:cxnLst/>
              <a:rect l="l" t="t" r="r" b="b"/>
              <a:pathLst>
                <a:path w="640" h="34348" extrusionOk="0">
                  <a:moveTo>
                    <a:pt x="639" y="305"/>
                  </a:moveTo>
                  <a:lnTo>
                    <a:pt x="639" y="34348"/>
                  </a:lnTo>
                  <a:lnTo>
                    <a:pt x="1" y="34348"/>
                  </a:lnTo>
                  <a:lnTo>
                    <a:pt x="1" y="305"/>
                  </a:lnTo>
                  <a:cubicBezTo>
                    <a:pt x="1" y="122"/>
                    <a:pt x="122" y="1"/>
                    <a:pt x="305" y="1"/>
                  </a:cubicBezTo>
                  <a:cubicBezTo>
                    <a:pt x="487" y="1"/>
                    <a:pt x="639" y="122"/>
                    <a:pt x="639" y="3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961" y="3914768"/>
              <a:ext cx="246770" cy="11252"/>
            </a:xfrm>
            <a:custGeom>
              <a:avLst/>
              <a:gdLst/>
              <a:ahLst/>
              <a:cxnLst/>
              <a:rect l="l" t="t" r="r" b="b"/>
              <a:pathLst>
                <a:path w="12676" h="578" extrusionOk="0">
                  <a:moveTo>
                    <a:pt x="12675" y="578"/>
                  </a:moveTo>
                  <a:lnTo>
                    <a:pt x="304" y="578"/>
                  </a:lnTo>
                  <a:cubicBezTo>
                    <a:pt x="152" y="578"/>
                    <a:pt x="0" y="456"/>
                    <a:pt x="0" y="304"/>
                  </a:cubicBezTo>
                  <a:lnTo>
                    <a:pt x="0" y="304"/>
                  </a:lnTo>
                  <a:cubicBezTo>
                    <a:pt x="0" y="122"/>
                    <a:pt x="152" y="0"/>
                    <a:pt x="304" y="0"/>
                  </a:cubicBezTo>
                  <a:lnTo>
                    <a:pt x="12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332572" y="3895242"/>
              <a:ext cx="51492" cy="51492"/>
            </a:xfrm>
            <a:custGeom>
              <a:avLst/>
              <a:gdLst/>
              <a:ahLst/>
              <a:cxnLst/>
              <a:rect l="l" t="t" r="r" b="b"/>
              <a:pathLst>
                <a:path w="2645" h="2645" extrusionOk="0">
                  <a:moveTo>
                    <a:pt x="2645" y="1307"/>
                  </a:moveTo>
                  <a:cubicBezTo>
                    <a:pt x="2645" y="2037"/>
                    <a:pt x="2067" y="2644"/>
                    <a:pt x="1338" y="2644"/>
                  </a:cubicBezTo>
                  <a:cubicBezTo>
                    <a:pt x="608" y="2644"/>
                    <a:pt x="0" y="2037"/>
                    <a:pt x="0" y="1307"/>
                  </a:cubicBezTo>
                  <a:cubicBezTo>
                    <a:pt x="0" y="578"/>
                    <a:pt x="608" y="0"/>
                    <a:pt x="1338" y="0"/>
                  </a:cubicBezTo>
                  <a:cubicBezTo>
                    <a:pt x="2067" y="0"/>
                    <a:pt x="2645" y="578"/>
                    <a:pt x="2645" y="13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90575" y="4358549"/>
              <a:ext cx="462158" cy="55054"/>
            </a:xfrm>
            <a:custGeom>
              <a:avLst/>
              <a:gdLst/>
              <a:ahLst/>
              <a:cxnLst/>
              <a:rect l="l" t="t" r="r" b="b"/>
              <a:pathLst>
                <a:path w="23740" h="2828" extrusionOk="0">
                  <a:moveTo>
                    <a:pt x="23740" y="2828"/>
                  </a:moveTo>
                  <a:lnTo>
                    <a:pt x="1" y="2828"/>
                  </a:lnTo>
                  <a:cubicBezTo>
                    <a:pt x="1" y="2037"/>
                    <a:pt x="335" y="1338"/>
                    <a:pt x="821" y="821"/>
                  </a:cubicBezTo>
                  <a:cubicBezTo>
                    <a:pt x="1338" y="305"/>
                    <a:pt x="2068" y="1"/>
                    <a:pt x="2827" y="1"/>
                  </a:cubicBezTo>
                  <a:lnTo>
                    <a:pt x="20943" y="1"/>
                  </a:lnTo>
                  <a:cubicBezTo>
                    <a:pt x="22493" y="1"/>
                    <a:pt x="23740" y="1277"/>
                    <a:pt x="23740" y="28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1346206" y="3536651"/>
              <a:ext cx="425462" cy="547952"/>
            </a:xfrm>
            <a:custGeom>
              <a:avLst/>
              <a:gdLst/>
              <a:ahLst/>
              <a:cxnLst/>
              <a:rect l="l" t="t" r="r" b="b"/>
              <a:pathLst>
                <a:path w="21855" h="28147" extrusionOk="0">
                  <a:moveTo>
                    <a:pt x="21855" y="26688"/>
                  </a:moveTo>
                  <a:cubicBezTo>
                    <a:pt x="21855" y="27903"/>
                    <a:pt x="20761" y="28147"/>
                    <a:pt x="19727" y="28147"/>
                  </a:cubicBezTo>
                  <a:cubicBezTo>
                    <a:pt x="16870" y="28147"/>
                    <a:pt x="14013" y="28116"/>
                    <a:pt x="11186" y="28116"/>
                  </a:cubicBezTo>
                  <a:lnTo>
                    <a:pt x="10669" y="28116"/>
                  </a:lnTo>
                  <a:cubicBezTo>
                    <a:pt x="7842" y="28116"/>
                    <a:pt x="4985" y="28147"/>
                    <a:pt x="2158" y="28147"/>
                  </a:cubicBezTo>
                  <a:cubicBezTo>
                    <a:pt x="1095" y="28147"/>
                    <a:pt x="31" y="27903"/>
                    <a:pt x="0" y="26688"/>
                  </a:cubicBezTo>
                  <a:cubicBezTo>
                    <a:pt x="0" y="26171"/>
                    <a:pt x="213" y="25654"/>
                    <a:pt x="365" y="25198"/>
                  </a:cubicBezTo>
                  <a:cubicBezTo>
                    <a:pt x="578" y="24651"/>
                    <a:pt x="760" y="24104"/>
                    <a:pt x="973" y="23557"/>
                  </a:cubicBezTo>
                  <a:cubicBezTo>
                    <a:pt x="973" y="23527"/>
                    <a:pt x="1003" y="23466"/>
                    <a:pt x="1034" y="23405"/>
                  </a:cubicBezTo>
                  <a:cubicBezTo>
                    <a:pt x="1338" y="22554"/>
                    <a:pt x="2219" y="20426"/>
                    <a:pt x="3283" y="17964"/>
                  </a:cubicBezTo>
                  <a:cubicBezTo>
                    <a:pt x="5593" y="12493"/>
                    <a:pt x="8602" y="5532"/>
                    <a:pt x="8633" y="5502"/>
                  </a:cubicBezTo>
                  <a:cubicBezTo>
                    <a:pt x="8420" y="3769"/>
                    <a:pt x="8238" y="2098"/>
                    <a:pt x="8025" y="487"/>
                  </a:cubicBezTo>
                  <a:cubicBezTo>
                    <a:pt x="8025" y="395"/>
                    <a:pt x="8086" y="304"/>
                    <a:pt x="8177" y="243"/>
                  </a:cubicBezTo>
                  <a:cubicBezTo>
                    <a:pt x="8207" y="92"/>
                    <a:pt x="8329" y="0"/>
                    <a:pt x="8572" y="0"/>
                  </a:cubicBezTo>
                  <a:lnTo>
                    <a:pt x="13283" y="0"/>
                  </a:lnTo>
                  <a:cubicBezTo>
                    <a:pt x="13526" y="0"/>
                    <a:pt x="13648" y="92"/>
                    <a:pt x="13678" y="243"/>
                  </a:cubicBezTo>
                  <a:cubicBezTo>
                    <a:pt x="13770" y="304"/>
                    <a:pt x="13830" y="395"/>
                    <a:pt x="13830" y="487"/>
                  </a:cubicBezTo>
                  <a:lnTo>
                    <a:pt x="13283" y="5624"/>
                  </a:lnTo>
                  <a:cubicBezTo>
                    <a:pt x="13283" y="5624"/>
                    <a:pt x="15624" y="11004"/>
                    <a:pt x="17113" y="14469"/>
                  </a:cubicBezTo>
                  <a:cubicBezTo>
                    <a:pt x="17782" y="16049"/>
                    <a:pt x="18451" y="17660"/>
                    <a:pt x="19058" y="19089"/>
                  </a:cubicBezTo>
                  <a:cubicBezTo>
                    <a:pt x="19970" y="21216"/>
                    <a:pt x="20669" y="22949"/>
                    <a:pt x="20882" y="23557"/>
                  </a:cubicBezTo>
                  <a:cubicBezTo>
                    <a:pt x="21095" y="24104"/>
                    <a:pt x="21277" y="24651"/>
                    <a:pt x="21490" y="25198"/>
                  </a:cubicBezTo>
                  <a:cubicBezTo>
                    <a:pt x="21672" y="25654"/>
                    <a:pt x="21855" y="26171"/>
                    <a:pt x="21855" y="266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1311301" y="3799248"/>
              <a:ext cx="355652" cy="261682"/>
            </a:xfrm>
            <a:custGeom>
              <a:avLst/>
              <a:gdLst/>
              <a:ahLst/>
              <a:cxnLst/>
              <a:rect l="l" t="t" r="r" b="b"/>
              <a:pathLst>
                <a:path w="18269" h="13442" extrusionOk="0">
                  <a:moveTo>
                    <a:pt x="12225" y="1"/>
                  </a:moveTo>
                  <a:cubicBezTo>
                    <a:pt x="11668" y="1"/>
                    <a:pt x="11113" y="55"/>
                    <a:pt x="10578" y="159"/>
                  </a:cubicBezTo>
                  <a:cubicBezTo>
                    <a:pt x="9423" y="402"/>
                    <a:pt x="8481" y="1071"/>
                    <a:pt x="7356" y="1405"/>
                  </a:cubicBezTo>
                  <a:cubicBezTo>
                    <a:pt x="6850" y="1563"/>
                    <a:pt x="6253" y="1664"/>
                    <a:pt x="5664" y="1664"/>
                  </a:cubicBezTo>
                  <a:cubicBezTo>
                    <a:pt x="5122" y="1664"/>
                    <a:pt x="4586" y="1579"/>
                    <a:pt x="4134" y="1375"/>
                  </a:cubicBezTo>
                  <a:cubicBezTo>
                    <a:pt x="2675" y="4931"/>
                    <a:pt x="1095" y="8730"/>
                    <a:pt x="761" y="9642"/>
                  </a:cubicBezTo>
                  <a:cubicBezTo>
                    <a:pt x="609" y="10068"/>
                    <a:pt x="457" y="10524"/>
                    <a:pt x="305" y="11010"/>
                  </a:cubicBezTo>
                  <a:cubicBezTo>
                    <a:pt x="153" y="11405"/>
                    <a:pt x="1" y="11800"/>
                    <a:pt x="1" y="12226"/>
                  </a:cubicBezTo>
                  <a:cubicBezTo>
                    <a:pt x="31" y="13259"/>
                    <a:pt x="943" y="13442"/>
                    <a:pt x="1794" y="13442"/>
                  </a:cubicBezTo>
                  <a:cubicBezTo>
                    <a:pt x="4165" y="13442"/>
                    <a:pt x="6536" y="13411"/>
                    <a:pt x="8937" y="13411"/>
                  </a:cubicBezTo>
                  <a:lnTo>
                    <a:pt x="9363" y="13411"/>
                  </a:lnTo>
                  <a:cubicBezTo>
                    <a:pt x="11733" y="13411"/>
                    <a:pt x="14104" y="13442"/>
                    <a:pt x="16475" y="13442"/>
                  </a:cubicBezTo>
                  <a:cubicBezTo>
                    <a:pt x="17326" y="13442"/>
                    <a:pt x="18238" y="13259"/>
                    <a:pt x="18268" y="12226"/>
                  </a:cubicBezTo>
                  <a:cubicBezTo>
                    <a:pt x="18268" y="11800"/>
                    <a:pt x="18117" y="11405"/>
                    <a:pt x="17995" y="11010"/>
                  </a:cubicBezTo>
                  <a:cubicBezTo>
                    <a:pt x="17813" y="10524"/>
                    <a:pt x="17661" y="10068"/>
                    <a:pt x="17509" y="9642"/>
                  </a:cubicBezTo>
                  <a:cubicBezTo>
                    <a:pt x="17144" y="8609"/>
                    <a:pt x="15229" y="3989"/>
                    <a:pt x="13618" y="129"/>
                  </a:cubicBezTo>
                  <a:cubicBezTo>
                    <a:pt x="13557" y="129"/>
                    <a:pt x="13527" y="98"/>
                    <a:pt x="13496" y="98"/>
                  </a:cubicBezTo>
                  <a:cubicBezTo>
                    <a:pt x="13076" y="32"/>
                    <a:pt x="12650" y="1"/>
                    <a:pt x="122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1074615" y="3908246"/>
              <a:ext cx="57429" cy="57429"/>
            </a:xfrm>
            <a:custGeom>
              <a:avLst/>
              <a:gdLst/>
              <a:ahLst/>
              <a:cxnLst/>
              <a:rect l="l" t="t" r="r" b="b"/>
              <a:pathLst>
                <a:path w="2950" h="2950" extrusionOk="0">
                  <a:moveTo>
                    <a:pt x="1460" y="1"/>
                  </a:moveTo>
                  <a:cubicBezTo>
                    <a:pt x="639" y="1"/>
                    <a:pt x="1" y="669"/>
                    <a:pt x="1" y="1490"/>
                  </a:cubicBezTo>
                  <a:cubicBezTo>
                    <a:pt x="1" y="2311"/>
                    <a:pt x="639" y="2949"/>
                    <a:pt x="1460" y="2949"/>
                  </a:cubicBezTo>
                  <a:cubicBezTo>
                    <a:pt x="2281" y="2949"/>
                    <a:pt x="2949" y="2311"/>
                    <a:pt x="2949" y="1490"/>
                  </a:cubicBezTo>
                  <a:cubicBezTo>
                    <a:pt x="2949" y="669"/>
                    <a:pt x="2281" y="1"/>
                    <a:pt x="1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1254495" y="3937253"/>
              <a:ext cx="56826" cy="57410"/>
            </a:xfrm>
            <a:custGeom>
              <a:avLst/>
              <a:gdLst/>
              <a:ahLst/>
              <a:cxnLst/>
              <a:rect l="l" t="t" r="r" b="b"/>
              <a:pathLst>
                <a:path w="2919" h="2949" extrusionOk="0">
                  <a:moveTo>
                    <a:pt x="1460" y="0"/>
                  </a:moveTo>
                  <a:cubicBezTo>
                    <a:pt x="639" y="0"/>
                    <a:pt x="1" y="669"/>
                    <a:pt x="1" y="1459"/>
                  </a:cubicBezTo>
                  <a:cubicBezTo>
                    <a:pt x="1" y="2280"/>
                    <a:pt x="639" y="2949"/>
                    <a:pt x="1460" y="2949"/>
                  </a:cubicBezTo>
                  <a:cubicBezTo>
                    <a:pt x="2280" y="2949"/>
                    <a:pt x="2919" y="2280"/>
                    <a:pt x="2919" y="1459"/>
                  </a:cubicBezTo>
                  <a:cubicBezTo>
                    <a:pt x="2919" y="669"/>
                    <a:pt x="2280" y="0"/>
                    <a:pt x="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1188227" y="3977492"/>
              <a:ext cx="34944" cy="35509"/>
            </a:xfrm>
            <a:custGeom>
              <a:avLst/>
              <a:gdLst/>
              <a:ahLst/>
              <a:cxnLst/>
              <a:rect l="l" t="t" r="r" b="b"/>
              <a:pathLst>
                <a:path w="1795" h="1824" extrusionOk="0">
                  <a:moveTo>
                    <a:pt x="913" y="0"/>
                  </a:moveTo>
                  <a:cubicBezTo>
                    <a:pt x="396" y="0"/>
                    <a:pt x="1" y="426"/>
                    <a:pt x="1" y="912"/>
                  </a:cubicBezTo>
                  <a:cubicBezTo>
                    <a:pt x="1" y="1398"/>
                    <a:pt x="396" y="1824"/>
                    <a:pt x="913" y="1824"/>
                  </a:cubicBezTo>
                  <a:cubicBezTo>
                    <a:pt x="1399" y="1824"/>
                    <a:pt x="1794" y="1398"/>
                    <a:pt x="1794" y="912"/>
                  </a:cubicBezTo>
                  <a:cubicBezTo>
                    <a:pt x="1794" y="426"/>
                    <a:pt x="1399"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1153302" y="3898201"/>
              <a:ext cx="27819" cy="28423"/>
            </a:xfrm>
            <a:custGeom>
              <a:avLst/>
              <a:gdLst/>
              <a:ahLst/>
              <a:cxnLst/>
              <a:rect l="l" t="t" r="r" b="b"/>
              <a:pathLst>
                <a:path w="1429" h="1460" extrusionOk="0">
                  <a:moveTo>
                    <a:pt x="699" y="0"/>
                  </a:moveTo>
                  <a:cubicBezTo>
                    <a:pt x="304" y="0"/>
                    <a:pt x="0" y="334"/>
                    <a:pt x="0" y="730"/>
                  </a:cubicBezTo>
                  <a:cubicBezTo>
                    <a:pt x="0" y="1125"/>
                    <a:pt x="304" y="1459"/>
                    <a:pt x="699" y="1459"/>
                  </a:cubicBezTo>
                  <a:cubicBezTo>
                    <a:pt x="1125" y="1459"/>
                    <a:pt x="1429" y="1125"/>
                    <a:pt x="1429" y="730"/>
                  </a:cubicBezTo>
                  <a:cubicBezTo>
                    <a:pt x="1429" y="334"/>
                    <a:pt x="1125" y="0"/>
                    <a:pt x="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134964" y="3949089"/>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1055673" y="3999977"/>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1218402" y="3890492"/>
              <a:ext cx="18961" cy="1896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3" y="761"/>
                    <a:pt x="973" y="487"/>
                  </a:cubicBezTo>
                  <a:cubicBezTo>
                    <a:pt x="973" y="214"/>
                    <a:pt x="76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1115438" y="3981035"/>
              <a:ext cx="28423" cy="28423"/>
            </a:xfrm>
            <a:custGeom>
              <a:avLst/>
              <a:gdLst/>
              <a:ahLst/>
              <a:cxnLst/>
              <a:rect l="l" t="t" r="r" b="b"/>
              <a:pathLst>
                <a:path w="1460" h="1460" extrusionOk="0">
                  <a:moveTo>
                    <a:pt x="730" y="0"/>
                  </a:moveTo>
                  <a:cubicBezTo>
                    <a:pt x="335" y="0"/>
                    <a:pt x="1" y="335"/>
                    <a:pt x="1" y="730"/>
                  </a:cubicBezTo>
                  <a:cubicBezTo>
                    <a:pt x="1" y="1125"/>
                    <a:pt x="335" y="1459"/>
                    <a:pt x="730" y="1459"/>
                  </a:cubicBezTo>
                  <a:cubicBezTo>
                    <a:pt x="1125" y="1459"/>
                    <a:pt x="1460" y="1125"/>
                    <a:pt x="1460" y="730"/>
                  </a:cubicBezTo>
                  <a:cubicBezTo>
                    <a:pt x="1460" y="335"/>
                    <a:pt x="1125"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1139695" y="3665642"/>
              <a:ext cx="179899" cy="330208"/>
            </a:xfrm>
            <a:custGeom>
              <a:avLst/>
              <a:gdLst/>
              <a:ahLst/>
              <a:cxnLst/>
              <a:rect l="l" t="t" r="r" b="b"/>
              <a:pathLst>
                <a:path w="9241" h="16962" extrusionOk="0">
                  <a:moveTo>
                    <a:pt x="9241" y="16749"/>
                  </a:moveTo>
                  <a:cubicBezTo>
                    <a:pt x="9241" y="16749"/>
                    <a:pt x="3253" y="2858"/>
                    <a:pt x="2037" y="1"/>
                  </a:cubicBezTo>
                  <a:lnTo>
                    <a:pt x="0" y="1"/>
                  </a:lnTo>
                  <a:lnTo>
                    <a:pt x="5836" y="1696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1148572" y="4160331"/>
              <a:ext cx="41446" cy="88772"/>
            </a:xfrm>
            <a:custGeom>
              <a:avLst/>
              <a:gdLst/>
              <a:ahLst/>
              <a:cxnLst/>
              <a:rect l="l" t="t" r="r" b="b"/>
              <a:pathLst>
                <a:path w="2129" h="4560" extrusionOk="0">
                  <a:moveTo>
                    <a:pt x="1064" y="0"/>
                  </a:moveTo>
                  <a:cubicBezTo>
                    <a:pt x="1064" y="0"/>
                    <a:pt x="0" y="2523"/>
                    <a:pt x="0" y="3253"/>
                  </a:cubicBezTo>
                  <a:cubicBezTo>
                    <a:pt x="0" y="3952"/>
                    <a:pt x="456" y="4560"/>
                    <a:pt x="1064" y="4560"/>
                  </a:cubicBezTo>
                  <a:cubicBezTo>
                    <a:pt x="1642" y="4560"/>
                    <a:pt x="2128" y="3952"/>
                    <a:pt x="2128" y="3253"/>
                  </a:cubicBezTo>
                  <a:cubicBezTo>
                    <a:pt x="2128" y="252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1140279" y="4196424"/>
              <a:ext cx="24860" cy="52679"/>
            </a:xfrm>
            <a:custGeom>
              <a:avLst/>
              <a:gdLst/>
              <a:ahLst/>
              <a:cxnLst/>
              <a:rect l="l" t="t" r="r" b="b"/>
              <a:pathLst>
                <a:path w="1277" h="2706" extrusionOk="0">
                  <a:moveTo>
                    <a:pt x="638" y="0"/>
                  </a:moveTo>
                  <a:cubicBezTo>
                    <a:pt x="638" y="0"/>
                    <a:pt x="0" y="1490"/>
                    <a:pt x="0" y="1915"/>
                  </a:cubicBezTo>
                  <a:cubicBezTo>
                    <a:pt x="0" y="2341"/>
                    <a:pt x="274" y="2706"/>
                    <a:pt x="638" y="2706"/>
                  </a:cubicBezTo>
                  <a:cubicBezTo>
                    <a:pt x="973" y="2706"/>
                    <a:pt x="1277" y="2341"/>
                    <a:pt x="1277" y="1915"/>
                  </a:cubicBezTo>
                  <a:cubicBezTo>
                    <a:pt x="1277" y="1490"/>
                    <a:pt x="638" y="0"/>
                    <a:pt x="6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1252120" y="4245540"/>
              <a:ext cx="249729" cy="91731"/>
            </a:xfrm>
            <a:custGeom>
              <a:avLst/>
              <a:gdLst/>
              <a:ahLst/>
              <a:cxnLst/>
              <a:rect l="l" t="t" r="r" b="b"/>
              <a:pathLst>
                <a:path w="12828" h="4712" extrusionOk="0">
                  <a:moveTo>
                    <a:pt x="12280" y="4590"/>
                  </a:moveTo>
                  <a:cubicBezTo>
                    <a:pt x="12250" y="4590"/>
                    <a:pt x="12250" y="4590"/>
                    <a:pt x="12250" y="4590"/>
                  </a:cubicBezTo>
                  <a:lnTo>
                    <a:pt x="578" y="4590"/>
                  </a:lnTo>
                  <a:cubicBezTo>
                    <a:pt x="578" y="4590"/>
                    <a:pt x="547" y="4590"/>
                    <a:pt x="547" y="4590"/>
                  </a:cubicBezTo>
                  <a:cubicBezTo>
                    <a:pt x="274" y="4712"/>
                    <a:pt x="0" y="4316"/>
                    <a:pt x="304" y="4164"/>
                  </a:cubicBezTo>
                  <a:lnTo>
                    <a:pt x="882" y="3800"/>
                  </a:lnTo>
                  <a:lnTo>
                    <a:pt x="4772" y="1581"/>
                  </a:lnTo>
                  <a:lnTo>
                    <a:pt x="4772" y="243"/>
                  </a:lnTo>
                  <a:cubicBezTo>
                    <a:pt x="4772" y="122"/>
                    <a:pt x="4894" y="0"/>
                    <a:pt x="5046" y="0"/>
                  </a:cubicBezTo>
                  <a:cubicBezTo>
                    <a:pt x="5076" y="0"/>
                    <a:pt x="5137" y="0"/>
                    <a:pt x="5168" y="31"/>
                  </a:cubicBezTo>
                  <a:lnTo>
                    <a:pt x="7660" y="31"/>
                  </a:lnTo>
                  <a:cubicBezTo>
                    <a:pt x="7690" y="0"/>
                    <a:pt x="7751" y="0"/>
                    <a:pt x="7782" y="0"/>
                  </a:cubicBezTo>
                  <a:cubicBezTo>
                    <a:pt x="7934" y="0"/>
                    <a:pt x="8055" y="122"/>
                    <a:pt x="8055" y="243"/>
                  </a:cubicBezTo>
                  <a:lnTo>
                    <a:pt x="8055" y="1581"/>
                  </a:lnTo>
                  <a:lnTo>
                    <a:pt x="8207" y="1672"/>
                  </a:lnTo>
                  <a:lnTo>
                    <a:pt x="10213" y="2827"/>
                  </a:lnTo>
                  <a:lnTo>
                    <a:pt x="12523" y="4164"/>
                  </a:lnTo>
                  <a:cubicBezTo>
                    <a:pt x="12827" y="4316"/>
                    <a:pt x="12554" y="4712"/>
                    <a:pt x="1228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1259225" y="4085770"/>
              <a:ext cx="263921" cy="256835"/>
            </a:xfrm>
            <a:custGeom>
              <a:avLst/>
              <a:gdLst/>
              <a:ahLst/>
              <a:cxnLst/>
              <a:rect l="l" t="t" r="r" b="b"/>
              <a:pathLst>
                <a:path w="13557" h="13193" extrusionOk="0">
                  <a:moveTo>
                    <a:pt x="13192" y="0"/>
                  </a:moveTo>
                  <a:lnTo>
                    <a:pt x="9727" y="0"/>
                  </a:lnTo>
                  <a:cubicBezTo>
                    <a:pt x="9332" y="0"/>
                    <a:pt x="9332" y="608"/>
                    <a:pt x="9727" y="608"/>
                  </a:cubicBezTo>
                  <a:lnTo>
                    <a:pt x="12797" y="608"/>
                  </a:lnTo>
                  <a:lnTo>
                    <a:pt x="12797" y="12432"/>
                  </a:lnTo>
                  <a:lnTo>
                    <a:pt x="6809" y="12432"/>
                  </a:lnTo>
                  <a:lnTo>
                    <a:pt x="6748" y="12432"/>
                  </a:lnTo>
                  <a:lnTo>
                    <a:pt x="760" y="12432"/>
                  </a:lnTo>
                  <a:lnTo>
                    <a:pt x="760" y="608"/>
                  </a:lnTo>
                  <a:lnTo>
                    <a:pt x="3830" y="608"/>
                  </a:lnTo>
                  <a:cubicBezTo>
                    <a:pt x="4225" y="608"/>
                    <a:pt x="4225" y="0"/>
                    <a:pt x="3830" y="0"/>
                  </a:cubicBezTo>
                  <a:lnTo>
                    <a:pt x="365" y="0"/>
                  </a:lnTo>
                  <a:cubicBezTo>
                    <a:pt x="61" y="0"/>
                    <a:pt x="0" y="365"/>
                    <a:pt x="152" y="548"/>
                  </a:cubicBezTo>
                  <a:lnTo>
                    <a:pt x="152" y="12827"/>
                  </a:lnTo>
                  <a:cubicBezTo>
                    <a:pt x="152" y="13101"/>
                    <a:pt x="487" y="13192"/>
                    <a:pt x="639" y="13071"/>
                  </a:cubicBezTo>
                  <a:lnTo>
                    <a:pt x="6748" y="13071"/>
                  </a:lnTo>
                  <a:lnTo>
                    <a:pt x="6809" y="13071"/>
                  </a:lnTo>
                  <a:lnTo>
                    <a:pt x="12919" y="13071"/>
                  </a:lnTo>
                  <a:cubicBezTo>
                    <a:pt x="13071" y="13192"/>
                    <a:pt x="13405" y="13101"/>
                    <a:pt x="13405" y="12827"/>
                  </a:cubicBezTo>
                  <a:lnTo>
                    <a:pt x="13405" y="548"/>
                  </a:lnTo>
                  <a:cubicBezTo>
                    <a:pt x="13557" y="365"/>
                    <a:pt x="13496" y="0"/>
                    <a:pt x="13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1811304" y="4058555"/>
              <a:ext cx="41427" cy="88772"/>
            </a:xfrm>
            <a:custGeom>
              <a:avLst/>
              <a:gdLst/>
              <a:ahLst/>
              <a:cxnLst/>
              <a:rect l="l" t="t" r="r" b="b"/>
              <a:pathLst>
                <a:path w="2128" h="4560" extrusionOk="0">
                  <a:moveTo>
                    <a:pt x="1064" y="0"/>
                  </a:moveTo>
                  <a:cubicBezTo>
                    <a:pt x="1064" y="0"/>
                    <a:pt x="0" y="2553"/>
                    <a:pt x="0" y="3253"/>
                  </a:cubicBezTo>
                  <a:cubicBezTo>
                    <a:pt x="0" y="3982"/>
                    <a:pt x="487" y="4560"/>
                    <a:pt x="1064" y="4560"/>
                  </a:cubicBezTo>
                  <a:cubicBezTo>
                    <a:pt x="1672" y="4560"/>
                    <a:pt x="2128" y="3982"/>
                    <a:pt x="2128" y="3253"/>
                  </a:cubicBezTo>
                  <a:cubicBezTo>
                    <a:pt x="2128" y="255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1803030" y="4094648"/>
              <a:ext cx="24879" cy="52679"/>
            </a:xfrm>
            <a:custGeom>
              <a:avLst/>
              <a:gdLst/>
              <a:ahLst/>
              <a:cxnLst/>
              <a:rect l="l" t="t" r="r" b="b"/>
              <a:pathLst>
                <a:path w="1278" h="2706" extrusionOk="0">
                  <a:moveTo>
                    <a:pt x="639" y="0"/>
                  </a:moveTo>
                  <a:cubicBezTo>
                    <a:pt x="639" y="0"/>
                    <a:pt x="1" y="1490"/>
                    <a:pt x="1" y="1915"/>
                  </a:cubicBezTo>
                  <a:cubicBezTo>
                    <a:pt x="1" y="2341"/>
                    <a:pt x="305" y="2706"/>
                    <a:pt x="639" y="2706"/>
                  </a:cubicBezTo>
                  <a:cubicBezTo>
                    <a:pt x="1004" y="2706"/>
                    <a:pt x="1277" y="2341"/>
                    <a:pt x="1277" y="1915"/>
                  </a:cubicBezTo>
                  <a:cubicBezTo>
                    <a:pt x="1277" y="1490"/>
                    <a:pt x="639" y="0"/>
                    <a:pt x="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1914268" y="4143764"/>
              <a:ext cx="249145" cy="91731"/>
            </a:xfrm>
            <a:custGeom>
              <a:avLst/>
              <a:gdLst/>
              <a:ahLst/>
              <a:cxnLst/>
              <a:rect l="l" t="t" r="r" b="b"/>
              <a:pathLst>
                <a:path w="12798" h="4712" extrusionOk="0">
                  <a:moveTo>
                    <a:pt x="12250" y="4590"/>
                  </a:moveTo>
                  <a:cubicBezTo>
                    <a:pt x="12250" y="4590"/>
                    <a:pt x="12250" y="4590"/>
                    <a:pt x="12220" y="4590"/>
                  </a:cubicBezTo>
                  <a:lnTo>
                    <a:pt x="578" y="4590"/>
                  </a:lnTo>
                  <a:cubicBezTo>
                    <a:pt x="548" y="4590"/>
                    <a:pt x="548" y="4590"/>
                    <a:pt x="517" y="4590"/>
                  </a:cubicBezTo>
                  <a:cubicBezTo>
                    <a:pt x="244" y="4712"/>
                    <a:pt x="0" y="4316"/>
                    <a:pt x="274" y="4164"/>
                  </a:cubicBezTo>
                  <a:lnTo>
                    <a:pt x="882" y="3830"/>
                  </a:lnTo>
                  <a:lnTo>
                    <a:pt x="4742" y="1611"/>
                  </a:lnTo>
                  <a:lnTo>
                    <a:pt x="4742" y="243"/>
                  </a:lnTo>
                  <a:cubicBezTo>
                    <a:pt x="4742" y="122"/>
                    <a:pt x="4864" y="0"/>
                    <a:pt x="5016" y="0"/>
                  </a:cubicBezTo>
                  <a:cubicBezTo>
                    <a:pt x="5077" y="0"/>
                    <a:pt x="5107" y="31"/>
                    <a:pt x="5168" y="31"/>
                  </a:cubicBezTo>
                  <a:lnTo>
                    <a:pt x="7630" y="31"/>
                  </a:lnTo>
                  <a:cubicBezTo>
                    <a:pt x="7660" y="31"/>
                    <a:pt x="7721" y="0"/>
                    <a:pt x="7782" y="0"/>
                  </a:cubicBezTo>
                  <a:cubicBezTo>
                    <a:pt x="7934" y="0"/>
                    <a:pt x="8055" y="122"/>
                    <a:pt x="8055" y="243"/>
                  </a:cubicBezTo>
                  <a:lnTo>
                    <a:pt x="8055" y="1611"/>
                  </a:lnTo>
                  <a:lnTo>
                    <a:pt x="8207" y="1672"/>
                  </a:lnTo>
                  <a:lnTo>
                    <a:pt x="10213" y="2827"/>
                  </a:lnTo>
                  <a:lnTo>
                    <a:pt x="12523" y="4164"/>
                  </a:lnTo>
                  <a:cubicBezTo>
                    <a:pt x="12797" y="4316"/>
                    <a:pt x="12554" y="4712"/>
                    <a:pt x="1225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1868714" y="3485763"/>
              <a:ext cx="207718" cy="333751"/>
            </a:xfrm>
            <a:custGeom>
              <a:avLst/>
              <a:gdLst/>
              <a:ahLst/>
              <a:cxnLst/>
              <a:rect l="l" t="t" r="r" b="b"/>
              <a:pathLst>
                <a:path w="10670" h="17144" extrusionOk="0">
                  <a:moveTo>
                    <a:pt x="10427" y="10912"/>
                  </a:moveTo>
                  <a:cubicBezTo>
                    <a:pt x="10396" y="10730"/>
                    <a:pt x="10335" y="10578"/>
                    <a:pt x="10275" y="10396"/>
                  </a:cubicBezTo>
                  <a:cubicBezTo>
                    <a:pt x="10001" y="9727"/>
                    <a:pt x="9576" y="9089"/>
                    <a:pt x="9059" y="8572"/>
                  </a:cubicBezTo>
                  <a:cubicBezTo>
                    <a:pt x="8421" y="7934"/>
                    <a:pt x="7661" y="7508"/>
                    <a:pt x="7053" y="6809"/>
                  </a:cubicBezTo>
                  <a:cubicBezTo>
                    <a:pt x="7022" y="6779"/>
                    <a:pt x="6992" y="6718"/>
                    <a:pt x="6931" y="6687"/>
                  </a:cubicBezTo>
                  <a:cubicBezTo>
                    <a:pt x="6658" y="6323"/>
                    <a:pt x="6506" y="5867"/>
                    <a:pt x="6506" y="5411"/>
                  </a:cubicBezTo>
                  <a:lnTo>
                    <a:pt x="6506" y="335"/>
                  </a:lnTo>
                  <a:cubicBezTo>
                    <a:pt x="6566" y="183"/>
                    <a:pt x="6475" y="0"/>
                    <a:pt x="6293" y="0"/>
                  </a:cubicBezTo>
                  <a:lnTo>
                    <a:pt x="4651" y="0"/>
                  </a:lnTo>
                  <a:cubicBezTo>
                    <a:pt x="4591" y="0"/>
                    <a:pt x="4530" y="31"/>
                    <a:pt x="4499" y="61"/>
                  </a:cubicBezTo>
                  <a:cubicBezTo>
                    <a:pt x="4439" y="91"/>
                    <a:pt x="4378" y="152"/>
                    <a:pt x="4378" y="274"/>
                  </a:cubicBezTo>
                  <a:lnTo>
                    <a:pt x="4378" y="5411"/>
                  </a:lnTo>
                  <a:cubicBezTo>
                    <a:pt x="4378" y="6779"/>
                    <a:pt x="3071" y="7295"/>
                    <a:pt x="2159" y="7994"/>
                  </a:cubicBezTo>
                  <a:cubicBezTo>
                    <a:pt x="791" y="9058"/>
                    <a:pt x="1" y="10760"/>
                    <a:pt x="31" y="12432"/>
                  </a:cubicBezTo>
                  <a:cubicBezTo>
                    <a:pt x="31" y="13800"/>
                    <a:pt x="578" y="15137"/>
                    <a:pt x="1733" y="16080"/>
                  </a:cubicBezTo>
                  <a:cubicBezTo>
                    <a:pt x="1764" y="16110"/>
                    <a:pt x="1794" y="16140"/>
                    <a:pt x="1794" y="16140"/>
                  </a:cubicBezTo>
                  <a:cubicBezTo>
                    <a:pt x="1977" y="16262"/>
                    <a:pt x="2129" y="16384"/>
                    <a:pt x="2311" y="16475"/>
                  </a:cubicBezTo>
                  <a:cubicBezTo>
                    <a:pt x="3101" y="16961"/>
                    <a:pt x="4044" y="17113"/>
                    <a:pt x="5016" y="17113"/>
                  </a:cubicBezTo>
                  <a:cubicBezTo>
                    <a:pt x="6171" y="17143"/>
                    <a:pt x="7448" y="17083"/>
                    <a:pt x="8451" y="16475"/>
                  </a:cubicBezTo>
                  <a:cubicBezTo>
                    <a:pt x="9758" y="15715"/>
                    <a:pt x="10487" y="14225"/>
                    <a:pt x="10609" y="12736"/>
                  </a:cubicBezTo>
                  <a:cubicBezTo>
                    <a:pt x="10670" y="12128"/>
                    <a:pt x="10609" y="11520"/>
                    <a:pt x="10427" y="10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1860420" y="3683825"/>
              <a:ext cx="190548" cy="126811"/>
            </a:xfrm>
            <a:custGeom>
              <a:avLst/>
              <a:gdLst/>
              <a:ahLst/>
              <a:cxnLst/>
              <a:rect l="l" t="t" r="r" b="b"/>
              <a:pathLst>
                <a:path w="9788" h="6514" extrusionOk="0">
                  <a:moveTo>
                    <a:pt x="4915" y="1"/>
                  </a:moveTo>
                  <a:cubicBezTo>
                    <a:pt x="4847" y="1"/>
                    <a:pt x="4779" y="3"/>
                    <a:pt x="4712" y="9"/>
                  </a:cubicBezTo>
                  <a:cubicBezTo>
                    <a:pt x="4317" y="39"/>
                    <a:pt x="3952" y="130"/>
                    <a:pt x="3557" y="252"/>
                  </a:cubicBezTo>
                  <a:cubicBezTo>
                    <a:pt x="3192" y="343"/>
                    <a:pt x="2827" y="434"/>
                    <a:pt x="2432" y="434"/>
                  </a:cubicBezTo>
                  <a:cubicBezTo>
                    <a:pt x="1763" y="434"/>
                    <a:pt x="1095" y="282"/>
                    <a:pt x="426" y="191"/>
                  </a:cubicBezTo>
                  <a:cubicBezTo>
                    <a:pt x="183" y="769"/>
                    <a:pt x="31" y="1437"/>
                    <a:pt x="31" y="2106"/>
                  </a:cubicBezTo>
                  <a:cubicBezTo>
                    <a:pt x="0" y="3504"/>
                    <a:pt x="578" y="4720"/>
                    <a:pt x="1581" y="5541"/>
                  </a:cubicBezTo>
                  <a:cubicBezTo>
                    <a:pt x="1611" y="5571"/>
                    <a:pt x="1642" y="5602"/>
                    <a:pt x="1672" y="5602"/>
                  </a:cubicBezTo>
                  <a:cubicBezTo>
                    <a:pt x="2402" y="6179"/>
                    <a:pt x="3374" y="6483"/>
                    <a:pt x="4590" y="6513"/>
                  </a:cubicBezTo>
                  <a:lnTo>
                    <a:pt x="4925" y="6513"/>
                  </a:lnTo>
                  <a:cubicBezTo>
                    <a:pt x="5806" y="6513"/>
                    <a:pt x="6931" y="6422"/>
                    <a:pt x="7812" y="5906"/>
                  </a:cubicBezTo>
                  <a:cubicBezTo>
                    <a:pt x="8906" y="5237"/>
                    <a:pt x="9636" y="3960"/>
                    <a:pt x="9757" y="2501"/>
                  </a:cubicBezTo>
                  <a:cubicBezTo>
                    <a:pt x="9788" y="1924"/>
                    <a:pt x="9757" y="1377"/>
                    <a:pt x="9605" y="830"/>
                  </a:cubicBezTo>
                  <a:cubicBezTo>
                    <a:pt x="9545" y="708"/>
                    <a:pt x="9514" y="586"/>
                    <a:pt x="9484" y="465"/>
                  </a:cubicBezTo>
                  <a:cubicBezTo>
                    <a:pt x="9393" y="495"/>
                    <a:pt x="9271" y="526"/>
                    <a:pt x="9180" y="556"/>
                  </a:cubicBezTo>
                  <a:cubicBezTo>
                    <a:pt x="8907" y="606"/>
                    <a:pt x="8614" y="655"/>
                    <a:pt x="8317" y="655"/>
                  </a:cubicBezTo>
                  <a:cubicBezTo>
                    <a:pt x="8250" y="655"/>
                    <a:pt x="8183" y="653"/>
                    <a:pt x="8116" y="647"/>
                  </a:cubicBezTo>
                  <a:cubicBezTo>
                    <a:pt x="7721" y="647"/>
                    <a:pt x="7356" y="556"/>
                    <a:pt x="6991" y="434"/>
                  </a:cubicBezTo>
                  <a:cubicBezTo>
                    <a:pt x="6627" y="313"/>
                    <a:pt x="6262" y="161"/>
                    <a:pt x="5867" y="100"/>
                  </a:cubicBezTo>
                  <a:cubicBezTo>
                    <a:pt x="5544" y="50"/>
                    <a:pt x="5222" y="1"/>
                    <a:pt x="4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1725511" y="3714175"/>
              <a:ext cx="37300" cy="37884"/>
            </a:xfrm>
            <a:custGeom>
              <a:avLst/>
              <a:gdLst/>
              <a:ahLst/>
              <a:cxnLst/>
              <a:rect l="l" t="t" r="r" b="b"/>
              <a:pathLst>
                <a:path w="1916" h="1946" extrusionOk="0">
                  <a:moveTo>
                    <a:pt x="943" y="0"/>
                  </a:moveTo>
                  <a:cubicBezTo>
                    <a:pt x="426" y="0"/>
                    <a:pt x="1" y="456"/>
                    <a:pt x="1" y="973"/>
                  </a:cubicBezTo>
                  <a:cubicBezTo>
                    <a:pt x="1" y="1520"/>
                    <a:pt x="426" y="1945"/>
                    <a:pt x="943" y="1945"/>
                  </a:cubicBezTo>
                  <a:cubicBezTo>
                    <a:pt x="1490" y="1945"/>
                    <a:pt x="1916" y="1520"/>
                    <a:pt x="1916" y="973"/>
                  </a:cubicBezTo>
                  <a:cubicBezTo>
                    <a:pt x="1916" y="456"/>
                    <a:pt x="1490" y="0"/>
                    <a:pt x="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1843270" y="3733097"/>
              <a:ext cx="37300" cy="37300"/>
            </a:xfrm>
            <a:custGeom>
              <a:avLst/>
              <a:gdLst/>
              <a:ahLst/>
              <a:cxnLst/>
              <a:rect l="l" t="t" r="r" b="b"/>
              <a:pathLst>
                <a:path w="1916" h="1916" extrusionOk="0">
                  <a:moveTo>
                    <a:pt x="974" y="1"/>
                  </a:moveTo>
                  <a:cubicBezTo>
                    <a:pt x="426" y="1"/>
                    <a:pt x="1" y="426"/>
                    <a:pt x="1" y="973"/>
                  </a:cubicBezTo>
                  <a:cubicBezTo>
                    <a:pt x="1" y="1490"/>
                    <a:pt x="426" y="1916"/>
                    <a:pt x="974" y="1916"/>
                  </a:cubicBezTo>
                  <a:cubicBezTo>
                    <a:pt x="1490" y="1916"/>
                    <a:pt x="1916" y="1490"/>
                    <a:pt x="1916" y="973"/>
                  </a:cubicBezTo>
                  <a:cubicBezTo>
                    <a:pt x="1916" y="426"/>
                    <a:pt x="1490" y="1"/>
                    <a:pt x="9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1799468" y="3759729"/>
              <a:ext cx="22504" cy="23088"/>
            </a:xfrm>
            <a:custGeom>
              <a:avLst/>
              <a:gdLst/>
              <a:ahLst/>
              <a:cxnLst/>
              <a:rect l="l" t="t" r="r" b="b"/>
              <a:pathLst>
                <a:path w="1156" h="1186" extrusionOk="0">
                  <a:moveTo>
                    <a:pt x="578" y="0"/>
                  </a:moveTo>
                  <a:cubicBezTo>
                    <a:pt x="243" y="0"/>
                    <a:pt x="0" y="274"/>
                    <a:pt x="0" y="578"/>
                  </a:cubicBezTo>
                  <a:cubicBezTo>
                    <a:pt x="0" y="912"/>
                    <a:pt x="243" y="1186"/>
                    <a:pt x="578" y="1186"/>
                  </a:cubicBezTo>
                  <a:cubicBezTo>
                    <a:pt x="912" y="1186"/>
                    <a:pt x="1155" y="912"/>
                    <a:pt x="1155" y="578"/>
                  </a:cubicBezTo>
                  <a:cubicBezTo>
                    <a:pt x="1155" y="274"/>
                    <a:pt x="912"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1776983" y="3707653"/>
              <a:ext cx="18358" cy="18358"/>
            </a:xfrm>
            <a:custGeom>
              <a:avLst/>
              <a:gdLst/>
              <a:ahLst/>
              <a:cxnLst/>
              <a:rect l="l" t="t" r="r" b="b"/>
              <a:pathLst>
                <a:path w="943" h="943" extrusionOk="0">
                  <a:moveTo>
                    <a:pt x="456" y="1"/>
                  </a:moveTo>
                  <a:cubicBezTo>
                    <a:pt x="213" y="1"/>
                    <a:pt x="0" y="213"/>
                    <a:pt x="0" y="487"/>
                  </a:cubicBezTo>
                  <a:cubicBezTo>
                    <a:pt x="0" y="730"/>
                    <a:pt x="213" y="943"/>
                    <a:pt x="456" y="943"/>
                  </a:cubicBezTo>
                  <a:cubicBezTo>
                    <a:pt x="730" y="943"/>
                    <a:pt x="943" y="730"/>
                    <a:pt x="943" y="487"/>
                  </a:cubicBezTo>
                  <a:cubicBezTo>
                    <a:pt x="943" y="213"/>
                    <a:pt x="730"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1765147" y="3740787"/>
              <a:ext cx="12440" cy="12459"/>
            </a:xfrm>
            <a:custGeom>
              <a:avLst/>
              <a:gdLst/>
              <a:ahLst/>
              <a:cxnLst/>
              <a:rect l="l" t="t" r="r" b="b"/>
              <a:pathLst>
                <a:path w="639" h="640" extrusionOk="0">
                  <a:moveTo>
                    <a:pt x="335" y="1"/>
                  </a:moveTo>
                  <a:cubicBezTo>
                    <a:pt x="152" y="1"/>
                    <a:pt x="0" y="153"/>
                    <a:pt x="0" y="335"/>
                  </a:cubicBezTo>
                  <a:cubicBezTo>
                    <a:pt x="0" y="518"/>
                    <a:pt x="152" y="639"/>
                    <a:pt x="335" y="639"/>
                  </a:cubicBezTo>
                  <a:cubicBezTo>
                    <a:pt x="517" y="639"/>
                    <a:pt x="638" y="518"/>
                    <a:pt x="638" y="335"/>
                  </a:cubicBezTo>
                  <a:cubicBezTo>
                    <a:pt x="638" y="153"/>
                    <a:pt x="517"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1713090" y="3773920"/>
              <a:ext cx="12459" cy="12459"/>
            </a:xfrm>
            <a:custGeom>
              <a:avLst/>
              <a:gdLst/>
              <a:ahLst/>
              <a:cxnLst/>
              <a:rect l="l" t="t" r="r" b="b"/>
              <a:pathLst>
                <a:path w="640" h="640" extrusionOk="0">
                  <a:moveTo>
                    <a:pt x="305" y="1"/>
                  </a:moveTo>
                  <a:cubicBezTo>
                    <a:pt x="153" y="1"/>
                    <a:pt x="1" y="153"/>
                    <a:pt x="1" y="335"/>
                  </a:cubicBezTo>
                  <a:cubicBezTo>
                    <a:pt x="1" y="518"/>
                    <a:pt x="153" y="639"/>
                    <a:pt x="305" y="639"/>
                  </a:cubicBezTo>
                  <a:cubicBezTo>
                    <a:pt x="487" y="639"/>
                    <a:pt x="639" y="518"/>
                    <a:pt x="639" y="335"/>
                  </a:cubicBezTo>
                  <a:cubicBezTo>
                    <a:pt x="639" y="153"/>
                    <a:pt x="487"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1819597" y="3702338"/>
              <a:ext cx="12459" cy="12440"/>
            </a:xfrm>
            <a:custGeom>
              <a:avLst/>
              <a:gdLst/>
              <a:ahLst/>
              <a:cxnLst/>
              <a:rect l="l" t="t" r="r" b="b"/>
              <a:pathLst>
                <a:path w="640" h="639" extrusionOk="0">
                  <a:moveTo>
                    <a:pt x="335" y="0"/>
                  </a:moveTo>
                  <a:cubicBezTo>
                    <a:pt x="153" y="0"/>
                    <a:pt x="1" y="152"/>
                    <a:pt x="1" y="334"/>
                  </a:cubicBezTo>
                  <a:cubicBezTo>
                    <a:pt x="1" y="517"/>
                    <a:pt x="153" y="638"/>
                    <a:pt x="335" y="638"/>
                  </a:cubicBezTo>
                  <a:cubicBezTo>
                    <a:pt x="517" y="638"/>
                    <a:pt x="639" y="517"/>
                    <a:pt x="639" y="334"/>
                  </a:cubicBezTo>
                  <a:cubicBezTo>
                    <a:pt x="639" y="152"/>
                    <a:pt x="517"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1752142" y="3762104"/>
              <a:ext cx="18377" cy="18358"/>
            </a:xfrm>
            <a:custGeom>
              <a:avLst/>
              <a:gdLst/>
              <a:ahLst/>
              <a:cxnLst/>
              <a:rect l="l" t="t" r="r" b="b"/>
              <a:pathLst>
                <a:path w="944" h="943" extrusionOk="0">
                  <a:moveTo>
                    <a:pt x="487" y="0"/>
                  </a:moveTo>
                  <a:cubicBezTo>
                    <a:pt x="214" y="0"/>
                    <a:pt x="1" y="213"/>
                    <a:pt x="1" y="456"/>
                  </a:cubicBezTo>
                  <a:cubicBezTo>
                    <a:pt x="1" y="730"/>
                    <a:pt x="214" y="942"/>
                    <a:pt x="487" y="942"/>
                  </a:cubicBezTo>
                  <a:cubicBezTo>
                    <a:pt x="730" y="942"/>
                    <a:pt x="943" y="730"/>
                    <a:pt x="943" y="456"/>
                  </a:cubicBezTo>
                  <a:cubicBezTo>
                    <a:pt x="943" y="213"/>
                    <a:pt x="730"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1738534" y="3647304"/>
              <a:ext cx="63931" cy="106526"/>
            </a:xfrm>
            <a:custGeom>
              <a:avLst/>
              <a:gdLst/>
              <a:ahLst/>
              <a:cxnLst/>
              <a:rect l="l" t="t" r="r" b="b"/>
              <a:pathLst>
                <a:path w="3284" h="5472" extrusionOk="0">
                  <a:moveTo>
                    <a:pt x="1734" y="395"/>
                  </a:moveTo>
                  <a:cubicBezTo>
                    <a:pt x="1582" y="183"/>
                    <a:pt x="1399" y="0"/>
                    <a:pt x="1308" y="0"/>
                  </a:cubicBezTo>
                  <a:lnTo>
                    <a:pt x="1" y="0"/>
                  </a:lnTo>
                  <a:cubicBezTo>
                    <a:pt x="427" y="639"/>
                    <a:pt x="700" y="1399"/>
                    <a:pt x="852" y="2189"/>
                  </a:cubicBezTo>
                  <a:cubicBezTo>
                    <a:pt x="1095" y="3253"/>
                    <a:pt x="1156" y="4377"/>
                    <a:pt x="974" y="5472"/>
                  </a:cubicBezTo>
                  <a:cubicBezTo>
                    <a:pt x="1430" y="5441"/>
                    <a:pt x="1885" y="5441"/>
                    <a:pt x="2341" y="5411"/>
                  </a:cubicBezTo>
                  <a:cubicBezTo>
                    <a:pt x="2524" y="5380"/>
                    <a:pt x="2737" y="5411"/>
                    <a:pt x="2919" y="5411"/>
                  </a:cubicBezTo>
                  <a:cubicBezTo>
                    <a:pt x="2919" y="5411"/>
                    <a:pt x="2980" y="5380"/>
                    <a:pt x="3010" y="5380"/>
                  </a:cubicBezTo>
                  <a:cubicBezTo>
                    <a:pt x="3010" y="5289"/>
                    <a:pt x="3132" y="4833"/>
                    <a:pt x="3162" y="4742"/>
                  </a:cubicBezTo>
                  <a:cubicBezTo>
                    <a:pt x="3284" y="3861"/>
                    <a:pt x="3132" y="2918"/>
                    <a:pt x="2767" y="2098"/>
                  </a:cubicBezTo>
                  <a:cubicBezTo>
                    <a:pt x="2585" y="1672"/>
                    <a:pt x="2372" y="1277"/>
                    <a:pt x="2098" y="912"/>
                  </a:cubicBezTo>
                  <a:cubicBezTo>
                    <a:pt x="2037" y="821"/>
                    <a:pt x="1885" y="608"/>
                    <a:pt x="1734"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1917227" y="3391092"/>
              <a:ext cx="12440" cy="1024283"/>
            </a:xfrm>
            <a:custGeom>
              <a:avLst/>
              <a:gdLst/>
              <a:ahLst/>
              <a:cxnLst/>
              <a:rect l="l" t="t" r="r" b="b"/>
              <a:pathLst>
                <a:path w="639" h="52615" extrusionOk="0">
                  <a:moveTo>
                    <a:pt x="0" y="334"/>
                  </a:moveTo>
                  <a:lnTo>
                    <a:pt x="0" y="52615"/>
                  </a:lnTo>
                  <a:lnTo>
                    <a:pt x="639" y="52615"/>
                  </a:lnTo>
                  <a:lnTo>
                    <a:pt x="639" y="334"/>
                  </a:lnTo>
                  <a:cubicBezTo>
                    <a:pt x="639" y="152"/>
                    <a:pt x="487" y="0"/>
                    <a:pt x="304" y="0"/>
                  </a:cubicBezTo>
                  <a:cubicBezTo>
                    <a:pt x="122" y="0"/>
                    <a:pt x="0" y="152"/>
                    <a:pt x="0"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1917227" y="3581620"/>
              <a:ext cx="246186" cy="11252"/>
            </a:xfrm>
            <a:custGeom>
              <a:avLst/>
              <a:gdLst/>
              <a:ahLst/>
              <a:cxnLst/>
              <a:rect l="l" t="t" r="r" b="b"/>
              <a:pathLst>
                <a:path w="12646" h="578" extrusionOk="0">
                  <a:moveTo>
                    <a:pt x="0" y="578"/>
                  </a:moveTo>
                  <a:lnTo>
                    <a:pt x="12341" y="578"/>
                  </a:lnTo>
                  <a:cubicBezTo>
                    <a:pt x="12523" y="578"/>
                    <a:pt x="12645" y="456"/>
                    <a:pt x="12645" y="274"/>
                  </a:cubicBezTo>
                  <a:lnTo>
                    <a:pt x="12645" y="274"/>
                  </a:lnTo>
                  <a:cubicBezTo>
                    <a:pt x="12645" y="122"/>
                    <a:pt x="12523" y="0"/>
                    <a:pt x="12341" y="0"/>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1937940" y="3561491"/>
              <a:ext cx="51511" cy="51511"/>
            </a:xfrm>
            <a:custGeom>
              <a:avLst/>
              <a:gdLst/>
              <a:ahLst/>
              <a:cxnLst/>
              <a:rect l="l" t="t" r="r" b="b"/>
              <a:pathLst>
                <a:path w="2646" h="2646" extrusionOk="0">
                  <a:moveTo>
                    <a:pt x="1" y="1338"/>
                  </a:moveTo>
                  <a:cubicBezTo>
                    <a:pt x="1" y="2068"/>
                    <a:pt x="609" y="2645"/>
                    <a:pt x="1338" y="2645"/>
                  </a:cubicBezTo>
                  <a:cubicBezTo>
                    <a:pt x="2068" y="2645"/>
                    <a:pt x="2645" y="2068"/>
                    <a:pt x="2645" y="1338"/>
                  </a:cubicBezTo>
                  <a:cubicBezTo>
                    <a:pt x="2645" y="609"/>
                    <a:pt x="2068" y="1"/>
                    <a:pt x="1338" y="1"/>
                  </a:cubicBezTo>
                  <a:cubicBezTo>
                    <a:pt x="609" y="1"/>
                    <a:pt x="1" y="609"/>
                    <a:pt x="1" y="13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1917227" y="4232516"/>
              <a:ext cx="246186" cy="11272"/>
            </a:xfrm>
            <a:custGeom>
              <a:avLst/>
              <a:gdLst/>
              <a:ahLst/>
              <a:cxnLst/>
              <a:rect l="l" t="t" r="r" b="b"/>
              <a:pathLst>
                <a:path w="12646" h="579" extrusionOk="0">
                  <a:moveTo>
                    <a:pt x="0" y="578"/>
                  </a:moveTo>
                  <a:lnTo>
                    <a:pt x="12341" y="578"/>
                  </a:lnTo>
                  <a:cubicBezTo>
                    <a:pt x="12523" y="578"/>
                    <a:pt x="12645" y="456"/>
                    <a:pt x="12645" y="274"/>
                  </a:cubicBezTo>
                  <a:lnTo>
                    <a:pt x="12645" y="274"/>
                  </a:lnTo>
                  <a:cubicBezTo>
                    <a:pt x="12645" y="122"/>
                    <a:pt x="12523" y="1"/>
                    <a:pt x="12341" y="1"/>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1937940" y="4212406"/>
              <a:ext cx="51511" cy="51492"/>
            </a:xfrm>
            <a:custGeom>
              <a:avLst/>
              <a:gdLst/>
              <a:ahLst/>
              <a:cxnLst/>
              <a:rect l="l" t="t" r="r" b="b"/>
              <a:pathLst>
                <a:path w="2646" h="2645" extrusionOk="0">
                  <a:moveTo>
                    <a:pt x="1" y="1337"/>
                  </a:moveTo>
                  <a:cubicBezTo>
                    <a:pt x="1" y="2067"/>
                    <a:pt x="609" y="2644"/>
                    <a:pt x="1338" y="2644"/>
                  </a:cubicBezTo>
                  <a:cubicBezTo>
                    <a:pt x="2068" y="2644"/>
                    <a:pt x="2645" y="2067"/>
                    <a:pt x="2645" y="1337"/>
                  </a:cubicBezTo>
                  <a:cubicBezTo>
                    <a:pt x="2645" y="608"/>
                    <a:pt x="2068" y="0"/>
                    <a:pt x="1338" y="0"/>
                  </a:cubicBezTo>
                  <a:cubicBezTo>
                    <a:pt x="609" y="0"/>
                    <a:pt x="1" y="608"/>
                    <a:pt x="1" y="13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2062785" y="4360320"/>
              <a:ext cx="462158" cy="55054"/>
            </a:xfrm>
            <a:custGeom>
              <a:avLst/>
              <a:gdLst/>
              <a:ahLst/>
              <a:cxnLst/>
              <a:rect l="l" t="t" r="r" b="b"/>
              <a:pathLst>
                <a:path w="23740" h="2828" extrusionOk="0">
                  <a:moveTo>
                    <a:pt x="23739" y="2828"/>
                  </a:moveTo>
                  <a:lnTo>
                    <a:pt x="0" y="2828"/>
                  </a:lnTo>
                  <a:cubicBezTo>
                    <a:pt x="0" y="2037"/>
                    <a:pt x="304" y="1338"/>
                    <a:pt x="821" y="822"/>
                  </a:cubicBezTo>
                  <a:cubicBezTo>
                    <a:pt x="1338" y="305"/>
                    <a:pt x="2037" y="1"/>
                    <a:pt x="2827" y="1"/>
                  </a:cubicBezTo>
                  <a:lnTo>
                    <a:pt x="20912" y="1"/>
                  </a:lnTo>
                  <a:cubicBezTo>
                    <a:pt x="22463" y="1"/>
                    <a:pt x="23739" y="1278"/>
                    <a:pt x="23739" y="28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2159247" y="4049074"/>
              <a:ext cx="259190" cy="366904"/>
            </a:xfrm>
            <a:custGeom>
              <a:avLst/>
              <a:gdLst/>
              <a:ahLst/>
              <a:cxnLst/>
              <a:rect l="l" t="t" r="r" b="b"/>
              <a:pathLst>
                <a:path w="13314" h="18847" extrusionOk="0">
                  <a:moveTo>
                    <a:pt x="13284" y="16566"/>
                  </a:moveTo>
                  <a:cubicBezTo>
                    <a:pt x="13253" y="17114"/>
                    <a:pt x="13132" y="17661"/>
                    <a:pt x="12767" y="18086"/>
                  </a:cubicBezTo>
                  <a:cubicBezTo>
                    <a:pt x="12402" y="18573"/>
                    <a:pt x="11825" y="18755"/>
                    <a:pt x="11247" y="18785"/>
                  </a:cubicBezTo>
                  <a:cubicBezTo>
                    <a:pt x="10487" y="18846"/>
                    <a:pt x="9697" y="18816"/>
                    <a:pt x="8907" y="18816"/>
                  </a:cubicBezTo>
                  <a:cubicBezTo>
                    <a:pt x="8147" y="18816"/>
                    <a:pt x="7387" y="18785"/>
                    <a:pt x="6627" y="18755"/>
                  </a:cubicBezTo>
                  <a:cubicBezTo>
                    <a:pt x="5867" y="18785"/>
                    <a:pt x="5107" y="18816"/>
                    <a:pt x="4347" y="18816"/>
                  </a:cubicBezTo>
                  <a:cubicBezTo>
                    <a:pt x="3587" y="18816"/>
                    <a:pt x="2797" y="18846"/>
                    <a:pt x="2007" y="18785"/>
                  </a:cubicBezTo>
                  <a:cubicBezTo>
                    <a:pt x="1429" y="18755"/>
                    <a:pt x="882" y="18573"/>
                    <a:pt x="487" y="18086"/>
                  </a:cubicBezTo>
                  <a:cubicBezTo>
                    <a:pt x="153" y="17661"/>
                    <a:pt x="1" y="17114"/>
                    <a:pt x="1" y="16566"/>
                  </a:cubicBezTo>
                  <a:lnTo>
                    <a:pt x="1" y="16475"/>
                  </a:lnTo>
                  <a:cubicBezTo>
                    <a:pt x="1" y="15138"/>
                    <a:pt x="578" y="13892"/>
                    <a:pt x="1125" y="12706"/>
                  </a:cubicBezTo>
                  <a:cubicBezTo>
                    <a:pt x="1247" y="12463"/>
                    <a:pt x="1368" y="12190"/>
                    <a:pt x="1490" y="11946"/>
                  </a:cubicBezTo>
                  <a:cubicBezTo>
                    <a:pt x="2280" y="10335"/>
                    <a:pt x="3162" y="8785"/>
                    <a:pt x="4104" y="7235"/>
                  </a:cubicBezTo>
                  <a:cubicBezTo>
                    <a:pt x="4651" y="6293"/>
                    <a:pt x="4925" y="5229"/>
                    <a:pt x="4925" y="4135"/>
                  </a:cubicBezTo>
                  <a:cubicBezTo>
                    <a:pt x="4925" y="2433"/>
                    <a:pt x="4925" y="31"/>
                    <a:pt x="4925" y="31"/>
                  </a:cubicBezTo>
                  <a:cubicBezTo>
                    <a:pt x="4925" y="31"/>
                    <a:pt x="4925" y="1"/>
                    <a:pt x="4925" y="1"/>
                  </a:cubicBezTo>
                  <a:lnTo>
                    <a:pt x="8329" y="1"/>
                  </a:lnTo>
                  <a:lnTo>
                    <a:pt x="8329" y="1"/>
                  </a:lnTo>
                  <a:lnTo>
                    <a:pt x="8329" y="4135"/>
                  </a:lnTo>
                  <a:cubicBezTo>
                    <a:pt x="8329" y="5229"/>
                    <a:pt x="8633" y="6293"/>
                    <a:pt x="9180" y="7235"/>
                  </a:cubicBezTo>
                  <a:cubicBezTo>
                    <a:pt x="9211" y="7265"/>
                    <a:pt x="9211" y="7265"/>
                    <a:pt x="9211" y="7265"/>
                  </a:cubicBezTo>
                  <a:cubicBezTo>
                    <a:pt x="10244" y="9028"/>
                    <a:pt x="11277" y="10822"/>
                    <a:pt x="12129" y="12706"/>
                  </a:cubicBezTo>
                  <a:cubicBezTo>
                    <a:pt x="12220" y="12889"/>
                    <a:pt x="12311" y="13071"/>
                    <a:pt x="12402" y="13253"/>
                  </a:cubicBezTo>
                  <a:cubicBezTo>
                    <a:pt x="12858" y="14287"/>
                    <a:pt x="13314" y="15411"/>
                    <a:pt x="13284" y="165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2150369" y="4246728"/>
              <a:ext cx="242623" cy="160957"/>
            </a:xfrm>
            <a:custGeom>
              <a:avLst/>
              <a:gdLst/>
              <a:ahLst/>
              <a:cxnLst/>
              <a:rect l="l" t="t" r="r" b="b"/>
              <a:pathLst>
                <a:path w="12463" h="8268" extrusionOk="0">
                  <a:moveTo>
                    <a:pt x="2493" y="0"/>
                  </a:moveTo>
                  <a:cubicBezTo>
                    <a:pt x="2128" y="638"/>
                    <a:pt x="1764" y="1307"/>
                    <a:pt x="1460" y="1976"/>
                  </a:cubicBezTo>
                  <a:cubicBezTo>
                    <a:pt x="1338" y="2219"/>
                    <a:pt x="1216" y="2462"/>
                    <a:pt x="1095" y="2736"/>
                  </a:cubicBezTo>
                  <a:lnTo>
                    <a:pt x="1064" y="2796"/>
                  </a:lnTo>
                  <a:cubicBezTo>
                    <a:pt x="548" y="3921"/>
                    <a:pt x="1" y="5106"/>
                    <a:pt x="1" y="6322"/>
                  </a:cubicBezTo>
                  <a:lnTo>
                    <a:pt x="1" y="6413"/>
                  </a:lnTo>
                  <a:cubicBezTo>
                    <a:pt x="1" y="6748"/>
                    <a:pt x="92" y="7295"/>
                    <a:pt x="396" y="7690"/>
                  </a:cubicBezTo>
                  <a:cubicBezTo>
                    <a:pt x="669" y="7994"/>
                    <a:pt x="1034" y="8176"/>
                    <a:pt x="1642" y="8207"/>
                  </a:cubicBezTo>
                  <a:cubicBezTo>
                    <a:pt x="1946" y="8237"/>
                    <a:pt x="2280" y="8268"/>
                    <a:pt x="2706" y="8268"/>
                  </a:cubicBezTo>
                  <a:cubicBezTo>
                    <a:pt x="2979" y="8268"/>
                    <a:pt x="3222" y="8268"/>
                    <a:pt x="3496" y="8237"/>
                  </a:cubicBezTo>
                  <a:lnTo>
                    <a:pt x="3922" y="8237"/>
                  </a:lnTo>
                  <a:cubicBezTo>
                    <a:pt x="4651" y="8237"/>
                    <a:pt x="5381" y="8207"/>
                    <a:pt x="6201" y="8176"/>
                  </a:cubicBezTo>
                  <a:lnTo>
                    <a:pt x="6232" y="8176"/>
                  </a:lnTo>
                  <a:cubicBezTo>
                    <a:pt x="7052" y="8207"/>
                    <a:pt x="7782" y="8237"/>
                    <a:pt x="8511" y="8237"/>
                  </a:cubicBezTo>
                  <a:lnTo>
                    <a:pt x="8967" y="8237"/>
                  </a:lnTo>
                  <a:cubicBezTo>
                    <a:pt x="9210" y="8268"/>
                    <a:pt x="9454" y="8268"/>
                    <a:pt x="9727" y="8268"/>
                  </a:cubicBezTo>
                  <a:cubicBezTo>
                    <a:pt x="10153" y="8268"/>
                    <a:pt x="10487" y="8237"/>
                    <a:pt x="10821" y="8207"/>
                  </a:cubicBezTo>
                  <a:cubicBezTo>
                    <a:pt x="11399" y="8176"/>
                    <a:pt x="11794" y="7994"/>
                    <a:pt x="12037" y="7690"/>
                  </a:cubicBezTo>
                  <a:cubicBezTo>
                    <a:pt x="12341" y="7295"/>
                    <a:pt x="12432" y="6748"/>
                    <a:pt x="12432" y="6383"/>
                  </a:cubicBezTo>
                  <a:cubicBezTo>
                    <a:pt x="12463" y="5289"/>
                    <a:pt x="12007" y="4195"/>
                    <a:pt x="11581" y="3283"/>
                  </a:cubicBezTo>
                  <a:cubicBezTo>
                    <a:pt x="11551" y="3161"/>
                    <a:pt x="11490" y="3040"/>
                    <a:pt x="11429" y="2948"/>
                  </a:cubicBezTo>
                  <a:cubicBezTo>
                    <a:pt x="11399" y="2857"/>
                    <a:pt x="11369" y="2796"/>
                    <a:pt x="11338" y="2736"/>
                  </a:cubicBezTo>
                  <a:cubicBezTo>
                    <a:pt x="11034" y="2097"/>
                    <a:pt x="10730" y="1459"/>
                    <a:pt x="10396" y="851"/>
                  </a:cubicBezTo>
                  <a:lnTo>
                    <a:pt x="10365" y="851"/>
                  </a:lnTo>
                  <a:cubicBezTo>
                    <a:pt x="10053" y="1014"/>
                    <a:pt x="9729" y="1086"/>
                    <a:pt x="9403" y="1086"/>
                  </a:cubicBezTo>
                  <a:cubicBezTo>
                    <a:pt x="9000" y="1086"/>
                    <a:pt x="8594" y="975"/>
                    <a:pt x="8207" y="790"/>
                  </a:cubicBezTo>
                  <a:cubicBezTo>
                    <a:pt x="7812" y="608"/>
                    <a:pt x="7447" y="304"/>
                    <a:pt x="6992" y="274"/>
                  </a:cubicBezTo>
                  <a:cubicBezTo>
                    <a:pt x="6941" y="266"/>
                    <a:pt x="6890" y="263"/>
                    <a:pt x="6839" y="263"/>
                  </a:cubicBezTo>
                  <a:cubicBezTo>
                    <a:pt x="6459" y="263"/>
                    <a:pt x="6067" y="447"/>
                    <a:pt x="5745" y="608"/>
                  </a:cubicBezTo>
                  <a:cubicBezTo>
                    <a:pt x="5289" y="821"/>
                    <a:pt x="4864" y="1033"/>
                    <a:pt x="4378" y="1094"/>
                  </a:cubicBezTo>
                  <a:cubicBezTo>
                    <a:pt x="4302" y="1103"/>
                    <a:pt x="4228" y="1107"/>
                    <a:pt x="4155" y="1107"/>
                  </a:cubicBezTo>
                  <a:cubicBezTo>
                    <a:pt x="3729" y="1107"/>
                    <a:pt x="3347" y="959"/>
                    <a:pt x="3010" y="699"/>
                  </a:cubicBezTo>
                  <a:cubicBezTo>
                    <a:pt x="2797" y="486"/>
                    <a:pt x="2615" y="243"/>
                    <a:pt x="249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2147410" y="4255001"/>
              <a:ext cx="237309" cy="147369"/>
            </a:xfrm>
            <a:custGeom>
              <a:avLst/>
              <a:gdLst/>
              <a:ahLst/>
              <a:cxnLst/>
              <a:rect l="l" t="t" r="r" b="b"/>
              <a:pathLst>
                <a:path w="12190" h="7570" extrusionOk="0">
                  <a:moveTo>
                    <a:pt x="2341" y="1"/>
                  </a:moveTo>
                  <a:cubicBezTo>
                    <a:pt x="2007" y="639"/>
                    <a:pt x="1672" y="1247"/>
                    <a:pt x="1338" y="1885"/>
                  </a:cubicBezTo>
                  <a:cubicBezTo>
                    <a:pt x="1247" y="2098"/>
                    <a:pt x="1125" y="2311"/>
                    <a:pt x="1004" y="2584"/>
                  </a:cubicBezTo>
                  <a:lnTo>
                    <a:pt x="1004" y="2615"/>
                  </a:lnTo>
                  <a:cubicBezTo>
                    <a:pt x="487" y="3678"/>
                    <a:pt x="1" y="4742"/>
                    <a:pt x="31" y="5837"/>
                  </a:cubicBezTo>
                  <a:lnTo>
                    <a:pt x="31" y="5928"/>
                  </a:lnTo>
                  <a:cubicBezTo>
                    <a:pt x="61" y="6232"/>
                    <a:pt x="153" y="6718"/>
                    <a:pt x="456" y="7052"/>
                  </a:cubicBezTo>
                  <a:cubicBezTo>
                    <a:pt x="730" y="7326"/>
                    <a:pt x="1095" y="7478"/>
                    <a:pt x="1672" y="7539"/>
                  </a:cubicBezTo>
                  <a:cubicBezTo>
                    <a:pt x="1976" y="7569"/>
                    <a:pt x="2311" y="7569"/>
                    <a:pt x="2706" y="7569"/>
                  </a:cubicBezTo>
                  <a:lnTo>
                    <a:pt x="3435" y="7569"/>
                  </a:lnTo>
                  <a:cubicBezTo>
                    <a:pt x="3587" y="7569"/>
                    <a:pt x="3739" y="7569"/>
                    <a:pt x="3891" y="7539"/>
                  </a:cubicBezTo>
                  <a:cubicBezTo>
                    <a:pt x="4590" y="7539"/>
                    <a:pt x="5289" y="7539"/>
                    <a:pt x="6080" y="7508"/>
                  </a:cubicBezTo>
                  <a:lnTo>
                    <a:pt x="6110" y="7508"/>
                  </a:lnTo>
                  <a:cubicBezTo>
                    <a:pt x="6870" y="7539"/>
                    <a:pt x="7599" y="7539"/>
                    <a:pt x="8299" y="7539"/>
                  </a:cubicBezTo>
                  <a:cubicBezTo>
                    <a:pt x="8451" y="7569"/>
                    <a:pt x="8572" y="7569"/>
                    <a:pt x="8724" y="7569"/>
                  </a:cubicBezTo>
                  <a:lnTo>
                    <a:pt x="9454" y="7569"/>
                  </a:lnTo>
                  <a:cubicBezTo>
                    <a:pt x="9879" y="7569"/>
                    <a:pt x="10213" y="7569"/>
                    <a:pt x="10517" y="7539"/>
                  </a:cubicBezTo>
                  <a:cubicBezTo>
                    <a:pt x="11095" y="7478"/>
                    <a:pt x="11460" y="7326"/>
                    <a:pt x="11703" y="7052"/>
                  </a:cubicBezTo>
                  <a:cubicBezTo>
                    <a:pt x="12037" y="6718"/>
                    <a:pt x="12128" y="6232"/>
                    <a:pt x="12128" y="5928"/>
                  </a:cubicBezTo>
                  <a:cubicBezTo>
                    <a:pt x="12189" y="4925"/>
                    <a:pt x="11794" y="3922"/>
                    <a:pt x="11399" y="3071"/>
                  </a:cubicBezTo>
                  <a:cubicBezTo>
                    <a:pt x="11338" y="2979"/>
                    <a:pt x="11308" y="2888"/>
                    <a:pt x="11247" y="2767"/>
                  </a:cubicBezTo>
                  <a:cubicBezTo>
                    <a:pt x="11217" y="2706"/>
                    <a:pt x="11186" y="2645"/>
                    <a:pt x="11156" y="2584"/>
                  </a:cubicBezTo>
                  <a:cubicBezTo>
                    <a:pt x="10882" y="1976"/>
                    <a:pt x="10578" y="1399"/>
                    <a:pt x="10274" y="821"/>
                  </a:cubicBezTo>
                  <a:lnTo>
                    <a:pt x="10244" y="821"/>
                  </a:lnTo>
                  <a:cubicBezTo>
                    <a:pt x="9919" y="977"/>
                    <a:pt x="9581" y="1047"/>
                    <a:pt x="9242" y="1047"/>
                  </a:cubicBezTo>
                  <a:cubicBezTo>
                    <a:pt x="8852" y="1047"/>
                    <a:pt x="8460" y="954"/>
                    <a:pt x="8086" y="791"/>
                  </a:cubicBezTo>
                  <a:cubicBezTo>
                    <a:pt x="7691" y="608"/>
                    <a:pt x="7326" y="305"/>
                    <a:pt x="6870" y="274"/>
                  </a:cubicBezTo>
                  <a:cubicBezTo>
                    <a:pt x="6833" y="271"/>
                    <a:pt x="6796" y="270"/>
                    <a:pt x="6759" y="270"/>
                  </a:cubicBezTo>
                  <a:cubicBezTo>
                    <a:pt x="6366" y="270"/>
                    <a:pt x="5957" y="411"/>
                    <a:pt x="5624" y="578"/>
                  </a:cubicBezTo>
                  <a:cubicBezTo>
                    <a:pt x="5168" y="791"/>
                    <a:pt x="4742" y="1004"/>
                    <a:pt x="4226" y="1064"/>
                  </a:cubicBezTo>
                  <a:cubicBezTo>
                    <a:pt x="4155" y="1073"/>
                    <a:pt x="4084" y="1078"/>
                    <a:pt x="4015" y="1078"/>
                  </a:cubicBezTo>
                  <a:cubicBezTo>
                    <a:pt x="3607" y="1078"/>
                    <a:pt x="3226" y="929"/>
                    <a:pt x="2888" y="669"/>
                  </a:cubicBezTo>
                  <a:cubicBezTo>
                    <a:pt x="2645" y="487"/>
                    <a:pt x="2463" y="274"/>
                    <a:pt x="2341"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2072266" y="4031339"/>
              <a:ext cx="85832" cy="17754"/>
            </a:xfrm>
            <a:custGeom>
              <a:avLst/>
              <a:gdLst/>
              <a:ahLst/>
              <a:cxnLst/>
              <a:rect l="l" t="t" r="r" b="b"/>
              <a:pathLst>
                <a:path w="4409" h="912" extrusionOk="0">
                  <a:moveTo>
                    <a:pt x="3952" y="912"/>
                  </a:moveTo>
                  <a:lnTo>
                    <a:pt x="457" y="912"/>
                  </a:lnTo>
                  <a:cubicBezTo>
                    <a:pt x="214" y="912"/>
                    <a:pt x="1" y="699"/>
                    <a:pt x="1" y="456"/>
                  </a:cubicBezTo>
                  <a:lnTo>
                    <a:pt x="1" y="456"/>
                  </a:lnTo>
                  <a:cubicBezTo>
                    <a:pt x="1" y="213"/>
                    <a:pt x="214" y="0"/>
                    <a:pt x="457" y="0"/>
                  </a:cubicBezTo>
                  <a:lnTo>
                    <a:pt x="3952" y="0"/>
                  </a:lnTo>
                  <a:cubicBezTo>
                    <a:pt x="4195" y="0"/>
                    <a:pt x="4408" y="213"/>
                    <a:pt x="4408" y="456"/>
                  </a:cubicBezTo>
                  <a:lnTo>
                    <a:pt x="4408" y="456"/>
                  </a:lnTo>
                  <a:cubicBezTo>
                    <a:pt x="4408" y="699"/>
                    <a:pt x="4195" y="912"/>
                    <a:pt x="3952" y="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1988828" y="4296428"/>
              <a:ext cx="38487" cy="37884"/>
            </a:xfrm>
            <a:custGeom>
              <a:avLst/>
              <a:gdLst/>
              <a:ahLst/>
              <a:cxnLst/>
              <a:rect l="l" t="t" r="r" b="b"/>
              <a:pathLst>
                <a:path w="1977" h="1946" extrusionOk="0">
                  <a:moveTo>
                    <a:pt x="1004" y="0"/>
                  </a:moveTo>
                  <a:cubicBezTo>
                    <a:pt x="457" y="0"/>
                    <a:pt x="1" y="426"/>
                    <a:pt x="1" y="973"/>
                  </a:cubicBezTo>
                  <a:cubicBezTo>
                    <a:pt x="1" y="1520"/>
                    <a:pt x="457" y="1946"/>
                    <a:pt x="1004" y="1946"/>
                  </a:cubicBezTo>
                  <a:cubicBezTo>
                    <a:pt x="1551" y="1946"/>
                    <a:pt x="1976" y="1520"/>
                    <a:pt x="1976" y="973"/>
                  </a:cubicBezTo>
                  <a:cubicBezTo>
                    <a:pt x="1976" y="426"/>
                    <a:pt x="1551" y="0"/>
                    <a:pt x="100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2108359" y="4315351"/>
              <a:ext cx="38487" cy="38487"/>
            </a:xfrm>
            <a:custGeom>
              <a:avLst/>
              <a:gdLst/>
              <a:ahLst/>
              <a:cxnLst/>
              <a:rect l="l" t="t" r="r" b="b"/>
              <a:pathLst>
                <a:path w="1977" h="1977" extrusionOk="0">
                  <a:moveTo>
                    <a:pt x="973" y="1"/>
                  </a:moveTo>
                  <a:cubicBezTo>
                    <a:pt x="426" y="1"/>
                    <a:pt x="1" y="457"/>
                    <a:pt x="1" y="974"/>
                  </a:cubicBezTo>
                  <a:cubicBezTo>
                    <a:pt x="1" y="1521"/>
                    <a:pt x="426" y="1977"/>
                    <a:pt x="973" y="1977"/>
                  </a:cubicBezTo>
                  <a:cubicBezTo>
                    <a:pt x="1520" y="1977"/>
                    <a:pt x="1976" y="1521"/>
                    <a:pt x="1976" y="974"/>
                  </a:cubicBezTo>
                  <a:cubicBezTo>
                    <a:pt x="1976" y="457"/>
                    <a:pt x="1520" y="1"/>
                    <a:pt x="97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2063973" y="4342586"/>
              <a:ext cx="23088" cy="23088"/>
            </a:xfrm>
            <a:custGeom>
              <a:avLst/>
              <a:gdLst/>
              <a:ahLst/>
              <a:cxnLst/>
              <a:rect l="l" t="t" r="r" b="b"/>
              <a:pathLst>
                <a:path w="1186" h="1186" extrusionOk="0">
                  <a:moveTo>
                    <a:pt x="608" y="0"/>
                  </a:moveTo>
                  <a:cubicBezTo>
                    <a:pt x="274" y="0"/>
                    <a:pt x="0" y="274"/>
                    <a:pt x="0" y="578"/>
                  </a:cubicBezTo>
                  <a:cubicBezTo>
                    <a:pt x="0" y="912"/>
                    <a:pt x="274" y="1186"/>
                    <a:pt x="608" y="1186"/>
                  </a:cubicBezTo>
                  <a:cubicBezTo>
                    <a:pt x="943" y="1186"/>
                    <a:pt x="1186" y="912"/>
                    <a:pt x="1186" y="578"/>
                  </a:cubicBezTo>
                  <a:cubicBezTo>
                    <a:pt x="1186" y="274"/>
                    <a:pt x="943" y="0"/>
                    <a:pt x="6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2040904" y="4289907"/>
              <a:ext cx="18961" cy="18377"/>
            </a:xfrm>
            <a:custGeom>
              <a:avLst/>
              <a:gdLst/>
              <a:ahLst/>
              <a:cxnLst/>
              <a:rect l="l" t="t" r="r" b="b"/>
              <a:pathLst>
                <a:path w="974" h="944" extrusionOk="0">
                  <a:moveTo>
                    <a:pt x="487" y="1"/>
                  </a:moveTo>
                  <a:cubicBezTo>
                    <a:pt x="214" y="1"/>
                    <a:pt x="1" y="214"/>
                    <a:pt x="1" y="457"/>
                  </a:cubicBezTo>
                  <a:cubicBezTo>
                    <a:pt x="1" y="730"/>
                    <a:pt x="214" y="943"/>
                    <a:pt x="487" y="943"/>
                  </a:cubicBezTo>
                  <a:cubicBezTo>
                    <a:pt x="761" y="943"/>
                    <a:pt x="973" y="730"/>
                    <a:pt x="973" y="457"/>
                  </a:cubicBezTo>
                  <a:cubicBezTo>
                    <a:pt x="973" y="214"/>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2028464" y="4323644"/>
              <a:ext cx="12440" cy="12440"/>
            </a:xfrm>
            <a:custGeom>
              <a:avLst/>
              <a:gdLst/>
              <a:ahLst/>
              <a:cxnLst/>
              <a:rect l="l" t="t" r="r" b="b"/>
              <a:pathLst>
                <a:path w="639" h="639" extrusionOk="0">
                  <a:moveTo>
                    <a:pt x="334" y="0"/>
                  </a:moveTo>
                  <a:cubicBezTo>
                    <a:pt x="152" y="0"/>
                    <a:pt x="0" y="122"/>
                    <a:pt x="0" y="304"/>
                  </a:cubicBezTo>
                  <a:cubicBezTo>
                    <a:pt x="0" y="487"/>
                    <a:pt x="152" y="639"/>
                    <a:pt x="334" y="639"/>
                  </a:cubicBezTo>
                  <a:cubicBezTo>
                    <a:pt x="517" y="639"/>
                    <a:pt x="638" y="487"/>
                    <a:pt x="638" y="304"/>
                  </a:cubicBezTo>
                  <a:cubicBezTo>
                    <a:pt x="638" y="122"/>
                    <a:pt x="517" y="0"/>
                    <a:pt x="33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1975804" y="4357361"/>
              <a:ext cx="12440" cy="12459"/>
            </a:xfrm>
            <a:custGeom>
              <a:avLst/>
              <a:gdLst/>
              <a:ahLst/>
              <a:cxnLst/>
              <a:rect l="l" t="t" r="r" b="b"/>
              <a:pathLst>
                <a:path w="639" h="640" extrusionOk="0">
                  <a:moveTo>
                    <a:pt x="335" y="1"/>
                  </a:moveTo>
                  <a:cubicBezTo>
                    <a:pt x="152" y="1"/>
                    <a:pt x="0" y="123"/>
                    <a:pt x="0" y="305"/>
                  </a:cubicBezTo>
                  <a:cubicBezTo>
                    <a:pt x="0" y="487"/>
                    <a:pt x="152" y="639"/>
                    <a:pt x="335" y="639"/>
                  </a:cubicBezTo>
                  <a:cubicBezTo>
                    <a:pt x="517" y="639"/>
                    <a:pt x="639" y="487"/>
                    <a:pt x="639" y="305"/>
                  </a:cubicBezTo>
                  <a:cubicBezTo>
                    <a:pt x="639" y="123"/>
                    <a:pt x="517" y="1"/>
                    <a:pt x="335"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2084102" y="4284592"/>
              <a:ext cx="13043" cy="12440"/>
            </a:xfrm>
            <a:custGeom>
              <a:avLst/>
              <a:gdLst/>
              <a:ahLst/>
              <a:cxnLst/>
              <a:rect l="l" t="t" r="r" b="b"/>
              <a:pathLst>
                <a:path w="670" h="639" extrusionOk="0">
                  <a:moveTo>
                    <a:pt x="335" y="0"/>
                  </a:moveTo>
                  <a:cubicBezTo>
                    <a:pt x="153" y="0"/>
                    <a:pt x="1" y="122"/>
                    <a:pt x="1" y="304"/>
                  </a:cubicBezTo>
                  <a:cubicBezTo>
                    <a:pt x="1" y="487"/>
                    <a:pt x="153" y="639"/>
                    <a:pt x="335" y="639"/>
                  </a:cubicBezTo>
                  <a:cubicBezTo>
                    <a:pt x="518" y="639"/>
                    <a:pt x="670" y="487"/>
                    <a:pt x="670" y="304"/>
                  </a:cubicBezTo>
                  <a:cubicBezTo>
                    <a:pt x="670" y="122"/>
                    <a:pt x="518" y="0"/>
                    <a:pt x="335"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2015460" y="4344941"/>
              <a:ext cx="18961" cy="18358"/>
            </a:xfrm>
            <a:custGeom>
              <a:avLst/>
              <a:gdLst/>
              <a:ahLst/>
              <a:cxnLst/>
              <a:rect l="l" t="t" r="r" b="b"/>
              <a:pathLst>
                <a:path w="974" h="943" extrusionOk="0">
                  <a:moveTo>
                    <a:pt x="487" y="1"/>
                  </a:moveTo>
                  <a:cubicBezTo>
                    <a:pt x="214" y="1"/>
                    <a:pt x="1" y="213"/>
                    <a:pt x="1" y="457"/>
                  </a:cubicBezTo>
                  <a:cubicBezTo>
                    <a:pt x="1" y="730"/>
                    <a:pt x="214" y="943"/>
                    <a:pt x="487" y="943"/>
                  </a:cubicBezTo>
                  <a:cubicBezTo>
                    <a:pt x="761" y="943"/>
                    <a:pt x="973" y="730"/>
                    <a:pt x="973" y="457"/>
                  </a:cubicBezTo>
                  <a:cubicBezTo>
                    <a:pt x="973" y="213"/>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2032611" y="4164477"/>
              <a:ext cx="94106" cy="138472"/>
            </a:xfrm>
            <a:custGeom>
              <a:avLst/>
              <a:gdLst/>
              <a:ahLst/>
              <a:cxnLst/>
              <a:rect l="l" t="t" r="r" b="b"/>
              <a:pathLst>
                <a:path w="4834" h="7113" extrusionOk="0">
                  <a:moveTo>
                    <a:pt x="2523" y="7052"/>
                  </a:moveTo>
                  <a:lnTo>
                    <a:pt x="4560" y="7113"/>
                  </a:lnTo>
                  <a:cubicBezTo>
                    <a:pt x="4712" y="7113"/>
                    <a:pt x="4833" y="6930"/>
                    <a:pt x="4772" y="6778"/>
                  </a:cubicBezTo>
                  <a:lnTo>
                    <a:pt x="1824" y="122"/>
                  </a:lnTo>
                  <a:cubicBezTo>
                    <a:pt x="1763" y="61"/>
                    <a:pt x="1702" y="0"/>
                    <a:pt x="1611" y="0"/>
                  </a:cubicBezTo>
                  <a:lnTo>
                    <a:pt x="274" y="0"/>
                  </a:lnTo>
                  <a:cubicBezTo>
                    <a:pt x="122" y="0"/>
                    <a:pt x="0" y="152"/>
                    <a:pt x="61" y="304"/>
                  </a:cubicBezTo>
                  <a:lnTo>
                    <a:pt x="2310" y="6900"/>
                  </a:lnTo>
                  <a:cubicBezTo>
                    <a:pt x="2341" y="6991"/>
                    <a:pt x="2432" y="7052"/>
                    <a:pt x="2523" y="70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1256850" y="4334876"/>
              <a:ext cx="258003" cy="80498"/>
            </a:xfrm>
            <a:custGeom>
              <a:avLst/>
              <a:gdLst/>
              <a:ahLst/>
              <a:cxnLst/>
              <a:rect l="l" t="t" r="r" b="b"/>
              <a:pathLst>
                <a:path w="13253" h="4135" extrusionOk="0">
                  <a:moveTo>
                    <a:pt x="0" y="1"/>
                  </a:moveTo>
                  <a:lnTo>
                    <a:pt x="0" y="366"/>
                  </a:lnTo>
                  <a:lnTo>
                    <a:pt x="2067" y="4135"/>
                  </a:lnTo>
                  <a:lnTo>
                    <a:pt x="10426" y="4135"/>
                  </a:lnTo>
                  <a:lnTo>
                    <a:pt x="13253" y="275"/>
                  </a:lnTo>
                  <a:lnTo>
                    <a:pt x="1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39"/>
          <p:cNvGrpSpPr/>
          <p:nvPr/>
        </p:nvGrpSpPr>
        <p:grpSpPr>
          <a:xfrm>
            <a:off x="7460588" y="2891925"/>
            <a:ext cx="1279275" cy="2176575"/>
            <a:chOff x="1538775" y="491625"/>
            <a:chExt cx="1279275" cy="2176575"/>
          </a:xfrm>
        </p:grpSpPr>
        <p:sp>
          <p:nvSpPr>
            <p:cNvPr id="1208" name="Google Shape;1208;p39"/>
            <p:cNvSpPr/>
            <p:nvPr/>
          </p:nvSpPr>
          <p:spPr>
            <a:xfrm>
              <a:off x="2110850" y="1223825"/>
              <a:ext cx="135125" cy="321075"/>
            </a:xfrm>
            <a:custGeom>
              <a:avLst/>
              <a:gdLst/>
              <a:ahLst/>
              <a:cxnLst/>
              <a:rect l="l" t="t" r="r" b="b"/>
              <a:pathLst>
                <a:path w="5405" h="12843" extrusionOk="0">
                  <a:moveTo>
                    <a:pt x="2702" y="0"/>
                  </a:moveTo>
                  <a:cubicBezTo>
                    <a:pt x="1201" y="0"/>
                    <a:pt x="0" y="1234"/>
                    <a:pt x="0" y="2702"/>
                  </a:cubicBezTo>
                  <a:lnTo>
                    <a:pt x="0" y="10141"/>
                  </a:lnTo>
                  <a:cubicBezTo>
                    <a:pt x="0" y="11642"/>
                    <a:pt x="1201" y="12843"/>
                    <a:pt x="2702" y="12843"/>
                  </a:cubicBezTo>
                  <a:cubicBezTo>
                    <a:pt x="4203" y="12843"/>
                    <a:pt x="5404" y="11642"/>
                    <a:pt x="5404" y="10141"/>
                  </a:cubicBezTo>
                  <a:lnTo>
                    <a:pt x="5404" y="2702"/>
                  </a:lnTo>
                  <a:cubicBezTo>
                    <a:pt x="5404" y="1234"/>
                    <a:pt x="4203" y="0"/>
                    <a:pt x="27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1967400"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1916550" y="2064425"/>
              <a:ext cx="190150" cy="185975"/>
            </a:xfrm>
            <a:custGeom>
              <a:avLst/>
              <a:gdLst/>
              <a:ahLst/>
              <a:cxnLst/>
              <a:rect l="l" t="t" r="r" b="b"/>
              <a:pathLst>
                <a:path w="7606" h="7439" extrusionOk="0">
                  <a:moveTo>
                    <a:pt x="3403" y="0"/>
                  </a:moveTo>
                  <a:cubicBezTo>
                    <a:pt x="1535" y="0"/>
                    <a:pt x="0" y="1501"/>
                    <a:pt x="0" y="3369"/>
                  </a:cubicBezTo>
                  <a:lnTo>
                    <a:pt x="0" y="4037"/>
                  </a:lnTo>
                  <a:cubicBezTo>
                    <a:pt x="0" y="5905"/>
                    <a:pt x="1535" y="7439"/>
                    <a:pt x="3403" y="7439"/>
                  </a:cubicBezTo>
                  <a:lnTo>
                    <a:pt x="4236" y="7439"/>
                  </a:lnTo>
                  <a:cubicBezTo>
                    <a:pt x="6104" y="7439"/>
                    <a:pt x="7606" y="5905"/>
                    <a:pt x="7606" y="4037"/>
                  </a:cubicBezTo>
                  <a:lnTo>
                    <a:pt x="7606" y="3369"/>
                  </a:lnTo>
                  <a:cubicBezTo>
                    <a:pt x="7606" y="1501"/>
                    <a:pt x="6104" y="0"/>
                    <a:pt x="423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1893200" y="2587300"/>
              <a:ext cx="236850" cy="80900"/>
            </a:xfrm>
            <a:custGeom>
              <a:avLst/>
              <a:gdLst/>
              <a:ahLst/>
              <a:cxnLst/>
              <a:rect l="l" t="t" r="r" b="b"/>
              <a:pathLst>
                <a:path w="9474" h="3236" extrusionOk="0">
                  <a:moveTo>
                    <a:pt x="1635" y="0"/>
                  </a:moveTo>
                  <a:cubicBezTo>
                    <a:pt x="734" y="0"/>
                    <a:pt x="0" y="734"/>
                    <a:pt x="0" y="1635"/>
                  </a:cubicBezTo>
                  <a:cubicBezTo>
                    <a:pt x="0" y="2502"/>
                    <a:pt x="734" y="3236"/>
                    <a:pt x="1635" y="3236"/>
                  </a:cubicBezTo>
                  <a:lnTo>
                    <a:pt x="7872" y="3236"/>
                  </a:lnTo>
                  <a:cubicBezTo>
                    <a:pt x="8740" y="3236"/>
                    <a:pt x="9474" y="2502"/>
                    <a:pt x="9474" y="1635"/>
                  </a:cubicBezTo>
                  <a:cubicBezTo>
                    <a:pt x="9474" y="734"/>
                    <a:pt x="8740" y="34"/>
                    <a:pt x="7872"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1953225"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2300975"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2250100" y="2064425"/>
              <a:ext cx="190175" cy="185975"/>
            </a:xfrm>
            <a:custGeom>
              <a:avLst/>
              <a:gdLst/>
              <a:ahLst/>
              <a:cxnLst/>
              <a:rect l="l" t="t" r="r" b="b"/>
              <a:pathLst>
                <a:path w="7607" h="7439" extrusionOk="0">
                  <a:moveTo>
                    <a:pt x="3403" y="0"/>
                  </a:moveTo>
                  <a:cubicBezTo>
                    <a:pt x="1535" y="0"/>
                    <a:pt x="1" y="1501"/>
                    <a:pt x="1" y="3369"/>
                  </a:cubicBezTo>
                  <a:lnTo>
                    <a:pt x="1" y="4037"/>
                  </a:lnTo>
                  <a:cubicBezTo>
                    <a:pt x="1" y="5905"/>
                    <a:pt x="1535" y="7439"/>
                    <a:pt x="3403" y="7439"/>
                  </a:cubicBezTo>
                  <a:lnTo>
                    <a:pt x="4237" y="7439"/>
                  </a:lnTo>
                  <a:cubicBezTo>
                    <a:pt x="6105" y="7439"/>
                    <a:pt x="7606" y="5905"/>
                    <a:pt x="7606" y="4037"/>
                  </a:cubicBezTo>
                  <a:lnTo>
                    <a:pt x="7606" y="3369"/>
                  </a:lnTo>
                  <a:cubicBezTo>
                    <a:pt x="7606" y="1501"/>
                    <a:pt x="6105" y="0"/>
                    <a:pt x="423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2226750" y="2587300"/>
              <a:ext cx="236875" cy="80900"/>
            </a:xfrm>
            <a:custGeom>
              <a:avLst/>
              <a:gdLst/>
              <a:ahLst/>
              <a:cxnLst/>
              <a:rect l="l" t="t" r="r" b="b"/>
              <a:pathLst>
                <a:path w="9475" h="3236" extrusionOk="0">
                  <a:moveTo>
                    <a:pt x="1635" y="0"/>
                  </a:moveTo>
                  <a:cubicBezTo>
                    <a:pt x="735" y="0"/>
                    <a:pt x="1" y="734"/>
                    <a:pt x="1" y="1635"/>
                  </a:cubicBezTo>
                  <a:cubicBezTo>
                    <a:pt x="1" y="2502"/>
                    <a:pt x="735" y="3236"/>
                    <a:pt x="1635" y="3236"/>
                  </a:cubicBezTo>
                  <a:lnTo>
                    <a:pt x="7873" y="3236"/>
                  </a:lnTo>
                  <a:cubicBezTo>
                    <a:pt x="8741" y="3236"/>
                    <a:pt x="9474" y="2502"/>
                    <a:pt x="9474" y="1635"/>
                  </a:cubicBezTo>
                  <a:cubicBezTo>
                    <a:pt x="9474" y="734"/>
                    <a:pt x="8741" y="34"/>
                    <a:pt x="7873"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2286800"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1538775" y="2027725"/>
              <a:ext cx="156800" cy="77575"/>
            </a:xfrm>
            <a:custGeom>
              <a:avLst/>
              <a:gdLst/>
              <a:ahLst/>
              <a:cxnLst/>
              <a:rect l="l" t="t" r="r" b="b"/>
              <a:pathLst>
                <a:path w="6272" h="3103" fill="none" extrusionOk="0">
                  <a:moveTo>
                    <a:pt x="0" y="3103"/>
                  </a:moveTo>
                  <a:cubicBezTo>
                    <a:pt x="0" y="1402"/>
                    <a:pt x="1401" y="1"/>
                    <a:pt x="3136" y="1"/>
                  </a:cubicBezTo>
                  <a:cubicBezTo>
                    <a:pt x="4870" y="1"/>
                    <a:pt x="6271" y="1402"/>
                    <a:pt x="6271"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1571300" y="1510400"/>
              <a:ext cx="231825" cy="516550"/>
            </a:xfrm>
            <a:custGeom>
              <a:avLst/>
              <a:gdLst/>
              <a:ahLst/>
              <a:cxnLst/>
              <a:rect l="l" t="t" r="r" b="b"/>
              <a:pathLst>
                <a:path w="9273" h="20662" extrusionOk="0">
                  <a:moveTo>
                    <a:pt x="7192" y="0"/>
                  </a:moveTo>
                  <a:cubicBezTo>
                    <a:pt x="5730" y="0"/>
                    <a:pt x="4344" y="531"/>
                    <a:pt x="3269" y="1513"/>
                  </a:cubicBezTo>
                  <a:cubicBezTo>
                    <a:pt x="2135" y="2514"/>
                    <a:pt x="1468" y="3982"/>
                    <a:pt x="1034" y="5383"/>
                  </a:cubicBezTo>
                  <a:cubicBezTo>
                    <a:pt x="67" y="8385"/>
                    <a:pt x="0" y="11687"/>
                    <a:pt x="34" y="14823"/>
                  </a:cubicBezTo>
                  <a:cubicBezTo>
                    <a:pt x="34" y="16224"/>
                    <a:pt x="100" y="17591"/>
                    <a:pt x="100" y="18992"/>
                  </a:cubicBezTo>
                  <a:cubicBezTo>
                    <a:pt x="100" y="19843"/>
                    <a:pt x="838" y="20661"/>
                    <a:pt x="1716" y="20661"/>
                  </a:cubicBezTo>
                  <a:cubicBezTo>
                    <a:pt x="1733" y="20661"/>
                    <a:pt x="1751" y="20661"/>
                    <a:pt x="1768" y="20660"/>
                  </a:cubicBezTo>
                  <a:cubicBezTo>
                    <a:pt x="2669" y="20627"/>
                    <a:pt x="3436" y="19926"/>
                    <a:pt x="3436" y="18992"/>
                  </a:cubicBezTo>
                  <a:cubicBezTo>
                    <a:pt x="3436" y="16424"/>
                    <a:pt x="3303" y="13855"/>
                    <a:pt x="3436" y="11253"/>
                  </a:cubicBezTo>
                  <a:cubicBezTo>
                    <a:pt x="3468" y="10561"/>
                    <a:pt x="3558" y="9868"/>
                    <a:pt x="3625" y="9147"/>
                  </a:cubicBezTo>
                  <a:lnTo>
                    <a:pt x="3625" y="9147"/>
                  </a:lnTo>
                  <a:cubicBezTo>
                    <a:pt x="3628" y="9131"/>
                    <a:pt x="3632" y="9110"/>
                    <a:pt x="3636" y="9085"/>
                  </a:cubicBezTo>
                  <a:cubicBezTo>
                    <a:pt x="3636" y="9057"/>
                    <a:pt x="3636" y="9029"/>
                    <a:pt x="3639" y="9001"/>
                  </a:cubicBezTo>
                  <a:lnTo>
                    <a:pt x="3639" y="9001"/>
                  </a:lnTo>
                  <a:cubicBezTo>
                    <a:pt x="3642" y="8977"/>
                    <a:pt x="3643" y="8968"/>
                    <a:pt x="3643" y="8968"/>
                  </a:cubicBezTo>
                  <a:lnTo>
                    <a:pt x="3643" y="8968"/>
                  </a:lnTo>
                  <a:cubicBezTo>
                    <a:pt x="3643" y="8968"/>
                    <a:pt x="3642" y="8975"/>
                    <a:pt x="3640" y="8987"/>
                  </a:cubicBezTo>
                  <a:lnTo>
                    <a:pt x="3640" y="8987"/>
                  </a:lnTo>
                  <a:cubicBezTo>
                    <a:pt x="3644" y="8953"/>
                    <a:pt x="3653" y="8919"/>
                    <a:pt x="3670" y="8885"/>
                  </a:cubicBezTo>
                  <a:cubicBezTo>
                    <a:pt x="3703" y="8718"/>
                    <a:pt x="3703" y="8518"/>
                    <a:pt x="3736" y="8351"/>
                  </a:cubicBezTo>
                  <a:cubicBezTo>
                    <a:pt x="3803" y="7984"/>
                    <a:pt x="3903" y="7584"/>
                    <a:pt x="3970" y="7217"/>
                  </a:cubicBezTo>
                  <a:cubicBezTo>
                    <a:pt x="4070" y="6917"/>
                    <a:pt x="4137" y="6583"/>
                    <a:pt x="4237" y="6250"/>
                  </a:cubicBezTo>
                  <a:cubicBezTo>
                    <a:pt x="4303" y="6116"/>
                    <a:pt x="4337" y="5950"/>
                    <a:pt x="4403" y="5816"/>
                  </a:cubicBezTo>
                  <a:cubicBezTo>
                    <a:pt x="4437" y="5750"/>
                    <a:pt x="4437" y="5683"/>
                    <a:pt x="4470" y="5616"/>
                  </a:cubicBezTo>
                  <a:cubicBezTo>
                    <a:pt x="4508" y="5515"/>
                    <a:pt x="4517" y="5476"/>
                    <a:pt x="4512" y="5476"/>
                  </a:cubicBezTo>
                  <a:cubicBezTo>
                    <a:pt x="4504" y="5476"/>
                    <a:pt x="4457" y="5579"/>
                    <a:pt x="4437" y="5683"/>
                  </a:cubicBezTo>
                  <a:cubicBezTo>
                    <a:pt x="4470" y="5416"/>
                    <a:pt x="4704" y="5116"/>
                    <a:pt x="4837" y="4882"/>
                  </a:cubicBezTo>
                  <a:cubicBezTo>
                    <a:pt x="4904" y="4749"/>
                    <a:pt x="4970" y="4615"/>
                    <a:pt x="5071" y="4515"/>
                  </a:cubicBezTo>
                  <a:cubicBezTo>
                    <a:pt x="5104" y="4449"/>
                    <a:pt x="5137" y="4382"/>
                    <a:pt x="5171" y="4349"/>
                  </a:cubicBezTo>
                  <a:cubicBezTo>
                    <a:pt x="5176" y="4341"/>
                    <a:pt x="5181" y="4333"/>
                    <a:pt x="5186" y="4326"/>
                  </a:cubicBezTo>
                  <a:lnTo>
                    <a:pt x="5186" y="4326"/>
                  </a:lnTo>
                  <a:cubicBezTo>
                    <a:pt x="5375" y="4116"/>
                    <a:pt x="5587" y="3932"/>
                    <a:pt x="5771" y="3748"/>
                  </a:cubicBezTo>
                  <a:lnTo>
                    <a:pt x="5771" y="3748"/>
                  </a:lnTo>
                  <a:cubicBezTo>
                    <a:pt x="5804" y="3723"/>
                    <a:pt x="5838" y="3698"/>
                    <a:pt x="5871" y="3681"/>
                  </a:cubicBezTo>
                  <a:cubicBezTo>
                    <a:pt x="5961" y="3621"/>
                    <a:pt x="6186" y="3561"/>
                    <a:pt x="6279" y="3477"/>
                  </a:cubicBezTo>
                  <a:lnTo>
                    <a:pt x="6279" y="3477"/>
                  </a:lnTo>
                  <a:cubicBezTo>
                    <a:pt x="6299" y="3467"/>
                    <a:pt x="6319" y="3458"/>
                    <a:pt x="6338" y="3448"/>
                  </a:cubicBezTo>
                  <a:cubicBezTo>
                    <a:pt x="6505" y="3415"/>
                    <a:pt x="6672" y="3381"/>
                    <a:pt x="6838" y="3348"/>
                  </a:cubicBezTo>
                  <a:lnTo>
                    <a:pt x="7572" y="3348"/>
                  </a:lnTo>
                  <a:cubicBezTo>
                    <a:pt x="7604" y="3350"/>
                    <a:pt x="7635" y="3351"/>
                    <a:pt x="7667" y="3351"/>
                  </a:cubicBezTo>
                  <a:cubicBezTo>
                    <a:pt x="8499" y="3351"/>
                    <a:pt x="9272" y="2516"/>
                    <a:pt x="9240" y="1680"/>
                  </a:cubicBezTo>
                  <a:cubicBezTo>
                    <a:pt x="9173" y="746"/>
                    <a:pt x="8506" y="79"/>
                    <a:pt x="7572" y="12"/>
                  </a:cubicBezTo>
                  <a:cubicBezTo>
                    <a:pt x="7445" y="4"/>
                    <a:pt x="7318" y="0"/>
                    <a:pt x="719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1547100" y="1968525"/>
              <a:ext cx="140125" cy="60050"/>
            </a:xfrm>
            <a:custGeom>
              <a:avLst/>
              <a:gdLst/>
              <a:ahLst/>
              <a:cxnLst/>
              <a:rect l="l" t="t" r="r" b="b"/>
              <a:pathLst>
                <a:path w="5605" h="2402" extrusionOk="0">
                  <a:moveTo>
                    <a:pt x="1202" y="0"/>
                  </a:moveTo>
                  <a:cubicBezTo>
                    <a:pt x="535" y="0"/>
                    <a:pt x="1" y="534"/>
                    <a:pt x="1" y="1201"/>
                  </a:cubicBezTo>
                  <a:cubicBezTo>
                    <a:pt x="1" y="1868"/>
                    <a:pt x="535" y="2402"/>
                    <a:pt x="1202" y="2402"/>
                  </a:cubicBezTo>
                  <a:lnTo>
                    <a:pt x="4404" y="2402"/>
                  </a:lnTo>
                  <a:cubicBezTo>
                    <a:pt x="5038" y="2402"/>
                    <a:pt x="5605" y="1868"/>
                    <a:pt x="5605" y="1201"/>
                  </a:cubicBezTo>
                  <a:cubicBezTo>
                    <a:pt x="5605" y="534"/>
                    <a:pt x="5038" y="0"/>
                    <a:pt x="4404"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1717225" y="1448150"/>
              <a:ext cx="215175" cy="215175"/>
            </a:xfrm>
            <a:custGeom>
              <a:avLst/>
              <a:gdLst/>
              <a:ahLst/>
              <a:cxnLst/>
              <a:rect l="l" t="t" r="r" b="b"/>
              <a:pathLst>
                <a:path w="8607"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2662075" y="2027725"/>
              <a:ext cx="155975" cy="77575"/>
            </a:xfrm>
            <a:custGeom>
              <a:avLst/>
              <a:gdLst/>
              <a:ahLst/>
              <a:cxnLst/>
              <a:rect l="l" t="t" r="r" b="b"/>
              <a:pathLst>
                <a:path w="6239" h="3103" fill="none" extrusionOk="0">
                  <a:moveTo>
                    <a:pt x="6238" y="3103"/>
                  </a:moveTo>
                  <a:cubicBezTo>
                    <a:pt x="6238" y="1402"/>
                    <a:pt x="4837" y="1"/>
                    <a:pt x="3136" y="1"/>
                  </a:cubicBezTo>
                  <a:cubicBezTo>
                    <a:pt x="1401" y="1"/>
                    <a:pt x="0" y="1402"/>
                    <a:pt x="0"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2554500" y="1510425"/>
              <a:ext cx="232675" cy="516525"/>
            </a:xfrm>
            <a:custGeom>
              <a:avLst/>
              <a:gdLst/>
              <a:ahLst/>
              <a:cxnLst/>
              <a:rect l="l" t="t" r="r" b="b"/>
              <a:pathLst>
                <a:path w="9307" h="20661" extrusionOk="0">
                  <a:moveTo>
                    <a:pt x="2439" y="3373"/>
                  </a:moveTo>
                  <a:cubicBezTo>
                    <a:pt x="2479" y="3386"/>
                    <a:pt x="2524" y="3396"/>
                    <a:pt x="2558" y="3396"/>
                  </a:cubicBezTo>
                  <a:cubicBezTo>
                    <a:pt x="2580" y="3396"/>
                    <a:pt x="2596" y="3392"/>
                    <a:pt x="2602" y="3380"/>
                  </a:cubicBezTo>
                  <a:cubicBezTo>
                    <a:pt x="2602" y="3380"/>
                    <a:pt x="2536" y="3377"/>
                    <a:pt x="2439" y="3373"/>
                  </a:cubicBezTo>
                  <a:close/>
                  <a:moveTo>
                    <a:pt x="3024" y="3510"/>
                  </a:moveTo>
                  <a:lnTo>
                    <a:pt x="3024" y="3510"/>
                  </a:lnTo>
                  <a:cubicBezTo>
                    <a:pt x="3068" y="3545"/>
                    <a:pt x="3119" y="3563"/>
                    <a:pt x="3156" y="3570"/>
                  </a:cubicBezTo>
                  <a:lnTo>
                    <a:pt x="3156" y="3570"/>
                  </a:lnTo>
                  <a:cubicBezTo>
                    <a:pt x="3126" y="3553"/>
                    <a:pt x="3068" y="3534"/>
                    <a:pt x="3024" y="3510"/>
                  </a:cubicBezTo>
                  <a:close/>
                  <a:moveTo>
                    <a:pt x="2051" y="1"/>
                  </a:moveTo>
                  <a:cubicBezTo>
                    <a:pt x="1935" y="1"/>
                    <a:pt x="1818" y="4"/>
                    <a:pt x="1702" y="11"/>
                  </a:cubicBezTo>
                  <a:cubicBezTo>
                    <a:pt x="834" y="78"/>
                    <a:pt x="0" y="745"/>
                    <a:pt x="34" y="1679"/>
                  </a:cubicBezTo>
                  <a:cubicBezTo>
                    <a:pt x="66" y="2515"/>
                    <a:pt x="717" y="3350"/>
                    <a:pt x="1601" y="3350"/>
                  </a:cubicBezTo>
                  <a:cubicBezTo>
                    <a:pt x="1634" y="3350"/>
                    <a:pt x="1668" y="3349"/>
                    <a:pt x="1702" y="3347"/>
                  </a:cubicBezTo>
                  <a:cubicBezTo>
                    <a:pt x="1773" y="3347"/>
                    <a:pt x="2200" y="3364"/>
                    <a:pt x="2439" y="3373"/>
                  </a:cubicBezTo>
                  <a:lnTo>
                    <a:pt x="2439" y="3373"/>
                  </a:lnTo>
                  <a:cubicBezTo>
                    <a:pt x="2380" y="3355"/>
                    <a:pt x="2335" y="3331"/>
                    <a:pt x="2370" y="3331"/>
                  </a:cubicBezTo>
                  <a:cubicBezTo>
                    <a:pt x="2386" y="3331"/>
                    <a:pt x="2417" y="3335"/>
                    <a:pt x="2469" y="3347"/>
                  </a:cubicBezTo>
                  <a:cubicBezTo>
                    <a:pt x="2535" y="3380"/>
                    <a:pt x="2602" y="3380"/>
                    <a:pt x="2669" y="3380"/>
                  </a:cubicBezTo>
                  <a:cubicBezTo>
                    <a:pt x="2790" y="3429"/>
                    <a:pt x="2894" y="3460"/>
                    <a:pt x="3005" y="3498"/>
                  </a:cubicBezTo>
                  <a:lnTo>
                    <a:pt x="3005" y="3498"/>
                  </a:lnTo>
                  <a:cubicBezTo>
                    <a:pt x="3011" y="3502"/>
                    <a:pt x="3018" y="3506"/>
                    <a:pt x="3024" y="3510"/>
                  </a:cubicBezTo>
                  <a:lnTo>
                    <a:pt x="3024" y="3510"/>
                  </a:lnTo>
                  <a:cubicBezTo>
                    <a:pt x="3021" y="3507"/>
                    <a:pt x="3018" y="3505"/>
                    <a:pt x="3014" y="3502"/>
                  </a:cubicBezTo>
                  <a:lnTo>
                    <a:pt x="3014" y="3502"/>
                  </a:lnTo>
                  <a:cubicBezTo>
                    <a:pt x="3054" y="3515"/>
                    <a:pt x="3094" y="3530"/>
                    <a:pt x="3136" y="3547"/>
                  </a:cubicBezTo>
                  <a:cubicBezTo>
                    <a:pt x="3218" y="3561"/>
                    <a:pt x="3221" y="3574"/>
                    <a:pt x="3191" y="3574"/>
                  </a:cubicBezTo>
                  <a:cubicBezTo>
                    <a:pt x="3182" y="3574"/>
                    <a:pt x="3170" y="3573"/>
                    <a:pt x="3156" y="3570"/>
                  </a:cubicBezTo>
                  <a:lnTo>
                    <a:pt x="3156" y="3570"/>
                  </a:lnTo>
                  <a:cubicBezTo>
                    <a:pt x="3161" y="3574"/>
                    <a:pt x="3166" y="3577"/>
                    <a:pt x="3169" y="3580"/>
                  </a:cubicBezTo>
                  <a:cubicBezTo>
                    <a:pt x="3269" y="3614"/>
                    <a:pt x="3369" y="3680"/>
                    <a:pt x="3469" y="3747"/>
                  </a:cubicBezTo>
                  <a:cubicBezTo>
                    <a:pt x="3471" y="3748"/>
                    <a:pt x="3472" y="3748"/>
                    <a:pt x="3473" y="3749"/>
                  </a:cubicBezTo>
                  <a:lnTo>
                    <a:pt x="3473" y="3749"/>
                  </a:lnTo>
                  <a:cubicBezTo>
                    <a:pt x="3481" y="3758"/>
                    <a:pt x="3491" y="3768"/>
                    <a:pt x="3503" y="3780"/>
                  </a:cubicBezTo>
                  <a:cubicBezTo>
                    <a:pt x="3603" y="3881"/>
                    <a:pt x="3736" y="3947"/>
                    <a:pt x="3836" y="4081"/>
                  </a:cubicBezTo>
                  <a:cubicBezTo>
                    <a:pt x="3936" y="4180"/>
                    <a:pt x="4002" y="4279"/>
                    <a:pt x="4100" y="4378"/>
                  </a:cubicBezTo>
                  <a:lnTo>
                    <a:pt x="4100" y="4378"/>
                  </a:lnTo>
                  <a:cubicBezTo>
                    <a:pt x="4113" y="4401"/>
                    <a:pt x="4125" y="4424"/>
                    <a:pt x="4137" y="4448"/>
                  </a:cubicBezTo>
                  <a:cubicBezTo>
                    <a:pt x="4337" y="4714"/>
                    <a:pt x="4470" y="4981"/>
                    <a:pt x="4604" y="5282"/>
                  </a:cubicBezTo>
                  <a:cubicBezTo>
                    <a:pt x="4642" y="5339"/>
                    <a:pt x="4680" y="5407"/>
                    <a:pt x="4718" y="5480"/>
                  </a:cubicBezTo>
                  <a:lnTo>
                    <a:pt x="4718" y="5480"/>
                  </a:lnTo>
                  <a:cubicBezTo>
                    <a:pt x="4722" y="5496"/>
                    <a:pt x="4728" y="5518"/>
                    <a:pt x="4737" y="5548"/>
                  </a:cubicBezTo>
                  <a:cubicBezTo>
                    <a:pt x="4770" y="5615"/>
                    <a:pt x="4804" y="5648"/>
                    <a:pt x="4804" y="5715"/>
                  </a:cubicBezTo>
                  <a:cubicBezTo>
                    <a:pt x="4937" y="6049"/>
                    <a:pt x="5037" y="6382"/>
                    <a:pt x="5137" y="6749"/>
                  </a:cubicBezTo>
                  <a:cubicBezTo>
                    <a:pt x="5337" y="7416"/>
                    <a:pt x="5471" y="8117"/>
                    <a:pt x="5571" y="8817"/>
                  </a:cubicBezTo>
                  <a:cubicBezTo>
                    <a:pt x="5604" y="8917"/>
                    <a:pt x="5604" y="9018"/>
                    <a:pt x="5638" y="9084"/>
                  </a:cubicBezTo>
                  <a:cubicBezTo>
                    <a:pt x="5647" y="9166"/>
                    <a:pt x="5648" y="9196"/>
                    <a:pt x="5646" y="9196"/>
                  </a:cubicBezTo>
                  <a:cubicBezTo>
                    <a:pt x="5640" y="9196"/>
                    <a:pt x="5604" y="8984"/>
                    <a:pt x="5604" y="8984"/>
                  </a:cubicBezTo>
                  <a:lnTo>
                    <a:pt x="5604" y="8984"/>
                  </a:lnTo>
                  <a:cubicBezTo>
                    <a:pt x="5571" y="9118"/>
                    <a:pt x="5638" y="9351"/>
                    <a:pt x="5671" y="9518"/>
                  </a:cubicBezTo>
                  <a:cubicBezTo>
                    <a:pt x="5704" y="9918"/>
                    <a:pt x="5738" y="10318"/>
                    <a:pt x="5771" y="10719"/>
                  </a:cubicBezTo>
                  <a:cubicBezTo>
                    <a:pt x="5871" y="12186"/>
                    <a:pt x="5905" y="13654"/>
                    <a:pt x="5905" y="15122"/>
                  </a:cubicBezTo>
                  <a:cubicBezTo>
                    <a:pt x="5871" y="16423"/>
                    <a:pt x="5838" y="17690"/>
                    <a:pt x="5838" y="18991"/>
                  </a:cubicBezTo>
                  <a:cubicBezTo>
                    <a:pt x="5838" y="19842"/>
                    <a:pt x="6576" y="20660"/>
                    <a:pt x="7453" y="20660"/>
                  </a:cubicBezTo>
                  <a:cubicBezTo>
                    <a:pt x="7471" y="20660"/>
                    <a:pt x="7488" y="20660"/>
                    <a:pt x="7506" y="20659"/>
                  </a:cubicBezTo>
                  <a:cubicBezTo>
                    <a:pt x="8406" y="20626"/>
                    <a:pt x="9174" y="19925"/>
                    <a:pt x="9174" y="18991"/>
                  </a:cubicBezTo>
                  <a:cubicBezTo>
                    <a:pt x="9174" y="16223"/>
                    <a:pt x="9307" y="13487"/>
                    <a:pt x="9107" y="10719"/>
                  </a:cubicBezTo>
                  <a:cubicBezTo>
                    <a:pt x="8907" y="7683"/>
                    <a:pt x="8440" y="4181"/>
                    <a:pt x="6305" y="1812"/>
                  </a:cubicBezTo>
                  <a:cubicBezTo>
                    <a:pt x="5217" y="632"/>
                    <a:pt x="3638" y="1"/>
                    <a:pt x="2051"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2670400" y="1968525"/>
              <a:ext cx="139300" cy="60050"/>
            </a:xfrm>
            <a:custGeom>
              <a:avLst/>
              <a:gdLst/>
              <a:ahLst/>
              <a:cxnLst/>
              <a:rect l="l" t="t" r="r" b="b"/>
              <a:pathLst>
                <a:path w="5572" h="2402" extrusionOk="0">
                  <a:moveTo>
                    <a:pt x="1202" y="0"/>
                  </a:moveTo>
                  <a:cubicBezTo>
                    <a:pt x="535" y="0"/>
                    <a:pt x="1" y="534"/>
                    <a:pt x="1" y="1201"/>
                  </a:cubicBezTo>
                  <a:cubicBezTo>
                    <a:pt x="1" y="1868"/>
                    <a:pt x="535" y="2402"/>
                    <a:pt x="1202" y="2402"/>
                  </a:cubicBezTo>
                  <a:lnTo>
                    <a:pt x="4371" y="2402"/>
                  </a:lnTo>
                  <a:cubicBezTo>
                    <a:pt x="5038" y="2402"/>
                    <a:pt x="5572" y="1868"/>
                    <a:pt x="5572" y="1201"/>
                  </a:cubicBezTo>
                  <a:cubicBezTo>
                    <a:pt x="5572" y="534"/>
                    <a:pt x="5038" y="0"/>
                    <a:pt x="4371"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2425225" y="1448150"/>
              <a:ext cx="215200" cy="215175"/>
            </a:xfrm>
            <a:custGeom>
              <a:avLst/>
              <a:gdLst/>
              <a:ahLst/>
              <a:cxnLst/>
              <a:rect l="l" t="t" r="r" b="b"/>
              <a:pathLst>
                <a:path w="8608"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1774775" y="1033675"/>
              <a:ext cx="78400" cy="45900"/>
            </a:xfrm>
            <a:custGeom>
              <a:avLst/>
              <a:gdLst/>
              <a:ahLst/>
              <a:cxnLst/>
              <a:rect l="l" t="t" r="r" b="b"/>
              <a:pathLst>
                <a:path w="3136" h="1836" extrusionOk="0">
                  <a:moveTo>
                    <a:pt x="901" y="1"/>
                  </a:moveTo>
                  <a:cubicBezTo>
                    <a:pt x="401" y="1"/>
                    <a:pt x="0" y="401"/>
                    <a:pt x="0" y="935"/>
                  </a:cubicBezTo>
                  <a:cubicBezTo>
                    <a:pt x="0" y="1435"/>
                    <a:pt x="401" y="1835"/>
                    <a:pt x="901" y="1835"/>
                  </a:cubicBezTo>
                  <a:lnTo>
                    <a:pt x="2202" y="1835"/>
                  </a:lnTo>
                  <a:cubicBezTo>
                    <a:pt x="2702" y="1835"/>
                    <a:pt x="3136" y="1435"/>
                    <a:pt x="3136" y="935"/>
                  </a:cubicBezTo>
                  <a:cubicBezTo>
                    <a:pt x="3136" y="401"/>
                    <a:pt x="2702"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1816475" y="903600"/>
              <a:ext cx="67575" cy="306075"/>
            </a:xfrm>
            <a:custGeom>
              <a:avLst/>
              <a:gdLst/>
              <a:ahLst/>
              <a:cxnLst/>
              <a:rect l="l" t="t" r="r" b="b"/>
              <a:pathLst>
                <a:path w="2703" h="12243" extrusionOk="0">
                  <a:moveTo>
                    <a:pt x="1335" y="0"/>
                  </a:moveTo>
                  <a:cubicBezTo>
                    <a:pt x="601" y="0"/>
                    <a:pt x="0" y="600"/>
                    <a:pt x="0" y="1368"/>
                  </a:cubicBezTo>
                  <a:lnTo>
                    <a:pt x="0" y="10908"/>
                  </a:lnTo>
                  <a:cubicBezTo>
                    <a:pt x="0" y="11642"/>
                    <a:pt x="601" y="12242"/>
                    <a:pt x="1335" y="12242"/>
                  </a:cubicBezTo>
                  <a:cubicBezTo>
                    <a:pt x="2102" y="12242"/>
                    <a:pt x="2702" y="11642"/>
                    <a:pt x="2702" y="10908"/>
                  </a:cubicBezTo>
                  <a:lnTo>
                    <a:pt x="2702" y="1368"/>
                  </a:lnTo>
                  <a:cubicBezTo>
                    <a:pt x="2702" y="600"/>
                    <a:pt x="2102"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2504450" y="1033675"/>
              <a:ext cx="78425" cy="45900"/>
            </a:xfrm>
            <a:custGeom>
              <a:avLst/>
              <a:gdLst/>
              <a:ahLst/>
              <a:cxnLst/>
              <a:rect l="l" t="t" r="r" b="b"/>
              <a:pathLst>
                <a:path w="3137" h="1836" extrusionOk="0">
                  <a:moveTo>
                    <a:pt x="902" y="1"/>
                  </a:moveTo>
                  <a:cubicBezTo>
                    <a:pt x="401" y="1"/>
                    <a:pt x="1" y="401"/>
                    <a:pt x="1" y="935"/>
                  </a:cubicBezTo>
                  <a:cubicBezTo>
                    <a:pt x="1" y="1435"/>
                    <a:pt x="401" y="1835"/>
                    <a:pt x="902" y="1835"/>
                  </a:cubicBezTo>
                  <a:lnTo>
                    <a:pt x="2202" y="1835"/>
                  </a:lnTo>
                  <a:cubicBezTo>
                    <a:pt x="2703" y="1835"/>
                    <a:pt x="3136" y="1435"/>
                    <a:pt x="3136" y="935"/>
                  </a:cubicBezTo>
                  <a:cubicBezTo>
                    <a:pt x="3136" y="401"/>
                    <a:pt x="2703"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2472775" y="903600"/>
              <a:ext cx="68400" cy="306075"/>
            </a:xfrm>
            <a:custGeom>
              <a:avLst/>
              <a:gdLst/>
              <a:ahLst/>
              <a:cxnLst/>
              <a:rect l="l" t="t" r="r" b="b"/>
              <a:pathLst>
                <a:path w="2736" h="12243" extrusionOk="0">
                  <a:moveTo>
                    <a:pt x="1368" y="0"/>
                  </a:moveTo>
                  <a:cubicBezTo>
                    <a:pt x="601" y="0"/>
                    <a:pt x="0" y="600"/>
                    <a:pt x="0" y="1368"/>
                  </a:cubicBezTo>
                  <a:lnTo>
                    <a:pt x="0" y="10908"/>
                  </a:lnTo>
                  <a:cubicBezTo>
                    <a:pt x="0" y="11642"/>
                    <a:pt x="601" y="12242"/>
                    <a:pt x="1368" y="12242"/>
                  </a:cubicBezTo>
                  <a:cubicBezTo>
                    <a:pt x="2135" y="12242"/>
                    <a:pt x="2736" y="11642"/>
                    <a:pt x="2736" y="10908"/>
                  </a:cubicBezTo>
                  <a:lnTo>
                    <a:pt x="2736" y="1368"/>
                  </a:lnTo>
                  <a:cubicBezTo>
                    <a:pt x="2736" y="600"/>
                    <a:pt x="2135" y="0"/>
                    <a:pt x="1368"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2161725" y="535825"/>
              <a:ext cx="33375" cy="266050"/>
            </a:xfrm>
            <a:custGeom>
              <a:avLst/>
              <a:gdLst/>
              <a:ahLst/>
              <a:cxnLst/>
              <a:rect l="l" t="t" r="r" b="b"/>
              <a:pathLst>
                <a:path w="1335" h="10642" extrusionOk="0">
                  <a:moveTo>
                    <a:pt x="667" y="1"/>
                  </a:moveTo>
                  <a:cubicBezTo>
                    <a:pt x="300" y="1"/>
                    <a:pt x="0" y="301"/>
                    <a:pt x="0" y="668"/>
                  </a:cubicBezTo>
                  <a:lnTo>
                    <a:pt x="0" y="9974"/>
                  </a:lnTo>
                  <a:cubicBezTo>
                    <a:pt x="0" y="10341"/>
                    <a:pt x="300" y="10641"/>
                    <a:pt x="667" y="10641"/>
                  </a:cubicBezTo>
                  <a:cubicBezTo>
                    <a:pt x="1034" y="10641"/>
                    <a:pt x="1334" y="10341"/>
                    <a:pt x="1334" y="9974"/>
                  </a:cubicBezTo>
                  <a:lnTo>
                    <a:pt x="1334" y="668"/>
                  </a:lnTo>
                  <a:cubicBezTo>
                    <a:pt x="1334" y="301"/>
                    <a:pt x="1034" y="1"/>
                    <a:pt x="667"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2136700" y="491625"/>
              <a:ext cx="83425" cy="83425"/>
            </a:xfrm>
            <a:custGeom>
              <a:avLst/>
              <a:gdLst/>
              <a:ahLst/>
              <a:cxnLst/>
              <a:rect l="l" t="t" r="r" b="b"/>
              <a:pathLst>
                <a:path w="3337" h="3337" extrusionOk="0">
                  <a:moveTo>
                    <a:pt x="1668" y="1"/>
                  </a:moveTo>
                  <a:cubicBezTo>
                    <a:pt x="768" y="1"/>
                    <a:pt x="0" y="734"/>
                    <a:pt x="0" y="1668"/>
                  </a:cubicBezTo>
                  <a:cubicBezTo>
                    <a:pt x="0" y="2602"/>
                    <a:pt x="768" y="3336"/>
                    <a:pt x="1668" y="3336"/>
                  </a:cubicBezTo>
                  <a:cubicBezTo>
                    <a:pt x="2602" y="3336"/>
                    <a:pt x="3336" y="2602"/>
                    <a:pt x="3336" y="1668"/>
                  </a:cubicBezTo>
                  <a:cubicBezTo>
                    <a:pt x="3336" y="734"/>
                    <a:pt x="2602" y="1"/>
                    <a:pt x="1668"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2055800" y="705125"/>
              <a:ext cx="245200" cy="244350"/>
            </a:xfrm>
            <a:custGeom>
              <a:avLst/>
              <a:gdLst/>
              <a:ahLst/>
              <a:cxnLst/>
              <a:rect l="l" t="t" r="r" b="b"/>
              <a:pathLst>
                <a:path w="9808" h="9774" extrusionOk="0">
                  <a:moveTo>
                    <a:pt x="4904" y="0"/>
                  </a:moveTo>
                  <a:cubicBezTo>
                    <a:pt x="2202" y="0"/>
                    <a:pt x="1" y="2168"/>
                    <a:pt x="1" y="4870"/>
                  </a:cubicBezTo>
                  <a:cubicBezTo>
                    <a:pt x="1" y="7605"/>
                    <a:pt x="2202" y="9774"/>
                    <a:pt x="4904" y="9774"/>
                  </a:cubicBezTo>
                  <a:cubicBezTo>
                    <a:pt x="7606" y="9774"/>
                    <a:pt x="9808" y="7605"/>
                    <a:pt x="9808" y="4870"/>
                  </a:cubicBezTo>
                  <a:cubicBezTo>
                    <a:pt x="9808" y="2168"/>
                    <a:pt x="7606" y="0"/>
                    <a:pt x="49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1855675" y="809350"/>
              <a:ext cx="645475" cy="494550"/>
            </a:xfrm>
            <a:custGeom>
              <a:avLst/>
              <a:gdLst/>
              <a:ahLst/>
              <a:cxnLst/>
              <a:rect l="l" t="t" r="r" b="b"/>
              <a:pathLst>
                <a:path w="25819" h="19782" extrusionOk="0">
                  <a:moveTo>
                    <a:pt x="4737" y="1"/>
                  </a:moveTo>
                  <a:cubicBezTo>
                    <a:pt x="2102" y="1"/>
                    <a:pt x="0" y="2136"/>
                    <a:pt x="0" y="4737"/>
                  </a:cubicBezTo>
                  <a:lnTo>
                    <a:pt x="0" y="15045"/>
                  </a:lnTo>
                  <a:cubicBezTo>
                    <a:pt x="0" y="17647"/>
                    <a:pt x="2102" y="19782"/>
                    <a:pt x="4737" y="19782"/>
                  </a:cubicBezTo>
                  <a:lnTo>
                    <a:pt x="21115" y="19782"/>
                  </a:lnTo>
                  <a:cubicBezTo>
                    <a:pt x="23717" y="19782"/>
                    <a:pt x="25818" y="17647"/>
                    <a:pt x="25818" y="15045"/>
                  </a:cubicBezTo>
                  <a:lnTo>
                    <a:pt x="25818" y="4737"/>
                  </a:lnTo>
                  <a:cubicBezTo>
                    <a:pt x="25818" y="2136"/>
                    <a:pt x="23717" y="1"/>
                    <a:pt x="21115"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1992425" y="1132925"/>
              <a:ext cx="371950" cy="80900"/>
            </a:xfrm>
            <a:custGeom>
              <a:avLst/>
              <a:gdLst/>
              <a:ahLst/>
              <a:cxnLst/>
              <a:rect l="l" t="t" r="r" b="b"/>
              <a:pathLst>
                <a:path w="14878" h="3236" extrusionOk="0">
                  <a:moveTo>
                    <a:pt x="1635" y="0"/>
                  </a:moveTo>
                  <a:cubicBezTo>
                    <a:pt x="734" y="0"/>
                    <a:pt x="1" y="734"/>
                    <a:pt x="1" y="1601"/>
                  </a:cubicBezTo>
                  <a:cubicBezTo>
                    <a:pt x="1" y="2502"/>
                    <a:pt x="734" y="3236"/>
                    <a:pt x="1635" y="3236"/>
                  </a:cubicBezTo>
                  <a:lnTo>
                    <a:pt x="13277" y="3236"/>
                  </a:lnTo>
                  <a:cubicBezTo>
                    <a:pt x="14144" y="3236"/>
                    <a:pt x="14878" y="2502"/>
                    <a:pt x="14878" y="1601"/>
                  </a:cubicBezTo>
                  <a:cubicBezTo>
                    <a:pt x="14878" y="734"/>
                    <a:pt x="14144" y="0"/>
                    <a:pt x="1327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1975750" y="949450"/>
              <a:ext cx="135125" cy="135125"/>
            </a:xfrm>
            <a:custGeom>
              <a:avLst/>
              <a:gdLst/>
              <a:ahLst/>
              <a:cxnLst/>
              <a:rect l="l" t="t" r="r" b="b"/>
              <a:pathLst>
                <a:path w="5405" h="5405" extrusionOk="0">
                  <a:moveTo>
                    <a:pt x="2702" y="1"/>
                  </a:moveTo>
                  <a:cubicBezTo>
                    <a:pt x="1201" y="1"/>
                    <a:pt x="0" y="1235"/>
                    <a:pt x="0" y="2703"/>
                  </a:cubicBezTo>
                  <a:cubicBezTo>
                    <a:pt x="0"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2013275"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2246775" y="949450"/>
              <a:ext cx="135125" cy="135125"/>
            </a:xfrm>
            <a:custGeom>
              <a:avLst/>
              <a:gdLst/>
              <a:ahLst/>
              <a:cxnLst/>
              <a:rect l="l" t="t" r="r" b="b"/>
              <a:pathLst>
                <a:path w="5405" h="5405" extrusionOk="0">
                  <a:moveTo>
                    <a:pt x="2702" y="1"/>
                  </a:moveTo>
                  <a:cubicBezTo>
                    <a:pt x="1201" y="1"/>
                    <a:pt x="1" y="1235"/>
                    <a:pt x="1" y="2703"/>
                  </a:cubicBezTo>
                  <a:cubicBezTo>
                    <a:pt x="1"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2284300"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1984925" y="881075"/>
              <a:ext cx="389475" cy="40050"/>
            </a:xfrm>
            <a:custGeom>
              <a:avLst/>
              <a:gdLst/>
              <a:ahLst/>
              <a:cxnLst/>
              <a:rect l="l" t="t" r="r" b="b"/>
              <a:pathLst>
                <a:path w="15579" h="1602" extrusionOk="0">
                  <a:moveTo>
                    <a:pt x="801" y="0"/>
                  </a:moveTo>
                  <a:cubicBezTo>
                    <a:pt x="334" y="0"/>
                    <a:pt x="0" y="334"/>
                    <a:pt x="0" y="801"/>
                  </a:cubicBezTo>
                  <a:cubicBezTo>
                    <a:pt x="0" y="1235"/>
                    <a:pt x="334" y="1602"/>
                    <a:pt x="801" y="1602"/>
                  </a:cubicBezTo>
                  <a:lnTo>
                    <a:pt x="14778" y="1602"/>
                  </a:lnTo>
                  <a:cubicBezTo>
                    <a:pt x="15245" y="1602"/>
                    <a:pt x="15578" y="1235"/>
                    <a:pt x="15578" y="801"/>
                  </a:cubicBezTo>
                  <a:cubicBezTo>
                    <a:pt x="15578" y="334"/>
                    <a:pt x="15245" y="0"/>
                    <a:pt x="14778"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1820650" y="1393100"/>
              <a:ext cx="705525" cy="793925"/>
            </a:xfrm>
            <a:custGeom>
              <a:avLst/>
              <a:gdLst/>
              <a:ahLst/>
              <a:cxnLst/>
              <a:rect l="l" t="t" r="r" b="b"/>
              <a:pathLst>
                <a:path w="28221" h="31757" extrusionOk="0">
                  <a:moveTo>
                    <a:pt x="3402" y="1"/>
                  </a:moveTo>
                  <a:cubicBezTo>
                    <a:pt x="1534" y="1"/>
                    <a:pt x="0" y="1502"/>
                    <a:pt x="0" y="3370"/>
                  </a:cubicBezTo>
                  <a:lnTo>
                    <a:pt x="0" y="28354"/>
                  </a:lnTo>
                  <a:cubicBezTo>
                    <a:pt x="0" y="30222"/>
                    <a:pt x="1534" y="31757"/>
                    <a:pt x="3402" y="31757"/>
                  </a:cubicBezTo>
                  <a:lnTo>
                    <a:pt x="24851" y="31757"/>
                  </a:lnTo>
                  <a:cubicBezTo>
                    <a:pt x="26719" y="31757"/>
                    <a:pt x="28220" y="30222"/>
                    <a:pt x="28220" y="28354"/>
                  </a:cubicBezTo>
                  <a:lnTo>
                    <a:pt x="28220" y="3370"/>
                  </a:lnTo>
                  <a:cubicBezTo>
                    <a:pt x="28220" y="1502"/>
                    <a:pt x="26719" y="1"/>
                    <a:pt x="24851"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1926550" y="1512350"/>
              <a:ext cx="493700" cy="555425"/>
            </a:xfrm>
            <a:custGeom>
              <a:avLst/>
              <a:gdLst/>
              <a:ahLst/>
              <a:cxnLst/>
              <a:rect l="l" t="t" r="r" b="b"/>
              <a:pathLst>
                <a:path w="19748" h="22217" extrusionOk="0">
                  <a:moveTo>
                    <a:pt x="2369" y="1"/>
                  </a:moveTo>
                  <a:cubicBezTo>
                    <a:pt x="1068" y="1"/>
                    <a:pt x="0" y="1035"/>
                    <a:pt x="0" y="2336"/>
                  </a:cubicBezTo>
                  <a:lnTo>
                    <a:pt x="0" y="19848"/>
                  </a:lnTo>
                  <a:cubicBezTo>
                    <a:pt x="0" y="21149"/>
                    <a:pt x="1068" y="22217"/>
                    <a:pt x="2369" y="22217"/>
                  </a:cubicBezTo>
                  <a:lnTo>
                    <a:pt x="17379" y="22217"/>
                  </a:lnTo>
                  <a:cubicBezTo>
                    <a:pt x="18680" y="22217"/>
                    <a:pt x="19748" y="21149"/>
                    <a:pt x="19748" y="19848"/>
                  </a:cubicBezTo>
                  <a:lnTo>
                    <a:pt x="19748" y="2336"/>
                  </a:lnTo>
                  <a:cubicBezTo>
                    <a:pt x="19748" y="1035"/>
                    <a:pt x="18680" y="1"/>
                    <a:pt x="17379"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2021625" y="1575725"/>
              <a:ext cx="315250" cy="220200"/>
            </a:xfrm>
            <a:custGeom>
              <a:avLst/>
              <a:gdLst/>
              <a:ahLst/>
              <a:cxnLst/>
              <a:rect l="l" t="t" r="r" b="b"/>
              <a:pathLst>
                <a:path w="12610" h="8808" extrusionOk="0">
                  <a:moveTo>
                    <a:pt x="6305" y="1"/>
                  </a:moveTo>
                  <a:cubicBezTo>
                    <a:pt x="2835" y="1"/>
                    <a:pt x="0" y="1969"/>
                    <a:pt x="0" y="4404"/>
                  </a:cubicBezTo>
                  <a:cubicBezTo>
                    <a:pt x="0" y="6839"/>
                    <a:pt x="2835" y="8807"/>
                    <a:pt x="6305" y="8807"/>
                  </a:cubicBezTo>
                  <a:cubicBezTo>
                    <a:pt x="9807" y="8807"/>
                    <a:pt x="12609" y="6839"/>
                    <a:pt x="12609" y="4404"/>
                  </a:cubicBezTo>
                  <a:cubicBezTo>
                    <a:pt x="12609" y="1969"/>
                    <a:pt x="9807" y="1"/>
                    <a:pt x="6305"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2100850" y="1630775"/>
              <a:ext cx="157625" cy="110100"/>
            </a:xfrm>
            <a:custGeom>
              <a:avLst/>
              <a:gdLst/>
              <a:ahLst/>
              <a:cxnLst/>
              <a:rect l="l" t="t" r="r" b="b"/>
              <a:pathLst>
                <a:path w="6305" h="4404" extrusionOk="0">
                  <a:moveTo>
                    <a:pt x="3136" y="1"/>
                  </a:moveTo>
                  <a:cubicBezTo>
                    <a:pt x="1401" y="1"/>
                    <a:pt x="0" y="968"/>
                    <a:pt x="0" y="2202"/>
                  </a:cubicBezTo>
                  <a:cubicBezTo>
                    <a:pt x="0" y="3436"/>
                    <a:pt x="1401" y="4404"/>
                    <a:pt x="3136" y="4404"/>
                  </a:cubicBezTo>
                  <a:cubicBezTo>
                    <a:pt x="4870" y="4404"/>
                    <a:pt x="6305" y="3436"/>
                    <a:pt x="6305" y="2202"/>
                  </a:cubicBezTo>
                  <a:cubicBezTo>
                    <a:pt x="6305" y="968"/>
                    <a:pt x="4870" y="1"/>
                    <a:pt x="3136"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2001600" y="1831750"/>
              <a:ext cx="354450" cy="19200"/>
            </a:xfrm>
            <a:custGeom>
              <a:avLst/>
              <a:gdLst/>
              <a:ahLst/>
              <a:cxnLst/>
              <a:rect l="l" t="t" r="r" b="b"/>
              <a:pathLst>
                <a:path w="14178" h="768" extrusionOk="0">
                  <a:moveTo>
                    <a:pt x="301" y="1"/>
                  </a:moveTo>
                  <a:cubicBezTo>
                    <a:pt x="134" y="1"/>
                    <a:pt x="1" y="167"/>
                    <a:pt x="1" y="368"/>
                  </a:cubicBezTo>
                  <a:cubicBezTo>
                    <a:pt x="1" y="601"/>
                    <a:pt x="134" y="768"/>
                    <a:pt x="301" y="768"/>
                  </a:cubicBezTo>
                  <a:lnTo>
                    <a:pt x="13877" y="768"/>
                  </a:lnTo>
                  <a:cubicBezTo>
                    <a:pt x="14044" y="768"/>
                    <a:pt x="14177" y="601"/>
                    <a:pt x="14177" y="368"/>
                  </a:cubicBezTo>
                  <a:cubicBezTo>
                    <a:pt x="14177" y="167"/>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2001600" y="1883450"/>
              <a:ext cx="354450" cy="19200"/>
            </a:xfrm>
            <a:custGeom>
              <a:avLst/>
              <a:gdLst/>
              <a:ahLst/>
              <a:cxnLst/>
              <a:rect l="l" t="t" r="r" b="b"/>
              <a:pathLst>
                <a:path w="14178" h="768" extrusionOk="0">
                  <a:moveTo>
                    <a:pt x="301" y="1"/>
                  </a:moveTo>
                  <a:cubicBezTo>
                    <a:pt x="134" y="1"/>
                    <a:pt x="1" y="201"/>
                    <a:pt x="1" y="401"/>
                  </a:cubicBezTo>
                  <a:cubicBezTo>
                    <a:pt x="1" y="601"/>
                    <a:pt x="134" y="768"/>
                    <a:pt x="301" y="768"/>
                  </a:cubicBezTo>
                  <a:lnTo>
                    <a:pt x="13877" y="768"/>
                  </a:lnTo>
                  <a:cubicBezTo>
                    <a:pt x="14044" y="768"/>
                    <a:pt x="14177" y="601"/>
                    <a:pt x="14177" y="401"/>
                  </a:cubicBezTo>
                  <a:cubicBezTo>
                    <a:pt x="14177" y="201"/>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2001600" y="1936000"/>
              <a:ext cx="354450" cy="19200"/>
            </a:xfrm>
            <a:custGeom>
              <a:avLst/>
              <a:gdLst/>
              <a:ahLst/>
              <a:cxnLst/>
              <a:rect l="l" t="t" r="r" b="b"/>
              <a:pathLst>
                <a:path w="14178" h="768" extrusionOk="0">
                  <a:moveTo>
                    <a:pt x="301" y="0"/>
                  </a:moveTo>
                  <a:cubicBezTo>
                    <a:pt x="134" y="0"/>
                    <a:pt x="1" y="167"/>
                    <a:pt x="1" y="367"/>
                  </a:cubicBezTo>
                  <a:cubicBezTo>
                    <a:pt x="1" y="601"/>
                    <a:pt x="134" y="768"/>
                    <a:pt x="301" y="768"/>
                  </a:cubicBezTo>
                  <a:lnTo>
                    <a:pt x="13877" y="768"/>
                  </a:lnTo>
                  <a:cubicBezTo>
                    <a:pt x="14044" y="768"/>
                    <a:pt x="14177" y="601"/>
                    <a:pt x="14177" y="367"/>
                  </a:cubicBezTo>
                  <a:cubicBezTo>
                    <a:pt x="14177" y="167"/>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2001600" y="1987700"/>
              <a:ext cx="354450" cy="19200"/>
            </a:xfrm>
            <a:custGeom>
              <a:avLst/>
              <a:gdLst/>
              <a:ahLst/>
              <a:cxnLst/>
              <a:rect l="l" t="t" r="r" b="b"/>
              <a:pathLst>
                <a:path w="14178" h="768" extrusionOk="0">
                  <a:moveTo>
                    <a:pt x="301" y="0"/>
                  </a:moveTo>
                  <a:cubicBezTo>
                    <a:pt x="134" y="0"/>
                    <a:pt x="1" y="201"/>
                    <a:pt x="1" y="401"/>
                  </a:cubicBezTo>
                  <a:cubicBezTo>
                    <a:pt x="1" y="601"/>
                    <a:pt x="134" y="768"/>
                    <a:pt x="301" y="768"/>
                  </a:cubicBezTo>
                  <a:lnTo>
                    <a:pt x="13877" y="768"/>
                  </a:lnTo>
                  <a:cubicBezTo>
                    <a:pt x="14044" y="768"/>
                    <a:pt x="14177" y="601"/>
                    <a:pt x="14177" y="401"/>
                  </a:cubicBezTo>
                  <a:cubicBezTo>
                    <a:pt x="14177" y="201"/>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1864825" y="144565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2406050" y="207360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9548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03"/>
        <p:cNvGrpSpPr/>
        <p:nvPr/>
      </p:nvGrpSpPr>
      <p:grpSpPr>
        <a:xfrm>
          <a:off x="0" y="0"/>
          <a:ext cx="0" cy="0"/>
          <a:chOff x="0" y="0"/>
          <a:chExt cx="0" cy="0"/>
        </a:xfrm>
      </p:grpSpPr>
      <p:grpSp>
        <p:nvGrpSpPr>
          <p:cNvPr id="3604" name="Google Shape;3604;p54"/>
          <p:cNvGrpSpPr/>
          <p:nvPr/>
        </p:nvGrpSpPr>
        <p:grpSpPr>
          <a:xfrm>
            <a:off x="920396" y="1321750"/>
            <a:ext cx="1594626" cy="1227370"/>
            <a:chOff x="1286475" y="1815775"/>
            <a:chExt cx="853015" cy="684611"/>
          </a:xfrm>
        </p:grpSpPr>
        <p:sp>
          <p:nvSpPr>
            <p:cNvPr id="3605" name="Google Shape;3605;p54"/>
            <p:cNvSpPr/>
            <p:nvPr/>
          </p:nvSpPr>
          <p:spPr>
            <a:xfrm>
              <a:off x="1286475" y="1815775"/>
              <a:ext cx="853015" cy="684611"/>
            </a:xfrm>
            <a:custGeom>
              <a:avLst/>
              <a:gdLst/>
              <a:ahLst/>
              <a:cxnLst/>
              <a:rect l="l" t="t" r="r" b="b"/>
              <a:pathLst>
                <a:path w="50579" h="23162" extrusionOk="0">
                  <a:moveTo>
                    <a:pt x="50427" y="1672"/>
                  </a:moveTo>
                  <a:lnTo>
                    <a:pt x="47387" y="21703"/>
                  </a:lnTo>
                  <a:cubicBezTo>
                    <a:pt x="47296" y="22524"/>
                    <a:pt x="46384" y="23162"/>
                    <a:pt x="45290" y="23162"/>
                  </a:cubicBezTo>
                  <a:lnTo>
                    <a:pt x="4864" y="23162"/>
                  </a:lnTo>
                  <a:cubicBezTo>
                    <a:pt x="3769" y="23162"/>
                    <a:pt x="2857" y="22524"/>
                    <a:pt x="2766" y="21703"/>
                  </a:cubicBezTo>
                  <a:cubicBezTo>
                    <a:pt x="2766" y="21703"/>
                    <a:pt x="487" y="6931"/>
                    <a:pt x="91" y="2007"/>
                  </a:cubicBezTo>
                  <a:cubicBezTo>
                    <a:pt x="0" y="1156"/>
                    <a:pt x="882" y="426"/>
                    <a:pt x="2006" y="426"/>
                  </a:cubicBezTo>
                  <a:cubicBezTo>
                    <a:pt x="2523" y="426"/>
                    <a:pt x="3131" y="426"/>
                    <a:pt x="3800" y="426"/>
                  </a:cubicBezTo>
                  <a:cubicBezTo>
                    <a:pt x="13040" y="335"/>
                    <a:pt x="37083" y="122"/>
                    <a:pt x="46688" y="31"/>
                  </a:cubicBezTo>
                  <a:cubicBezTo>
                    <a:pt x="47357" y="31"/>
                    <a:pt x="47965" y="31"/>
                    <a:pt x="48481" y="1"/>
                  </a:cubicBezTo>
                  <a:cubicBezTo>
                    <a:pt x="49667" y="1"/>
                    <a:pt x="50579" y="791"/>
                    <a:pt x="50427" y="1672"/>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06" name="Google Shape;3606;p54"/>
            <p:cNvSpPr/>
            <p:nvPr/>
          </p:nvSpPr>
          <p:spPr>
            <a:xfrm>
              <a:off x="1332004" y="1871231"/>
              <a:ext cx="759191" cy="578992"/>
            </a:xfrm>
            <a:custGeom>
              <a:avLst/>
              <a:gdLst/>
              <a:ahLst/>
              <a:cxnLst/>
              <a:rect l="l" t="t" r="r" b="b"/>
              <a:pathLst>
                <a:path w="50579" h="23162" extrusionOk="0">
                  <a:moveTo>
                    <a:pt x="50427" y="1672"/>
                  </a:moveTo>
                  <a:lnTo>
                    <a:pt x="47387" y="21703"/>
                  </a:lnTo>
                  <a:cubicBezTo>
                    <a:pt x="47296" y="22524"/>
                    <a:pt x="46384" y="23162"/>
                    <a:pt x="45290" y="23162"/>
                  </a:cubicBezTo>
                  <a:lnTo>
                    <a:pt x="4864" y="23162"/>
                  </a:lnTo>
                  <a:cubicBezTo>
                    <a:pt x="3769" y="23162"/>
                    <a:pt x="2857" y="22524"/>
                    <a:pt x="2766" y="21703"/>
                  </a:cubicBezTo>
                  <a:cubicBezTo>
                    <a:pt x="2766" y="21703"/>
                    <a:pt x="487" y="6931"/>
                    <a:pt x="91" y="2007"/>
                  </a:cubicBezTo>
                  <a:cubicBezTo>
                    <a:pt x="0" y="1156"/>
                    <a:pt x="882" y="426"/>
                    <a:pt x="2006" y="426"/>
                  </a:cubicBezTo>
                  <a:cubicBezTo>
                    <a:pt x="2523" y="426"/>
                    <a:pt x="3131" y="426"/>
                    <a:pt x="3800" y="426"/>
                  </a:cubicBezTo>
                  <a:cubicBezTo>
                    <a:pt x="13040" y="335"/>
                    <a:pt x="37083" y="122"/>
                    <a:pt x="46688" y="31"/>
                  </a:cubicBezTo>
                  <a:cubicBezTo>
                    <a:pt x="47357" y="31"/>
                    <a:pt x="47965" y="31"/>
                    <a:pt x="48481" y="1"/>
                  </a:cubicBezTo>
                  <a:cubicBezTo>
                    <a:pt x="49667" y="1"/>
                    <a:pt x="50579" y="791"/>
                    <a:pt x="50427" y="1672"/>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3607" name="Google Shape;3607;p54"/>
          <p:cNvSpPr txBox="1">
            <a:spLocks noGrp="1"/>
          </p:cNvSpPr>
          <p:nvPr>
            <p:ph type="title" idx="2"/>
          </p:nvPr>
        </p:nvSpPr>
        <p:spPr>
          <a:xfrm>
            <a:off x="1240252" y="1570938"/>
            <a:ext cx="1102800" cy="6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609" name="Google Shape;3609;p54"/>
          <p:cNvSpPr txBox="1">
            <a:spLocks noGrp="1"/>
          </p:cNvSpPr>
          <p:nvPr>
            <p:ph type="subTitle" idx="1"/>
          </p:nvPr>
        </p:nvSpPr>
        <p:spPr>
          <a:xfrm>
            <a:off x="2538931" y="2199651"/>
            <a:ext cx="4155212" cy="2244978"/>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1600"/>
              </a:spcAft>
              <a:buFont typeface="Arial" panose="020B0604020202020204" pitchFamily="34" charset="0"/>
              <a:buChar char="•"/>
            </a:pPr>
            <a:r>
              <a:rPr lang="en-US" sz="1400" dirty="0"/>
              <a:t>Using windows 11</a:t>
            </a:r>
          </a:p>
          <a:p>
            <a:pPr marL="285750" lvl="0" indent="-285750" algn="l" rtl="0">
              <a:spcBef>
                <a:spcPts val="0"/>
              </a:spcBef>
              <a:spcAft>
                <a:spcPts val="1600"/>
              </a:spcAft>
              <a:buFont typeface="Arial" panose="020B0604020202020204" pitchFamily="34" charset="0"/>
              <a:buChar char="•"/>
            </a:pPr>
            <a:r>
              <a:rPr lang="en-US" sz="1400" dirty="0" err="1"/>
              <a:t>Postaman</a:t>
            </a:r>
            <a:r>
              <a:rPr lang="en-US" sz="1400" dirty="0"/>
              <a:t> </a:t>
            </a:r>
          </a:p>
          <a:p>
            <a:pPr marL="285750" lvl="0" indent="-285750" algn="l" rtl="0">
              <a:spcBef>
                <a:spcPts val="0"/>
              </a:spcBef>
              <a:spcAft>
                <a:spcPts val="1600"/>
              </a:spcAft>
              <a:buFont typeface="Arial" panose="020B0604020202020204" pitchFamily="34" charset="0"/>
              <a:buChar char="•"/>
            </a:pPr>
            <a:r>
              <a:rPr lang="en-US" sz="1400" dirty="0"/>
              <a:t>Google </a:t>
            </a:r>
            <a:r>
              <a:rPr lang="en-US" sz="1400" dirty="0" err="1"/>
              <a:t>chorme</a:t>
            </a:r>
            <a:r>
              <a:rPr lang="en-US" sz="1400" dirty="0"/>
              <a:t> 99.0.4844.74</a:t>
            </a:r>
          </a:p>
          <a:p>
            <a:pPr marL="285750" lvl="0" indent="-285750" algn="l" rtl="0">
              <a:spcBef>
                <a:spcPts val="0"/>
              </a:spcBef>
              <a:spcAft>
                <a:spcPts val="1600"/>
              </a:spcAft>
              <a:buFont typeface="Arial" panose="020B0604020202020204" pitchFamily="34" charset="0"/>
              <a:buChar char="•"/>
            </a:pPr>
            <a:r>
              <a:rPr lang="en-US" sz="1400" dirty="0"/>
              <a:t>Network </a:t>
            </a:r>
            <a:r>
              <a:rPr lang="en-US" sz="1400" dirty="0" err="1"/>
              <a:t>wifi</a:t>
            </a:r>
            <a:r>
              <a:rPr lang="en-US" sz="1400" dirty="0"/>
              <a:t> </a:t>
            </a:r>
          </a:p>
          <a:p>
            <a:pPr marL="285750" lvl="0" indent="-285750" algn="l" rtl="0">
              <a:spcBef>
                <a:spcPts val="0"/>
              </a:spcBef>
              <a:spcAft>
                <a:spcPts val="1600"/>
              </a:spcAft>
              <a:buFont typeface="Arial" panose="020B0604020202020204" pitchFamily="34" charset="0"/>
              <a:buChar char="•"/>
            </a:pPr>
            <a:r>
              <a:rPr lang="en-US" sz="1400" dirty="0" err="1"/>
              <a:t>Github</a:t>
            </a:r>
            <a:endParaRPr lang="en-US" sz="1400" dirty="0"/>
          </a:p>
        </p:txBody>
      </p:sp>
      <p:grpSp>
        <p:nvGrpSpPr>
          <p:cNvPr id="3610" name="Google Shape;3610;p54"/>
          <p:cNvGrpSpPr/>
          <p:nvPr/>
        </p:nvGrpSpPr>
        <p:grpSpPr>
          <a:xfrm flipH="1">
            <a:off x="591676" y="-12984"/>
            <a:ext cx="7960648" cy="760538"/>
            <a:chOff x="662875" y="746425"/>
            <a:chExt cx="6324500" cy="604225"/>
          </a:xfrm>
        </p:grpSpPr>
        <p:sp>
          <p:nvSpPr>
            <p:cNvPr id="3611" name="Google Shape;3611;p54"/>
            <p:cNvSpPr/>
            <p:nvPr/>
          </p:nvSpPr>
          <p:spPr>
            <a:xfrm>
              <a:off x="662875" y="746425"/>
              <a:ext cx="5031375" cy="494675"/>
            </a:xfrm>
            <a:custGeom>
              <a:avLst/>
              <a:gdLst/>
              <a:ahLst/>
              <a:cxnLst/>
              <a:rect l="l" t="t" r="r" b="b"/>
              <a:pathLst>
                <a:path w="201255" h="19787" extrusionOk="0">
                  <a:moveTo>
                    <a:pt x="1" y="0"/>
                  </a:moveTo>
                  <a:lnTo>
                    <a:pt x="1" y="8253"/>
                  </a:lnTo>
                  <a:cubicBezTo>
                    <a:pt x="1" y="14625"/>
                    <a:pt x="5162" y="19787"/>
                    <a:pt x="11534" y="19787"/>
                  </a:cubicBezTo>
                  <a:lnTo>
                    <a:pt x="201254" y="19787"/>
                  </a:lnTo>
                  <a:lnTo>
                    <a:pt x="201254" y="13388"/>
                  </a:lnTo>
                  <a:lnTo>
                    <a:pt x="11534" y="13388"/>
                  </a:lnTo>
                  <a:cubicBezTo>
                    <a:pt x="8684" y="13388"/>
                    <a:pt x="6372" y="11103"/>
                    <a:pt x="6372" y="8253"/>
                  </a:cubicBezTo>
                  <a:lnTo>
                    <a:pt x="6372" y="0"/>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54"/>
            <p:cNvSpPr/>
            <p:nvPr/>
          </p:nvSpPr>
          <p:spPr>
            <a:xfrm>
              <a:off x="748225" y="1024650"/>
              <a:ext cx="106900" cy="156625"/>
            </a:xfrm>
            <a:custGeom>
              <a:avLst/>
              <a:gdLst/>
              <a:ahLst/>
              <a:cxnLst/>
              <a:rect l="l" t="t" r="r" b="b"/>
              <a:pathLst>
                <a:path w="4276" h="6265" extrusionOk="0">
                  <a:moveTo>
                    <a:pt x="3496" y="1"/>
                  </a:moveTo>
                  <a:lnTo>
                    <a:pt x="1" y="5647"/>
                  </a:lnTo>
                  <a:cubicBezTo>
                    <a:pt x="243" y="5862"/>
                    <a:pt x="485" y="6077"/>
                    <a:pt x="754" y="6265"/>
                  </a:cubicBezTo>
                  <a:lnTo>
                    <a:pt x="4276" y="888"/>
                  </a:lnTo>
                  <a:cubicBezTo>
                    <a:pt x="3980" y="619"/>
                    <a:pt x="3738" y="324"/>
                    <a:pt x="3496" y="1"/>
                  </a:cubicBez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4"/>
            <p:cNvSpPr/>
            <p:nvPr/>
          </p:nvSpPr>
          <p:spPr>
            <a:xfrm>
              <a:off x="1437150" y="1081125"/>
              <a:ext cx="36300" cy="159975"/>
            </a:xfrm>
            <a:custGeom>
              <a:avLst/>
              <a:gdLst/>
              <a:ahLst/>
              <a:cxnLst/>
              <a:rect l="l" t="t" r="r" b="b"/>
              <a:pathLst>
                <a:path w="1452" h="6399" extrusionOk="0">
                  <a:moveTo>
                    <a:pt x="296" y="0"/>
                  </a:moveTo>
                  <a:lnTo>
                    <a:pt x="0" y="6399"/>
                  </a:lnTo>
                  <a:lnTo>
                    <a:pt x="968" y="6399"/>
                  </a:lnTo>
                  <a:lnTo>
                    <a:pt x="1452"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54"/>
            <p:cNvSpPr/>
            <p:nvPr/>
          </p:nvSpPr>
          <p:spPr>
            <a:xfrm>
              <a:off x="3837875" y="1081125"/>
              <a:ext cx="42375" cy="159975"/>
            </a:xfrm>
            <a:custGeom>
              <a:avLst/>
              <a:gdLst/>
              <a:ahLst/>
              <a:cxnLst/>
              <a:rect l="l" t="t" r="r" b="b"/>
              <a:pathLst>
                <a:path w="1695" h="6399" extrusionOk="0">
                  <a:moveTo>
                    <a:pt x="296" y="0"/>
                  </a:moveTo>
                  <a:lnTo>
                    <a:pt x="1" y="6399"/>
                  </a:lnTo>
                  <a:lnTo>
                    <a:pt x="1103" y="6399"/>
                  </a:lnTo>
                  <a:lnTo>
                    <a:pt x="1694"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54"/>
            <p:cNvSpPr/>
            <p:nvPr/>
          </p:nvSpPr>
          <p:spPr>
            <a:xfrm>
              <a:off x="2597175" y="1081125"/>
              <a:ext cx="74625" cy="159975"/>
            </a:xfrm>
            <a:custGeom>
              <a:avLst/>
              <a:gdLst/>
              <a:ahLst/>
              <a:cxnLst/>
              <a:rect l="l" t="t" r="r" b="b"/>
              <a:pathLst>
                <a:path w="2985" h="6399" extrusionOk="0">
                  <a:moveTo>
                    <a:pt x="1" y="0"/>
                  </a:moveTo>
                  <a:lnTo>
                    <a:pt x="1910" y="6399"/>
                  </a:lnTo>
                  <a:lnTo>
                    <a:pt x="2985" y="6399"/>
                  </a:lnTo>
                  <a:lnTo>
                    <a:pt x="1184"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54"/>
            <p:cNvSpPr/>
            <p:nvPr/>
          </p:nvSpPr>
          <p:spPr>
            <a:xfrm>
              <a:off x="5013375" y="1081125"/>
              <a:ext cx="38350" cy="159975"/>
            </a:xfrm>
            <a:custGeom>
              <a:avLst/>
              <a:gdLst/>
              <a:ahLst/>
              <a:cxnLst/>
              <a:rect l="l" t="t" r="r" b="b"/>
              <a:pathLst>
                <a:path w="1534" h="6399" extrusionOk="0">
                  <a:moveTo>
                    <a:pt x="1" y="0"/>
                  </a:moveTo>
                  <a:lnTo>
                    <a:pt x="915" y="6399"/>
                  </a:lnTo>
                  <a:lnTo>
                    <a:pt x="1533" y="6399"/>
                  </a:lnTo>
                  <a:lnTo>
                    <a:pt x="969"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54"/>
            <p:cNvSpPr/>
            <p:nvPr/>
          </p:nvSpPr>
          <p:spPr>
            <a:xfrm>
              <a:off x="6290375" y="746425"/>
              <a:ext cx="697000" cy="494675"/>
            </a:xfrm>
            <a:custGeom>
              <a:avLst/>
              <a:gdLst/>
              <a:ahLst/>
              <a:cxnLst/>
              <a:rect l="l" t="t" r="r" b="b"/>
              <a:pathLst>
                <a:path w="27880" h="19787" extrusionOk="0">
                  <a:moveTo>
                    <a:pt x="21481" y="0"/>
                  </a:moveTo>
                  <a:lnTo>
                    <a:pt x="21481" y="8253"/>
                  </a:lnTo>
                  <a:cubicBezTo>
                    <a:pt x="21481" y="11103"/>
                    <a:pt x="19169" y="13388"/>
                    <a:pt x="16346" y="13388"/>
                  </a:cubicBezTo>
                  <a:lnTo>
                    <a:pt x="0" y="13388"/>
                  </a:lnTo>
                  <a:lnTo>
                    <a:pt x="0" y="19787"/>
                  </a:lnTo>
                  <a:lnTo>
                    <a:pt x="16346" y="19787"/>
                  </a:lnTo>
                  <a:cubicBezTo>
                    <a:pt x="22690" y="19787"/>
                    <a:pt x="27879" y="14625"/>
                    <a:pt x="27879" y="8253"/>
                  </a:cubicBezTo>
                  <a:lnTo>
                    <a:pt x="27879" y="0"/>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54"/>
            <p:cNvSpPr/>
            <p:nvPr/>
          </p:nvSpPr>
          <p:spPr>
            <a:xfrm>
              <a:off x="6810575" y="968875"/>
              <a:ext cx="141850" cy="151925"/>
            </a:xfrm>
            <a:custGeom>
              <a:avLst/>
              <a:gdLst/>
              <a:ahLst/>
              <a:cxnLst/>
              <a:rect l="l" t="t" r="r" b="b"/>
              <a:pathLst>
                <a:path w="5674" h="6077" extrusionOk="0">
                  <a:moveTo>
                    <a:pt x="646" y="1"/>
                  </a:moveTo>
                  <a:cubicBezTo>
                    <a:pt x="538" y="700"/>
                    <a:pt x="323" y="1345"/>
                    <a:pt x="1" y="1909"/>
                  </a:cubicBezTo>
                  <a:lnTo>
                    <a:pt x="4894" y="6076"/>
                  </a:lnTo>
                  <a:cubicBezTo>
                    <a:pt x="5189" y="5673"/>
                    <a:pt x="5431" y="5270"/>
                    <a:pt x="5673" y="4840"/>
                  </a:cubicBezTo>
                  <a:lnTo>
                    <a:pt x="646"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54"/>
            <p:cNvSpPr/>
            <p:nvPr/>
          </p:nvSpPr>
          <p:spPr>
            <a:xfrm>
              <a:off x="5687500" y="943350"/>
              <a:ext cx="801850" cy="407300"/>
            </a:xfrm>
            <a:custGeom>
              <a:avLst/>
              <a:gdLst/>
              <a:ahLst/>
              <a:cxnLst/>
              <a:rect l="l" t="t" r="r" b="b"/>
              <a:pathLst>
                <a:path w="32074" h="16292" extrusionOk="0">
                  <a:moveTo>
                    <a:pt x="32073" y="0"/>
                  </a:moveTo>
                  <a:lnTo>
                    <a:pt x="0" y="403"/>
                  </a:lnTo>
                  <a:lnTo>
                    <a:pt x="0" y="16292"/>
                  </a:lnTo>
                  <a:lnTo>
                    <a:pt x="31670" y="16292"/>
                  </a:lnTo>
                  <a:lnTo>
                    <a:pt x="32073" y="0"/>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54"/>
            <p:cNvSpPr/>
            <p:nvPr/>
          </p:nvSpPr>
          <p:spPr>
            <a:xfrm>
              <a:off x="5692200" y="995025"/>
              <a:ext cx="364300" cy="321025"/>
            </a:xfrm>
            <a:custGeom>
              <a:avLst/>
              <a:gdLst/>
              <a:ahLst/>
              <a:cxnLst/>
              <a:rect l="l" t="t" r="r" b="b"/>
              <a:pathLst>
                <a:path w="14572" h="12841" extrusionOk="0">
                  <a:moveTo>
                    <a:pt x="7296" y="0"/>
                  </a:moveTo>
                  <a:cubicBezTo>
                    <a:pt x="6478" y="0"/>
                    <a:pt x="5645" y="157"/>
                    <a:pt x="4840" y="487"/>
                  </a:cubicBezTo>
                  <a:cubicBezTo>
                    <a:pt x="1560" y="1858"/>
                    <a:pt x="1" y="5595"/>
                    <a:pt x="1372" y="8875"/>
                  </a:cubicBezTo>
                  <a:cubicBezTo>
                    <a:pt x="2385" y="11346"/>
                    <a:pt x="4771" y="12841"/>
                    <a:pt x="7289" y="12841"/>
                  </a:cubicBezTo>
                  <a:cubicBezTo>
                    <a:pt x="8113" y="12841"/>
                    <a:pt x="8951" y="12681"/>
                    <a:pt x="9760" y="12343"/>
                  </a:cubicBezTo>
                  <a:cubicBezTo>
                    <a:pt x="13039" y="10999"/>
                    <a:pt x="14572" y="7235"/>
                    <a:pt x="13228" y="3955"/>
                  </a:cubicBezTo>
                  <a:cubicBezTo>
                    <a:pt x="12193" y="1480"/>
                    <a:pt x="9812" y="0"/>
                    <a:pt x="7296" y="0"/>
                  </a:cubicBez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54"/>
            <p:cNvSpPr/>
            <p:nvPr/>
          </p:nvSpPr>
          <p:spPr>
            <a:xfrm>
              <a:off x="5850150" y="1116750"/>
              <a:ext cx="78650" cy="77975"/>
            </a:xfrm>
            <a:custGeom>
              <a:avLst/>
              <a:gdLst/>
              <a:ahLst/>
              <a:cxnLst/>
              <a:rect l="l" t="t" r="r" b="b"/>
              <a:pathLst>
                <a:path w="3146" h="3119" extrusionOk="0">
                  <a:moveTo>
                    <a:pt x="1560" y="0"/>
                  </a:moveTo>
                  <a:cubicBezTo>
                    <a:pt x="699" y="0"/>
                    <a:pt x="0" y="699"/>
                    <a:pt x="0" y="1559"/>
                  </a:cubicBezTo>
                  <a:cubicBezTo>
                    <a:pt x="0" y="2420"/>
                    <a:pt x="699" y="3119"/>
                    <a:pt x="1560" y="3119"/>
                  </a:cubicBezTo>
                  <a:cubicBezTo>
                    <a:pt x="2420" y="3119"/>
                    <a:pt x="3146" y="2420"/>
                    <a:pt x="3146" y="1559"/>
                  </a:cubicBezTo>
                  <a:cubicBezTo>
                    <a:pt x="3146" y="699"/>
                    <a:pt x="2420" y="0"/>
                    <a:pt x="1560"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54"/>
            <p:cNvSpPr/>
            <p:nvPr/>
          </p:nvSpPr>
          <p:spPr>
            <a:xfrm>
              <a:off x="5852175" y="1003775"/>
              <a:ext cx="73950" cy="113650"/>
            </a:xfrm>
            <a:custGeom>
              <a:avLst/>
              <a:gdLst/>
              <a:ahLst/>
              <a:cxnLst/>
              <a:rect l="l" t="t" r="r" b="b"/>
              <a:pathLst>
                <a:path w="2958" h="4546" extrusionOk="0">
                  <a:moveTo>
                    <a:pt x="1099" y="0"/>
                  </a:moveTo>
                  <a:cubicBezTo>
                    <a:pt x="472" y="0"/>
                    <a:pt x="0" y="57"/>
                    <a:pt x="0" y="755"/>
                  </a:cubicBezTo>
                  <a:cubicBezTo>
                    <a:pt x="0" y="1562"/>
                    <a:pt x="672" y="4546"/>
                    <a:pt x="1479" y="4546"/>
                  </a:cubicBezTo>
                  <a:cubicBezTo>
                    <a:pt x="2312" y="4546"/>
                    <a:pt x="2957" y="1562"/>
                    <a:pt x="2957" y="755"/>
                  </a:cubicBezTo>
                  <a:cubicBezTo>
                    <a:pt x="2957" y="57"/>
                    <a:pt x="2504" y="0"/>
                    <a:pt x="1867" y="0"/>
                  </a:cubicBezTo>
                  <a:cubicBezTo>
                    <a:pt x="1744" y="0"/>
                    <a:pt x="1614" y="3"/>
                    <a:pt x="1479" y="3"/>
                  </a:cubicBezTo>
                  <a:cubicBezTo>
                    <a:pt x="1348" y="3"/>
                    <a:pt x="1221" y="0"/>
                    <a:pt x="1099"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54"/>
            <p:cNvSpPr/>
            <p:nvPr/>
          </p:nvSpPr>
          <p:spPr>
            <a:xfrm>
              <a:off x="5852175" y="1192675"/>
              <a:ext cx="73950" cy="113000"/>
            </a:xfrm>
            <a:custGeom>
              <a:avLst/>
              <a:gdLst/>
              <a:ahLst/>
              <a:cxnLst/>
              <a:rect l="l" t="t" r="r" b="b"/>
              <a:pathLst>
                <a:path w="2958" h="4520" extrusionOk="0">
                  <a:moveTo>
                    <a:pt x="1479" y="1"/>
                  </a:moveTo>
                  <a:cubicBezTo>
                    <a:pt x="672" y="1"/>
                    <a:pt x="0" y="2958"/>
                    <a:pt x="0" y="3792"/>
                  </a:cubicBezTo>
                  <a:cubicBezTo>
                    <a:pt x="0" y="4464"/>
                    <a:pt x="467" y="4520"/>
                    <a:pt x="1089" y="4520"/>
                  </a:cubicBezTo>
                  <a:cubicBezTo>
                    <a:pt x="1214" y="4520"/>
                    <a:pt x="1344" y="4517"/>
                    <a:pt x="1479" y="4517"/>
                  </a:cubicBezTo>
                  <a:cubicBezTo>
                    <a:pt x="1618" y="4517"/>
                    <a:pt x="1751" y="4520"/>
                    <a:pt x="1878" y="4520"/>
                  </a:cubicBezTo>
                  <a:cubicBezTo>
                    <a:pt x="2509" y="4520"/>
                    <a:pt x="2957" y="4464"/>
                    <a:pt x="2957" y="3792"/>
                  </a:cubicBezTo>
                  <a:cubicBezTo>
                    <a:pt x="2957" y="2958"/>
                    <a:pt x="2312" y="1"/>
                    <a:pt x="1479"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54"/>
            <p:cNvSpPr/>
            <p:nvPr/>
          </p:nvSpPr>
          <p:spPr>
            <a:xfrm>
              <a:off x="5926775" y="1118075"/>
              <a:ext cx="115625" cy="73975"/>
            </a:xfrm>
            <a:custGeom>
              <a:avLst/>
              <a:gdLst/>
              <a:ahLst/>
              <a:cxnLst/>
              <a:rect l="l" t="t" r="r" b="b"/>
              <a:pathLst>
                <a:path w="4625" h="2959" extrusionOk="0">
                  <a:moveTo>
                    <a:pt x="3791" y="1"/>
                  </a:moveTo>
                  <a:cubicBezTo>
                    <a:pt x="2984" y="1"/>
                    <a:pt x="0" y="646"/>
                    <a:pt x="0" y="1479"/>
                  </a:cubicBezTo>
                  <a:cubicBezTo>
                    <a:pt x="0" y="2286"/>
                    <a:pt x="2984" y="2958"/>
                    <a:pt x="3791" y="2958"/>
                  </a:cubicBezTo>
                  <a:cubicBezTo>
                    <a:pt x="4624" y="2958"/>
                    <a:pt x="4544" y="2286"/>
                    <a:pt x="4544" y="1479"/>
                  </a:cubicBezTo>
                  <a:cubicBezTo>
                    <a:pt x="4544" y="646"/>
                    <a:pt x="4624" y="1"/>
                    <a:pt x="3791"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54"/>
            <p:cNvSpPr/>
            <p:nvPr/>
          </p:nvSpPr>
          <p:spPr>
            <a:xfrm>
              <a:off x="5736550" y="1118075"/>
              <a:ext cx="114975" cy="73975"/>
            </a:xfrm>
            <a:custGeom>
              <a:avLst/>
              <a:gdLst/>
              <a:ahLst/>
              <a:cxnLst/>
              <a:rect l="l" t="t" r="r" b="b"/>
              <a:pathLst>
                <a:path w="4599" h="2959" extrusionOk="0">
                  <a:moveTo>
                    <a:pt x="808" y="1"/>
                  </a:moveTo>
                  <a:cubicBezTo>
                    <a:pt x="1" y="1"/>
                    <a:pt x="82" y="646"/>
                    <a:pt x="82" y="1479"/>
                  </a:cubicBezTo>
                  <a:cubicBezTo>
                    <a:pt x="82" y="2286"/>
                    <a:pt x="1" y="2958"/>
                    <a:pt x="808" y="2958"/>
                  </a:cubicBezTo>
                  <a:cubicBezTo>
                    <a:pt x="1641" y="2958"/>
                    <a:pt x="4598" y="2286"/>
                    <a:pt x="4598" y="1479"/>
                  </a:cubicBezTo>
                  <a:cubicBezTo>
                    <a:pt x="4598" y="646"/>
                    <a:pt x="1641" y="1"/>
                    <a:pt x="808"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54"/>
            <p:cNvSpPr/>
            <p:nvPr/>
          </p:nvSpPr>
          <p:spPr>
            <a:xfrm>
              <a:off x="5901225" y="1028850"/>
              <a:ext cx="122350" cy="102500"/>
            </a:xfrm>
            <a:custGeom>
              <a:avLst/>
              <a:gdLst/>
              <a:ahLst/>
              <a:cxnLst/>
              <a:rect l="l" t="t" r="r" b="b"/>
              <a:pathLst>
                <a:path w="4894" h="4100" extrusionOk="0">
                  <a:moveTo>
                    <a:pt x="2732" y="0"/>
                  </a:moveTo>
                  <a:cubicBezTo>
                    <a:pt x="2573" y="0"/>
                    <a:pt x="2409" y="77"/>
                    <a:pt x="2232" y="263"/>
                  </a:cubicBezTo>
                  <a:cubicBezTo>
                    <a:pt x="1640" y="828"/>
                    <a:pt x="1" y="3409"/>
                    <a:pt x="592" y="3973"/>
                  </a:cubicBezTo>
                  <a:cubicBezTo>
                    <a:pt x="676" y="4061"/>
                    <a:pt x="805" y="4100"/>
                    <a:pt x="965" y="4100"/>
                  </a:cubicBezTo>
                  <a:cubicBezTo>
                    <a:pt x="1881" y="4100"/>
                    <a:pt x="3825" y="2837"/>
                    <a:pt x="4329" y="2333"/>
                  </a:cubicBezTo>
                  <a:cubicBezTo>
                    <a:pt x="4893" y="1769"/>
                    <a:pt x="4383" y="1365"/>
                    <a:pt x="3791" y="774"/>
                  </a:cubicBezTo>
                  <a:cubicBezTo>
                    <a:pt x="3404" y="368"/>
                    <a:pt x="3080" y="0"/>
                    <a:pt x="2732"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54"/>
            <p:cNvSpPr/>
            <p:nvPr/>
          </p:nvSpPr>
          <p:spPr>
            <a:xfrm>
              <a:off x="5755375" y="1178350"/>
              <a:ext cx="121675" cy="102800"/>
            </a:xfrm>
            <a:custGeom>
              <a:avLst/>
              <a:gdLst/>
              <a:ahLst/>
              <a:cxnLst/>
              <a:rect l="l" t="t" r="r" b="b"/>
              <a:pathLst>
                <a:path w="4867" h="4112" extrusionOk="0">
                  <a:moveTo>
                    <a:pt x="3938" y="0"/>
                  </a:moveTo>
                  <a:cubicBezTo>
                    <a:pt x="3019" y="0"/>
                    <a:pt x="1072" y="1273"/>
                    <a:pt x="565" y="1757"/>
                  </a:cubicBezTo>
                  <a:cubicBezTo>
                    <a:pt x="1" y="2348"/>
                    <a:pt x="512" y="2752"/>
                    <a:pt x="1076" y="3343"/>
                  </a:cubicBezTo>
                  <a:cubicBezTo>
                    <a:pt x="1485" y="3734"/>
                    <a:pt x="1804" y="4111"/>
                    <a:pt x="2158" y="4111"/>
                  </a:cubicBezTo>
                  <a:cubicBezTo>
                    <a:pt x="2315" y="4111"/>
                    <a:pt x="2480" y="4036"/>
                    <a:pt x="2662" y="3854"/>
                  </a:cubicBezTo>
                  <a:cubicBezTo>
                    <a:pt x="3227" y="3289"/>
                    <a:pt x="4867" y="708"/>
                    <a:pt x="4302" y="117"/>
                  </a:cubicBezTo>
                  <a:cubicBezTo>
                    <a:pt x="4217" y="36"/>
                    <a:pt x="4092" y="0"/>
                    <a:pt x="393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54"/>
            <p:cNvSpPr/>
            <p:nvPr/>
          </p:nvSpPr>
          <p:spPr>
            <a:xfrm>
              <a:off x="5901225" y="1178350"/>
              <a:ext cx="122350" cy="102800"/>
            </a:xfrm>
            <a:custGeom>
              <a:avLst/>
              <a:gdLst/>
              <a:ahLst/>
              <a:cxnLst/>
              <a:rect l="l" t="t" r="r" b="b"/>
              <a:pathLst>
                <a:path w="4894" h="4112" extrusionOk="0">
                  <a:moveTo>
                    <a:pt x="947" y="0"/>
                  </a:moveTo>
                  <a:cubicBezTo>
                    <a:pt x="795" y="0"/>
                    <a:pt x="673" y="36"/>
                    <a:pt x="592" y="117"/>
                  </a:cubicBezTo>
                  <a:cubicBezTo>
                    <a:pt x="1" y="708"/>
                    <a:pt x="1640" y="3289"/>
                    <a:pt x="2232" y="3854"/>
                  </a:cubicBezTo>
                  <a:cubicBezTo>
                    <a:pt x="2406" y="4036"/>
                    <a:pt x="2567" y="4111"/>
                    <a:pt x="2724" y="4111"/>
                  </a:cubicBezTo>
                  <a:cubicBezTo>
                    <a:pt x="3074" y="4111"/>
                    <a:pt x="3401" y="3734"/>
                    <a:pt x="3791" y="3343"/>
                  </a:cubicBezTo>
                  <a:cubicBezTo>
                    <a:pt x="4383" y="2752"/>
                    <a:pt x="4893" y="2348"/>
                    <a:pt x="4329" y="1757"/>
                  </a:cubicBezTo>
                  <a:cubicBezTo>
                    <a:pt x="3822" y="1273"/>
                    <a:pt x="1856" y="0"/>
                    <a:pt x="947"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54"/>
            <p:cNvSpPr/>
            <p:nvPr/>
          </p:nvSpPr>
          <p:spPr>
            <a:xfrm>
              <a:off x="5754700" y="1028850"/>
              <a:ext cx="122350" cy="102500"/>
            </a:xfrm>
            <a:custGeom>
              <a:avLst/>
              <a:gdLst/>
              <a:ahLst/>
              <a:cxnLst/>
              <a:rect l="l" t="t" r="r" b="b"/>
              <a:pathLst>
                <a:path w="4894" h="4100" extrusionOk="0">
                  <a:moveTo>
                    <a:pt x="2176" y="0"/>
                  </a:moveTo>
                  <a:cubicBezTo>
                    <a:pt x="1826" y="0"/>
                    <a:pt x="1509" y="368"/>
                    <a:pt x="1103" y="774"/>
                  </a:cubicBezTo>
                  <a:cubicBezTo>
                    <a:pt x="539" y="1365"/>
                    <a:pt x="1" y="1769"/>
                    <a:pt x="592" y="2333"/>
                  </a:cubicBezTo>
                  <a:cubicBezTo>
                    <a:pt x="1096" y="2837"/>
                    <a:pt x="3021" y="4100"/>
                    <a:pt x="3948" y="4100"/>
                  </a:cubicBezTo>
                  <a:cubicBezTo>
                    <a:pt x="4110" y="4100"/>
                    <a:pt x="4241" y="4061"/>
                    <a:pt x="4329" y="3973"/>
                  </a:cubicBezTo>
                  <a:cubicBezTo>
                    <a:pt x="4894" y="3409"/>
                    <a:pt x="3254" y="828"/>
                    <a:pt x="2689" y="263"/>
                  </a:cubicBezTo>
                  <a:cubicBezTo>
                    <a:pt x="2504" y="77"/>
                    <a:pt x="2336" y="0"/>
                    <a:pt x="2176"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4"/>
            <p:cNvSpPr/>
            <p:nvPr/>
          </p:nvSpPr>
          <p:spPr>
            <a:xfrm>
              <a:off x="6092775" y="1000475"/>
              <a:ext cx="359600" cy="64525"/>
            </a:xfrm>
            <a:custGeom>
              <a:avLst/>
              <a:gdLst/>
              <a:ahLst/>
              <a:cxnLst/>
              <a:rect l="l" t="t" r="r" b="b"/>
              <a:pathLst>
                <a:path w="14384" h="2581" extrusionOk="0">
                  <a:moveTo>
                    <a:pt x="14383" y="0"/>
                  </a:moveTo>
                  <a:lnTo>
                    <a:pt x="1" y="457"/>
                  </a:lnTo>
                  <a:lnTo>
                    <a:pt x="216" y="1909"/>
                  </a:lnTo>
                  <a:lnTo>
                    <a:pt x="14383" y="2581"/>
                  </a:lnTo>
                  <a:lnTo>
                    <a:pt x="14383"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4"/>
            <p:cNvSpPr/>
            <p:nvPr/>
          </p:nvSpPr>
          <p:spPr>
            <a:xfrm>
              <a:off x="6108900" y="1105975"/>
              <a:ext cx="341450" cy="65225"/>
            </a:xfrm>
            <a:custGeom>
              <a:avLst/>
              <a:gdLst/>
              <a:ahLst/>
              <a:cxnLst/>
              <a:rect l="l" t="t" r="r" b="b"/>
              <a:pathLst>
                <a:path w="13658" h="2609" extrusionOk="0">
                  <a:moveTo>
                    <a:pt x="1" y="1"/>
                  </a:moveTo>
                  <a:lnTo>
                    <a:pt x="28" y="2609"/>
                  </a:lnTo>
                  <a:lnTo>
                    <a:pt x="13658" y="2609"/>
                  </a:lnTo>
                  <a:lnTo>
                    <a:pt x="13658"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2" name="Google Shape;3632;p54"/>
          <p:cNvGrpSpPr/>
          <p:nvPr/>
        </p:nvGrpSpPr>
        <p:grpSpPr>
          <a:xfrm>
            <a:off x="8295887" y="1871415"/>
            <a:ext cx="848118" cy="1962737"/>
            <a:chOff x="6504100" y="2286875"/>
            <a:chExt cx="729250" cy="1687650"/>
          </a:xfrm>
        </p:grpSpPr>
        <p:sp>
          <p:nvSpPr>
            <p:cNvPr id="3633" name="Google Shape;3633;p54"/>
            <p:cNvSpPr/>
            <p:nvPr/>
          </p:nvSpPr>
          <p:spPr>
            <a:xfrm>
              <a:off x="6514175" y="2286875"/>
              <a:ext cx="719175" cy="331350"/>
            </a:xfrm>
            <a:custGeom>
              <a:avLst/>
              <a:gdLst/>
              <a:ahLst/>
              <a:cxnLst/>
              <a:rect l="l" t="t" r="r" b="b"/>
              <a:pathLst>
                <a:path w="28767" h="13254" extrusionOk="0">
                  <a:moveTo>
                    <a:pt x="26885" y="0"/>
                  </a:moveTo>
                  <a:lnTo>
                    <a:pt x="1" y="12851"/>
                  </a:lnTo>
                  <a:lnTo>
                    <a:pt x="1587" y="13254"/>
                  </a:lnTo>
                  <a:lnTo>
                    <a:pt x="28767" y="11211"/>
                  </a:lnTo>
                  <a:lnTo>
                    <a:pt x="28632" y="591"/>
                  </a:lnTo>
                  <a:lnTo>
                    <a:pt x="26885"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4"/>
            <p:cNvSpPr/>
            <p:nvPr/>
          </p:nvSpPr>
          <p:spPr>
            <a:xfrm>
              <a:off x="6504100" y="2286875"/>
              <a:ext cx="682200" cy="321275"/>
            </a:xfrm>
            <a:custGeom>
              <a:avLst/>
              <a:gdLst/>
              <a:ahLst/>
              <a:cxnLst/>
              <a:rect l="l" t="t" r="r" b="b"/>
              <a:pathLst>
                <a:path w="27288" h="12851" extrusionOk="0">
                  <a:moveTo>
                    <a:pt x="27288" y="0"/>
                  </a:moveTo>
                  <a:lnTo>
                    <a:pt x="1" y="7366"/>
                  </a:lnTo>
                  <a:lnTo>
                    <a:pt x="404" y="12851"/>
                  </a:lnTo>
                  <a:lnTo>
                    <a:pt x="27288" y="9759"/>
                  </a:lnTo>
                  <a:lnTo>
                    <a:pt x="27288" y="0"/>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4"/>
            <p:cNvSpPr/>
            <p:nvPr/>
          </p:nvSpPr>
          <p:spPr>
            <a:xfrm>
              <a:off x="6539725" y="2427325"/>
              <a:ext cx="67225" cy="136050"/>
            </a:xfrm>
            <a:custGeom>
              <a:avLst/>
              <a:gdLst/>
              <a:ahLst/>
              <a:cxnLst/>
              <a:rect l="l" t="t" r="r" b="b"/>
              <a:pathLst>
                <a:path w="2689" h="5442" extrusionOk="0">
                  <a:moveTo>
                    <a:pt x="1210" y="1"/>
                  </a:moveTo>
                  <a:lnTo>
                    <a:pt x="0" y="189"/>
                  </a:lnTo>
                  <a:lnTo>
                    <a:pt x="538" y="4571"/>
                  </a:lnTo>
                  <a:cubicBezTo>
                    <a:pt x="587" y="5062"/>
                    <a:pt x="1018" y="5442"/>
                    <a:pt x="1523" y="5442"/>
                  </a:cubicBezTo>
                  <a:cubicBezTo>
                    <a:pt x="1570" y="5442"/>
                    <a:pt x="1619" y="5438"/>
                    <a:pt x="1667" y="5431"/>
                  </a:cubicBezTo>
                  <a:cubicBezTo>
                    <a:pt x="2286" y="5351"/>
                    <a:pt x="2689" y="4732"/>
                    <a:pt x="2501" y="4141"/>
                  </a:cubicBezTo>
                  <a:lnTo>
                    <a:pt x="1210"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54"/>
            <p:cNvSpPr/>
            <p:nvPr/>
          </p:nvSpPr>
          <p:spPr>
            <a:xfrm>
              <a:off x="6688250" y="2385000"/>
              <a:ext cx="72625" cy="148125"/>
            </a:xfrm>
            <a:custGeom>
              <a:avLst/>
              <a:gdLst/>
              <a:ahLst/>
              <a:cxnLst/>
              <a:rect l="l" t="t" r="r" b="b"/>
              <a:pathLst>
                <a:path w="2905" h="5925" extrusionOk="0">
                  <a:moveTo>
                    <a:pt x="1318" y="0"/>
                  </a:moveTo>
                  <a:lnTo>
                    <a:pt x="1" y="215"/>
                  </a:lnTo>
                  <a:lnTo>
                    <a:pt x="565" y="4974"/>
                  </a:lnTo>
                  <a:cubicBezTo>
                    <a:pt x="639" y="5517"/>
                    <a:pt x="1122" y="5924"/>
                    <a:pt x="1659" y="5924"/>
                  </a:cubicBezTo>
                  <a:cubicBezTo>
                    <a:pt x="1706" y="5924"/>
                    <a:pt x="1754" y="5921"/>
                    <a:pt x="1802" y="5915"/>
                  </a:cubicBezTo>
                  <a:cubicBezTo>
                    <a:pt x="2474" y="5834"/>
                    <a:pt x="2904" y="5162"/>
                    <a:pt x="2716" y="4517"/>
                  </a:cubicBezTo>
                  <a:lnTo>
                    <a:pt x="1318"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54"/>
            <p:cNvSpPr/>
            <p:nvPr/>
          </p:nvSpPr>
          <p:spPr>
            <a:xfrm>
              <a:off x="6849550" y="2347350"/>
              <a:ext cx="81350" cy="165575"/>
            </a:xfrm>
            <a:custGeom>
              <a:avLst/>
              <a:gdLst/>
              <a:ahLst/>
              <a:cxnLst/>
              <a:rect l="l" t="t" r="r" b="b"/>
              <a:pathLst>
                <a:path w="3254" h="6623" extrusionOk="0">
                  <a:moveTo>
                    <a:pt x="1453" y="1"/>
                  </a:moveTo>
                  <a:lnTo>
                    <a:pt x="1" y="243"/>
                  </a:lnTo>
                  <a:lnTo>
                    <a:pt x="646" y="5539"/>
                  </a:lnTo>
                  <a:cubicBezTo>
                    <a:pt x="721" y="6162"/>
                    <a:pt x="1257" y="6623"/>
                    <a:pt x="1871" y="6623"/>
                  </a:cubicBezTo>
                  <a:cubicBezTo>
                    <a:pt x="1919" y="6623"/>
                    <a:pt x="1968" y="6620"/>
                    <a:pt x="2017" y="6614"/>
                  </a:cubicBezTo>
                  <a:cubicBezTo>
                    <a:pt x="2770" y="6506"/>
                    <a:pt x="3254" y="5754"/>
                    <a:pt x="3012" y="5028"/>
                  </a:cubicBezTo>
                  <a:lnTo>
                    <a:pt x="1453" y="1"/>
                  </a:lnTo>
                  <a:close/>
                </a:path>
              </a:pathLst>
            </a:custGeom>
            <a:solidFill>
              <a:srgbClr val="B2B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54"/>
            <p:cNvSpPr/>
            <p:nvPr/>
          </p:nvSpPr>
          <p:spPr>
            <a:xfrm>
              <a:off x="7023625" y="2302325"/>
              <a:ext cx="90100" cy="184525"/>
            </a:xfrm>
            <a:custGeom>
              <a:avLst/>
              <a:gdLst/>
              <a:ahLst/>
              <a:cxnLst/>
              <a:rect l="l" t="t" r="r" b="b"/>
              <a:pathLst>
                <a:path w="3604" h="7381" extrusionOk="0">
                  <a:moveTo>
                    <a:pt x="1614" y="0"/>
                  </a:moveTo>
                  <a:lnTo>
                    <a:pt x="1" y="269"/>
                  </a:lnTo>
                  <a:lnTo>
                    <a:pt x="700" y="6184"/>
                  </a:lnTo>
                  <a:cubicBezTo>
                    <a:pt x="798" y="6872"/>
                    <a:pt x="1368" y="7380"/>
                    <a:pt x="2041" y="7380"/>
                  </a:cubicBezTo>
                  <a:cubicBezTo>
                    <a:pt x="2104" y="7380"/>
                    <a:pt x="2168" y="7376"/>
                    <a:pt x="2232" y="7367"/>
                  </a:cubicBezTo>
                  <a:cubicBezTo>
                    <a:pt x="3066" y="7259"/>
                    <a:pt x="3603" y="6426"/>
                    <a:pt x="3361" y="5619"/>
                  </a:cubicBezTo>
                  <a:lnTo>
                    <a:pt x="1614"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54"/>
            <p:cNvSpPr/>
            <p:nvPr/>
          </p:nvSpPr>
          <p:spPr>
            <a:xfrm>
              <a:off x="6709100" y="2399775"/>
              <a:ext cx="136450" cy="843500"/>
            </a:xfrm>
            <a:custGeom>
              <a:avLst/>
              <a:gdLst/>
              <a:ahLst/>
              <a:cxnLst/>
              <a:rect l="l" t="t" r="r" b="b"/>
              <a:pathLst>
                <a:path w="5458" h="33740" extrusionOk="0">
                  <a:moveTo>
                    <a:pt x="5135" y="1"/>
                  </a:moveTo>
                  <a:cubicBezTo>
                    <a:pt x="5135" y="1"/>
                    <a:pt x="807" y="18658"/>
                    <a:pt x="0" y="31804"/>
                  </a:cubicBezTo>
                  <a:lnTo>
                    <a:pt x="5458" y="33740"/>
                  </a:lnTo>
                  <a:lnTo>
                    <a:pt x="5458" y="33740"/>
                  </a:lnTo>
                  <a:lnTo>
                    <a:pt x="5135" y="1"/>
                  </a:lnTo>
                  <a:close/>
                </a:path>
              </a:pathLst>
            </a:custGeom>
            <a:solidFill>
              <a:srgbClr val="DBD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54"/>
            <p:cNvSpPr/>
            <p:nvPr/>
          </p:nvSpPr>
          <p:spPr>
            <a:xfrm>
              <a:off x="6768225" y="2317875"/>
              <a:ext cx="358275" cy="1656650"/>
            </a:xfrm>
            <a:custGeom>
              <a:avLst/>
              <a:gdLst/>
              <a:ahLst/>
              <a:cxnLst/>
              <a:rect l="l" t="t" r="r" b="b"/>
              <a:pathLst>
                <a:path w="14331" h="66266" extrusionOk="0">
                  <a:moveTo>
                    <a:pt x="4673" y="0"/>
                  </a:moveTo>
                  <a:cubicBezTo>
                    <a:pt x="2873" y="0"/>
                    <a:pt x="749" y="10229"/>
                    <a:pt x="404" y="27553"/>
                  </a:cubicBezTo>
                  <a:lnTo>
                    <a:pt x="1" y="46452"/>
                  </a:lnTo>
                  <a:lnTo>
                    <a:pt x="1291" y="48146"/>
                  </a:lnTo>
                  <a:lnTo>
                    <a:pt x="1076" y="66266"/>
                  </a:lnTo>
                  <a:cubicBezTo>
                    <a:pt x="1076" y="66266"/>
                    <a:pt x="8147" y="61400"/>
                    <a:pt x="9464" y="57905"/>
                  </a:cubicBezTo>
                  <a:cubicBezTo>
                    <a:pt x="10755" y="54437"/>
                    <a:pt x="14330" y="52931"/>
                    <a:pt x="13739" y="42285"/>
                  </a:cubicBezTo>
                  <a:cubicBezTo>
                    <a:pt x="13147" y="31612"/>
                    <a:pt x="5163" y="266"/>
                    <a:pt x="5163" y="266"/>
                  </a:cubicBezTo>
                  <a:cubicBezTo>
                    <a:pt x="5003" y="88"/>
                    <a:pt x="4840" y="0"/>
                    <a:pt x="46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54"/>
            <p:cNvSpPr/>
            <p:nvPr/>
          </p:nvSpPr>
          <p:spPr>
            <a:xfrm>
              <a:off x="6917150" y="2988450"/>
              <a:ext cx="144150" cy="748825"/>
            </a:xfrm>
            <a:custGeom>
              <a:avLst/>
              <a:gdLst/>
              <a:ahLst/>
              <a:cxnLst/>
              <a:rect l="l" t="t" r="r" b="b"/>
              <a:pathLst>
                <a:path w="5766" h="29953" extrusionOk="0">
                  <a:moveTo>
                    <a:pt x="384" y="0"/>
                  </a:moveTo>
                  <a:cubicBezTo>
                    <a:pt x="1" y="0"/>
                    <a:pt x="2677" y="19281"/>
                    <a:pt x="4018" y="29953"/>
                  </a:cubicBezTo>
                  <a:cubicBezTo>
                    <a:pt x="4529" y="29039"/>
                    <a:pt x="5147" y="28178"/>
                    <a:pt x="5765" y="27103"/>
                  </a:cubicBezTo>
                  <a:cubicBezTo>
                    <a:pt x="3776" y="16403"/>
                    <a:pt x="872" y="810"/>
                    <a:pt x="415" y="31"/>
                  </a:cubicBezTo>
                  <a:cubicBezTo>
                    <a:pt x="403" y="10"/>
                    <a:pt x="393" y="0"/>
                    <a:pt x="384" y="0"/>
                  </a:cubicBezTo>
                  <a:close/>
                </a:path>
              </a:pathLst>
            </a:custGeom>
            <a:solidFill>
              <a:srgbClr val="DBD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54"/>
            <p:cNvSpPr/>
            <p:nvPr/>
          </p:nvSpPr>
          <p:spPr>
            <a:xfrm>
              <a:off x="6795125" y="2733150"/>
              <a:ext cx="71925" cy="1241375"/>
            </a:xfrm>
            <a:custGeom>
              <a:avLst/>
              <a:gdLst/>
              <a:ahLst/>
              <a:cxnLst/>
              <a:rect l="l" t="t" r="r" b="b"/>
              <a:pathLst>
                <a:path w="2877" h="49655" extrusionOk="0">
                  <a:moveTo>
                    <a:pt x="1216" y="0"/>
                  </a:moveTo>
                  <a:cubicBezTo>
                    <a:pt x="1006" y="0"/>
                    <a:pt x="737" y="8475"/>
                    <a:pt x="215" y="31535"/>
                  </a:cubicBezTo>
                  <a:lnTo>
                    <a:pt x="0" y="49655"/>
                  </a:lnTo>
                  <a:cubicBezTo>
                    <a:pt x="0" y="49655"/>
                    <a:pt x="1318" y="48767"/>
                    <a:pt x="2877" y="47477"/>
                  </a:cubicBezTo>
                  <a:cubicBezTo>
                    <a:pt x="2742" y="41482"/>
                    <a:pt x="1775" y="14598"/>
                    <a:pt x="1506" y="5457"/>
                  </a:cubicBezTo>
                  <a:cubicBezTo>
                    <a:pt x="1408" y="2064"/>
                    <a:pt x="1319" y="0"/>
                    <a:pt x="1216" y="0"/>
                  </a:cubicBezTo>
                  <a:close/>
                </a:path>
              </a:pathLst>
            </a:custGeom>
            <a:solidFill>
              <a:srgbClr val="DBD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3" name="Google Shape;3643;p54"/>
          <p:cNvGrpSpPr/>
          <p:nvPr/>
        </p:nvGrpSpPr>
        <p:grpSpPr>
          <a:xfrm>
            <a:off x="5815273" y="2155921"/>
            <a:ext cx="2096700" cy="3111032"/>
            <a:chOff x="520075" y="968250"/>
            <a:chExt cx="1161800" cy="1723850"/>
          </a:xfrm>
        </p:grpSpPr>
        <p:sp>
          <p:nvSpPr>
            <p:cNvPr id="3644" name="Google Shape;3644;p54"/>
            <p:cNvSpPr/>
            <p:nvPr/>
          </p:nvSpPr>
          <p:spPr>
            <a:xfrm>
              <a:off x="1625075" y="968250"/>
              <a:ext cx="56800" cy="1723850"/>
            </a:xfrm>
            <a:custGeom>
              <a:avLst/>
              <a:gdLst/>
              <a:ahLst/>
              <a:cxnLst/>
              <a:rect l="l" t="t" r="r" b="b"/>
              <a:pathLst>
                <a:path w="2272" h="68954" extrusionOk="0">
                  <a:moveTo>
                    <a:pt x="1" y="1"/>
                  </a:moveTo>
                  <a:lnTo>
                    <a:pt x="1" y="68953"/>
                  </a:lnTo>
                  <a:lnTo>
                    <a:pt x="2271" y="68953"/>
                  </a:lnTo>
                  <a:lnTo>
                    <a:pt x="2271"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54"/>
            <p:cNvSpPr/>
            <p:nvPr/>
          </p:nvSpPr>
          <p:spPr>
            <a:xfrm>
              <a:off x="520075" y="968250"/>
              <a:ext cx="56325" cy="1723850"/>
            </a:xfrm>
            <a:custGeom>
              <a:avLst/>
              <a:gdLst/>
              <a:ahLst/>
              <a:cxnLst/>
              <a:rect l="l" t="t" r="r" b="b"/>
              <a:pathLst>
                <a:path w="2253" h="68954" extrusionOk="0">
                  <a:moveTo>
                    <a:pt x="0" y="1"/>
                  </a:moveTo>
                  <a:lnTo>
                    <a:pt x="0" y="68953"/>
                  </a:lnTo>
                  <a:lnTo>
                    <a:pt x="2252" y="68953"/>
                  </a:lnTo>
                  <a:lnTo>
                    <a:pt x="2252"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54"/>
            <p:cNvSpPr/>
            <p:nvPr/>
          </p:nvSpPr>
          <p:spPr>
            <a:xfrm>
              <a:off x="547975" y="968250"/>
              <a:ext cx="1100400" cy="36325"/>
            </a:xfrm>
            <a:custGeom>
              <a:avLst/>
              <a:gdLst/>
              <a:ahLst/>
              <a:cxnLst/>
              <a:rect l="l" t="t" r="r" b="b"/>
              <a:pathLst>
                <a:path w="44016" h="1453" extrusionOk="0">
                  <a:moveTo>
                    <a:pt x="1" y="1"/>
                  </a:moveTo>
                  <a:lnTo>
                    <a:pt x="1" y="1452"/>
                  </a:lnTo>
                  <a:lnTo>
                    <a:pt x="44015" y="1452"/>
                  </a:lnTo>
                  <a:lnTo>
                    <a:pt x="44015"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54"/>
            <p:cNvSpPr/>
            <p:nvPr/>
          </p:nvSpPr>
          <p:spPr>
            <a:xfrm>
              <a:off x="547975" y="994775"/>
              <a:ext cx="119150" cy="91225"/>
            </a:xfrm>
            <a:custGeom>
              <a:avLst/>
              <a:gdLst/>
              <a:ahLst/>
              <a:cxnLst/>
              <a:rect l="l" t="t" r="r" b="b"/>
              <a:pathLst>
                <a:path w="4766" h="3649" extrusionOk="0">
                  <a:moveTo>
                    <a:pt x="1" y="0"/>
                  </a:moveTo>
                  <a:lnTo>
                    <a:pt x="1" y="3648"/>
                  </a:lnTo>
                  <a:lnTo>
                    <a:pt x="4765"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54"/>
            <p:cNvSpPr/>
            <p:nvPr/>
          </p:nvSpPr>
          <p:spPr>
            <a:xfrm>
              <a:off x="1529225" y="994775"/>
              <a:ext cx="119150" cy="91225"/>
            </a:xfrm>
            <a:custGeom>
              <a:avLst/>
              <a:gdLst/>
              <a:ahLst/>
              <a:cxnLst/>
              <a:rect l="l" t="t" r="r" b="b"/>
              <a:pathLst>
                <a:path w="4766" h="3649" extrusionOk="0">
                  <a:moveTo>
                    <a:pt x="1" y="0"/>
                  </a:moveTo>
                  <a:lnTo>
                    <a:pt x="4765" y="3648"/>
                  </a:lnTo>
                  <a:lnTo>
                    <a:pt x="4765"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54"/>
            <p:cNvSpPr/>
            <p:nvPr/>
          </p:nvSpPr>
          <p:spPr>
            <a:xfrm>
              <a:off x="547975" y="1313025"/>
              <a:ext cx="1100400" cy="36300"/>
            </a:xfrm>
            <a:custGeom>
              <a:avLst/>
              <a:gdLst/>
              <a:ahLst/>
              <a:cxnLst/>
              <a:rect l="l" t="t" r="r" b="b"/>
              <a:pathLst>
                <a:path w="44016" h="1452" extrusionOk="0">
                  <a:moveTo>
                    <a:pt x="1" y="0"/>
                  </a:moveTo>
                  <a:lnTo>
                    <a:pt x="1" y="1452"/>
                  </a:lnTo>
                  <a:lnTo>
                    <a:pt x="44015" y="1452"/>
                  </a:lnTo>
                  <a:lnTo>
                    <a:pt x="44015"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54"/>
            <p:cNvSpPr/>
            <p:nvPr/>
          </p:nvSpPr>
          <p:spPr>
            <a:xfrm>
              <a:off x="547975" y="1340000"/>
              <a:ext cx="119150" cy="90750"/>
            </a:xfrm>
            <a:custGeom>
              <a:avLst/>
              <a:gdLst/>
              <a:ahLst/>
              <a:cxnLst/>
              <a:rect l="l" t="t" r="r" b="b"/>
              <a:pathLst>
                <a:path w="4766" h="3630" extrusionOk="0">
                  <a:moveTo>
                    <a:pt x="1" y="1"/>
                  </a:moveTo>
                  <a:lnTo>
                    <a:pt x="1" y="3630"/>
                  </a:lnTo>
                  <a:lnTo>
                    <a:pt x="4765"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54"/>
            <p:cNvSpPr/>
            <p:nvPr/>
          </p:nvSpPr>
          <p:spPr>
            <a:xfrm>
              <a:off x="1529225" y="1340000"/>
              <a:ext cx="119150" cy="90750"/>
            </a:xfrm>
            <a:custGeom>
              <a:avLst/>
              <a:gdLst/>
              <a:ahLst/>
              <a:cxnLst/>
              <a:rect l="l" t="t" r="r" b="b"/>
              <a:pathLst>
                <a:path w="4766" h="3630" extrusionOk="0">
                  <a:moveTo>
                    <a:pt x="1" y="1"/>
                  </a:moveTo>
                  <a:lnTo>
                    <a:pt x="4765" y="3630"/>
                  </a:lnTo>
                  <a:lnTo>
                    <a:pt x="4765"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54"/>
            <p:cNvSpPr/>
            <p:nvPr/>
          </p:nvSpPr>
          <p:spPr>
            <a:xfrm>
              <a:off x="547975" y="1658250"/>
              <a:ext cx="1100400" cy="35850"/>
            </a:xfrm>
            <a:custGeom>
              <a:avLst/>
              <a:gdLst/>
              <a:ahLst/>
              <a:cxnLst/>
              <a:rect l="l" t="t" r="r" b="b"/>
              <a:pathLst>
                <a:path w="44016" h="1434" extrusionOk="0">
                  <a:moveTo>
                    <a:pt x="1" y="0"/>
                  </a:moveTo>
                  <a:lnTo>
                    <a:pt x="1" y="1433"/>
                  </a:lnTo>
                  <a:lnTo>
                    <a:pt x="44015" y="1433"/>
                  </a:lnTo>
                  <a:lnTo>
                    <a:pt x="44015"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54"/>
            <p:cNvSpPr/>
            <p:nvPr/>
          </p:nvSpPr>
          <p:spPr>
            <a:xfrm>
              <a:off x="547975" y="1684775"/>
              <a:ext cx="119150" cy="90750"/>
            </a:xfrm>
            <a:custGeom>
              <a:avLst/>
              <a:gdLst/>
              <a:ahLst/>
              <a:cxnLst/>
              <a:rect l="l" t="t" r="r" b="b"/>
              <a:pathLst>
                <a:path w="4766" h="3630" extrusionOk="0">
                  <a:moveTo>
                    <a:pt x="1" y="0"/>
                  </a:moveTo>
                  <a:lnTo>
                    <a:pt x="1" y="3629"/>
                  </a:lnTo>
                  <a:lnTo>
                    <a:pt x="4765"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54"/>
            <p:cNvSpPr/>
            <p:nvPr/>
          </p:nvSpPr>
          <p:spPr>
            <a:xfrm>
              <a:off x="1529225" y="1684775"/>
              <a:ext cx="119150" cy="90750"/>
            </a:xfrm>
            <a:custGeom>
              <a:avLst/>
              <a:gdLst/>
              <a:ahLst/>
              <a:cxnLst/>
              <a:rect l="l" t="t" r="r" b="b"/>
              <a:pathLst>
                <a:path w="4766" h="3630" extrusionOk="0">
                  <a:moveTo>
                    <a:pt x="1" y="0"/>
                  </a:moveTo>
                  <a:lnTo>
                    <a:pt x="4765" y="3629"/>
                  </a:lnTo>
                  <a:lnTo>
                    <a:pt x="4765"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54"/>
            <p:cNvSpPr/>
            <p:nvPr/>
          </p:nvSpPr>
          <p:spPr>
            <a:xfrm>
              <a:off x="547975" y="2003000"/>
              <a:ext cx="1100400" cy="35850"/>
            </a:xfrm>
            <a:custGeom>
              <a:avLst/>
              <a:gdLst/>
              <a:ahLst/>
              <a:cxnLst/>
              <a:rect l="l" t="t" r="r" b="b"/>
              <a:pathLst>
                <a:path w="44016" h="1434" extrusionOk="0">
                  <a:moveTo>
                    <a:pt x="1" y="1"/>
                  </a:moveTo>
                  <a:lnTo>
                    <a:pt x="1" y="1434"/>
                  </a:lnTo>
                  <a:lnTo>
                    <a:pt x="44015" y="1434"/>
                  </a:lnTo>
                  <a:lnTo>
                    <a:pt x="44015"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54"/>
            <p:cNvSpPr/>
            <p:nvPr/>
          </p:nvSpPr>
          <p:spPr>
            <a:xfrm>
              <a:off x="547975" y="2029525"/>
              <a:ext cx="119150" cy="91225"/>
            </a:xfrm>
            <a:custGeom>
              <a:avLst/>
              <a:gdLst/>
              <a:ahLst/>
              <a:cxnLst/>
              <a:rect l="l" t="t" r="r" b="b"/>
              <a:pathLst>
                <a:path w="4766" h="3649" extrusionOk="0">
                  <a:moveTo>
                    <a:pt x="1" y="1"/>
                  </a:moveTo>
                  <a:lnTo>
                    <a:pt x="1" y="3648"/>
                  </a:lnTo>
                  <a:lnTo>
                    <a:pt x="4765"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54"/>
            <p:cNvSpPr/>
            <p:nvPr/>
          </p:nvSpPr>
          <p:spPr>
            <a:xfrm>
              <a:off x="1529225" y="2029525"/>
              <a:ext cx="119150" cy="91225"/>
            </a:xfrm>
            <a:custGeom>
              <a:avLst/>
              <a:gdLst/>
              <a:ahLst/>
              <a:cxnLst/>
              <a:rect l="l" t="t" r="r" b="b"/>
              <a:pathLst>
                <a:path w="4766" h="3649" extrusionOk="0">
                  <a:moveTo>
                    <a:pt x="1" y="1"/>
                  </a:moveTo>
                  <a:lnTo>
                    <a:pt x="4765" y="3648"/>
                  </a:lnTo>
                  <a:lnTo>
                    <a:pt x="4765"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54"/>
            <p:cNvSpPr/>
            <p:nvPr/>
          </p:nvSpPr>
          <p:spPr>
            <a:xfrm>
              <a:off x="547975" y="2347775"/>
              <a:ext cx="1100400" cy="36325"/>
            </a:xfrm>
            <a:custGeom>
              <a:avLst/>
              <a:gdLst/>
              <a:ahLst/>
              <a:cxnLst/>
              <a:rect l="l" t="t" r="r" b="b"/>
              <a:pathLst>
                <a:path w="44016" h="1453" extrusionOk="0">
                  <a:moveTo>
                    <a:pt x="1" y="0"/>
                  </a:moveTo>
                  <a:lnTo>
                    <a:pt x="1" y="1452"/>
                  </a:lnTo>
                  <a:lnTo>
                    <a:pt x="44015" y="1452"/>
                  </a:lnTo>
                  <a:lnTo>
                    <a:pt x="44015" y="0"/>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54"/>
            <p:cNvSpPr/>
            <p:nvPr/>
          </p:nvSpPr>
          <p:spPr>
            <a:xfrm>
              <a:off x="547975" y="2374750"/>
              <a:ext cx="119150" cy="90750"/>
            </a:xfrm>
            <a:custGeom>
              <a:avLst/>
              <a:gdLst/>
              <a:ahLst/>
              <a:cxnLst/>
              <a:rect l="l" t="t" r="r" b="b"/>
              <a:pathLst>
                <a:path w="4766" h="3630" extrusionOk="0">
                  <a:moveTo>
                    <a:pt x="1" y="1"/>
                  </a:moveTo>
                  <a:lnTo>
                    <a:pt x="1" y="3630"/>
                  </a:lnTo>
                  <a:lnTo>
                    <a:pt x="4765"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54"/>
            <p:cNvSpPr/>
            <p:nvPr/>
          </p:nvSpPr>
          <p:spPr>
            <a:xfrm>
              <a:off x="1529225" y="2374750"/>
              <a:ext cx="119150" cy="90750"/>
            </a:xfrm>
            <a:custGeom>
              <a:avLst/>
              <a:gdLst/>
              <a:ahLst/>
              <a:cxnLst/>
              <a:rect l="l" t="t" r="r" b="b"/>
              <a:pathLst>
                <a:path w="4766" h="3630" extrusionOk="0">
                  <a:moveTo>
                    <a:pt x="1" y="1"/>
                  </a:moveTo>
                  <a:lnTo>
                    <a:pt x="4765" y="3630"/>
                  </a:lnTo>
                  <a:lnTo>
                    <a:pt x="4765" y="1"/>
                  </a:lnTo>
                  <a:close/>
                </a:path>
              </a:pathLst>
            </a:custGeom>
            <a:solidFill>
              <a:srgbClr val="0B3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54"/>
            <p:cNvSpPr/>
            <p:nvPr/>
          </p:nvSpPr>
          <p:spPr>
            <a:xfrm>
              <a:off x="650350" y="2098400"/>
              <a:ext cx="190775" cy="249025"/>
            </a:xfrm>
            <a:custGeom>
              <a:avLst/>
              <a:gdLst/>
              <a:ahLst/>
              <a:cxnLst/>
              <a:rect l="l" t="t" r="r" b="b"/>
              <a:pathLst>
                <a:path w="7631" h="9961" extrusionOk="0">
                  <a:moveTo>
                    <a:pt x="2661" y="0"/>
                  </a:moveTo>
                  <a:lnTo>
                    <a:pt x="2661" y="1080"/>
                  </a:lnTo>
                  <a:cubicBezTo>
                    <a:pt x="2661" y="3518"/>
                    <a:pt x="0" y="3089"/>
                    <a:pt x="186" y="6626"/>
                  </a:cubicBezTo>
                  <a:cubicBezTo>
                    <a:pt x="205" y="7351"/>
                    <a:pt x="391" y="7928"/>
                    <a:pt x="652" y="8375"/>
                  </a:cubicBezTo>
                  <a:cubicBezTo>
                    <a:pt x="1493" y="9852"/>
                    <a:pt x="3202" y="9960"/>
                    <a:pt x="3685" y="9960"/>
                  </a:cubicBezTo>
                  <a:cubicBezTo>
                    <a:pt x="3768" y="9960"/>
                    <a:pt x="3815" y="9957"/>
                    <a:pt x="3815" y="9957"/>
                  </a:cubicBezTo>
                  <a:cubicBezTo>
                    <a:pt x="3815" y="9957"/>
                    <a:pt x="3859" y="9960"/>
                    <a:pt x="3936" y="9960"/>
                  </a:cubicBezTo>
                  <a:cubicBezTo>
                    <a:pt x="4551" y="9960"/>
                    <a:pt x="7314" y="9783"/>
                    <a:pt x="7463" y="6626"/>
                  </a:cubicBezTo>
                  <a:cubicBezTo>
                    <a:pt x="7631" y="3089"/>
                    <a:pt x="4988" y="3518"/>
                    <a:pt x="4988" y="1080"/>
                  </a:cubicBezTo>
                  <a:lnTo>
                    <a:pt x="4988" y="0"/>
                  </a:ln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54"/>
            <p:cNvSpPr/>
            <p:nvPr/>
          </p:nvSpPr>
          <p:spPr>
            <a:xfrm>
              <a:off x="708975" y="2090475"/>
              <a:ext cx="74000" cy="7950"/>
            </a:xfrm>
            <a:custGeom>
              <a:avLst/>
              <a:gdLst/>
              <a:ahLst/>
              <a:cxnLst/>
              <a:rect l="l" t="t" r="r" b="b"/>
              <a:pathLst>
                <a:path w="2960" h="318" extrusionOk="0">
                  <a:moveTo>
                    <a:pt x="149" y="1"/>
                  </a:moveTo>
                  <a:cubicBezTo>
                    <a:pt x="75" y="1"/>
                    <a:pt x="0" y="57"/>
                    <a:pt x="0" y="150"/>
                  </a:cubicBezTo>
                  <a:cubicBezTo>
                    <a:pt x="0" y="243"/>
                    <a:pt x="75" y="317"/>
                    <a:pt x="149" y="317"/>
                  </a:cubicBezTo>
                  <a:lnTo>
                    <a:pt x="2792" y="317"/>
                  </a:lnTo>
                  <a:cubicBezTo>
                    <a:pt x="2885" y="317"/>
                    <a:pt x="2959" y="243"/>
                    <a:pt x="2959" y="150"/>
                  </a:cubicBezTo>
                  <a:cubicBezTo>
                    <a:pt x="2959" y="57"/>
                    <a:pt x="2885" y="1"/>
                    <a:pt x="2792" y="1"/>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54"/>
            <p:cNvSpPr/>
            <p:nvPr/>
          </p:nvSpPr>
          <p:spPr>
            <a:xfrm>
              <a:off x="881125" y="2098400"/>
              <a:ext cx="190775" cy="249025"/>
            </a:xfrm>
            <a:custGeom>
              <a:avLst/>
              <a:gdLst/>
              <a:ahLst/>
              <a:cxnLst/>
              <a:rect l="l" t="t" r="r" b="b"/>
              <a:pathLst>
                <a:path w="7631" h="9961" extrusionOk="0">
                  <a:moveTo>
                    <a:pt x="2661" y="0"/>
                  </a:moveTo>
                  <a:lnTo>
                    <a:pt x="2661" y="1080"/>
                  </a:lnTo>
                  <a:cubicBezTo>
                    <a:pt x="2661" y="3518"/>
                    <a:pt x="0" y="3089"/>
                    <a:pt x="168" y="6626"/>
                  </a:cubicBezTo>
                  <a:cubicBezTo>
                    <a:pt x="205" y="7351"/>
                    <a:pt x="391" y="7928"/>
                    <a:pt x="633" y="8375"/>
                  </a:cubicBezTo>
                  <a:cubicBezTo>
                    <a:pt x="1474" y="9852"/>
                    <a:pt x="3197" y="9960"/>
                    <a:pt x="3684" y="9960"/>
                  </a:cubicBezTo>
                  <a:cubicBezTo>
                    <a:pt x="3768" y="9960"/>
                    <a:pt x="3815" y="9957"/>
                    <a:pt x="3815" y="9957"/>
                  </a:cubicBezTo>
                  <a:cubicBezTo>
                    <a:pt x="3815" y="9957"/>
                    <a:pt x="3859" y="9960"/>
                    <a:pt x="3936" y="9960"/>
                  </a:cubicBezTo>
                  <a:cubicBezTo>
                    <a:pt x="4551" y="9960"/>
                    <a:pt x="7314" y="9783"/>
                    <a:pt x="7463" y="6626"/>
                  </a:cubicBezTo>
                  <a:cubicBezTo>
                    <a:pt x="7631" y="3089"/>
                    <a:pt x="4988" y="3518"/>
                    <a:pt x="4988" y="1080"/>
                  </a:cubicBezTo>
                  <a:lnTo>
                    <a:pt x="4988" y="0"/>
                  </a:ln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54"/>
            <p:cNvSpPr/>
            <p:nvPr/>
          </p:nvSpPr>
          <p:spPr>
            <a:xfrm>
              <a:off x="939750" y="2090475"/>
              <a:ext cx="74000" cy="7950"/>
            </a:xfrm>
            <a:custGeom>
              <a:avLst/>
              <a:gdLst/>
              <a:ahLst/>
              <a:cxnLst/>
              <a:rect l="l" t="t" r="r" b="b"/>
              <a:pathLst>
                <a:path w="2960" h="318" extrusionOk="0">
                  <a:moveTo>
                    <a:pt x="149" y="1"/>
                  </a:moveTo>
                  <a:cubicBezTo>
                    <a:pt x="75" y="1"/>
                    <a:pt x="0" y="57"/>
                    <a:pt x="0" y="150"/>
                  </a:cubicBezTo>
                  <a:cubicBezTo>
                    <a:pt x="0" y="243"/>
                    <a:pt x="75" y="317"/>
                    <a:pt x="149" y="317"/>
                  </a:cubicBezTo>
                  <a:lnTo>
                    <a:pt x="2792" y="317"/>
                  </a:lnTo>
                  <a:cubicBezTo>
                    <a:pt x="2885" y="317"/>
                    <a:pt x="2959" y="243"/>
                    <a:pt x="2959" y="150"/>
                  </a:cubicBezTo>
                  <a:cubicBezTo>
                    <a:pt x="2959" y="57"/>
                    <a:pt x="2885" y="1"/>
                    <a:pt x="2792" y="1"/>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54"/>
            <p:cNvSpPr/>
            <p:nvPr/>
          </p:nvSpPr>
          <p:spPr>
            <a:xfrm>
              <a:off x="1111900" y="2098400"/>
              <a:ext cx="190775" cy="249025"/>
            </a:xfrm>
            <a:custGeom>
              <a:avLst/>
              <a:gdLst/>
              <a:ahLst/>
              <a:cxnLst/>
              <a:rect l="l" t="t" r="r" b="b"/>
              <a:pathLst>
                <a:path w="7631" h="9961" extrusionOk="0">
                  <a:moveTo>
                    <a:pt x="2661" y="0"/>
                  </a:moveTo>
                  <a:lnTo>
                    <a:pt x="2661" y="1080"/>
                  </a:lnTo>
                  <a:cubicBezTo>
                    <a:pt x="2661" y="3518"/>
                    <a:pt x="0" y="3089"/>
                    <a:pt x="168" y="6626"/>
                  </a:cubicBezTo>
                  <a:cubicBezTo>
                    <a:pt x="205" y="7351"/>
                    <a:pt x="391" y="7928"/>
                    <a:pt x="633" y="8375"/>
                  </a:cubicBezTo>
                  <a:cubicBezTo>
                    <a:pt x="1474" y="9852"/>
                    <a:pt x="3197" y="9960"/>
                    <a:pt x="3684" y="9960"/>
                  </a:cubicBezTo>
                  <a:cubicBezTo>
                    <a:pt x="3768" y="9960"/>
                    <a:pt x="3815" y="9957"/>
                    <a:pt x="3815" y="9957"/>
                  </a:cubicBezTo>
                  <a:cubicBezTo>
                    <a:pt x="3815" y="9957"/>
                    <a:pt x="3859" y="9960"/>
                    <a:pt x="3936" y="9960"/>
                  </a:cubicBezTo>
                  <a:cubicBezTo>
                    <a:pt x="4551" y="9960"/>
                    <a:pt x="7314" y="9783"/>
                    <a:pt x="7463" y="6626"/>
                  </a:cubicBezTo>
                  <a:cubicBezTo>
                    <a:pt x="7630" y="3089"/>
                    <a:pt x="4988" y="3518"/>
                    <a:pt x="4988" y="1080"/>
                  </a:cubicBezTo>
                  <a:lnTo>
                    <a:pt x="4988" y="0"/>
                  </a:ln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54"/>
            <p:cNvSpPr/>
            <p:nvPr/>
          </p:nvSpPr>
          <p:spPr>
            <a:xfrm>
              <a:off x="1170525" y="2090475"/>
              <a:ext cx="74000" cy="7950"/>
            </a:xfrm>
            <a:custGeom>
              <a:avLst/>
              <a:gdLst/>
              <a:ahLst/>
              <a:cxnLst/>
              <a:rect l="l" t="t" r="r" b="b"/>
              <a:pathLst>
                <a:path w="2960" h="318" extrusionOk="0">
                  <a:moveTo>
                    <a:pt x="149" y="1"/>
                  </a:moveTo>
                  <a:cubicBezTo>
                    <a:pt x="56" y="1"/>
                    <a:pt x="0" y="57"/>
                    <a:pt x="0" y="150"/>
                  </a:cubicBezTo>
                  <a:cubicBezTo>
                    <a:pt x="0" y="243"/>
                    <a:pt x="56" y="317"/>
                    <a:pt x="149" y="317"/>
                  </a:cubicBezTo>
                  <a:lnTo>
                    <a:pt x="2792" y="317"/>
                  </a:lnTo>
                  <a:cubicBezTo>
                    <a:pt x="2885" y="317"/>
                    <a:pt x="2959" y="243"/>
                    <a:pt x="2959" y="150"/>
                  </a:cubicBezTo>
                  <a:cubicBezTo>
                    <a:pt x="2959" y="57"/>
                    <a:pt x="2885" y="1"/>
                    <a:pt x="2792" y="1"/>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54"/>
            <p:cNvSpPr/>
            <p:nvPr/>
          </p:nvSpPr>
          <p:spPr>
            <a:xfrm>
              <a:off x="669425" y="1444225"/>
              <a:ext cx="196825" cy="211725"/>
            </a:xfrm>
            <a:custGeom>
              <a:avLst/>
              <a:gdLst/>
              <a:ahLst/>
              <a:cxnLst/>
              <a:rect l="l" t="t" r="r" b="b"/>
              <a:pathLst>
                <a:path w="7873" h="8469" extrusionOk="0">
                  <a:moveTo>
                    <a:pt x="2736" y="0"/>
                  </a:moveTo>
                  <a:lnTo>
                    <a:pt x="2736" y="2178"/>
                  </a:lnTo>
                  <a:cubicBezTo>
                    <a:pt x="2736" y="2866"/>
                    <a:pt x="763" y="6235"/>
                    <a:pt x="242" y="7184"/>
                  </a:cubicBezTo>
                  <a:cubicBezTo>
                    <a:pt x="19" y="7594"/>
                    <a:pt x="0" y="7891"/>
                    <a:pt x="130" y="8096"/>
                  </a:cubicBezTo>
                  <a:cubicBezTo>
                    <a:pt x="279" y="8357"/>
                    <a:pt x="633" y="8468"/>
                    <a:pt x="1024" y="8468"/>
                  </a:cubicBezTo>
                  <a:lnTo>
                    <a:pt x="6551" y="8468"/>
                  </a:lnTo>
                  <a:cubicBezTo>
                    <a:pt x="7258" y="8468"/>
                    <a:pt x="7873" y="8115"/>
                    <a:pt x="7351" y="7184"/>
                  </a:cubicBezTo>
                  <a:cubicBezTo>
                    <a:pt x="6830" y="6235"/>
                    <a:pt x="4858" y="2866"/>
                    <a:pt x="4858" y="2178"/>
                  </a:cubicBezTo>
                  <a:lnTo>
                    <a:pt x="4858" y="0"/>
                  </a:ln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54"/>
            <p:cNvSpPr/>
            <p:nvPr/>
          </p:nvSpPr>
          <p:spPr>
            <a:xfrm>
              <a:off x="744800" y="1452125"/>
              <a:ext cx="6075" cy="49350"/>
            </a:xfrm>
            <a:custGeom>
              <a:avLst/>
              <a:gdLst/>
              <a:ahLst/>
              <a:cxnLst/>
              <a:rect l="l" t="t" r="r" b="b"/>
              <a:pathLst>
                <a:path w="243" h="1974" extrusionOk="0">
                  <a:moveTo>
                    <a:pt x="130" y="1"/>
                  </a:moveTo>
                  <a:cubicBezTo>
                    <a:pt x="56" y="1"/>
                    <a:pt x="0" y="57"/>
                    <a:pt x="0" y="112"/>
                  </a:cubicBezTo>
                  <a:lnTo>
                    <a:pt x="0" y="1843"/>
                  </a:lnTo>
                  <a:cubicBezTo>
                    <a:pt x="0" y="1918"/>
                    <a:pt x="56" y="1973"/>
                    <a:pt x="130" y="1973"/>
                  </a:cubicBezTo>
                  <a:cubicBezTo>
                    <a:pt x="186" y="1973"/>
                    <a:pt x="242" y="1918"/>
                    <a:pt x="242" y="1843"/>
                  </a:cubicBezTo>
                  <a:lnTo>
                    <a:pt x="242" y="112"/>
                  </a:lnTo>
                  <a:cubicBezTo>
                    <a:pt x="242" y="57"/>
                    <a:pt x="186" y="1"/>
                    <a:pt x="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54"/>
            <p:cNvSpPr/>
            <p:nvPr/>
          </p:nvSpPr>
          <p:spPr>
            <a:xfrm>
              <a:off x="704325" y="1530975"/>
              <a:ext cx="44675" cy="72650"/>
            </a:xfrm>
            <a:custGeom>
              <a:avLst/>
              <a:gdLst/>
              <a:ahLst/>
              <a:cxnLst/>
              <a:rect l="l" t="t" r="r" b="b"/>
              <a:pathLst>
                <a:path w="1787" h="2906" extrusionOk="0">
                  <a:moveTo>
                    <a:pt x="1553" y="1"/>
                  </a:moveTo>
                  <a:cubicBezTo>
                    <a:pt x="1330" y="1"/>
                    <a:pt x="903" y="551"/>
                    <a:pt x="540" y="1295"/>
                  </a:cubicBezTo>
                  <a:cubicBezTo>
                    <a:pt x="149" y="2076"/>
                    <a:pt x="0" y="2802"/>
                    <a:pt x="186" y="2895"/>
                  </a:cubicBezTo>
                  <a:cubicBezTo>
                    <a:pt x="201" y="2902"/>
                    <a:pt x="217" y="2905"/>
                    <a:pt x="235" y="2905"/>
                  </a:cubicBezTo>
                  <a:cubicBezTo>
                    <a:pt x="458" y="2905"/>
                    <a:pt x="885" y="2371"/>
                    <a:pt x="1247" y="1630"/>
                  </a:cubicBezTo>
                  <a:cubicBezTo>
                    <a:pt x="1638" y="829"/>
                    <a:pt x="1787" y="104"/>
                    <a:pt x="1601" y="11"/>
                  </a:cubicBezTo>
                  <a:cubicBezTo>
                    <a:pt x="1586" y="4"/>
                    <a:pt x="1570" y="1"/>
                    <a:pt x="15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54"/>
            <p:cNvSpPr/>
            <p:nvPr/>
          </p:nvSpPr>
          <p:spPr>
            <a:xfrm>
              <a:off x="732700" y="1438650"/>
              <a:ext cx="65150" cy="8400"/>
            </a:xfrm>
            <a:custGeom>
              <a:avLst/>
              <a:gdLst/>
              <a:ahLst/>
              <a:cxnLst/>
              <a:rect l="l" t="t" r="r" b="b"/>
              <a:pathLst>
                <a:path w="2606" h="336" extrusionOk="0">
                  <a:moveTo>
                    <a:pt x="168" y="0"/>
                  </a:moveTo>
                  <a:cubicBezTo>
                    <a:pt x="75" y="0"/>
                    <a:pt x="0" y="74"/>
                    <a:pt x="0" y="168"/>
                  </a:cubicBezTo>
                  <a:cubicBezTo>
                    <a:pt x="0" y="261"/>
                    <a:pt x="75" y="335"/>
                    <a:pt x="168" y="335"/>
                  </a:cubicBezTo>
                  <a:lnTo>
                    <a:pt x="2438" y="335"/>
                  </a:lnTo>
                  <a:cubicBezTo>
                    <a:pt x="2531" y="335"/>
                    <a:pt x="2606" y="261"/>
                    <a:pt x="2606" y="168"/>
                  </a:cubicBezTo>
                  <a:cubicBezTo>
                    <a:pt x="2606" y="74"/>
                    <a:pt x="2531" y="0"/>
                    <a:pt x="2438" y="0"/>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54"/>
            <p:cNvSpPr/>
            <p:nvPr/>
          </p:nvSpPr>
          <p:spPr>
            <a:xfrm>
              <a:off x="914150" y="1485625"/>
              <a:ext cx="158225" cy="170325"/>
            </a:xfrm>
            <a:custGeom>
              <a:avLst/>
              <a:gdLst/>
              <a:ahLst/>
              <a:cxnLst/>
              <a:rect l="l" t="t" r="r" b="b"/>
              <a:pathLst>
                <a:path w="6329" h="6813" extrusionOk="0">
                  <a:moveTo>
                    <a:pt x="2215" y="1"/>
                  </a:moveTo>
                  <a:lnTo>
                    <a:pt x="2215" y="1750"/>
                  </a:lnTo>
                  <a:cubicBezTo>
                    <a:pt x="2215" y="2308"/>
                    <a:pt x="615" y="5007"/>
                    <a:pt x="205" y="5770"/>
                  </a:cubicBezTo>
                  <a:cubicBezTo>
                    <a:pt x="19" y="6105"/>
                    <a:pt x="0" y="6347"/>
                    <a:pt x="112" y="6514"/>
                  </a:cubicBezTo>
                  <a:cubicBezTo>
                    <a:pt x="242" y="6719"/>
                    <a:pt x="522" y="6812"/>
                    <a:pt x="838" y="6812"/>
                  </a:cubicBezTo>
                  <a:lnTo>
                    <a:pt x="5286" y="6812"/>
                  </a:lnTo>
                  <a:cubicBezTo>
                    <a:pt x="5844" y="6812"/>
                    <a:pt x="6328" y="6533"/>
                    <a:pt x="5919" y="5770"/>
                  </a:cubicBezTo>
                  <a:cubicBezTo>
                    <a:pt x="5509" y="5007"/>
                    <a:pt x="3909" y="2308"/>
                    <a:pt x="3909" y="1750"/>
                  </a:cubicBezTo>
                  <a:lnTo>
                    <a:pt x="3909" y="1"/>
                  </a:ln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54"/>
            <p:cNvSpPr/>
            <p:nvPr/>
          </p:nvSpPr>
          <p:spPr>
            <a:xfrm>
              <a:off x="975100" y="1491675"/>
              <a:ext cx="4675" cy="40050"/>
            </a:xfrm>
            <a:custGeom>
              <a:avLst/>
              <a:gdLst/>
              <a:ahLst/>
              <a:cxnLst/>
              <a:rect l="l" t="t" r="r" b="b"/>
              <a:pathLst>
                <a:path w="187" h="1602" extrusionOk="0">
                  <a:moveTo>
                    <a:pt x="94" y="1"/>
                  </a:moveTo>
                  <a:cubicBezTo>
                    <a:pt x="38" y="1"/>
                    <a:pt x="0" y="56"/>
                    <a:pt x="0" y="112"/>
                  </a:cubicBezTo>
                  <a:lnTo>
                    <a:pt x="0" y="1508"/>
                  </a:lnTo>
                  <a:cubicBezTo>
                    <a:pt x="0" y="1564"/>
                    <a:pt x="38" y="1601"/>
                    <a:pt x="94" y="1601"/>
                  </a:cubicBezTo>
                  <a:cubicBezTo>
                    <a:pt x="149" y="1601"/>
                    <a:pt x="187" y="1564"/>
                    <a:pt x="187" y="1508"/>
                  </a:cubicBezTo>
                  <a:lnTo>
                    <a:pt x="187" y="112"/>
                  </a:lnTo>
                  <a:cubicBezTo>
                    <a:pt x="187" y="56"/>
                    <a:pt x="149" y="1"/>
                    <a:pt x="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54"/>
            <p:cNvSpPr/>
            <p:nvPr/>
          </p:nvSpPr>
          <p:spPr>
            <a:xfrm>
              <a:off x="942525" y="1555225"/>
              <a:ext cx="35850" cy="58675"/>
            </a:xfrm>
            <a:custGeom>
              <a:avLst/>
              <a:gdLst/>
              <a:ahLst/>
              <a:cxnLst/>
              <a:rect l="l" t="t" r="r" b="b"/>
              <a:pathLst>
                <a:path w="1434" h="2347" extrusionOk="0">
                  <a:moveTo>
                    <a:pt x="1246" y="1"/>
                  </a:moveTo>
                  <a:cubicBezTo>
                    <a:pt x="1065" y="1"/>
                    <a:pt x="723" y="445"/>
                    <a:pt x="429" y="1051"/>
                  </a:cubicBezTo>
                  <a:cubicBezTo>
                    <a:pt x="112" y="1683"/>
                    <a:pt x="1" y="2260"/>
                    <a:pt x="150" y="2335"/>
                  </a:cubicBezTo>
                  <a:cubicBezTo>
                    <a:pt x="162" y="2343"/>
                    <a:pt x="177" y="2347"/>
                    <a:pt x="193" y="2347"/>
                  </a:cubicBezTo>
                  <a:cubicBezTo>
                    <a:pt x="365" y="2347"/>
                    <a:pt x="716" y="1907"/>
                    <a:pt x="1006" y="1311"/>
                  </a:cubicBezTo>
                  <a:cubicBezTo>
                    <a:pt x="1303" y="678"/>
                    <a:pt x="1434" y="101"/>
                    <a:pt x="1285" y="8"/>
                  </a:cubicBezTo>
                  <a:cubicBezTo>
                    <a:pt x="1273" y="3"/>
                    <a:pt x="1260" y="1"/>
                    <a:pt x="12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54"/>
            <p:cNvSpPr/>
            <p:nvPr/>
          </p:nvSpPr>
          <p:spPr>
            <a:xfrm>
              <a:off x="965325" y="1481450"/>
              <a:ext cx="52150" cy="6525"/>
            </a:xfrm>
            <a:custGeom>
              <a:avLst/>
              <a:gdLst/>
              <a:ahLst/>
              <a:cxnLst/>
              <a:rect l="l" t="t" r="r" b="b"/>
              <a:pathLst>
                <a:path w="2086" h="261" extrusionOk="0">
                  <a:moveTo>
                    <a:pt x="131" y="0"/>
                  </a:moveTo>
                  <a:cubicBezTo>
                    <a:pt x="56" y="0"/>
                    <a:pt x="1" y="56"/>
                    <a:pt x="1" y="131"/>
                  </a:cubicBezTo>
                  <a:cubicBezTo>
                    <a:pt x="1" y="186"/>
                    <a:pt x="56" y="261"/>
                    <a:pt x="131" y="261"/>
                  </a:cubicBezTo>
                  <a:lnTo>
                    <a:pt x="1955" y="261"/>
                  </a:lnTo>
                  <a:cubicBezTo>
                    <a:pt x="2029" y="261"/>
                    <a:pt x="2085" y="186"/>
                    <a:pt x="2085" y="131"/>
                  </a:cubicBezTo>
                  <a:cubicBezTo>
                    <a:pt x="2085" y="56"/>
                    <a:pt x="2029" y="0"/>
                    <a:pt x="1955" y="0"/>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54"/>
            <p:cNvSpPr/>
            <p:nvPr/>
          </p:nvSpPr>
          <p:spPr>
            <a:xfrm>
              <a:off x="1118875" y="1444225"/>
              <a:ext cx="196350" cy="211725"/>
            </a:xfrm>
            <a:custGeom>
              <a:avLst/>
              <a:gdLst/>
              <a:ahLst/>
              <a:cxnLst/>
              <a:rect l="l" t="t" r="r" b="b"/>
              <a:pathLst>
                <a:path w="7854" h="8469" extrusionOk="0">
                  <a:moveTo>
                    <a:pt x="2717" y="0"/>
                  </a:moveTo>
                  <a:lnTo>
                    <a:pt x="2717" y="2178"/>
                  </a:lnTo>
                  <a:cubicBezTo>
                    <a:pt x="2717" y="2866"/>
                    <a:pt x="745" y="6235"/>
                    <a:pt x="224" y="7184"/>
                  </a:cubicBezTo>
                  <a:cubicBezTo>
                    <a:pt x="0" y="7594"/>
                    <a:pt x="0" y="7891"/>
                    <a:pt x="112" y="8096"/>
                  </a:cubicBezTo>
                  <a:cubicBezTo>
                    <a:pt x="279" y="8357"/>
                    <a:pt x="633" y="8468"/>
                    <a:pt x="1024" y="8468"/>
                  </a:cubicBezTo>
                  <a:lnTo>
                    <a:pt x="6551" y="8468"/>
                  </a:lnTo>
                  <a:cubicBezTo>
                    <a:pt x="7240" y="8468"/>
                    <a:pt x="7854" y="8115"/>
                    <a:pt x="7333" y="7184"/>
                  </a:cubicBezTo>
                  <a:cubicBezTo>
                    <a:pt x="6830" y="6235"/>
                    <a:pt x="4839" y="2866"/>
                    <a:pt x="4839" y="2178"/>
                  </a:cubicBezTo>
                  <a:lnTo>
                    <a:pt x="4839" y="0"/>
                  </a:ln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54"/>
            <p:cNvSpPr/>
            <p:nvPr/>
          </p:nvSpPr>
          <p:spPr>
            <a:xfrm>
              <a:off x="1193775" y="1452125"/>
              <a:ext cx="6550" cy="49350"/>
            </a:xfrm>
            <a:custGeom>
              <a:avLst/>
              <a:gdLst/>
              <a:ahLst/>
              <a:cxnLst/>
              <a:rect l="l" t="t" r="r" b="b"/>
              <a:pathLst>
                <a:path w="262" h="1974" extrusionOk="0">
                  <a:moveTo>
                    <a:pt x="131" y="1"/>
                  </a:moveTo>
                  <a:cubicBezTo>
                    <a:pt x="56" y="1"/>
                    <a:pt x="1" y="57"/>
                    <a:pt x="1" y="112"/>
                  </a:cubicBezTo>
                  <a:lnTo>
                    <a:pt x="1" y="1843"/>
                  </a:lnTo>
                  <a:cubicBezTo>
                    <a:pt x="1" y="1918"/>
                    <a:pt x="56" y="1973"/>
                    <a:pt x="131" y="1973"/>
                  </a:cubicBezTo>
                  <a:cubicBezTo>
                    <a:pt x="205" y="1973"/>
                    <a:pt x="261" y="1918"/>
                    <a:pt x="261" y="1843"/>
                  </a:cubicBezTo>
                  <a:lnTo>
                    <a:pt x="261" y="112"/>
                  </a:lnTo>
                  <a:cubicBezTo>
                    <a:pt x="261" y="57"/>
                    <a:pt x="205" y="1"/>
                    <a:pt x="1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54"/>
            <p:cNvSpPr/>
            <p:nvPr/>
          </p:nvSpPr>
          <p:spPr>
            <a:xfrm>
              <a:off x="1153775" y="1530975"/>
              <a:ext cx="44675" cy="72650"/>
            </a:xfrm>
            <a:custGeom>
              <a:avLst/>
              <a:gdLst/>
              <a:ahLst/>
              <a:cxnLst/>
              <a:rect l="l" t="t" r="r" b="b"/>
              <a:pathLst>
                <a:path w="1787" h="2906" extrusionOk="0">
                  <a:moveTo>
                    <a:pt x="1538" y="1"/>
                  </a:moveTo>
                  <a:cubicBezTo>
                    <a:pt x="1328" y="1"/>
                    <a:pt x="885" y="551"/>
                    <a:pt x="540" y="1295"/>
                  </a:cubicBezTo>
                  <a:cubicBezTo>
                    <a:pt x="149" y="2076"/>
                    <a:pt x="0" y="2802"/>
                    <a:pt x="186" y="2895"/>
                  </a:cubicBezTo>
                  <a:cubicBezTo>
                    <a:pt x="200" y="2902"/>
                    <a:pt x="215" y="2905"/>
                    <a:pt x="232" y="2905"/>
                  </a:cubicBezTo>
                  <a:cubicBezTo>
                    <a:pt x="442" y="2905"/>
                    <a:pt x="883" y="2371"/>
                    <a:pt x="1228" y="1630"/>
                  </a:cubicBezTo>
                  <a:cubicBezTo>
                    <a:pt x="1619" y="829"/>
                    <a:pt x="1787" y="104"/>
                    <a:pt x="1582" y="11"/>
                  </a:cubicBezTo>
                  <a:cubicBezTo>
                    <a:pt x="1569" y="4"/>
                    <a:pt x="1554" y="1"/>
                    <a:pt x="1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54"/>
            <p:cNvSpPr/>
            <p:nvPr/>
          </p:nvSpPr>
          <p:spPr>
            <a:xfrm>
              <a:off x="1182150" y="1438650"/>
              <a:ext cx="65150" cy="8400"/>
            </a:xfrm>
            <a:custGeom>
              <a:avLst/>
              <a:gdLst/>
              <a:ahLst/>
              <a:cxnLst/>
              <a:rect l="l" t="t" r="r" b="b"/>
              <a:pathLst>
                <a:path w="2606" h="336" extrusionOk="0">
                  <a:moveTo>
                    <a:pt x="149" y="0"/>
                  </a:moveTo>
                  <a:cubicBezTo>
                    <a:pt x="56" y="0"/>
                    <a:pt x="0" y="74"/>
                    <a:pt x="0" y="168"/>
                  </a:cubicBezTo>
                  <a:cubicBezTo>
                    <a:pt x="0" y="261"/>
                    <a:pt x="56" y="335"/>
                    <a:pt x="149" y="335"/>
                  </a:cubicBezTo>
                  <a:lnTo>
                    <a:pt x="2438" y="335"/>
                  </a:lnTo>
                  <a:cubicBezTo>
                    <a:pt x="2531" y="335"/>
                    <a:pt x="2606" y="261"/>
                    <a:pt x="2606" y="168"/>
                  </a:cubicBezTo>
                  <a:cubicBezTo>
                    <a:pt x="2606" y="74"/>
                    <a:pt x="2531" y="0"/>
                    <a:pt x="2438" y="0"/>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54"/>
            <p:cNvSpPr/>
            <p:nvPr/>
          </p:nvSpPr>
          <p:spPr>
            <a:xfrm>
              <a:off x="1363600" y="1485625"/>
              <a:ext cx="158225" cy="170325"/>
            </a:xfrm>
            <a:custGeom>
              <a:avLst/>
              <a:gdLst/>
              <a:ahLst/>
              <a:cxnLst/>
              <a:rect l="l" t="t" r="r" b="b"/>
              <a:pathLst>
                <a:path w="6329" h="6813" extrusionOk="0">
                  <a:moveTo>
                    <a:pt x="2197" y="1"/>
                  </a:moveTo>
                  <a:lnTo>
                    <a:pt x="2197" y="1750"/>
                  </a:lnTo>
                  <a:cubicBezTo>
                    <a:pt x="2197" y="2308"/>
                    <a:pt x="615" y="5007"/>
                    <a:pt x="187" y="5770"/>
                  </a:cubicBezTo>
                  <a:cubicBezTo>
                    <a:pt x="0" y="6105"/>
                    <a:pt x="0" y="6347"/>
                    <a:pt x="94" y="6514"/>
                  </a:cubicBezTo>
                  <a:cubicBezTo>
                    <a:pt x="224" y="6719"/>
                    <a:pt x="522" y="6812"/>
                    <a:pt x="819" y="6812"/>
                  </a:cubicBezTo>
                  <a:lnTo>
                    <a:pt x="5267" y="6812"/>
                  </a:lnTo>
                  <a:cubicBezTo>
                    <a:pt x="5826" y="6812"/>
                    <a:pt x="6328" y="6533"/>
                    <a:pt x="5900" y="5770"/>
                  </a:cubicBezTo>
                  <a:cubicBezTo>
                    <a:pt x="5491" y="5007"/>
                    <a:pt x="3909" y="2308"/>
                    <a:pt x="3909" y="1750"/>
                  </a:cubicBezTo>
                  <a:lnTo>
                    <a:pt x="3909" y="1"/>
                  </a:ln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54"/>
            <p:cNvSpPr/>
            <p:nvPr/>
          </p:nvSpPr>
          <p:spPr>
            <a:xfrm>
              <a:off x="1424075" y="1491675"/>
              <a:ext cx="5150" cy="40050"/>
            </a:xfrm>
            <a:custGeom>
              <a:avLst/>
              <a:gdLst/>
              <a:ahLst/>
              <a:cxnLst/>
              <a:rect l="l" t="t" r="r" b="b"/>
              <a:pathLst>
                <a:path w="206" h="1602" extrusionOk="0">
                  <a:moveTo>
                    <a:pt x="113" y="1"/>
                  </a:moveTo>
                  <a:cubicBezTo>
                    <a:pt x="57" y="1"/>
                    <a:pt x="1" y="56"/>
                    <a:pt x="1" y="112"/>
                  </a:cubicBezTo>
                  <a:lnTo>
                    <a:pt x="1" y="1508"/>
                  </a:lnTo>
                  <a:cubicBezTo>
                    <a:pt x="1" y="1564"/>
                    <a:pt x="57" y="1601"/>
                    <a:pt x="113" y="1601"/>
                  </a:cubicBezTo>
                  <a:cubicBezTo>
                    <a:pt x="150" y="1601"/>
                    <a:pt x="206" y="1564"/>
                    <a:pt x="206" y="1508"/>
                  </a:cubicBezTo>
                  <a:lnTo>
                    <a:pt x="206" y="112"/>
                  </a:lnTo>
                  <a:cubicBezTo>
                    <a:pt x="206" y="56"/>
                    <a:pt x="168" y="1"/>
                    <a:pt x="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54"/>
            <p:cNvSpPr/>
            <p:nvPr/>
          </p:nvSpPr>
          <p:spPr>
            <a:xfrm>
              <a:off x="1391525" y="1555225"/>
              <a:ext cx="35850" cy="58675"/>
            </a:xfrm>
            <a:custGeom>
              <a:avLst/>
              <a:gdLst/>
              <a:ahLst/>
              <a:cxnLst/>
              <a:rect l="l" t="t" r="r" b="b"/>
              <a:pathLst>
                <a:path w="1434" h="2347" extrusionOk="0">
                  <a:moveTo>
                    <a:pt x="1249" y="1"/>
                  </a:moveTo>
                  <a:cubicBezTo>
                    <a:pt x="1081" y="1"/>
                    <a:pt x="724" y="445"/>
                    <a:pt x="447" y="1051"/>
                  </a:cubicBezTo>
                  <a:cubicBezTo>
                    <a:pt x="130" y="1683"/>
                    <a:pt x="0" y="2260"/>
                    <a:pt x="168" y="2335"/>
                  </a:cubicBezTo>
                  <a:cubicBezTo>
                    <a:pt x="180" y="2343"/>
                    <a:pt x="195" y="2347"/>
                    <a:pt x="211" y="2347"/>
                  </a:cubicBezTo>
                  <a:cubicBezTo>
                    <a:pt x="380" y="2347"/>
                    <a:pt x="716" y="1907"/>
                    <a:pt x="1005" y="1311"/>
                  </a:cubicBezTo>
                  <a:cubicBezTo>
                    <a:pt x="1322" y="678"/>
                    <a:pt x="1433" y="101"/>
                    <a:pt x="1284" y="8"/>
                  </a:cubicBezTo>
                  <a:cubicBezTo>
                    <a:pt x="1274" y="3"/>
                    <a:pt x="1262" y="1"/>
                    <a:pt x="1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54"/>
            <p:cNvSpPr/>
            <p:nvPr/>
          </p:nvSpPr>
          <p:spPr>
            <a:xfrm>
              <a:off x="1414325" y="1481450"/>
              <a:ext cx="52600" cy="6525"/>
            </a:xfrm>
            <a:custGeom>
              <a:avLst/>
              <a:gdLst/>
              <a:ahLst/>
              <a:cxnLst/>
              <a:rect l="l" t="t" r="r" b="b"/>
              <a:pathLst>
                <a:path w="2104" h="261" extrusionOk="0">
                  <a:moveTo>
                    <a:pt x="130" y="0"/>
                  </a:moveTo>
                  <a:cubicBezTo>
                    <a:pt x="56" y="0"/>
                    <a:pt x="0" y="56"/>
                    <a:pt x="0" y="131"/>
                  </a:cubicBezTo>
                  <a:cubicBezTo>
                    <a:pt x="0" y="186"/>
                    <a:pt x="56" y="261"/>
                    <a:pt x="130" y="261"/>
                  </a:cubicBezTo>
                  <a:lnTo>
                    <a:pt x="1973" y="261"/>
                  </a:lnTo>
                  <a:cubicBezTo>
                    <a:pt x="2047" y="261"/>
                    <a:pt x="2103" y="186"/>
                    <a:pt x="2103" y="131"/>
                  </a:cubicBezTo>
                  <a:cubicBezTo>
                    <a:pt x="2103" y="56"/>
                    <a:pt x="2047" y="0"/>
                    <a:pt x="1973" y="0"/>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54"/>
            <p:cNvSpPr/>
            <p:nvPr/>
          </p:nvSpPr>
          <p:spPr>
            <a:xfrm>
              <a:off x="875525" y="1141325"/>
              <a:ext cx="157300" cy="169850"/>
            </a:xfrm>
            <a:custGeom>
              <a:avLst/>
              <a:gdLst/>
              <a:ahLst/>
              <a:cxnLst/>
              <a:rect l="l" t="t" r="r" b="b"/>
              <a:pathLst>
                <a:path w="6292" h="6794" extrusionOk="0">
                  <a:moveTo>
                    <a:pt x="2178" y="1"/>
                  </a:moveTo>
                  <a:lnTo>
                    <a:pt x="2178" y="1750"/>
                  </a:lnTo>
                  <a:cubicBezTo>
                    <a:pt x="2178" y="2290"/>
                    <a:pt x="596" y="4988"/>
                    <a:pt x="187" y="5751"/>
                  </a:cubicBezTo>
                  <a:cubicBezTo>
                    <a:pt x="1" y="6086"/>
                    <a:pt x="1" y="6328"/>
                    <a:pt x="94" y="6496"/>
                  </a:cubicBezTo>
                  <a:cubicBezTo>
                    <a:pt x="224" y="6701"/>
                    <a:pt x="503" y="6794"/>
                    <a:pt x="820" y="6794"/>
                  </a:cubicBezTo>
                  <a:lnTo>
                    <a:pt x="5249" y="6794"/>
                  </a:lnTo>
                  <a:cubicBezTo>
                    <a:pt x="5807" y="6794"/>
                    <a:pt x="6291" y="6515"/>
                    <a:pt x="5882" y="5751"/>
                  </a:cubicBezTo>
                  <a:cubicBezTo>
                    <a:pt x="5472" y="4988"/>
                    <a:pt x="3890" y="2290"/>
                    <a:pt x="3890" y="1750"/>
                  </a:cubicBezTo>
                  <a:lnTo>
                    <a:pt x="3890" y="1"/>
                  </a:ln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54"/>
            <p:cNvSpPr/>
            <p:nvPr/>
          </p:nvSpPr>
          <p:spPr>
            <a:xfrm>
              <a:off x="935550" y="1147375"/>
              <a:ext cx="5150" cy="40050"/>
            </a:xfrm>
            <a:custGeom>
              <a:avLst/>
              <a:gdLst/>
              <a:ahLst/>
              <a:cxnLst/>
              <a:rect l="l" t="t" r="r" b="b"/>
              <a:pathLst>
                <a:path w="206" h="1602" extrusionOk="0">
                  <a:moveTo>
                    <a:pt x="112" y="1"/>
                  </a:moveTo>
                  <a:cubicBezTo>
                    <a:pt x="56" y="1"/>
                    <a:pt x="1" y="57"/>
                    <a:pt x="1" y="112"/>
                  </a:cubicBezTo>
                  <a:lnTo>
                    <a:pt x="1" y="1490"/>
                  </a:lnTo>
                  <a:cubicBezTo>
                    <a:pt x="1" y="1545"/>
                    <a:pt x="56" y="1601"/>
                    <a:pt x="112" y="1601"/>
                  </a:cubicBezTo>
                  <a:cubicBezTo>
                    <a:pt x="168" y="1601"/>
                    <a:pt x="205" y="1545"/>
                    <a:pt x="205" y="1490"/>
                  </a:cubicBezTo>
                  <a:lnTo>
                    <a:pt x="205" y="112"/>
                  </a:lnTo>
                  <a:cubicBezTo>
                    <a:pt x="205" y="57"/>
                    <a:pt x="168" y="1"/>
                    <a:pt x="1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54"/>
            <p:cNvSpPr/>
            <p:nvPr/>
          </p:nvSpPr>
          <p:spPr>
            <a:xfrm>
              <a:off x="903450" y="1210925"/>
              <a:ext cx="35850" cy="58125"/>
            </a:xfrm>
            <a:custGeom>
              <a:avLst/>
              <a:gdLst/>
              <a:ahLst/>
              <a:cxnLst/>
              <a:rect l="l" t="t" r="r" b="b"/>
              <a:pathLst>
                <a:path w="1434" h="2325" extrusionOk="0">
                  <a:moveTo>
                    <a:pt x="1230" y="0"/>
                  </a:moveTo>
                  <a:cubicBezTo>
                    <a:pt x="1063" y="0"/>
                    <a:pt x="722" y="428"/>
                    <a:pt x="428" y="1032"/>
                  </a:cubicBezTo>
                  <a:cubicBezTo>
                    <a:pt x="131" y="1665"/>
                    <a:pt x="0" y="2242"/>
                    <a:pt x="149" y="2316"/>
                  </a:cubicBezTo>
                  <a:cubicBezTo>
                    <a:pt x="162" y="2322"/>
                    <a:pt x="175" y="2324"/>
                    <a:pt x="189" y="2324"/>
                  </a:cubicBezTo>
                  <a:cubicBezTo>
                    <a:pt x="371" y="2324"/>
                    <a:pt x="711" y="1896"/>
                    <a:pt x="987" y="1293"/>
                  </a:cubicBezTo>
                  <a:cubicBezTo>
                    <a:pt x="1303" y="660"/>
                    <a:pt x="1433" y="83"/>
                    <a:pt x="1266" y="8"/>
                  </a:cubicBezTo>
                  <a:cubicBezTo>
                    <a:pt x="1255" y="3"/>
                    <a:pt x="1243" y="0"/>
                    <a:pt x="1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54"/>
            <p:cNvSpPr/>
            <p:nvPr/>
          </p:nvSpPr>
          <p:spPr>
            <a:xfrm>
              <a:off x="926250" y="1137150"/>
              <a:ext cx="52125" cy="6075"/>
            </a:xfrm>
            <a:custGeom>
              <a:avLst/>
              <a:gdLst/>
              <a:ahLst/>
              <a:cxnLst/>
              <a:rect l="l" t="t" r="r" b="b"/>
              <a:pathLst>
                <a:path w="2085" h="243" extrusionOk="0">
                  <a:moveTo>
                    <a:pt x="131" y="0"/>
                  </a:moveTo>
                  <a:cubicBezTo>
                    <a:pt x="56" y="0"/>
                    <a:pt x="0" y="56"/>
                    <a:pt x="0" y="112"/>
                  </a:cubicBezTo>
                  <a:cubicBezTo>
                    <a:pt x="0" y="186"/>
                    <a:pt x="56" y="242"/>
                    <a:pt x="131" y="242"/>
                  </a:cubicBezTo>
                  <a:lnTo>
                    <a:pt x="1954" y="242"/>
                  </a:lnTo>
                  <a:cubicBezTo>
                    <a:pt x="2029" y="242"/>
                    <a:pt x="2085" y="186"/>
                    <a:pt x="2085" y="112"/>
                  </a:cubicBezTo>
                  <a:cubicBezTo>
                    <a:pt x="2085" y="56"/>
                    <a:pt x="2029" y="0"/>
                    <a:pt x="1954" y="0"/>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54"/>
            <p:cNvSpPr/>
            <p:nvPr/>
          </p:nvSpPr>
          <p:spPr>
            <a:xfrm>
              <a:off x="1189125" y="1099000"/>
              <a:ext cx="196375" cy="212175"/>
            </a:xfrm>
            <a:custGeom>
              <a:avLst/>
              <a:gdLst/>
              <a:ahLst/>
              <a:cxnLst/>
              <a:rect l="l" t="t" r="r" b="b"/>
              <a:pathLst>
                <a:path w="7855" h="8487" extrusionOk="0">
                  <a:moveTo>
                    <a:pt x="2736" y="0"/>
                  </a:moveTo>
                  <a:lnTo>
                    <a:pt x="2736" y="2196"/>
                  </a:lnTo>
                  <a:cubicBezTo>
                    <a:pt x="2736" y="2866"/>
                    <a:pt x="745" y="6235"/>
                    <a:pt x="242" y="7184"/>
                  </a:cubicBezTo>
                  <a:cubicBezTo>
                    <a:pt x="0" y="7612"/>
                    <a:pt x="0" y="7910"/>
                    <a:pt x="131" y="8114"/>
                  </a:cubicBezTo>
                  <a:cubicBezTo>
                    <a:pt x="280" y="8375"/>
                    <a:pt x="633" y="8487"/>
                    <a:pt x="1024" y="8487"/>
                  </a:cubicBezTo>
                  <a:lnTo>
                    <a:pt x="6551" y="8487"/>
                  </a:lnTo>
                  <a:cubicBezTo>
                    <a:pt x="7259" y="8487"/>
                    <a:pt x="7854" y="8133"/>
                    <a:pt x="7352" y="7184"/>
                  </a:cubicBezTo>
                  <a:cubicBezTo>
                    <a:pt x="6831" y="6235"/>
                    <a:pt x="4858" y="2866"/>
                    <a:pt x="4858" y="2196"/>
                  </a:cubicBezTo>
                  <a:lnTo>
                    <a:pt x="4858" y="0"/>
                  </a:ln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54"/>
            <p:cNvSpPr/>
            <p:nvPr/>
          </p:nvSpPr>
          <p:spPr>
            <a:xfrm>
              <a:off x="1264500" y="1106900"/>
              <a:ext cx="6075" cy="49800"/>
            </a:xfrm>
            <a:custGeom>
              <a:avLst/>
              <a:gdLst/>
              <a:ahLst/>
              <a:cxnLst/>
              <a:rect l="l" t="t" r="r" b="b"/>
              <a:pathLst>
                <a:path w="243" h="1992" extrusionOk="0">
                  <a:moveTo>
                    <a:pt x="131" y="1"/>
                  </a:moveTo>
                  <a:cubicBezTo>
                    <a:pt x="56" y="1"/>
                    <a:pt x="0" y="56"/>
                    <a:pt x="0" y="131"/>
                  </a:cubicBezTo>
                  <a:lnTo>
                    <a:pt x="0" y="1862"/>
                  </a:lnTo>
                  <a:cubicBezTo>
                    <a:pt x="0" y="1936"/>
                    <a:pt x="56" y="1992"/>
                    <a:pt x="131" y="1992"/>
                  </a:cubicBezTo>
                  <a:cubicBezTo>
                    <a:pt x="187" y="1992"/>
                    <a:pt x="242" y="1936"/>
                    <a:pt x="242" y="1862"/>
                  </a:cubicBezTo>
                  <a:lnTo>
                    <a:pt x="242" y="131"/>
                  </a:lnTo>
                  <a:cubicBezTo>
                    <a:pt x="242" y="56"/>
                    <a:pt x="187" y="1"/>
                    <a:pt x="1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54"/>
            <p:cNvSpPr/>
            <p:nvPr/>
          </p:nvSpPr>
          <p:spPr>
            <a:xfrm>
              <a:off x="1224025" y="1186125"/>
              <a:ext cx="44675" cy="72725"/>
            </a:xfrm>
            <a:custGeom>
              <a:avLst/>
              <a:gdLst/>
              <a:ahLst/>
              <a:cxnLst/>
              <a:rect l="l" t="t" r="r" b="b"/>
              <a:pathLst>
                <a:path w="1787" h="2909" extrusionOk="0">
                  <a:moveTo>
                    <a:pt x="1530" y="0"/>
                  </a:moveTo>
                  <a:cubicBezTo>
                    <a:pt x="1319" y="0"/>
                    <a:pt x="898" y="546"/>
                    <a:pt x="540" y="1280"/>
                  </a:cubicBezTo>
                  <a:cubicBezTo>
                    <a:pt x="149" y="2080"/>
                    <a:pt x="0" y="2806"/>
                    <a:pt x="186" y="2899"/>
                  </a:cubicBezTo>
                  <a:cubicBezTo>
                    <a:pt x="201" y="2905"/>
                    <a:pt x="217" y="2909"/>
                    <a:pt x="234" y="2909"/>
                  </a:cubicBezTo>
                  <a:cubicBezTo>
                    <a:pt x="457" y="2909"/>
                    <a:pt x="884" y="2358"/>
                    <a:pt x="1247" y="1615"/>
                  </a:cubicBezTo>
                  <a:cubicBezTo>
                    <a:pt x="1638" y="814"/>
                    <a:pt x="1787" y="107"/>
                    <a:pt x="1582" y="14"/>
                  </a:cubicBezTo>
                  <a:cubicBezTo>
                    <a:pt x="1567" y="5"/>
                    <a:pt x="1549"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54"/>
            <p:cNvSpPr/>
            <p:nvPr/>
          </p:nvSpPr>
          <p:spPr>
            <a:xfrm>
              <a:off x="1252400" y="1093875"/>
              <a:ext cx="65175" cy="7925"/>
            </a:xfrm>
            <a:custGeom>
              <a:avLst/>
              <a:gdLst/>
              <a:ahLst/>
              <a:cxnLst/>
              <a:rect l="l" t="t" r="r" b="b"/>
              <a:pathLst>
                <a:path w="2607" h="317" extrusionOk="0">
                  <a:moveTo>
                    <a:pt x="168" y="0"/>
                  </a:moveTo>
                  <a:cubicBezTo>
                    <a:pt x="75" y="0"/>
                    <a:pt x="1" y="75"/>
                    <a:pt x="1" y="168"/>
                  </a:cubicBezTo>
                  <a:cubicBezTo>
                    <a:pt x="1" y="242"/>
                    <a:pt x="75" y="317"/>
                    <a:pt x="168" y="317"/>
                  </a:cubicBezTo>
                  <a:lnTo>
                    <a:pt x="2439" y="317"/>
                  </a:lnTo>
                  <a:cubicBezTo>
                    <a:pt x="2532" y="317"/>
                    <a:pt x="2606" y="242"/>
                    <a:pt x="2606" y="168"/>
                  </a:cubicBezTo>
                  <a:cubicBezTo>
                    <a:pt x="2606" y="75"/>
                    <a:pt x="2532" y="0"/>
                    <a:pt x="2439" y="0"/>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54"/>
            <p:cNvSpPr/>
            <p:nvPr/>
          </p:nvSpPr>
          <p:spPr>
            <a:xfrm>
              <a:off x="1050475" y="1160400"/>
              <a:ext cx="115400" cy="150775"/>
            </a:xfrm>
            <a:custGeom>
              <a:avLst/>
              <a:gdLst/>
              <a:ahLst/>
              <a:cxnLst/>
              <a:rect l="l" t="t" r="r" b="b"/>
              <a:pathLst>
                <a:path w="4616" h="6031" extrusionOk="0">
                  <a:moveTo>
                    <a:pt x="1489" y="1"/>
                  </a:moveTo>
                  <a:lnTo>
                    <a:pt x="1489" y="1564"/>
                  </a:lnTo>
                  <a:cubicBezTo>
                    <a:pt x="615" y="1899"/>
                    <a:pt x="0" y="2737"/>
                    <a:pt x="0" y="3723"/>
                  </a:cubicBezTo>
                  <a:cubicBezTo>
                    <a:pt x="0" y="4319"/>
                    <a:pt x="242" y="4877"/>
                    <a:pt x="615" y="5286"/>
                  </a:cubicBezTo>
                  <a:cubicBezTo>
                    <a:pt x="1043" y="5733"/>
                    <a:pt x="1638" y="6031"/>
                    <a:pt x="2308" y="6031"/>
                  </a:cubicBezTo>
                  <a:cubicBezTo>
                    <a:pt x="3592" y="6031"/>
                    <a:pt x="4616" y="4988"/>
                    <a:pt x="4616" y="3723"/>
                  </a:cubicBezTo>
                  <a:cubicBezTo>
                    <a:pt x="4616" y="2718"/>
                    <a:pt x="3983" y="1862"/>
                    <a:pt x="3071" y="1546"/>
                  </a:cubicBezTo>
                  <a:lnTo>
                    <a:pt x="3071" y="1304"/>
                  </a:lnTo>
                  <a:lnTo>
                    <a:pt x="3071" y="1"/>
                  </a:ln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54"/>
            <p:cNvSpPr/>
            <p:nvPr/>
          </p:nvSpPr>
          <p:spPr>
            <a:xfrm>
              <a:off x="1064425" y="1211125"/>
              <a:ext cx="27475" cy="29975"/>
            </a:xfrm>
            <a:custGeom>
              <a:avLst/>
              <a:gdLst/>
              <a:ahLst/>
              <a:cxnLst/>
              <a:rect l="l" t="t" r="r" b="b"/>
              <a:pathLst>
                <a:path w="1099" h="1199" extrusionOk="0">
                  <a:moveTo>
                    <a:pt x="790" y="1"/>
                  </a:moveTo>
                  <a:cubicBezTo>
                    <a:pt x="610" y="1"/>
                    <a:pt x="383" y="145"/>
                    <a:pt x="224" y="391"/>
                  </a:cubicBezTo>
                  <a:cubicBezTo>
                    <a:pt x="19" y="689"/>
                    <a:pt x="1" y="1043"/>
                    <a:pt x="187" y="1154"/>
                  </a:cubicBezTo>
                  <a:cubicBezTo>
                    <a:pt x="230" y="1185"/>
                    <a:pt x="281" y="1199"/>
                    <a:pt x="336" y="1199"/>
                  </a:cubicBezTo>
                  <a:cubicBezTo>
                    <a:pt x="514" y="1199"/>
                    <a:pt x="733" y="1047"/>
                    <a:pt x="875" y="819"/>
                  </a:cubicBezTo>
                  <a:cubicBezTo>
                    <a:pt x="1080" y="503"/>
                    <a:pt x="1099" y="149"/>
                    <a:pt x="931" y="38"/>
                  </a:cubicBezTo>
                  <a:cubicBezTo>
                    <a:pt x="890" y="13"/>
                    <a:pt x="842" y="1"/>
                    <a:pt x="7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54"/>
            <p:cNvSpPr/>
            <p:nvPr/>
          </p:nvSpPr>
          <p:spPr>
            <a:xfrm>
              <a:off x="1083975" y="1156675"/>
              <a:ext cx="48875" cy="6075"/>
            </a:xfrm>
            <a:custGeom>
              <a:avLst/>
              <a:gdLst/>
              <a:ahLst/>
              <a:cxnLst/>
              <a:rect l="l" t="t" r="r" b="b"/>
              <a:pathLst>
                <a:path w="1955" h="243" extrusionOk="0">
                  <a:moveTo>
                    <a:pt x="112" y="1"/>
                  </a:moveTo>
                  <a:cubicBezTo>
                    <a:pt x="56" y="1"/>
                    <a:pt x="0" y="57"/>
                    <a:pt x="0" y="113"/>
                  </a:cubicBezTo>
                  <a:cubicBezTo>
                    <a:pt x="0" y="187"/>
                    <a:pt x="56" y="243"/>
                    <a:pt x="112" y="243"/>
                  </a:cubicBezTo>
                  <a:lnTo>
                    <a:pt x="1824" y="243"/>
                  </a:lnTo>
                  <a:cubicBezTo>
                    <a:pt x="1899" y="243"/>
                    <a:pt x="1955" y="187"/>
                    <a:pt x="1955" y="113"/>
                  </a:cubicBezTo>
                  <a:cubicBezTo>
                    <a:pt x="1955" y="57"/>
                    <a:pt x="1899" y="1"/>
                    <a:pt x="1824" y="1"/>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54"/>
            <p:cNvSpPr/>
            <p:nvPr/>
          </p:nvSpPr>
          <p:spPr>
            <a:xfrm>
              <a:off x="688500" y="1052925"/>
              <a:ext cx="148900" cy="260575"/>
            </a:xfrm>
            <a:custGeom>
              <a:avLst/>
              <a:gdLst/>
              <a:ahLst/>
              <a:cxnLst/>
              <a:rect l="l" t="t" r="r" b="b"/>
              <a:pathLst>
                <a:path w="5956" h="10423" extrusionOk="0">
                  <a:moveTo>
                    <a:pt x="1992" y="1"/>
                  </a:moveTo>
                  <a:cubicBezTo>
                    <a:pt x="1954" y="1"/>
                    <a:pt x="1917" y="57"/>
                    <a:pt x="1917" y="94"/>
                  </a:cubicBezTo>
                  <a:lnTo>
                    <a:pt x="1917" y="168"/>
                  </a:lnTo>
                  <a:cubicBezTo>
                    <a:pt x="1917" y="224"/>
                    <a:pt x="1954" y="261"/>
                    <a:pt x="1992" y="261"/>
                  </a:cubicBezTo>
                  <a:lnTo>
                    <a:pt x="2066" y="261"/>
                  </a:lnTo>
                  <a:lnTo>
                    <a:pt x="2066" y="5640"/>
                  </a:lnTo>
                  <a:cubicBezTo>
                    <a:pt x="2066" y="6161"/>
                    <a:pt x="559" y="8711"/>
                    <a:pt x="168" y="9436"/>
                  </a:cubicBezTo>
                  <a:cubicBezTo>
                    <a:pt x="131" y="9511"/>
                    <a:pt x="93" y="9585"/>
                    <a:pt x="75" y="9641"/>
                  </a:cubicBezTo>
                  <a:cubicBezTo>
                    <a:pt x="0" y="9864"/>
                    <a:pt x="19" y="10013"/>
                    <a:pt x="75" y="10144"/>
                  </a:cubicBezTo>
                  <a:lnTo>
                    <a:pt x="93" y="10144"/>
                  </a:lnTo>
                  <a:cubicBezTo>
                    <a:pt x="205" y="10330"/>
                    <a:pt x="484" y="10423"/>
                    <a:pt x="763" y="10423"/>
                  </a:cubicBezTo>
                  <a:lnTo>
                    <a:pt x="4969" y="10423"/>
                  </a:lnTo>
                  <a:cubicBezTo>
                    <a:pt x="5509" y="10423"/>
                    <a:pt x="5956" y="10144"/>
                    <a:pt x="5565" y="9436"/>
                  </a:cubicBezTo>
                  <a:cubicBezTo>
                    <a:pt x="5174" y="8711"/>
                    <a:pt x="3667" y="6161"/>
                    <a:pt x="3667" y="5640"/>
                  </a:cubicBezTo>
                  <a:lnTo>
                    <a:pt x="3667" y="261"/>
                  </a:lnTo>
                  <a:lnTo>
                    <a:pt x="3797" y="261"/>
                  </a:lnTo>
                  <a:cubicBezTo>
                    <a:pt x="3853" y="261"/>
                    <a:pt x="3890" y="224"/>
                    <a:pt x="3890" y="168"/>
                  </a:cubicBezTo>
                  <a:lnTo>
                    <a:pt x="3890" y="94"/>
                  </a:lnTo>
                  <a:cubicBezTo>
                    <a:pt x="3890" y="57"/>
                    <a:pt x="3853" y="1"/>
                    <a:pt x="3797" y="1"/>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54"/>
            <p:cNvSpPr/>
            <p:nvPr/>
          </p:nvSpPr>
          <p:spPr>
            <a:xfrm>
              <a:off x="746650" y="1066425"/>
              <a:ext cx="4675" cy="120075"/>
            </a:xfrm>
            <a:custGeom>
              <a:avLst/>
              <a:gdLst/>
              <a:ahLst/>
              <a:cxnLst/>
              <a:rect l="l" t="t" r="r" b="b"/>
              <a:pathLst>
                <a:path w="187" h="4803" extrusionOk="0">
                  <a:moveTo>
                    <a:pt x="94" y="0"/>
                  </a:moveTo>
                  <a:cubicBezTo>
                    <a:pt x="38" y="0"/>
                    <a:pt x="1" y="38"/>
                    <a:pt x="1" y="94"/>
                  </a:cubicBezTo>
                  <a:lnTo>
                    <a:pt x="1" y="4709"/>
                  </a:lnTo>
                  <a:cubicBezTo>
                    <a:pt x="1" y="4765"/>
                    <a:pt x="38" y="4802"/>
                    <a:pt x="94" y="4802"/>
                  </a:cubicBezTo>
                  <a:cubicBezTo>
                    <a:pt x="149" y="4802"/>
                    <a:pt x="187" y="4765"/>
                    <a:pt x="187" y="4709"/>
                  </a:cubicBezTo>
                  <a:lnTo>
                    <a:pt x="187" y="94"/>
                  </a:lnTo>
                  <a:cubicBezTo>
                    <a:pt x="187" y="38"/>
                    <a:pt x="149"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54"/>
            <p:cNvSpPr/>
            <p:nvPr/>
          </p:nvSpPr>
          <p:spPr>
            <a:xfrm>
              <a:off x="1405950" y="1052925"/>
              <a:ext cx="148900" cy="260575"/>
            </a:xfrm>
            <a:custGeom>
              <a:avLst/>
              <a:gdLst/>
              <a:ahLst/>
              <a:cxnLst/>
              <a:rect l="l" t="t" r="r" b="b"/>
              <a:pathLst>
                <a:path w="5956" h="10423" extrusionOk="0">
                  <a:moveTo>
                    <a:pt x="1991" y="1"/>
                  </a:moveTo>
                  <a:cubicBezTo>
                    <a:pt x="1954" y="1"/>
                    <a:pt x="1917" y="57"/>
                    <a:pt x="1917" y="94"/>
                  </a:cubicBezTo>
                  <a:lnTo>
                    <a:pt x="1917" y="168"/>
                  </a:lnTo>
                  <a:cubicBezTo>
                    <a:pt x="1917" y="224"/>
                    <a:pt x="1954" y="261"/>
                    <a:pt x="1991" y="261"/>
                  </a:cubicBezTo>
                  <a:lnTo>
                    <a:pt x="2066" y="261"/>
                  </a:lnTo>
                  <a:lnTo>
                    <a:pt x="2066" y="5640"/>
                  </a:lnTo>
                  <a:cubicBezTo>
                    <a:pt x="2066" y="6161"/>
                    <a:pt x="558" y="8711"/>
                    <a:pt x="168" y="9436"/>
                  </a:cubicBezTo>
                  <a:cubicBezTo>
                    <a:pt x="130" y="9511"/>
                    <a:pt x="93" y="9585"/>
                    <a:pt x="75" y="9641"/>
                  </a:cubicBezTo>
                  <a:cubicBezTo>
                    <a:pt x="0" y="9864"/>
                    <a:pt x="0" y="10013"/>
                    <a:pt x="75" y="10144"/>
                  </a:cubicBezTo>
                  <a:cubicBezTo>
                    <a:pt x="205" y="10330"/>
                    <a:pt x="465" y="10423"/>
                    <a:pt x="763" y="10423"/>
                  </a:cubicBezTo>
                  <a:lnTo>
                    <a:pt x="4969" y="10423"/>
                  </a:lnTo>
                  <a:cubicBezTo>
                    <a:pt x="5490" y="10423"/>
                    <a:pt x="5956" y="10144"/>
                    <a:pt x="5565" y="9436"/>
                  </a:cubicBezTo>
                  <a:cubicBezTo>
                    <a:pt x="5174" y="8711"/>
                    <a:pt x="3666" y="6161"/>
                    <a:pt x="3666" y="5640"/>
                  </a:cubicBezTo>
                  <a:lnTo>
                    <a:pt x="3666" y="261"/>
                  </a:lnTo>
                  <a:lnTo>
                    <a:pt x="3797" y="261"/>
                  </a:lnTo>
                  <a:cubicBezTo>
                    <a:pt x="3853" y="261"/>
                    <a:pt x="3890" y="224"/>
                    <a:pt x="3890" y="168"/>
                  </a:cubicBezTo>
                  <a:lnTo>
                    <a:pt x="3890" y="94"/>
                  </a:lnTo>
                  <a:cubicBezTo>
                    <a:pt x="3890" y="57"/>
                    <a:pt x="3853" y="1"/>
                    <a:pt x="3797" y="1"/>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54"/>
            <p:cNvSpPr/>
            <p:nvPr/>
          </p:nvSpPr>
          <p:spPr>
            <a:xfrm>
              <a:off x="1464100" y="1066425"/>
              <a:ext cx="4675" cy="120075"/>
            </a:xfrm>
            <a:custGeom>
              <a:avLst/>
              <a:gdLst/>
              <a:ahLst/>
              <a:cxnLst/>
              <a:rect l="l" t="t" r="r" b="b"/>
              <a:pathLst>
                <a:path w="187" h="4803" extrusionOk="0">
                  <a:moveTo>
                    <a:pt x="93" y="0"/>
                  </a:moveTo>
                  <a:cubicBezTo>
                    <a:pt x="38" y="0"/>
                    <a:pt x="0" y="38"/>
                    <a:pt x="0" y="94"/>
                  </a:cubicBezTo>
                  <a:lnTo>
                    <a:pt x="0" y="4709"/>
                  </a:lnTo>
                  <a:cubicBezTo>
                    <a:pt x="0" y="4765"/>
                    <a:pt x="38" y="4802"/>
                    <a:pt x="93" y="4802"/>
                  </a:cubicBezTo>
                  <a:cubicBezTo>
                    <a:pt x="149" y="4802"/>
                    <a:pt x="187" y="4765"/>
                    <a:pt x="187" y="4709"/>
                  </a:cubicBezTo>
                  <a:lnTo>
                    <a:pt x="187" y="94"/>
                  </a:lnTo>
                  <a:cubicBezTo>
                    <a:pt x="187" y="38"/>
                    <a:pt x="149" y="0"/>
                    <a:pt x="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54"/>
            <p:cNvSpPr/>
            <p:nvPr/>
          </p:nvSpPr>
          <p:spPr>
            <a:xfrm>
              <a:off x="892275" y="1773175"/>
              <a:ext cx="37250" cy="199150"/>
            </a:xfrm>
            <a:custGeom>
              <a:avLst/>
              <a:gdLst/>
              <a:ahLst/>
              <a:cxnLst/>
              <a:rect l="l" t="t" r="r" b="b"/>
              <a:pathLst>
                <a:path w="1490" h="7966" extrusionOk="0">
                  <a:moveTo>
                    <a:pt x="1" y="0"/>
                  </a:moveTo>
                  <a:lnTo>
                    <a:pt x="1" y="7221"/>
                  </a:lnTo>
                  <a:cubicBezTo>
                    <a:pt x="1" y="7631"/>
                    <a:pt x="336" y="7966"/>
                    <a:pt x="745" y="7966"/>
                  </a:cubicBezTo>
                  <a:cubicBezTo>
                    <a:pt x="1155" y="7966"/>
                    <a:pt x="1490" y="7631"/>
                    <a:pt x="1490" y="7221"/>
                  </a:cubicBezTo>
                  <a:lnTo>
                    <a:pt x="1490" y="0"/>
                  </a:ln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54"/>
            <p:cNvSpPr/>
            <p:nvPr/>
          </p:nvSpPr>
          <p:spPr>
            <a:xfrm>
              <a:off x="896925" y="1783875"/>
              <a:ext cx="7025" cy="87950"/>
            </a:xfrm>
            <a:custGeom>
              <a:avLst/>
              <a:gdLst/>
              <a:ahLst/>
              <a:cxnLst/>
              <a:rect l="l" t="t" r="r" b="b"/>
              <a:pathLst>
                <a:path w="281" h="3518" extrusionOk="0">
                  <a:moveTo>
                    <a:pt x="131" y="0"/>
                  </a:moveTo>
                  <a:cubicBezTo>
                    <a:pt x="57" y="0"/>
                    <a:pt x="1" y="56"/>
                    <a:pt x="1" y="130"/>
                  </a:cubicBezTo>
                  <a:lnTo>
                    <a:pt x="1" y="3369"/>
                  </a:lnTo>
                  <a:cubicBezTo>
                    <a:pt x="1" y="3443"/>
                    <a:pt x="57" y="3518"/>
                    <a:pt x="131" y="3518"/>
                  </a:cubicBezTo>
                  <a:cubicBezTo>
                    <a:pt x="206" y="3518"/>
                    <a:pt x="280" y="3443"/>
                    <a:pt x="280" y="3369"/>
                  </a:cubicBezTo>
                  <a:lnTo>
                    <a:pt x="280" y="130"/>
                  </a:lnTo>
                  <a:cubicBezTo>
                    <a:pt x="280" y="56"/>
                    <a:pt x="206" y="0"/>
                    <a:pt x="1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54"/>
            <p:cNvSpPr/>
            <p:nvPr/>
          </p:nvSpPr>
          <p:spPr>
            <a:xfrm>
              <a:off x="888100" y="1769450"/>
              <a:ext cx="45625" cy="5125"/>
            </a:xfrm>
            <a:custGeom>
              <a:avLst/>
              <a:gdLst/>
              <a:ahLst/>
              <a:cxnLst/>
              <a:rect l="l" t="t" r="r" b="b"/>
              <a:pathLst>
                <a:path w="1825" h="205" extrusionOk="0">
                  <a:moveTo>
                    <a:pt x="112" y="0"/>
                  </a:moveTo>
                  <a:cubicBezTo>
                    <a:pt x="37" y="0"/>
                    <a:pt x="0" y="38"/>
                    <a:pt x="0" y="112"/>
                  </a:cubicBezTo>
                  <a:cubicBezTo>
                    <a:pt x="0" y="168"/>
                    <a:pt x="37" y="205"/>
                    <a:pt x="112" y="205"/>
                  </a:cubicBezTo>
                  <a:lnTo>
                    <a:pt x="1731" y="205"/>
                  </a:lnTo>
                  <a:cubicBezTo>
                    <a:pt x="1787" y="205"/>
                    <a:pt x="1824" y="168"/>
                    <a:pt x="1824" y="112"/>
                  </a:cubicBezTo>
                  <a:cubicBezTo>
                    <a:pt x="1824" y="38"/>
                    <a:pt x="1787" y="0"/>
                    <a:pt x="1731" y="0"/>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54"/>
            <p:cNvSpPr/>
            <p:nvPr/>
          </p:nvSpPr>
          <p:spPr>
            <a:xfrm>
              <a:off x="821550" y="1773175"/>
              <a:ext cx="37725" cy="199150"/>
            </a:xfrm>
            <a:custGeom>
              <a:avLst/>
              <a:gdLst/>
              <a:ahLst/>
              <a:cxnLst/>
              <a:rect l="l" t="t" r="r" b="b"/>
              <a:pathLst>
                <a:path w="1509" h="7966" extrusionOk="0">
                  <a:moveTo>
                    <a:pt x="1" y="0"/>
                  </a:moveTo>
                  <a:lnTo>
                    <a:pt x="1" y="7221"/>
                  </a:lnTo>
                  <a:cubicBezTo>
                    <a:pt x="1" y="7631"/>
                    <a:pt x="336" y="7966"/>
                    <a:pt x="745" y="7966"/>
                  </a:cubicBezTo>
                  <a:cubicBezTo>
                    <a:pt x="1173" y="7966"/>
                    <a:pt x="1508" y="7631"/>
                    <a:pt x="1508" y="7221"/>
                  </a:cubicBezTo>
                  <a:lnTo>
                    <a:pt x="1508" y="0"/>
                  </a:ln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54"/>
            <p:cNvSpPr/>
            <p:nvPr/>
          </p:nvSpPr>
          <p:spPr>
            <a:xfrm>
              <a:off x="817375" y="1769450"/>
              <a:ext cx="46075" cy="5125"/>
            </a:xfrm>
            <a:custGeom>
              <a:avLst/>
              <a:gdLst/>
              <a:ahLst/>
              <a:cxnLst/>
              <a:rect l="l" t="t" r="r" b="b"/>
              <a:pathLst>
                <a:path w="1843" h="205" extrusionOk="0">
                  <a:moveTo>
                    <a:pt x="112" y="0"/>
                  </a:moveTo>
                  <a:cubicBezTo>
                    <a:pt x="56" y="0"/>
                    <a:pt x="0" y="38"/>
                    <a:pt x="0" y="112"/>
                  </a:cubicBezTo>
                  <a:cubicBezTo>
                    <a:pt x="0" y="168"/>
                    <a:pt x="56" y="205"/>
                    <a:pt x="112" y="205"/>
                  </a:cubicBezTo>
                  <a:lnTo>
                    <a:pt x="1731" y="205"/>
                  </a:lnTo>
                  <a:cubicBezTo>
                    <a:pt x="1787" y="205"/>
                    <a:pt x="1843" y="168"/>
                    <a:pt x="1843" y="112"/>
                  </a:cubicBezTo>
                  <a:cubicBezTo>
                    <a:pt x="1843" y="38"/>
                    <a:pt x="1787" y="0"/>
                    <a:pt x="1731" y="0"/>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54"/>
            <p:cNvSpPr/>
            <p:nvPr/>
          </p:nvSpPr>
          <p:spPr>
            <a:xfrm>
              <a:off x="825275" y="1783875"/>
              <a:ext cx="9800" cy="87950"/>
            </a:xfrm>
            <a:custGeom>
              <a:avLst/>
              <a:gdLst/>
              <a:ahLst/>
              <a:cxnLst/>
              <a:rect l="l" t="t" r="r" b="b"/>
              <a:pathLst>
                <a:path w="392" h="3518" extrusionOk="0">
                  <a:moveTo>
                    <a:pt x="206" y="0"/>
                  </a:moveTo>
                  <a:cubicBezTo>
                    <a:pt x="94" y="0"/>
                    <a:pt x="1" y="75"/>
                    <a:pt x="1" y="186"/>
                  </a:cubicBezTo>
                  <a:lnTo>
                    <a:pt x="1" y="3313"/>
                  </a:lnTo>
                  <a:cubicBezTo>
                    <a:pt x="1" y="3425"/>
                    <a:pt x="94" y="3518"/>
                    <a:pt x="206" y="3518"/>
                  </a:cubicBezTo>
                  <a:cubicBezTo>
                    <a:pt x="299" y="3518"/>
                    <a:pt x="392" y="3425"/>
                    <a:pt x="392" y="3313"/>
                  </a:cubicBezTo>
                  <a:lnTo>
                    <a:pt x="392" y="186"/>
                  </a:lnTo>
                  <a:cubicBezTo>
                    <a:pt x="392" y="75"/>
                    <a:pt x="299"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54"/>
            <p:cNvSpPr/>
            <p:nvPr/>
          </p:nvSpPr>
          <p:spPr>
            <a:xfrm>
              <a:off x="750850" y="1773175"/>
              <a:ext cx="37700" cy="199150"/>
            </a:xfrm>
            <a:custGeom>
              <a:avLst/>
              <a:gdLst/>
              <a:ahLst/>
              <a:cxnLst/>
              <a:rect l="l" t="t" r="r" b="b"/>
              <a:pathLst>
                <a:path w="1508" h="7966" extrusionOk="0">
                  <a:moveTo>
                    <a:pt x="0" y="0"/>
                  </a:moveTo>
                  <a:lnTo>
                    <a:pt x="0" y="7221"/>
                  </a:lnTo>
                  <a:cubicBezTo>
                    <a:pt x="0" y="7631"/>
                    <a:pt x="335" y="7966"/>
                    <a:pt x="763" y="7966"/>
                  </a:cubicBezTo>
                  <a:cubicBezTo>
                    <a:pt x="1173" y="7966"/>
                    <a:pt x="1508" y="7631"/>
                    <a:pt x="1508" y="7221"/>
                  </a:cubicBezTo>
                  <a:lnTo>
                    <a:pt x="1508" y="0"/>
                  </a:ln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54"/>
            <p:cNvSpPr/>
            <p:nvPr/>
          </p:nvSpPr>
          <p:spPr>
            <a:xfrm>
              <a:off x="755500" y="1783875"/>
              <a:ext cx="7000" cy="87950"/>
            </a:xfrm>
            <a:custGeom>
              <a:avLst/>
              <a:gdLst/>
              <a:ahLst/>
              <a:cxnLst/>
              <a:rect l="l" t="t" r="r" b="b"/>
              <a:pathLst>
                <a:path w="280" h="3518" extrusionOk="0">
                  <a:moveTo>
                    <a:pt x="149" y="0"/>
                  </a:moveTo>
                  <a:cubicBezTo>
                    <a:pt x="75" y="0"/>
                    <a:pt x="0" y="56"/>
                    <a:pt x="0" y="130"/>
                  </a:cubicBezTo>
                  <a:lnTo>
                    <a:pt x="0" y="3369"/>
                  </a:lnTo>
                  <a:cubicBezTo>
                    <a:pt x="0" y="3443"/>
                    <a:pt x="75" y="3518"/>
                    <a:pt x="149" y="3518"/>
                  </a:cubicBezTo>
                  <a:cubicBezTo>
                    <a:pt x="224" y="3518"/>
                    <a:pt x="279" y="3443"/>
                    <a:pt x="279" y="3369"/>
                  </a:cubicBezTo>
                  <a:lnTo>
                    <a:pt x="279" y="130"/>
                  </a:lnTo>
                  <a:cubicBezTo>
                    <a:pt x="279" y="56"/>
                    <a:pt x="224" y="0"/>
                    <a:pt x="1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54"/>
            <p:cNvSpPr/>
            <p:nvPr/>
          </p:nvSpPr>
          <p:spPr>
            <a:xfrm>
              <a:off x="746650" y="1769450"/>
              <a:ext cx="46100" cy="5125"/>
            </a:xfrm>
            <a:custGeom>
              <a:avLst/>
              <a:gdLst/>
              <a:ahLst/>
              <a:cxnLst/>
              <a:rect l="l" t="t" r="r" b="b"/>
              <a:pathLst>
                <a:path w="1844" h="205" extrusionOk="0">
                  <a:moveTo>
                    <a:pt x="112" y="0"/>
                  </a:moveTo>
                  <a:cubicBezTo>
                    <a:pt x="56" y="0"/>
                    <a:pt x="1" y="38"/>
                    <a:pt x="1" y="112"/>
                  </a:cubicBezTo>
                  <a:cubicBezTo>
                    <a:pt x="1" y="168"/>
                    <a:pt x="56" y="205"/>
                    <a:pt x="112" y="205"/>
                  </a:cubicBezTo>
                  <a:lnTo>
                    <a:pt x="1731" y="205"/>
                  </a:lnTo>
                  <a:cubicBezTo>
                    <a:pt x="1787" y="205"/>
                    <a:pt x="1843" y="168"/>
                    <a:pt x="1843" y="112"/>
                  </a:cubicBezTo>
                  <a:cubicBezTo>
                    <a:pt x="1843" y="38"/>
                    <a:pt x="1787" y="0"/>
                    <a:pt x="1731" y="0"/>
                  </a:cubicBezTo>
                  <a:close/>
                </a:path>
              </a:pathLst>
            </a:custGeom>
            <a:solidFill>
              <a:srgbClr val="BDEF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54"/>
            <p:cNvSpPr/>
            <p:nvPr/>
          </p:nvSpPr>
          <p:spPr>
            <a:xfrm>
              <a:off x="704325" y="1978825"/>
              <a:ext cx="272200" cy="24200"/>
            </a:xfrm>
            <a:custGeom>
              <a:avLst/>
              <a:gdLst/>
              <a:ahLst/>
              <a:cxnLst/>
              <a:rect l="l" t="t" r="r" b="b"/>
              <a:pathLst>
                <a:path w="10888" h="968" extrusionOk="0">
                  <a:moveTo>
                    <a:pt x="0" y="0"/>
                  </a:moveTo>
                  <a:lnTo>
                    <a:pt x="0" y="968"/>
                  </a:lnTo>
                  <a:lnTo>
                    <a:pt x="10887" y="968"/>
                  </a:lnTo>
                  <a:lnTo>
                    <a:pt x="10887" y="0"/>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54"/>
            <p:cNvSpPr/>
            <p:nvPr/>
          </p:nvSpPr>
          <p:spPr>
            <a:xfrm>
              <a:off x="721525" y="1785725"/>
              <a:ext cx="10725" cy="196375"/>
            </a:xfrm>
            <a:custGeom>
              <a:avLst/>
              <a:gdLst/>
              <a:ahLst/>
              <a:cxnLst/>
              <a:rect l="l" t="t" r="r" b="b"/>
              <a:pathLst>
                <a:path w="429" h="7855" extrusionOk="0">
                  <a:moveTo>
                    <a:pt x="1" y="1"/>
                  </a:moveTo>
                  <a:lnTo>
                    <a:pt x="1" y="7854"/>
                  </a:lnTo>
                  <a:lnTo>
                    <a:pt x="429" y="7854"/>
                  </a:lnTo>
                  <a:lnTo>
                    <a:pt x="429" y="1"/>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54"/>
            <p:cNvSpPr/>
            <p:nvPr/>
          </p:nvSpPr>
          <p:spPr>
            <a:xfrm>
              <a:off x="948125" y="1785725"/>
              <a:ext cx="11175" cy="196375"/>
            </a:xfrm>
            <a:custGeom>
              <a:avLst/>
              <a:gdLst/>
              <a:ahLst/>
              <a:cxnLst/>
              <a:rect l="l" t="t" r="r" b="b"/>
              <a:pathLst>
                <a:path w="447" h="7855" extrusionOk="0">
                  <a:moveTo>
                    <a:pt x="0" y="1"/>
                  </a:moveTo>
                  <a:lnTo>
                    <a:pt x="0" y="7854"/>
                  </a:lnTo>
                  <a:lnTo>
                    <a:pt x="447" y="7854"/>
                  </a:lnTo>
                  <a:lnTo>
                    <a:pt x="447" y="1"/>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54"/>
            <p:cNvSpPr/>
            <p:nvPr/>
          </p:nvSpPr>
          <p:spPr>
            <a:xfrm>
              <a:off x="727100" y="1785725"/>
              <a:ext cx="226625" cy="10725"/>
            </a:xfrm>
            <a:custGeom>
              <a:avLst/>
              <a:gdLst/>
              <a:ahLst/>
              <a:cxnLst/>
              <a:rect l="l" t="t" r="r" b="b"/>
              <a:pathLst>
                <a:path w="9065" h="429" extrusionOk="0">
                  <a:moveTo>
                    <a:pt x="1" y="1"/>
                  </a:moveTo>
                  <a:lnTo>
                    <a:pt x="1" y="429"/>
                  </a:lnTo>
                  <a:lnTo>
                    <a:pt x="9064" y="429"/>
                  </a:lnTo>
                  <a:lnTo>
                    <a:pt x="9064" y="1"/>
                  </a:lnTo>
                  <a:close/>
                </a:path>
              </a:pathLst>
            </a:custGeom>
            <a:solidFill>
              <a:srgbClr val="4E8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09701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042"/>
        <p:cNvGrpSpPr/>
        <p:nvPr/>
      </p:nvGrpSpPr>
      <p:grpSpPr>
        <a:xfrm>
          <a:off x="0" y="0"/>
          <a:ext cx="0" cy="0"/>
          <a:chOff x="0" y="0"/>
          <a:chExt cx="0" cy="0"/>
        </a:xfrm>
      </p:grpSpPr>
      <p:sp>
        <p:nvSpPr>
          <p:cNvPr id="1043" name="Google Shape;1043;p39"/>
          <p:cNvSpPr txBox="1">
            <a:spLocks noGrp="1"/>
          </p:cNvSpPr>
          <p:nvPr>
            <p:ph type="subTitle" idx="1"/>
          </p:nvPr>
        </p:nvSpPr>
        <p:spPr>
          <a:xfrm>
            <a:off x="1750967" y="1772270"/>
            <a:ext cx="5750110" cy="15716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User click payment UOB EZ PAY and showing pop up list UOB EZ PAY Transfer, user can click Payment WEB and showing pop up list UOB EZ PAY WEB and user can click </a:t>
            </a:r>
            <a:r>
              <a:rPr lang="en-US" dirty="0" err="1"/>
              <a:t>paynow</a:t>
            </a:r>
            <a:r>
              <a:rPr lang="en-US" dirty="0"/>
              <a:t>, user go to web payment </a:t>
            </a:r>
            <a:r>
              <a:rPr lang="en-US" dirty="0" err="1"/>
              <a:t>midtrans</a:t>
            </a:r>
            <a:r>
              <a:rPr lang="en-US" dirty="0"/>
              <a:t> UOB EZ PAY showing detail </a:t>
            </a:r>
            <a:r>
              <a:rPr lang="en-US" dirty="0" err="1"/>
              <a:t>transaksi</a:t>
            </a:r>
            <a:r>
              <a:rPr lang="en-US" dirty="0"/>
              <a:t> and click </a:t>
            </a:r>
            <a:r>
              <a:rPr lang="en-US" dirty="0" err="1"/>
              <a:t>bayar</a:t>
            </a:r>
            <a:r>
              <a:rPr lang="en-US" dirty="0"/>
              <a:t> showing pop up  </a:t>
            </a:r>
            <a:r>
              <a:rPr lang="en-US" dirty="0" err="1"/>
              <a:t>transaksi</a:t>
            </a:r>
            <a:r>
              <a:rPr lang="en-US" dirty="0"/>
              <a:t> </a:t>
            </a:r>
            <a:r>
              <a:rPr lang="en-US" dirty="0" err="1"/>
              <a:t>sukses</a:t>
            </a:r>
            <a:r>
              <a:rPr lang="en-US" dirty="0"/>
              <a:t> and click </a:t>
            </a:r>
            <a:r>
              <a:rPr lang="en-US" dirty="0" err="1"/>
              <a:t>websait</a:t>
            </a:r>
            <a:r>
              <a:rPr lang="en-US" dirty="0"/>
              <a:t> </a:t>
            </a:r>
            <a:r>
              <a:rPr lang="en-US" dirty="0" err="1"/>
              <a:t>merchaint</a:t>
            </a:r>
            <a:r>
              <a:rPr lang="en-US" dirty="0"/>
              <a:t>, user go to web </a:t>
            </a:r>
            <a:r>
              <a:rPr lang="en-US" dirty="0" err="1"/>
              <a:t>midtrans</a:t>
            </a:r>
            <a:endParaRPr dirty="0">
              <a:solidFill>
                <a:schemeClr val="tx1"/>
              </a:solidFill>
            </a:endParaRPr>
          </a:p>
        </p:txBody>
      </p:sp>
      <p:sp>
        <p:nvSpPr>
          <p:cNvPr id="1044" name="Google Shape;1044;p39"/>
          <p:cNvSpPr txBox="1">
            <a:spLocks noGrp="1"/>
          </p:cNvSpPr>
          <p:nvPr>
            <p:ph type="title"/>
          </p:nvPr>
        </p:nvSpPr>
        <p:spPr>
          <a:xfrm>
            <a:off x="1801612" y="831428"/>
            <a:ext cx="5883264" cy="8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Payment UOB EZ PAY WEB</a:t>
            </a:r>
            <a:endParaRPr sz="2400" dirty="0"/>
          </a:p>
        </p:txBody>
      </p:sp>
      <p:grpSp>
        <p:nvGrpSpPr>
          <p:cNvPr id="1045" name="Google Shape;1045;p39"/>
          <p:cNvGrpSpPr/>
          <p:nvPr/>
        </p:nvGrpSpPr>
        <p:grpSpPr>
          <a:xfrm>
            <a:off x="2651606" y="4864898"/>
            <a:ext cx="3840799" cy="1251646"/>
            <a:chOff x="-2548612" y="3297971"/>
            <a:chExt cx="2416053" cy="1090569"/>
          </a:xfrm>
        </p:grpSpPr>
        <p:sp>
          <p:nvSpPr>
            <p:cNvPr id="1046" name="Google Shape;1046;p39"/>
            <p:cNvSpPr/>
            <p:nvPr/>
          </p:nvSpPr>
          <p:spPr>
            <a:xfrm>
              <a:off x="-2548612" y="3297971"/>
              <a:ext cx="2416053" cy="81082"/>
            </a:xfrm>
            <a:custGeom>
              <a:avLst/>
              <a:gdLst/>
              <a:ahLst/>
              <a:cxnLst/>
              <a:rect l="l" t="t" r="r" b="b"/>
              <a:pathLst>
                <a:path w="124107" h="4165" extrusionOk="0">
                  <a:moveTo>
                    <a:pt x="123985" y="973"/>
                  </a:moveTo>
                  <a:lnTo>
                    <a:pt x="123347" y="3587"/>
                  </a:lnTo>
                  <a:cubicBezTo>
                    <a:pt x="123255" y="3922"/>
                    <a:pt x="122952" y="4165"/>
                    <a:pt x="122587" y="4165"/>
                  </a:cubicBezTo>
                  <a:lnTo>
                    <a:pt x="1490" y="4165"/>
                  </a:lnTo>
                  <a:cubicBezTo>
                    <a:pt x="1126" y="4165"/>
                    <a:pt x="822" y="3922"/>
                    <a:pt x="730" y="3587"/>
                  </a:cubicBezTo>
                  <a:lnTo>
                    <a:pt x="92" y="973"/>
                  </a:lnTo>
                  <a:cubicBezTo>
                    <a:pt x="1" y="487"/>
                    <a:pt x="366" y="1"/>
                    <a:pt x="852" y="1"/>
                  </a:cubicBezTo>
                  <a:lnTo>
                    <a:pt x="123225" y="1"/>
                  </a:lnTo>
                  <a:cubicBezTo>
                    <a:pt x="123742" y="1"/>
                    <a:pt x="124107" y="487"/>
                    <a:pt x="123985" y="9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2497120" y="3379034"/>
              <a:ext cx="2250365" cy="1009507"/>
            </a:xfrm>
            <a:custGeom>
              <a:avLst/>
              <a:gdLst/>
              <a:ahLst/>
              <a:cxnLst/>
              <a:rect l="l" t="t" r="r" b="b"/>
              <a:pathLst>
                <a:path w="115596" h="51856" extrusionOk="0">
                  <a:moveTo>
                    <a:pt x="0" y="1"/>
                  </a:moveTo>
                  <a:lnTo>
                    <a:pt x="115595" y="1"/>
                  </a:lnTo>
                  <a:lnTo>
                    <a:pt x="115595" y="51856"/>
                  </a:lnTo>
                  <a:lnTo>
                    <a:pt x="0" y="518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2397116" y="3448864"/>
              <a:ext cx="2050940" cy="939677"/>
            </a:xfrm>
            <a:custGeom>
              <a:avLst/>
              <a:gdLst/>
              <a:ahLst/>
              <a:cxnLst/>
              <a:rect l="l" t="t" r="r" b="b"/>
              <a:pathLst>
                <a:path w="105352" h="48269" extrusionOk="0">
                  <a:moveTo>
                    <a:pt x="0" y="1"/>
                  </a:moveTo>
                  <a:lnTo>
                    <a:pt x="105352" y="1"/>
                  </a:lnTo>
                  <a:lnTo>
                    <a:pt x="105352" y="48269"/>
                  </a:lnTo>
                  <a:lnTo>
                    <a:pt x="0" y="482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9"/>
          <p:cNvGrpSpPr/>
          <p:nvPr/>
        </p:nvGrpSpPr>
        <p:grpSpPr>
          <a:xfrm>
            <a:off x="-45447" y="4097170"/>
            <a:ext cx="2169507" cy="3006218"/>
            <a:chOff x="1525" y="2797150"/>
            <a:chExt cx="1519050" cy="2104900"/>
          </a:xfrm>
        </p:grpSpPr>
        <p:sp>
          <p:nvSpPr>
            <p:cNvPr id="1050" name="Google Shape;1050;p39"/>
            <p:cNvSpPr/>
            <p:nvPr/>
          </p:nvSpPr>
          <p:spPr>
            <a:xfrm>
              <a:off x="1525" y="3373150"/>
              <a:ext cx="978000" cy="1528900"/>
            </a:xfrm>
            <a:custGeom>
              <a:avLst/>
              <a:gdLst/>
              <a:ahLst/>
              <a:cxnLst/>
              <a:rect l="l" t="t" r="r" b="b"/>
              <a:pathLst>
                <a:path w="39120" h="61156" extrusionOk="0">
                  <a:moveTo>
                    <a:pt x="0" y="0"/>
                  </a:moveTo>
                  <a:lnTo>
                    <a:pt x="39119" y="0"/>
                  </a:lnTo>
                  <a:lnTo>
                    <a:pt x="39119" y="61156"/>
                  </a:lnTo>
                  <a:lnTo>
                    <a:pt x="0" y="6115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62300" y="3573750"/>
              <a:ext cx="852625" cy="1328300"/>
            </a:xfrm>
            <a:custGeom>
              <a:avLst/>
              <a:gdLst/>
              <a:ahLst/>
              <a:cxnLst/>
              <a:rect l="l" t="t" r="r" b="b"/>
              <a:pathLst>
                <a:path w="34105" h="53132" extrusionOk="0">
                  <a:moveTo>
                    <a:pt x="1" y="1"/>
                  </a:moveTo>
                  <a:lnTo>
                    <a:pt x="34105" y="1"/>
                  </a:lnTo>
                  <a:lnTo>
                    <a:pt x="34105" y="53132"/>
                  </a:lnTo>
                  <a:lnTo>
                    <a:pt x="1" y="5313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979500" y="3324500"/>
              <a:ext cx="522075" cy="1577550"/>
            </a:xfrm>
            <a:custGeom>
              <a:avLst/>
              <a:gdLst/>
              <a:ahLst/>
              <a:cxnLst/>
              <a:rect l="l" t="t" r="r" b="b"/>
              <a:pathLst>
                <a:path w="20883" h="63102" extrusionOk="0">
                  <a:moveTo>
                    <a:pt x="0" y="1946"/>
                  </a:moveTo>
                  <a:lnTo>
                    <a:pt x="0" y="63102"/>
                  </a:lnTo>
                  <a:lnTo>
                    <a:pt x="20882" y="56020"/>
                  </a:lnTo>
                  <a:lnTo>
                    <a:pt x="20882" y="1"/>
                  </a:ln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979500" y="3324500"/>
              <a:ext cx="522075" cy="1577550"/>
            </a:xfrm>
            <a:custGeom>
              <a:avLst/>
              <a:gdLst/>
              <a:ahLst/>
              <a:cxnLst/>
              <a:rect l="l" t="t" r="r" b="b"/>
              <a:pathLst>
                <a:path w="20883" h="63102" extrusionOk="0">
                  <a:moveTo>
                    <a:pt x="20882" y="1"/>
                  </a:moveTo>
                  <a:lnTo>
                    <a:pt x="20882" y="56020"/>
                  </a:lnTo>
                  <a:lnTo>
                    <a:pt x="18390" y="56871"/>
                  </a:lnTo>
                  <a:lnTo>
                    <a:pt x="3709" y="61856"/>
                  </a:lnTo>
                  <a:lnTo>
                    <a:pt x="0" y="63102"/>
                  </a:lnTo>
                  <a:lnTo>
                    <a:pt x="0" y="194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1072200" y="3528925"/>
              <a:ext cx="367050" cy="1341975"/>
            </a:xfrm>
            <a:custGeom>
              <a:avLst/>
              <a:gdLst/>
              <a:ahLst/>
              <a:cxnLst/>
              <a:rect l="l" t="t" r="r" b="b"/>
              <a:pathLst>
                <a:path w="14682" h="53679" extrusionOk="0">
                  <a:moveTo>
                    <a:pt x="14682" y="0"/>
                  </a:moveTo>
                  <a:lnTo>
                    <a:pt x="14682" y="48694"/>
                  </a:lnTo>
                  <a:lnTo>
                    <a:pt x="1" y="53679"/>
                  </a:lnTo>
                  <a:lnTo>
                    <a:pt x="1" y="161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1525" y="3329825"/>
              <a:ext cx="1515250" cy="38775"/>
            </a:xfrm>
            <a:custGeom>
              <a:avLst/>
              <a:gdLst/>
              <a:ahLst/>
              <a:cxnLst/>
              <a:rect l="l" t="t" r="r" b="b"/>
              <a:pathLst>
                <a:path w="60610" h="1551" extrusionOk="0">
                  <a:moveTo>
                    <a:pt x="60609" y="1"/>
                  </a:moveTo>
                  <a:lnTo>
                    <a:pt x="60457" y="1"/>
                  </a:lnTo>
                  <a:lnTo>
                    <a:pt x="40062" y="1551"/>
                  </a:lnTo>
                  <a:lnTo>
                    <a:pt x="0" y="1551"/>
                  </a:lnTo>
                  <a:lnTo>
                    <a:pt x="0" y="1460"/>
                  </a:lnTo>
                  <a:lnTo>
                    <a:pt x="18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990900" y="3329075"/>
              <a:ext cx="529675" cy="144400"/>
            </a:xfrm>
            <a:custGeom>
              <a:avLst/>
              <a:gdLst/>
              <a:ahLst/>
              <a:cxnLst/>
              <a:rect l="l" t="t" r="r" b="b"/>
              <a:pathLst>
                <a:path w="21187" h="5776" extrusionOk="0">
                  <a:moveTo>
                    <a:pt x="21156" y="973"/>
                  </a:moveTo>
                  <a:lnTo>
                    <a:pt x="21064" y="3587"/>
                  </a:lnTo>
                  <a:cubicBezTo>
                    <a:pt x="21034" y="3952"/>
                    <a:pt x="20973" y="4195"/>
                    <a:pt x="20912" y="4195"/>
                  </a:cubicBezTo>
                  <a:lnTo>
                    <a:pt x="274" y="5775"/>
                  </a:lnTo>
                  <a:cubicBezTo>
                    <a:pt x="213" y="5775"/>
                    <a:pt x="152" y="5532"/>
                    <a:pt x="152" y="5198"/>
                  </a:cubicBezTo>
                  <a:lnTo>
                    <a:pt x="31" y="2584"/>
                  </a:lnTo>
                  <a:cubicBezTo>
                    <a:pt x="0" y="2097"/>
                    <a:pt x="61" y="1611"/>
                    <a:pt x="152" y="1611"/>
                  </a:cubicBezTo>
                  <a:lnTo>
                    <a:pt x="21034" y="31"/>
                  </a:lnTo>
                  <a:cubicBezTo>
                    <a:pt x="21125" y="0"/>
                    <a:pt x="21186" y="486"/>
                    <a:pt x="21156" y="97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1525" y="3368575"/>
              <a:ext cx="1023600" cy="104125"/>
            </a:xfrm>
            <a:custGeom>
              <a:avLst/>
              <a:gdLst/>
              <a:ahLst/>
              <a:cxnLst/>
              <a:rect l="l" t="t" r="r" b="b"/>
              <a:pathLst>
                <a:path w="40944" h="4165" extrusionOk="0">
                  <a:moveTo>
                    <a:pt x="40821" y="943"/>
                  </a:moveTo>
                  <a:lnTo>
                    <a:pt x="40183" y="3557"/>
                  </a:lnTo>
                  <a:cubicBezTo>
                    <a:pt x="40092" y="3922"/>
                    <a:pt x="39788" y="4165"/>
                    <a:pt x="39423" y="4165"/>
                  </a:cubicBezTo>
                  <a:lnTo>
                    <a:pt x="0" y="4165"/>
                  </a:lnTo>
                  <a:lnTo>
                    <a:pt x="0" y="1"/>
                  </a:lnTo>
                  <a:lnTo>
                    <a:pt x="40062" y="1"/>
                  </a:lnTo>
                  <a:cubicBezTo>
                    <a:pt x="40548" y="1"/>
                    <a:pt x="40943" y="457"/>
                    <a:pt x="40821" y="94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266725" y="2797150"/>
              <a:ext cx="851100" cy="493175"/>
            </a:xfrm>
            <a:custGeom>
              <a:avLst/>
              <a:gdLst/>
              <a:ahLst/>
              <a:cxnLst/>
              <a:rect l="l" t="t" r="r" b="b"/>
              <a:pathLst>
                <a:path w="34044" h="19727" extrusionOk="0">
                  <a:moveTo>
                    <a:pt x="33648" y="19727"/>
                  </a:moveTo>
                  <a:lnTo>
                    <a:pt x="4225" y="19727"/>
                  </a:lnTo>
                  <a:cubicBezTo>
                    <a:pt x="4043" y="19727"/>
                    <a:pt x="3921" y="19605"/>
                    <a:pt x="3860" y="19423"/>
                  </a:cubicBezTo>
                  <a:lnTo>
                    <a:pt x="61" y="426"/>
                  </a:lnTo>
                  <a:cubicBezTo>
                    <a:pt x="0" y="213"/>
                    <a:pt x="182" y="0"/>
                    <a:pt x="395" y="0"/>
                  </a:cubicBezTo>
                  <a:lnTo>
                    <a:pt x="29818" y="0"/>
                  </a:lnTo>
                  <a:cubicBezTo>
                    <a:pt x="29970" y="0"/>
                    <a:pt x="30122" y="122"/>
                    <a:pt x="30153" y="274"/>
                  </a:cubicBezTo>
                  <a:lnTo>
                    <a:pt x="33982" y="19271"/>
                  </a:lnTo>
                  <a:cubicBezTo>
                    <a:pt x="34043" y="19514"/>
                    <a:pt x="33861" y="19727"/>
                    <a:pt x="33648" y="197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294075" y="2822975"/>
              <a:ext cx="796400" cy="440775"/>
            </a:xfrm>
            <a:custGeom>
              <a:avLst/>
              <a:gdLst/>
              <a:ahLst/>
              <a:cxnLst/>
              <a:rect l="l" t="t" r="r" b="b"/>
              <a:pathLst>
                <a:path w="31856" h="17631" extrusionOk="0">
                  <a:moveTo>
                    <a:pt x="31855" y="17630"/>
                  </a:moveTo>
                  <a:lnTo>
                    <a:pt x="3709" y="17630"/>
                  </a:lnTo>
                  <a:lnTo>
                    <a:pt x="0" y="1"/>
                  </a:lnTo>
                  <a:lnTo>
                    <a:pt x="28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314600" y="2834375"/>
              <a:ext cx="756100" cy="418725"/>
            </a:xfrm>
            <a:custGeom>
              <a:avLst/>
              <a:gdLst/>
              <a:ahLst/>
              <a:cxnLst/>
              <a:rect l="l" t="t" r="r" b="b"/>
              <a:pathLst>
                <a:path w="30244" h="16749" extrusionOk="0">
                  <a:moveTo>
                    <a:pt x="30244" y="16749"/>
                  </a:moveTo>
                  <a:lnTo>
                    <a:pt x="3526" y="16749"/>
                  </a:lnTo>
                  <a:lnTo>
                    <a:pt x="0" y="1"/>
                  </a:lnTo>
                  <a:lnTo>
                    <a:pt x="2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425525" y="3290300"/>
              <a:ext cx="679375" cy="43350"/>
            </a:xfrm>
            <a:custGeom>
              <a:avLst/>
              <a:gdLst/>
              <a:ahLst/>
              <a:cxnLst/>
              <a:rect l="l" t="t" r="r" b="b"/>
              <a:pathLst>
                <a:path w="27175" h="1734" extrusionOk="0">
                  <a:moveTo>
                    <a:pt x="1" y="1"/>
                  </a:moveTo>
                  <a:lnTo>
                    <a:pt x="27175" y="1"/>
                  </a:lnTo>
                  <a:lnTo>
                    <a:pt x="2717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1104875" y="3290300"/>
              <a:ext cx="354125" cy="43350"/>
            </a:xfrm>
            <a:custGeom>
              <a:avLst/>
              <a:gdLst/>
              <a:ahLst/>
              <a:cxnLst/>
              <a:rect l="l" t="t" r="r" b="b"/>
              <a:pathLst>
                <a:path w="14165" h="1734" extrusionOk="0">
                  <a:moveTo>
                    <a:pt x="1" y="1"/>
                  </a:moveTo>
                  <a:lnTo>
                    <a:pt x="14165" y="1"/>
                  </a:lnTo>
                  <a:lnTo>
                    <a:pt x="1416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845000" y="2873900"/>
              <a:ext cx="199875" cy="338925"/>
            </a:xfrm>
            <a:custGeom>
              <a:avLst/>
              <a:gdLst/>
              <a:ahLst/>
              <a:cxnLst/>
              <a:rect l="l" t="t" r="r" b="b"/>
              <a:pathLst>
                <a:path w="7995" h="13557" extrusionOk="0">
                  <a:moveTo>
                    <a:pt x="0" y="0"/>
                  </a:moveTo>
                  <a:lnTo>
                    <a:pt x="3101" y="13557"/>
                  </a:lnTo>
                  <a:lnTo>
                    <a:pt x="7994" y="13557"/>
                  </a:lnTo>
                  <a:lnTo>
                    <a:pt x="48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919475" y="3124650"/>
              <a:ext cx="51675" cy="88175"/>
            </a:xfrm>
            <a:custGeom>
              <a:avLst/>
              <a:gdLst/>
              <a:ahLst/>
              <a:cxnLst/>
              <a:rect l="l" t="t" r="r" b="b"/>
              <a:pathLst>
                <a:path w="2067" h="3527" extrusionOk="0">
                  <a:moveTo>
                    <a:pt x="2067" y="3527"/>
                  </a:moveTo>
                  <a:lnTo>
                    <a:pt x="790" y="3527"/>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929350" y="2930875"/>
              <a:ext cx="91200" cy="281950"/>
            </a:xfrm>
            <a:custGeom>
              <a:avLst/>
              <a:gdLst/>
              <a:ahLst/>
              <a:cxnLst/>
              <a:rect l="l" t="t" r="r" b="b"/>
              <a:pathLst>
                <a:path w="3648" h="11278" extrusionOk="0">
                  <a:moveTo>
                    <a:pt x="3648" y="11278"/>
                  </a:moveTo>
                  <a:lnTo>
                    <a:pt x="2401" y="11278"/>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653500" y="2887575"/>
              <a:ext cx="84375" cy="25"/>
            </a:xfrm>
            <a:custGeom>
              <a:avLst/>
              <a:gdLst/>
              <a:ahLst/>
              <a:cxnLst/>
              <a:rect l="l" t="t" r="r" b="b"/>
              <a:pathLst>
                <a:path w="3375" h="1" fill="none" extrusionOk="0">
                  <a:moveTo>
                    <a:pt x="1"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655775" y="28982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658050" y="290885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660350" y="2920250"/>
              <a:ext cx="84350" cy="25"/>
            </a:xfrm>
            <a:custGeom>
              <a:avLst/>
              <a:gdLst/>
              <a:ahLst/>
              <a:cxnLst/>
              <a:rect l="l" t="t" r="r" b="b"/>
              <a:pathLst>
                <a:path w="3374"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662625" y="29308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655025" y="3176325"/>
              <a:ext cx="84375" cy="25"/>
            </a:xfrm>
            <a:custGeom>
              <a:avLst/>
              <a:gdLst/>
              <a:ahLst/>
              <a:cxnLst/>
              <a:rect l="l" t="t" r="r" b="b"/>
              <a:pathLst>
                <a:path w="3375"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657300" y="3186975"/>
              <a:ext cx="84375" cy="25"/>
            </a:xfrm>
            <a:custGeom>
              <a:avLst/>
              <a:gdLst/>
              <a:ahLst/>
              <a:cxnLst/>
              <a:rect l="l" t="t" r="r" b="b"/>
              <a:pathLst>
                <a:path w="3375" h="1" fill="none" extrusionOk="0">
                  <a:moveTo>
                    <a:pt x="0" y="0"/>
                  </a:moveTo>
                  <a:lnTo>
                    <a:pt x="3374"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659575" y="3197600"/>
              <a:ext cx="84375" cy="25"/>
            </a:xfrm>
            <a:custGeom>
              <a:avLst/>
              <a:gdLst/>
              <a:ahLst/>
              <a:cxnLst/>
              <a:rect l="l" t="t" r="r" b="b"/>
              <a:pathLst>
                <a:path w="3375" h="1" fill="none" extrusionOk="0">
                  <a:moveTo>
                    <a:pt x="1" y="1"/>
                  </a:moveTo>
                  <a:lnTo>
                    <a:pt x="3375"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661850" y="3208250"/>
              <a:ext cx="84375" cy="25"/>
            </a:xfrm>
            <a:custGeom>
              <a:avLst/>
              <a:gdLst/>
              <a:ahLst/>
              <a:cxnLst/>
              <a:rect l="l" t="t" r="r" b="b"/>
              <a:pathLst>
                <a:path w="3375" h="1" fill="none" extrusionOk="0">
                  <a:moveTo>
                    <a:pt x="1" y="0"/>
                  </a:moveTo>
                  <a:lnTo>
                    <a:pt x="3375"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664150" y="3218875"/>
              <a:ext cx="84350" cy="25"/>
            </a:xfrm>
            <a:custGeom>
              <a:avLst/>
              <a:gdLst/>
              <a:ahLst/>
              <a:cxnLst/>
              <a:rect l="l" t="t" r="r" b="b"/>
              <a:pathLst>
                <a:path w="3374"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455175" y="29088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457450" y="29194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459725" y="293012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462000" y="2940775"/>
              <a:ext cx="83625" cy="25"/>
            </a:xfrm>
            <a:custGeom>
              <a:avLst/>
              <a:gdLst/>
              <a:ahLst/>
              <a:cxnLst/>
              <a:rect l="l" t="t" r="r" b="b"/>
              <a:pathLst>
                <a:path w="3345" h="1" fill="none" extrusionOk="0">
                  <a:moveTo>
                    <a:pt x="1"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464275" y="2951400"/>
              <a:ext cx="83625" cy="25"/>
            </a:xfrm>
            <a:custGeom>
              <a:avLst/>
              <a:gdLst/>
              <a:ahLst/>
              <a:cxnLst/>
              <a:rect l="l" t="t" r="r" b="b"/>
              <a:pathLst>
                <a:path w="3345" h="1" fill="none" extrusionOk="0">
                  <a:moveTo>
                    <a:pt x="1" y="1"/>
                  </a:moveTo>
                  <a:lnTo>
                    <a:pt x="334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752275" y="302360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754575" y="3034225"/>
              <a:ext cx="83600" cy="25"/>
            </a:xfrm>
            <a:custGeom>
              <a:avLst/>
              <a:gdLst/>
              <a:ahLst/>
              <a:cxnLst/>
              <a:rect l="l" t="t" r="r" b="b"/>
              <a:pathLst>
                <a:path w="3344" h="1" fill="none" extrusionOk="0">
                  <a:moveTo>
                    <a:pt x="0" y="1"/>
                  </a:moveTo>
                  <a:lnTo>
                    <a:pt x="334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756850" y="3044875"/>
              <a:ext cx="83600" cy="25"/>
            </a:xfrm>
            <a:custGeom>
              <a:avLst/>
              <a:gdLst/>
              <a:ahLst/>
              <a:cxnLst/>
              <a:rect l="l" t="t" r="r" b="b"/>
              <a:pathLst>
                <a:path w="3344" h="1" fill="none" extrusionOk="0">
                  <a:moveTo>
                    <a:pt x="0"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758375" y="3055500"/>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760650"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388300" y="302360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390575" y="3034225"/>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392850" y="304487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395125" y="30555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397425"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599550" y="2876175"/>
              <a:ext cx="138325" cy="58525"/>
            </a:xfrm>
            <a:custGeom>
              <a:avLst/>
              <a:gdLst/>
              <a:ahLst/>
              <a:cxnLst/>
              <a:rect l="l" t="t" r="r" b="b"/>
              <a:pathLst>
                <a:path w="5533" h="2341" fill="none" extrusionOk="0">
                  <a:moveTo>
                    <a:pt x="0" y="2341"/>
                  </a:moveTo>
                  <a:lnTo>
                    <a:pt x="1915" y="0"/>
                  </a:lnTo>
                  <a:lnTo>
                    <a:pt x="5532"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709725" y="3050175"/>
              <a:ext cx="140600" cy="33475"/>
            </a:xfrm>
            <a:custGeom>
              <a:avLst/>
              <a:gdLst/>
              <a:ahLst/>
              <a:cxnLst/>
              <a:rect l="l" t="t" r="r" b="b"/>
              <a:pathLst>
                <a:path w="5624" h="1339" fill="none" extrusionOk="0">
                  <a:moveTo>
                    <a:pt x="1" y="1"/>
                  </a:moveTo>
                  <a:lnTo>
                    <a:pt x="2098" y="1338"/>
                  </a:lnTo>
                  <a:lnTo>
                    <a:pt x="5624" y="1338"/>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716575" y="3124650"/>
              <a:ext cx="146675" cy="38025"/>
            </a:xfrm>
            <a:custGeom>
              <a:avLst/>
              <a:gdLst/>
              <a:ahLst/>
              <a:cxnLst/>
              <a:rect l="l" t="t" r="r" b="b"/>
              <a:pathLst>
                <a:path w="5867" h="1521" fill="none" extrusionOk="0">
                  <a:moveTo>
                    <a:pt x="0" y="1"/>
                  </a:moveTo>
                  <a:lnTo>
                    <a:pt x="2219" y="1521"/>
                  </a:lnTo>
                  <a:lnTo>
                    <a:pt x="5867" y="152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639050" y="3160375"/>
              <a:ext cx="112500" cy="75250"/>
            </a:xfrm>
            <a:custGeom>
              <a:avLst/>
              <a:gdLst/>
              <a:ahLst/>
              <a:cxnLst/>
              <a:rect l="l" t="t" r="r" b="b"/>
              <a:pathLst>
                <a:path w="4500" h="3010" fill="none" extrusionOk="0">
                  <a:moveTo>
                    <a:pt x="1" y="0"/>
                  </a:moveTo>
                  <a:lnTo>
                    <a:pt x="609" y="3010"/>
                  </a:lnTo>
                  <a:lnTo>
                    <a:pt x="4500" y="301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470375" y="2891375"/>
              <a:ext cx="96525" cy="36500"/>
            </a:xfrm>
            <a:custGeom>
              <a:avLst/>
              <a:gdLst/>
              <a:ahLst/>
              <a:cxnLst/>
              <a:rect l="l" t="t" r="r" b="b"/>
              <a:pathLst>
                <a:path w="3861" h="1460" fill="none" extrusionOk="0">
                  <a:moveTo>
                    <a:pt x="3860" y="1459"/>
                  </a:moveTo>
                  <a:lnTo>
                    <a:pt x="3556" y="0"/>
                  </a:lnTo>
                  <a:lnTo>
                    <a:pt x="0"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400450" y="3036500"/>
              <a:ext cx="116300" cy="44100"/>
            </a:xfrm>
            <a:custGeom>
              <a:avLst/>
              <a:gdLst/>
              <a:ahLst/>
              <a:cxnLst/>
              <a:rect l="l" t="t" r="r" b="b"/>
              <a:pathLst>
                <a:path w="4652" h="1764" fill="none" extrusionOk="0">
                  <a:moveTo>
                    <a:pt x="1" y="1764"/>
                  </a:moveTo>
                  <a:lnTo>
                    <a:pt x="3466" y="1764"/>
                  </a:lnTo>
                  <a:lnTo>
                    <a:pt x="4651"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572950" y="2940775"/>
              <a:ext cx="20550" cy="31175"/>
            </a:xfrm>
            <a:custGeom>
              <a:avLst/>
              <a:gdLst/>
              <a:ahLst/>
              <a:cxnLst/>
              <a:rect l="l" t="t" r="r" b="b"/>
              <a:pathLst>
                <a:path w="822" h="1247" fill="none" extrusionOk="0">
                  <a:moveTo>
                    <a:pt x="791" y="365"/>
                  </a:moveTo>
                  <a:cubicBezTo>
                    <a:pt x="821" y="517"/>
                    <a:pt x="760" y="638"/>
                    <a:pt x="669" y="699"/>
                  </a:cubicBezTo>
                  <a:lnTo>
                    <a:pt x="760" y="1246"/>
                  </a:lnTo>
                  <a:cubicBezTo>
                    <a:pt x="730" y="1246"/>
                    <a:pt x="669" y="1216"/>
                    <a:pt x="608" y="1216"/>
                  </a:cubicBezTo>
                  <a:cubicBezTo>
                    <a:pt x="548" y="1216"/>
                    <a:pt x="487" y="1246"/>
                    <a:pt x="426" y="1246"/>
                  </a:cubicBezTo>
                  <a:lnTo>
                    <a:pt x="305" y="699"/>
                  </a:lnTo>
                  <a:cubicBezTo>
                    <a:pt x="183" y="638"/>
                    <a:pt x="61" y="517"/>
                    <a:pt x="31" y="365"/>
                  </a:cubicBezTo>
                  <a:cubicBezTo>
                    <a:pt x="1" y="152"/>
                    <a:pt x="122" y="0"/>
                    <a:pt x="335" y="0"/>
                  </a:cubicBezTo>
                  <a:cubicBezTo>
                    <a:pt x="548" y="0"/>
                    <a:pt x="760" y="152"/>
                    <a:pt x="791" y="36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563075" y="3018275"/>
              <a:ext cx="69925" cy="25"/>
            </a:xfrm>
            <a:custGeom>
              <a:avLst/>
              <a:gdLst/>
              <a:ahLst/>
              <a:cxnLst/>
              <a:rect l="l" t="t" r="r" b="b"/>
              <a:pathLst>
                <a:path w="2797" h="1" fill="none" extrusionOk="0">
                  <a:moveTo>
                    <a:pt x="0" y="0"/>
                  </a:moveTo>
                  <a:lnTo>
                    <a:pt x="2797" y="0"/>
                  </a:lnTo>
                  <a:cubicBezTo>
                    <a:pt x="2797" y="0"/>
                    <a:pt x="2797" y="0"/>
                    <a:pt x="2797" y="0"/>
                  </a:cubicBezTo>
                  <a:lnTo>
                    <a:pt x="31" y="0"/>
                  </a:lnTo>
                  <a:cubicBezTo>
                    <a:pt x="31" y="0"/>
                    <a:pt x="3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556225" y="2971150"/>
              <a:ext cx="76025" cy="35750"/>
            </a:xfrm>
            <a:custGeom>
              <a:avLst/>
              <a:gdLst/>
              <a:ahLst/>
              <a:cxnLst/>
              <a:rect l="l" t="t" r="r" b="b"/>
              <a:pathLst>
                <a:path w="3041" h="1430" fill="none" extrusionOk="0">
                  <a:moveTo>
                    <a:pt x="1429" y="31"/>
                  </a:moveTo>
                  <a:cubicBezTo>
                    <a:pt x="1399" y="31"/>
                    <a:pt x="1338" y="1"/>
                    <a:pt x="1277" y="1"/>
                  </a:cubicBezTo>
                  <a:cubicBezTo>
                    <a:pt x="1217" y="1"/>
                    <a:pt x="1156" y="31"/>
                    <a:pt x="1095" y="31"/>
                  </a:cubicBezTo>
                  <a:cubicBezTo>
                    <a:pt x="426" y="122"/>
                    <a:pt x="1" y="730"/>
                    <a:pt x="122" y="1429"/>
                  </a:cubicBezTo>
                  <a:lnTo>
                    <a:pt x="3040" y="1429"/>
                  </a:lnTo>
                  <a:cubicBezTo>
                    <a:pt x="2858" y="700"/>
                    <a:pt x="2189" y="92"/>
                    <a:pt x="1429" y="31"/>
                  </a:cubicBezTo>
                  <a:close/>
                  <a:moveTo>
                    <a:pt x="974" y="1095"/>
                  </a:moveTo>
                  <a:cubicBezTo>
                    <a:pt x="791" y="1095"/>
                    <a:pt x="609" y="943"/>
                    <a:pt x="548" y="761"/>
                  </a:cubicBezTo>
                  <a:cubicBezTo>
                    <a:pt x="518" y="578"/>
                    <a:pt x="639" y="426"/>
                    <a:pt x="822" y="426"/>
                  </a:cubicBezTo>
                  <a:cubicBezTo>
                    <a:pt x="1004" y="426"/>
                    <a:pt x="1186" y="578"/>
                    <a:pt x="1247" y="761"/>
                  </a:cubicBezTo>
                  <a:cubicBezTo>
                    <a:pt x="1277" y="943"/>
                    <a:pt x="1156" y="1095"/>
                    <a:pt x="974" y="1095"/>
                  </a:cubicBezTo>
                  <a:close/>
                  <a:moveTo>
                    <a:pt x="2098" y="1095"/>
                  </a:moveTo>
                  <a:cubicBezTo>
                    <a:pt x="1916" y="1095"/>
                    <a:pt x="1733" y="943"/>
                    <a:pt x="1703" y="761"/>
                  </a:cubicBezTo>
                  <a:cubicBezTo>
                    <a:pt x="1642" y="578"/>
                    <a:pt x="1764" y="426"/>
                    <a:pt x="1946" y="426"/>
                  </a:cubicBezTo>
                  <a:cubicBezTo>
                    <a:pt x="2159" y="426"/>
                    <a:pt x="2341" y="578"/>
                    <a:pt x="2372" y="761"/>
                  </a:cubicBezTo>
                  <a:cubicBezTo>
                    <a:pt x="2402" y="943"/>
                    <a:pt x="2281" y="1095"/>
                    <a:pt x="2098" y="109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524325" y="3018275"/>
              <a:ext cx="171000" cy="89700"/>
            </a:xfrm>
            <a:custGeom>
              <a:avLst/>
              <a:gdLst/>
              <a:ahLst/>
              <a:cxnLst/>
              <a:rect l="l" t="t" r="r" b="b"/>
              <a:pathLst>
                <a:path w="6840" h="3588" fill="none" extrusionOk="0">
                  <a:moveTo>
                    <a:pt x="6079" y="0"/>
                  </a:moveTo>
                  <a:lnTo>
                    <a:pt x="6839" y="3587"/>
                  </a:lnTo>
                  <a:lnTo>
                    <a:pt x="730" y="3587"/>
                  </a:lnTo>
                  <a:lnTo>
                    <a:pt x="0" y="0"/>
                  </a:ln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541025" y="3006875"/>
              <a:ext cx="115550" cy="11425"/>
            </a:xfrm>
            <a:custGeom>
              <a:avLst/>
              <a:gdLst/>
              <a:ahLst/>
              <a:cxnLst/>
              <a:rect l="l" t="t" r="r" b="b"/>
              <a:pathLst>
                <a:path w="4622" h="457" fill="none" extrusionOk="0">
                  <a:moveTo>
                    <a:pt x="4591" y="244"/>
                  </a:moveTo>
                  <a:cubicBezTo>
                    <a:pt x="4621" y="335"/>
                    <a:pt x="4560" y="396"/>
                    <a:pt x="4500" y="456"/>
                  </a:cubicBezTo>
                  <a:lnTo>
                    <a:pt x="183" y="456"/>
                  </a:lnTo>
                  <a:cubicBezTo>
                    <a:pt x="183" y="426"/>
                    <a:pt x="153" y="426"/>
                    <a:pt x="123" y="396"/>
                  </a:cubicBezTo>
                  <a:cubicBezTo>
                    <a:pt x="62" y="365"/>
                    <a:pt x="31" y="304"/>
                    <a:pt x="31" y="244"/>
                  </a:cubicBezTo>
                  <a:cubicBezTo>
                    <a:pt x="1" y="122"/>
                    <a:pt x="92" y="0"/>
                    <a:pt x="214" y="0"/>
                  </a:cubicBezTo>
                  <a:lnTo>
                    <a:pt x="4317" y="0"/>
                  </a:lnTo>
                  <a:cubicBezTo>
                    <a:pt x="4378" y="0"/>
                    <a:pt x="4439" y="31"/>
                    <a:pt x="4500" y="92"/>
                  </a:cubicBezTo>
                  <a:cubicBezTo>
                    <a:pt x="4530" y="122"/>
                    <a:pt x="4560" y="183"/>
                    <a:pt x="4591" y="244"/>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545600" y="3018275"/>
              <a:ext cx="107925" cy="25"/>
            </a:xfrm>
            <a:custGeom>
              <a:avLst/>
              <a:gdLst/>
              <a:ahLst/>
              <a:cxnLst/>
              <a:rect l="l" t="t" r="r" b="b"/>
              <a:pathLst>
                <a:path w="4317" h="1" fill="none" extrusionOk="0">
                  <a:moveTo>
                    <a:pt x="4317" y="0"/>
                  </a:moveTo>
                  <a:cubicBezTo>
                    <a:pt x="4286" y="0"/>
                    <a:pt x="4256" y="0"/>
                    <a:pt x="4225" y="0"/>
                  </a:cubicBezTo>
                  <a:lnTo>
                    <a:pt x="122" y="0"/>
                  </a:lnTo>
                  <a:cubicBezTo>
                    <a:pt x="92" y="0"/>
                    <a:pt x="6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39"/>
          <p:cNvGrpSpPr/>
          <p:nvPr/>
        </p:nvGrpSpPr>
        <p:grpSpPr>
          <a:xfrm>
            <a:off x="7362578" y="5014818"/>
            <a:ext cx="1475329" cy="818525"/>
            <a:chOff x="7362578" y="5014818"/>
            <a:chExt cx="1475329" cy="818525"/>
          </a:xfrm>
        </p:grpSpPr>
        <p:sp>
          <p:nvSpPr>
            <p:cNvPr id="1108" name="Google Shape;1108;p39"/>
            <p:cNvSpPr/>
            <p:nvPr/>
          </p:nvSpPr>
          <p:spPr>
            <a:xfrm>
              <a:off x="7367233" y="5123629"/>
              <a:ext cx="1469115" cy="709714"/>
            </a:xfrm>
            <a:custGeom>
              <a:avLst/>
              <a:gdLst/>
              <a:ahLst/>
              <a:cxnLst/>
              <a:rect l="l" t="t" r="r" b="b"/>
              <a:pathLst>
                <a:path w="57449" h="27753" extrusionOk="0">
                  <a:moveTo>
                    <a:pt x="57449" y="1"/>
                  </a:moveTo>
                  <a:lnTo>
                    <a:pt x="54713" y="26840"/>
                  </a:lnTo>
                  <a:cubicBezTo>
                    <a:pt x="54652" y="27357"/>
                    <a:pt x="54105" y="27752"/>
                    <a:pt x="53406" y="27752"/>
                  </a:cubicBezTo>
                  <a:lnTo>
                    <a:pt x="4013" y="27752"/>
                  </a:lnTo>
                  <a:cubicBezTo>
                    <a:pt x="3344" y="27752"/>
                    <a:pt x="2797" y="27357"/>
                    <a:pt x="2736" y="26840"/>
                  </a:cubicBezTo>
                  <a:lnTo>
                    <a:pt x="1" y="31"/>
                  </a:lnTo>
                  <a:cubicBezTo>
                    <a:pt x="214" y="396"/>
                    <a:pt x="761" y="670"/>
                    <a:pt x="1429" y="670"/>
                  </a:cubicBezTo>
                  <a:lnTo>
                    <a:pt x="55898" y="670"/>
                  </a:lnTo>
                  <a:cubicBezTo>
                    <a:pt x="56567" y="670"/>
                    <a:pt x="57084" y="396"/>
                    <a:pt x="57327" y="1"/>
                  </a:cubicBezTo>
                  <a:lnTo>
                    <a:pt x="57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7460521" y="5189708"/>
              <a:ext cx="1293431" cy="592310"/>
            </a:xfrm>
            <a:custGeom>
              <a:avLst/>
              <a:gdLst/>
              <a:ahLst/>
              <a:cxnLst/>
              <a:rect l="l" t="t" r="r" b="b"/>
              <a:pathLst>
                <a:path w="50579" h="23162" extrusionOk="0">
                  <a:moveTo>
                    <a:pt x="50427" y="1672"/>
                  </a:moveTo>
                  <a:lnTo>
                    <a:pt x="47387" y="21703"/>
                  </a:lnTo>
                  <a:cubicBezTo>
                    <a:pt x="47296" y="22524"/>
                    <a:pt x="46384" y="23162"/>
                    <a:pt x="45290" y="23162"/>
                  </a:cubicBezTo>
                  <a:lnTo>
                    <a:pt x="4864" y="23162"/>
                  </a:lnTo>
                  <a:cubicBezTo>
                    <a:pt x="3769" y="23162"/>
                    <a:pt x="2857" y="22524"/>
                    <a:pt x="2766" y="21703"/>
                  </a:cubicBezTo>
                  <a:cubicBezTo>
                    <a:pt x="2766" y="21703"/>
                    <a:pt x="487" y="6931"/>
                    <a:pt x="91" y="2007"/>
                  </a:cubicBezTo>
                  <a:cubicBezTo>
                    <a:pt x="0" y="1156"/>
                    <a:pt x="882" y="426"/>
                    <a:pt x="2006" y="426"/>
                  </a:cubicBezTo>
                  <a:cubicBezTo>
                    <a:pt x="2523" y="426"/>
                    <a:pt x="3131" y="426"/>
                    <a:pt x="3800" y="426"/>
                  </a:cubicBezTo>
                  <a:cubicBezTo>
                    <a:pt x="13040" y="335"/>
                    <a:pt x="37083" y="122"/>
                    <a:pt x="46688" y="31"/>
                  </a:cubicBezTo>
                  <a:cubicBezTo>
                    <a:pt x="47357" y="31"/>
                    <a:pt x="47965" y="31"/>
                    <a:pt x="48481" y="1"/>
                  </a:cubicBezTo>
                  <a:cubicBezTo>
                    <a:pt x="49667" y="1"/>
                    <a:pt x="50579" y="791"/>
                    <a:pt x="50427" y="1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7557671" y="5190475"/>
              <a:ext cx="1096805" cy="441535"/>
            </a:xfrm>
            <a:custGeom>
              <a:avLst/>
              <a:gdLst/>
              <a:ahLst/>
              <a:cxnLst/>
              <a:rect l="l" t="t" r="r" b="b"/>
              <a:pathLst>
                <a:path w="42890" h="17266" extrusionOk="0">
                  <a:moveTo>
                    <a:pt x="42889" y="1"/>
                  </a:moveTo>
                  <a:lnTo>
                    <a:pt x="40427" y="15989"/>
                  </a:lnTo>
                  <a:cubicBezTo>
                    <a:pt x="40336" y="16718"/>
                    <a:pt x="39576" y="17266"/>
                    <a:pt x="38634" y="17266"/>
                  </a:cubicBezTo>
                  <a:lnTo>
                    <a:pt x="3983" y="17266"/>
                  </a:lnTo>
                  <a:cubicBezTo>
                    <a:pt x="3040" y="17266"/>
                    <a:pt x="2250" y="16718"/>
                    <a:pt x="2189" y="15989"/>
                  </a:cubicBezTo>
                  <a:cubicBezTo>
                    <a:pt x="2189" y="15989"/>
                    <a:pt x="548" y="5411"/>
                    <a:pt x="1" y="396"/>
                  </a:cubicBezTo>
                  <a:cubicBezTo>
                    <a:pt x="9241" y="305"/>
                    <a:pt x="33284" y="92"/>
                    <a:pt x="42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61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58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7410757" y="5024919"/>
              <a:ext cx="1357976" cy="93314"/>
            </a:xfrm>
            <a:custGeom>
              <a:avLst/>
              <a:gdLst/>
              <a:ahLst/>
              <a:cxnLst/>
              <a:rect l="l" t="t" r="r" b="b"/>
              <a:pathLst>
                <a:path w="53103" h="3649" extrusionOk="0">
                  <a:moveTo>
                    <a:pt x="52920" y="3040"/>
                  </a:moveTo>
                  <a:cubicBezTo>
                    <a:pt x="52707" y="3405"/>
                    <a:pt x="52221" y="3648"/>
                    <a:pt x="51613" y="3648"/>
                  </a:cubicBezTo>
                  <a:lnTo>
                    <a:pt x="1490" y="3648"/>
                  </a:lnTo>
                  <a:cubicBezTo>
                    <a:pt x="882" y="3648"/>
                    <a:pt x="396" y="3405"/>
                    <a:pt x="153" y="3071"/>
                  </a:cubicBezTo>
                  <a:cubicBezTo>
                    <a:pt x="1" y="2797"/>
                    <a:pt x="1" y="2493"/>
                    <a:pt x="214" y="2220"/>
                  </a:cubicBezTo>
                  <a:lnTo>
                    <a:pt x="1612" y="426"/>
                  </a:lnTo>
                  <a:cubicBezTo>
                    <a:pt x="1794" y="153"/>
                    <a:pt x="2159" y="1"/>
                    <a:pt x="2585" y="1"/>
                  </a:cubicBezTo>
                  <a:lnTo>
                    <a:pt x="50519" y="1"/>
                  </a:lnTo>
                  <a:cubicBezTo>
                    <a:pt x="50914" y="1"/>
                    <a:pt x="51278" y="153"/>
                    <a:pt x="51491" y="426"/>
                  </a:cubicBezTo>
                  <a:lnTo>
                    <a:pt x="52889" y="2220"/>
                  </a:lnTo>
                  <a:cubicBezTo>
                    <a:pt x="53102" y="2493"/>
                    <a:pt x="53102" y="2797"/>
                    <a:pt x="52920" y="30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9"/>
          <p:cNvGrpSpPr/>
          <p:nvPr/>
        </p:nvGrpSpPr>
        <p:grpSpPr>
          <a:xfrm>
            <a:off x="2948872" y="3272811"/>
            <a:ext cx="3246282" cy="1639214"/>
            <a:chOff x="-2159247" y="3391092"/>
            <a:chExt cx="2030830" cy="1025470"/>
          </a:xfrm>
        </p:grpSpPr>
        <p:sp>
          <p:nvSpPr>
            <p:cNvPr id="1115" name="Google Shape;1115;p39"/>
            <p:cNvSpPr/>
            <p:nvPr/>
          </p:nvSpPr>
          <p:spPr>
            <a:xfrm>
              <a:off x="-1755685" y="3957363"/>
              <a:ext cx="430796" cy="348546"/>
            </a:xfrm>
            <a:custGeom>
              <a:avLst/>
              <a:gdLst/>
              <a:ahLst/>
              <a:cxnLst/>
              <a:rect l="l" t="t" r="r" b="b"/>
              <a:pathLst>
                <a:path w="22129" h="17904" extrusionOk="0">
                  <a:moveTo>
                    <a:pt x="11551" y="16657"/>
                  </a:moveTo>
                  <a:cubicBezTo>
                    <a:pt x="13344" y="17630"/>
                    <a:pt x="15593" y="17904"/>
                    <a:pt x="17478" y="16992"/>
                  </a:cubicBezTo>
                  <a:cubicBezTo>
                    <a:pt x="18937" y="16262"/>
                    <a:pt x="19970" y="14834"/>
                    <a:pt x="20822" y="13496"/>
                  </a:cubicBezTo>
                  <a:cubicBezTo>
                    <a:pt x="21521" y="12372"/>
                    <a:pt x="22037" y="11186"/>
                    <a:pt x="22098" y="9879"/>
                  </a:cubicBezTo>
                  <a:cubicBezTo>
                    <a:pt x="22129" y="9636"/>
                    <a:pt x="22129" y="9362"/>
                    <a:pt x="22098" y="9089"/>
                  </a:cubicBezTo>
                  <a:cubicBezTo>
                    <a:pt x="22098" y="9028"/>
                    <a:pt x="22098" y="8998"/>
                    <a:pt x="22068" y="8937"/>
                  </a:cubicBezTo>
                  <a:cubicBezTo>
                    <a:pt x="21855" y="6900"/>
                    <a:pt x="20730" y="5259"/>
                    <a:pt x="19150" y="4226"/>
                  </a:cubicBezTo>
                  <a:cubicBezTo>
                    <a:pt x="17235" y="2949"/>
                    <a:pt x="14712" y="2554"/>
                    <a:pt x="12463" y="3344"/>
                  </a:cubicBezTo>
                  <a:cubicBezTo>
                    <a:pt x="10943" y="3891"/>
                    <a:pt x="9393" y="4985"/>
                    <a:pt x="7812" y="3952"/>
                  </a:cubicBezTo>
                  <a:lnTo>
                    <a:pt x="1885" y="92"/>
                  </a:lnTo>
                  <a:cubicBezTo>
                    <a:pt x="1763" y="1"/>
                    <a:pt x="1642" y="31"/>
                    <a:pt x="1551" y="92"/>
                  </a:cubicBezTo>
                  <a:cubicBezTo>
                    <a:pt x="1490" y="122"/>
                    <a:pt x="1429" y="153"/>
                    <a:pt x="1399" y="213"/>
                  </a:cubicBezTo>
                  <a:lnTo>
                    <a:pt x="152" y="2128"/>
                  </a:lnTo>
                  <a:cubicBezTo>
                    <a:pt x="0" y="2341"/>
                    <a:pt x="183" y="2554"/>
                    <a:pt x="365" y="2584"/>
                  </a:cubicBezTo>
                  <a:lnTo>
                    <a:pt x="6201" y="6414"/>
                  </a:lnTo>
                  <a:cubicBezTo>
                    <a:pt x="6718" y="6748"/>
                    <a:pt x="7143" y="7265"/>
                    <a:pt x="7356" y="7873"/>
                  </a:cubicBezTo>
                  <a:cubicBezTo>
                    <a:pt x="7356" y="7934"/>
                    <a:pt x="7387" y="8025"/>
                    <a:pt x="7417" y="8086"/>
                  </a:cubicBezTo>
                  <a:cubicBezTo>
                    <a:pt x="7751" y="9302"/>
                    <a:pt x="7660" y="10517"/>
                    <a:pt x="7934" y="11733"/>
                  </a:cubicBezTo>
                  <a:cubicBezTo>
                    <a:pt x="8147" y="12736"/>
                    <a:pt x="8542" y="13648"/>
                    <a:pt x="9119" y="14469"/>
                  </a:cubicBezTo>
                  <a:cubicBezTo>
                    <a:pt x="9271" y="14682"/>
                    <a:pt x="9423" y="14894"/>
                    <a:pt x="9606" y="15077"/>
                  </a:cubicBezTo>
                  <a:cubicBezTo>
                    <a:pt x="10153" y="15715"/>
                    <a:pt x="10791" y="16232"/>
                    <a:pt x="11551" y="166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1573431" y="4126594"/>
              <a:ext cx="233746" cy="159750"/>
            </a:xfrm>
            <a:custGeom>
              <a:avLst/>
              <a:gdLst/>
              <a:ahLst/>
              <a:cxnLst/>
              <a:rect l="l" t="t" r="r" b="b"/>
              <a:pathLst>
                <a:path w="12007" h="8206" extrusionOk="0">
                  <a:moveTo>
                    <a:pt x="11915" y="1"/>
                  </a:moveTo>
                  <a:cubicBezTo>
                    <a:pt x="11794" y="213"/>
                    <a:pt x="11824" y="244"/>
                    <a:pt x="11672" y="396"/>
                  </a:cubicBezTo>
                  <a:cubicBezTo>
                    <a:pt x="11277" y="821"/>
                    <a:pt x="10578" y="1247"/>
                    <a:pt x="10001" y="1338"/>
                  </a:cubicBezTo>
                  <a:cubicBezTo>
                    <a:pt x="9849" y="1361"/>
                    <a:pt x="9695" y="1370"/>
                    <a:pt x="9539" y="1370"/>
                  </a:cubicBezTo>
                  <a:cubicBezTo>
                    <a:pt x="9073" y="1370"/>
                    <a:pt x="8595" y="1285"/>
                    <a:pt x="8116" y="1217"/>
                  </a:cubicBezTo>
                  <a:cubicBezTo>
                    <a:pt x="7698" y="1157"/>
                    <a:pt x="7280" y="1097"/>
                    <a:pt x="6862" y="1097"/>
                  </a:cubicBezTo>
                  <a:cubicBezTo>
                    <a:pt x="6642" y="1097"/>
                    <a:pt x="6422" y="1114"/>
                    <a:pt x="6201" y="1156"/>
                  </a:cubicBezTo>
                  <a:cubicBezTo>
                    <a:pt x="5624" y="1277"/>
                    <a:pt x="5107" y="1612"/>
                    <a:pt x="4621" y="2007"/>
                  </a:cubicBezTo>
                  <a:cubicBezTo>
                    <a:pt x="4195" y="2372"/>
                    <a:pt x="3769" y="2797"/>
                    <a:pt x="3344" y="3192"/>
                  </a:cubicBezTo>
                  <a:cubicBezTo>
                    <a:pt x="2918" y="3587"/>
                    <a:pt x="2493" y="3922"/>
                    <a:pt x="1976" y="4165"/>
                  </a:cubicBezTo>
                  <a:cubicBezTo>
                    <a:pt x="1490" y="4378"/>
                    <a:pt x="912" y="4530"/>
                    <a:pt x="365" y="4530"/>
                  </a:cubicBezTo>
                  <a:cubicBezTo>
                    <a:pt x="365" y="4530"/>
                    <a:pt x="365" y="4530"/>
                    <a:pt x="335" y="4560"/>
                  </a:cubicBezTo>
                  <a:cubicBezTo>
                    <a:pt x="244" y="4621"/>
                    <a:pt x="122" y="4712"/>
                    <a:pt x="0" y="4773"/>
                  </a:cubicBezTo>
                  <a:cubicBezTo>
                    <a:pt x="92" y="4925"/>
                    <a:pt x="183" y="5077"/>
                    <a:pt x="274" y="5229"/>
                  </a:cubicBezTo>
                  <a:cubicBezTo>
                    <a:pt x="669" y="5867"/>
                    <a:pt x="1186" y="6445"/>
                    <a:pt x="1794" y="6901"/>
                  </a:cubicBezTo>
                  <a:cubicBezTo>
                    <a:pt x="2928" y="7756"/>
                    <a:pt x="4213" y="8206"/>
                    <a:pt x="5447" y="8206"/>
                  </a:cubicBezTo>
                  <a:cubicBezTo>
                    <a:pt x="5965" y="8206"/>
                    <a:pt x="6475" y="8126"/>
                    <a:pt x="6961" y="7964"/>
                  </a:cubicBezTo>
                  <a:cubicBezTo>
                    <a:pt x="8238" y="7539"/>
                    <a:pt x="9301" y="6445"/>
                    <a:pt x="10061" y="5533"/>
                  </a:cubicBezTo>
                  <a:cubicBezTo>
                    <a:pt x="10153" y="5411"/>
                    <a:pt x="10244" y="5290"/>
                    <a:pt x="10335" y="5198"/>
                  </a:cubicBezTo>
                  <a:cubicBezTo>
                    <a:pt x="11399" y="3891"/>
                    <a:pt x="11946" y="2645"/>
                    <a:pt x="12007" y="1338"/>
                  </a:cubicBezTo>
                  <a:cubicBezTo>
                    <a:pt x="12007" y="1308"/>
                    <a:pt x="12007" y="1277"/>
                    <a:pt x="12007" y="1217"/>
                  </a:cubicBezTo>
                  <a:cubicBezTo>
                    <a:pt x="12007" y="821"/>
                    <a:pt x="11976" y="396"/>
                    <a:pt x="119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1563969" y="4146120"/>
              <a:ext cx="217179" cy="131600"/>
            </a:xfrm>
            <a:custGeom>
              <a:avLst/>
              <a:gdLst/>
              <a:ahLst/>
              <a:cxnLst/>
              <a:rect l="l" t="t" r="r" b="b"/>
              <a:pathLst>
                <a:path w="11156" h="6760" extrusionOk="0">
                  <a:moveTo>
                    <a:pt x="11156" y="1"/>
                  </a:moveTo>
                  <a:cubicBezTo>
                    <a:pt x="10670" y="305"/>
                    <a:pt x="10092" y="517"/>
                    <a:pt x="9515" y="609"/>
                  </a:cubicBezTo>
                  <a:cubicBezTo>
                    <a:pt x="9251" y="661"/>
                    <a:pt x="8985" y="680"/>
                    <a:pt x="8717" y="680"/>
                  </a:cubicBezTo>
                  <a:cubicBezTo>
                    <a:pt x="8088" y="680"/>
                    <a:pt x="7448" y="578"/>
                    <a:pt x="6810" y="578"/>
                  </a:cubicBezTo>
                  <a:cubicBezTo>
                    <a:pt x="6464" y="578"/>
                    <a:pt x="6119" y="608"/>
                    <a:pt x="5776" y="700"/>
                  </a:cubicBezTo>
                  <a:cubicBezTo>
                    <a:pt x="4621" y="1034"/>
                    <a:pt x="3952" y="2159"/>
                    <a:pt x="3010" y="2828"/>
                  </a:cubicBezTo>
                  <a:cubicBezTo>
                    <a:pt x="2098" y="3435"/>
                    <a:pt x="1095" y="3861"/>
                    <a:pt x="1" y="3983"/>
                  </a:cubicBezTo>
                  <a:cubicBezTo>
                    <a:pt x="396" y="4560"/>
                    <a:pt x="882" y="5077"/>
                    <a:pt x="1429" y="5502"/>
                  </a:cubicBezTo>
                  <a:cubicBezTo>
                    <a:pt x="2508" y="6322"/>
                    <a:pt x="3755" y="6759"/>
                    <a:pt x="4931" y="6759"/>
                  </a:cubicBezTo>
                  <a:cubicBezTo>
                    <a:pt x="5412" y="6759"/>
                    <a:pt x="5882" y="6686"/>
                    <a:pt x="6323" y="6536"/>
                  </a:cubicBezTo>
                  <a:cubicBezTo>
                    <a:pt x="7569" y="6110"/>
                    <a:pt x="8572" y="5077"/>
                    <a:pt x="9302" y="4195"/>
                  </a:cubicBezTo>
                  <a:cubicBezTo>
                    <a:pt x="9393" y="4104"/>
                    <a:pt x="9484" y="3983"/>
                    <a:pt x="9575" y="3891"/>
                  </a:cubicBezTo>
                  <a:cubicBezTo>
                    <a:pt x="10578" y="2645"/>
                    <a:pt x="11095" y="1460"/>
                    <a:pt x="11156" y="214"/>
                  </a:cubicBezTo>
                  <a:cubicBezTo>
                    <a:pt x="11156" y="183"/>
                    <a:pt x="11156" y="153"/>
                    <a:pt x="11156" y="92"/>
                  </a:cubicBezTo>
                  <a:cubicBezTo>
                    <a:pt x="11156" y="62"/>
                    <a:pt x="11156" y="31"/>
                    <a:pt x="11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1501829" y="4039029"/>
              <a:ext cx="145578" cy="105923"/>
            </a:xfrm>
            <a:custGeom>
              <a:avLst/>
              <a:gdLst/>
              <a:ahLst/>
              <a:cxnLst/>
              <a:rect l="l" t="t" r="r" b="b"/>
              <a:pathLst>
                <a:path w="7478" h="5441" extrusionOk="0">
                  <a:moveTo>
                    <a:pt x="243" y="821"/>
                  </a:moveTo>
                  <a:cubicBezTo>
                    <a:pt x="0" y="1003"/>
                    <a:pt x="61" y="1398"/>
                    <a:pt x="335" y="1490"/>
                  </a:cubicBezTo>
                  <a:cubicBezTo>
                    <a:pt x="973" y="1672"/>
                    <a:pt x="1581" y="1945"/>
                    <a:pt x="2158" y="2280"/>
                  </a:cubicBezTo>
                  <a:cubicBezTo>
                    <a:pt x="3435" y="3040"/>
                    <a:pt x="4651" y="4043"/>
                    <a:pt x="5593" y="5228"/>
                  </a:cubicBezTo>
                  <a:cubicBezTo>
                    <a:pt x="5715" y="5380"/>
                    <a:pt x="5927" y="5441"/>
                    <a:pt x="6079" y="5319"/>
                  </a:cubicBezTo>
                  <a:cubicBezTo>
                    <a:pt x="6505" y="5015"/>
                    <a:pt x="6930" y="4742"/>
                    <a:pt x="7326" y="4408"/>
                  </a:cubicBezTo>
                  <a:cubicBezTo>
                    <a:pt x="7447" y="4316"/>
                    <a:pt x="7478" y="4134"/>
                    <a:pt x="7417" y="3982"/>
                  </a:cubicBezTo>
                  <a:cubicBezTo>
                    <a:pt x="6900" y="2857"/>
                    <a:pt x="6079" y="1915"/>
                    <a:pt x="5046" y="1246"/>
                  </a:cubicBezTo>
                  <a:cubicBezTo>
                    <a:pt x="4043" y="547"/>
                    <a:pt x="2827" y="122"/>
                    <a:pt x="1611" y="0"/>
                  </a:cubicBezTo>
                  <a:cubicBezTo>
                    <a:pt x="1520" y="0"/>
                    <a:pt x="1429" y="31"/>
                    <a:pt x="1338" y="61"/>
                  </a:cubicBezTo>
                  <a:cubicBezTo>
                    <a:pt x="1003" y="335"/>
                    <a:pt x="608" y="578"/>
                    <a:pt x="243" y="8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1717821" y="4207656"/>
              <a:ext cx="474598" cy="208906"/>
            </a:xfrm>
            <a:custGeom>
              <a:avLst/>
              <a:gdLst/>
              <a:ahLst/>
              <a:cxnLst/>
              <a:rect l="l" t="t" r="r" b="b"/>
              <a:pathLst>
                <a:path w="24379" h="10731" extrusionOk="0">
                  <a:moveTo>
                    <a:pt x="153" y="10275"/>
                  </a:moveTo>
                  <a:cubicBezTo>
                    <a:pt x="670" y="9545"/>
                    <a:pt x="1156" y="8785"/>
                    <a:pt x="1612" y="8056"/>
                  </a:cubicBezTo>
                  <a:cubicBezTo>
                    <a:pt x="3253" y="5563"/>
                    <a:pt x="4803" y="3010"/>
                    <a:pt x="6293" y="457"/>
                  </a:cubicBezTo>
                  <a:lnTo>
                    <a:pt x="4712" y="457"/>
                  </a:lnTo>
                  <a:cubicBezTo>
                    <a:pt x="4439" y="457"/>
                    <a:pt x="4439" y="1"/>
                    <a:pt x="4712" y="1"/>
                  </a:cubicBezTo>
                  <a:lnTo>
                    <a:pt x="6597" y="1"/>
                  </a:lnTo>
                  <a:cubicBezTo>
                    <a:pt x="6657" y="1"/>
                    <a:pt x="6688" y="1"/>
                    <a:pt x="6718" y="1"/>
                  </a:cubicBezTo>
                  <a:lnTo>
                    <a:pt x="12068" y="1"/>
                  </a:lnTo>
                  <a:lnTo>
                    <a:pt x="12493" y="1"/>
                  </a:lnTo>
                  <a:lnTo>
                    <a:pt x="17661" y="1"/>
                  </a:lnTo>
                  <a:cubicBezTo>
                    <a:pt x="17691" y="1"/>
                    <a:pt x="17752" y="1"/>
                    <a:pt x="17782" y="1"/>
                  </a:cubicBezTo>
                  <a:lnTo>
                    <a:pt x="19910" y="1"/>
                  </a:lnTo>
                  <a:cubicBezTo>
                    <a:pt x="20184" y="1"/>
                    <a:pt x="20184" y="457"/>
                    <a:pt x="19910" y="457"/>
                  </a:cubicBezTo>
                  <a:lnTo>
                    <a:pt x="18086" y="457"/>
                  </a:lnTo>
                  <a:cubicBezTo>
                    <a:pt x="19576" y="3010"/>
                    <a:pt x="21126" y="5563"/>
                    <a:pt x="22767" y="8056"/>
                  </a:cubicBezTo>
                  <a:cubicBezTo>
                    <a:pt x="23223" y="8785"/>
                    <a:pt x="23709" y="9545"/>
                    <a:pt x="24226" y="10275"/>
                  </a:cubicBezTo>
                  <a:cubicBezTo>
                    <a:pt x="24378" y="10487"/>
                    <a:pt x="23983" y="10731"/>
                    <a:pt x="23831" y="10487"/>
                  </a:cubicBezTo>
                  <a:cubicBezTo>
                    <a:pt x="22129" y="7904"/>
                    <a:pt x="20457" y="5290"/>
                    <a:pt x="18877" y="2615"/>
                  </a:cubicBezTo>
                  <a:cubicBezTo>
                    <a:pt x="18451" y="1885"/>
                    <a:pt x="18025" y="1156"/>
                    <a:pt x="17600" y="457"/>
                  </a:cubicBezTo>
                  <a:lnTo>
                    <a:pt x="12493" y="457"/>
                  </a:lnTo>
                  <a:cubicBezTo>
                    <a:pt x="12493" y="639"/>
                    <a:pt x="12493" y="852"/>
                    <a:pt x="12493" y="1065"/>
                  </a:cubicBezTo>
                  <a:cubicBezTo>
                    <a:pt x="12433" y="4165"/>
                    <a:pt x="12311" y="7296"/>
                    <a:pt x="12098" y="10366"/>
                  </a:cubicBezTo>
                  <a:cubicBezTo>
                    <a:pt x="12098" y="10670"/>
                    <a:pt x="11642" y="10639"/>
                    <a:pt x="11673" y="10366"/>
                  </a:cubicBezTo>
                  <a:cubicBezTo>
                    <a:pt x="11734" y="9484"/>
                    <a:pt x="11794" y="8603"/>
                    <a:pt x="11825" y="7721"/>
                  </a:cubicBezTo>
                  <a:cubicBezTo>
                    <a:pt x="11946" y="5290"/>
                    <a:pt x="12038" y="2858"/>
                    <a:pt x="12068" y="457"/>
                  </a:cubicBezTo>
                  <a:lnTo>
                    <a:pt x="6779" y="457"/>
                  </a:lnTo>
                  <a:cubicBezTo>
                    <a:pt x="6384" y="1156"/>
                    <a:pt x="5958" y="1885"/>
                    <a:pt x="5502" y="2615"/>
                  </a:cubicBezTo>
                  <a:cubicBezTo>
                    <a:pt x="3922" y="5290"/>
                    <a:pt x="2250" y="7904"/>
                    <a:pt x="548" y="10487"/>
                  </a:cubicBezTo>
                  <a:cubicBezTo>
                    <a:pt x="396" y="10731"/>
                    <a:pt x="1" y="10487"/>
                    <a:pt x="153" y="102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941477" y="4185171"/>
              <a:ext cx="16606" cy="207718"/>
            </a:xfrm>
            <a:custGeom>
              <a:avLst/>
              <a:gdLst/>
              <a:ahLst/>
              <a:cxnLst/>
              <a:rect l="l" t="t" r="r" b="b"/>
              <a:pathLst>
                <a:path w="853" h="10670" extrusionOk="0">
                  <a:moveTo>
                    <a:pt x="1" y="1"/>
                  </a:moveTo>
                  <a:lnTo>
                    <a:pt x="852" y="1"/>
                  </a:lnTo>
                  <a:lnTo>
                    <a:pt x="852" y="10670"/>
                  </a:lnTo>
                  <a:lnTo>
                    <a:pt x="1"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560984" y="4185171"/>
              <a:ext cx="16586" cy="207718"/>
            </a:xfrm>
            <a:custGeom>
              <a:avLst/>
              <a:gdLst/>
              <a:ahLst/>
              <a:cxnLst/>
              <a:rect l="l" t="t" r="r" b="b"/>
              <a:pathLst>
                <a:path w="852" h="10670" extrusionOk="0">
                  <a:moveTo>
                    <a:pt x="0" y="1"/>
                  </a:moveTo>
                  <a:lnTo>
                    <a:pt x="851" y="1"/>
                  </a:lnTo>
                  <a:lnTo>
                    <a:pt x="851" y="10670"/>
                  </a:lnTo>
                  <a:lnTo>
                    <a:pt x="0"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910698" y="4098191"/>
              <a:ext cx="53283" cy="265108"/>
            </a:xfrm>
            <a:custGeom>
              <a:avLst/>
              <a:gdLst/>
              <a:ahLst/>
              <a:cxnLst/>
              <a:rect l="l" t="t" r="r" b="b"/>
              <a:pathLst>
                <a:path w="2737"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06" y="11369"/>
                    <a:pt x="2706" y="11490"/>
                  </a:cubicBezTo>
                  <a:cubicBezTo>
                    <a:pt x="2706" y="12129"/>
                    <a:pt x="2675" y="12858"/>
                    <a:pt x="2219" y="13314"/>
                  </a:cubicBezTo>
                  <a:cubicBezTo>
                    <a:pt x="2007" y="13527"/>
                    <a:pt x="1672" y="13618"/>
                    <a:pt x="1368" y="13618"/>
                  </a:cubicBezTo>
                  <a:cubicBezTo>
                    <a:pt x="973" y="13618"/>
                    <a:pt x="578" y="13436"/>
                    <a:pt x="365" y="13132"/>
                  </a:cubicBezTo>
                  <a:cubicBezTo>
                    <a:pt x="183" y="12858"/>
                    <a:pt x="92" y="12554"/>
                    <a:pt x="61" y="12250"/>
                  </a:cubicBezTo>
                  <a:cubicBezTo>
                    <a:pt x="31" y="12068"/>
                    <a:pt x="31" y="11885"/>
                    <a:pt x="31" y="11703"/>
                  </a:cubicBezTo>
                  <a:cubicBezTo>
                    <a:pt x="31" y="11095"/>
                    <a:pt x="31" y="10487"/>
                    <a:pt x="1" y="9879"/>
                  </a:cubicBezTo>
                  <a:lnTo>
                    <a:pt x="1" y="9819"/>
                  </a:lnTo>
                  <a:cubicBezTo>
                    <a:pt x="1" y="8694"/>
                    <a:pt x="1" y="7569"/>
                    <a:pt x="1" y="6414"/>
                  </a:cubicBezTo>
                  <a:cubicBezTo>
                    <a:pt x="1" y="5624"/>
                    <a:pt x="1" y="4803"/>
                    <a:pt x="1" y="4013"/>
                  </a:cubicBezTo>
                  <a:cubicBezTo>
                    <a:pt x="1" y="2706"/>
                    <a:pt x="1" y="1429"/>
                    <a:pt x="31" y="153"/>
                  </a:cubicBezTo>
                  <a:cubicBezTo>
                    <a:pt x="31" y="62"/>
                    <a:pt x="92" y="1"/>
                    <a:pt x="153"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907155" y="4098191"/>
              <a:ext cx="46780" cy="260378"/>
            </a:xfrm>
            <a:custGeom>
              <a:avLst/>
              <a:gdLst/>
              <a:ahLst/>
              <a:cxnLst/>
              <a:rect l="l" t="t" r="r" b="b"/>
              <a:pathLst>
                <a:path w="2403" h="13375" extrusionOk="0">
                  <a:moveTo>
                    <a:pt x="2250" y="1"/>
                  </a:moveTo>
                  <a:cubicBezTo>
                    <a:pt x="2341" y="1"/>
                    <a:pt x="2402" y="62"/>
                    <a:pt x="2402" y="122"/>
                  </a:cubicBezTo>
                  <a:cubicBezTo>
                    <a:pt x="2402" y="214"/>
                    <a:pt x="2402" y="305"/>
                    <a:pt x="2402" y="396"/>
                  </a:cubicBezTo>
                  <a:cubicBezTo>
                    <a:pt x="2372" y="1247"/>
                    <a:pt x="2372" y="3922"/>
                    <a:pt x="2372" y="5198"/>
                  </a:cubicBezTo>
                  <a:cubicBezTo>
                    <a:pt x="2372" y="7356"/>
                    <a:pt x="2372" y="9697"/>
                    <a:pt x="2372" y="10852"/>
                  </a:cubicBezTo>
                  <a:cubicBezTo>
                    <a:pt x="2372" y="11156"/>
                    <a:pt x="2372" y="11399"/>
                    <a:pt x="2372" y="11490"/>
                  </a:cubicBezTo>
                  <a:cubicBezTo>
                    <a:pt x="2372" y="12068"/>
                    <a:pt x="2341" y="12706"/>
                    <a:pt x="1946" y="13101"/>
                  </a:cubicBezTo>
                  <a:cubicBezTo>
                    <a:pt x="1733" y="13284"/>
                    <a:pt x="1460" y="13375"/>
                    <a:pt x="1186" y="13375"/>
                  </a:cubicBezTo>
                  <a:cubicBezTo>
                    <a:pt x="852" y="13375"/>
                    <a:pt x="487" y="13223"/>
                    <a:pt x="305" y="12949"/>
                  </a:cubicBezTo>
                  <a:cubicBezTo>
                    <a:pt x="153" y="12706"/>
                    <a:pt x="62" y="12433"/>
                    <a:pt x="31" y="12159"/>
                  </a:cubicBezTo>
                  <a:cubicBezTo>
                    <a:pt x="31" y="12007"/>
                    <a:pt x="31" y="11855"/>
                    <a:pt x="31" y="11673"/>
                  </a:cubicBezTo>
                  <a:cubicBezTo>
                    <a:pt x="1" y="11156"/>
                    <a:pt x="1" y="10609"/>
                    <a:pt x="1" y="10092"/>
                  </a:cubicBezTo>
                  <a:lnTo>
                    <a:pt x="1" y="10031"/>
                  </a:lnTo>
                  <a:cubicBezTo>
                    <a:pt x="1" y="9059"/>
                    <a:pt x="1" y="8056"/>
                    <a:pt x="1" y="7083"/>
                  </a:cubicBezTo>
                  <a:cubicBezTo>
                    <a:pt x="1" y="6353"/>
                    <a:pt x="1" y="5654"/>
                    <a:pt x="1" y="4955"/>
                  </a:cubicBezTo>
                  <a:cubicBezTo>
                    <a:pt x="1" y="3831"/>
                    <a:pt x="1" y="1247"/>
                    <a:pt x="1" y="122"/>
                  </a:cubicBezTo>
                  <a:cubicBezTo>
                    <a:pt x="1" y="62"/>
                    <a:pt x="62" y="1"/>
                    <a:pt x="123" y="1"/>
                  </a:cubicBezTo>
                  <a:cubicBezTo>
                    <a:pt x="548" y="1"/>
                    <a:pt x="1855" y="1"/>
                    <a:pt x="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904196" y="4221284"/>
              <a:ext cx="40259" cy="133158"/>
            </a:xfrm>
            <a:custGeom>
              <a:avLst/>
              <a:gdLst/>
              <a:ahLst/>
              <a:cxnLst/>
              <a:rect l="l" t="t" r="r" b="b"/>
              <a:pathLst>
                <a:path w="2068" h="6840" extrusionOk="0">
                  <a:moveTo>
                    <a:pt x="1" y="0"/>
                  </a:moveTo>
                  <a:cubicBezTo>
                    <a:pt x="1" y="2158"/>
                    <a:pt x="1" y="2827"/>
                    <a:pt x="1" y="3283"/>
                  </a:cubicBezTo>
                  <a:lnTo>
                    <a:pt x="1" y="3344"/>
                  </a:lnTo>
                  <a:cubicBezTo>
                    <a:pt x="1" y="3891"/>
                    <a:pt x="1" y="4468"/>
                    <a:pt x="31" y="5046"/>
                  </a:cubicBezTo>
                  <a:cubicBezTo>
                    <a:pt x="31" y="5228"/>
                    <a:pt x="31" y="5380"/>
                    <a:pt x="31" y="5562"/>
                  </a:cubicBezTo>
                  <a:cubicBezTo>
                    <a:pt x="62" y="5836"/>
                    <a:pt x="122" y="6140"/>
                    <a:pt x="274" y="6383"/>
                  </a:cubicBezTo>
                  <a:cubicBezTo>
                    <a:pt x="426" y="6687"/>
                    <a:pt x="730" y="6839"/>
                    <a:pt x="1034" y="6839"/>
                  </a:cubicBezTo>
                  <a:cubicBezTo>
                    <a:pt x="1278" y="6839"/>
                    <a:pt x="1521" y="6748"/>
                    <a:pt x="1673" y="6535"/>
                  </a:cubicBezTo>
                  <a:cubicBezTo>
                    <a:pt x="2037" y="6110"/>
                    <a:pt x="2068" y="5441"/>
                    <a:pt x="2068" y="4833"/>
                  </a:cubicBezTo>
                  <a:cubicBezTo>
                    <a:pt x="2068" y="4742"/>
                    <a:pt x="2068" y="4499"/>
                    <a:pt x="2068" y="4164"/>
                  </a:cubicBezTo>
                  <a:cubicBezTo>
                    <a:pt x="2068" y="3678"/>
                    <a:pt x="2068" y="2553"/>
                    <a:pt x="2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879920"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892360" y="4280445"/>
              <a:ext cx="8313" cy="8313"/>
            </a:xfrm>
            <a:custGeom>
              <a:avLst/>
              <a:gdLst/>
              <a:ahLst/>
              <a:cxnLst/>
              <a:rect l="l" t="t" r="r" b="b"/>
              <a:pathLst>
                <a:path w="427" h="427" extrusionOk="0">
                  <a:moveTo>
                    <a:pt x="214" y="1"/>
                  </a:moveTo>
                  <a:cubicBezTo>
                    <a:pt x="92" y="1"/>
                    <a:pt x="1" y="92"/>
                    <a:pt x="1" y="213"/>
                  </a:cubicBezTo>
                  <a:cubicBezTo>
                    <a:pt x="1" y="335"/>
                    <a:pt x="92" y="426"/>
                    <a:pt x="214" y="426"/>
                  </a:cubicBezTo>
                  <a:cubicBezTo>
                    <a:pt x="335" y="426"/>
                    <a:pt x="426" y="335"/>
                    <a:pt x="426" y="213"/>
                  </a:cubicBezTo>
                  <a:cubicBezTo>
                    <a:pt x="426" y="92"/>
                    <a:pt x="335" y="1"/>
                    <a:pt x="214" y="1"/>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892360" y="4112986"/>
              <a:ext cx="25463" cy="194694"/>
            </a:xfrm>
            <a:custGeom>
              <a:avLst/>
              <a:gdLst/>
              <a:ahLst/>
              <a:cxnLst/>
              <a:rect l="l" t="t" r="r" b="b"/>
              <a:pathLst>
                <a:path w="1308" h="10001" extrusionOk="0">
                  <a:moveTo>
                    <a:pt x="1277" y="10001"/>
                  </a:moveTo>
                  <a:cubicBezTo>
                    <a:pt x="1277" y="8846"/>
                    <a:pt x="1308" y="6536"/>
                    <a:pt x="1308" y="4438"/>
                  </a:cubicBezTo>
                  <a:cubicBezTo>
                    <a:pt x="1308" y="3283"/>
                    <a:pt x="1308" y="1095"/>
                    <a:pt x="1308" y="1"/>
                  </a:cubicBezTo>
                  <a:lnTo>
                    <a:pt x="1" y="1"/>
                  </a:lnTo>
                  <a:lnTo>
                    <a:pt x="1" y="10001"/>
                  </a:lnTo>
                  <a:lnTo>
                    <a:pt x="127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820759" y="4098191"/>
              <a:ext cx="53283" cy="265108"/>
            </a:xfrm>
            <a:custGeom>
              <a:avLst/>
              <a:gdLst/>
              <a:ahLst/>
              <a:cxnLst/>
              <a:rect l="l" t="t" r="r" b="b"/>
              <a:pathLst>
                <a:path w="2737" h="13618" extrusionOk="0">
                  <a:moveTo>
                    <a:pt x="2615" y="1"/>
                  </a:moveTo>
                  <a:cubicBezTo>
                    <a:pt x="2676"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36" y="11369"/>
                    <a:pt x="2736" y="11490"/>
                  </a:cubicBezTo>
                  <a:cubicBezTo>
                    <a:pt x="2736" y="12129"/>
                    <a:pt x="2706" y="12858"/>
                    <a:pt x="2220" y="13314"/>
                  </a:cubicBezTo>
                  <a:cubicBezTo>
                    <a:pt x="2007" y="13527"/>
                    <a:pt x="1703" y="13618"/>
                    <a:pt x="1369" y="13618"/>
                  </a:cubicBezTo>
                  <a:cubicBezTo>
                    <a:pt x="973" y="13618"/>
                    <a:pt x="578" y="13436"/>
                    <a:pt x="365" y="13132"/>
                  </a:cubicBezTo>
                  <a:cubicBezTo>
                    <a:pt x="183" y="12858"/>
                    <a:pt x="92" y="12554"/>
                    <a:pt x="61" y="12250"/>
                  </a:cubicBezTo>
                  <a:cubicBezTo>
                    <a:pt x="61" y="12068"/>
                    <a:pt x="31" y="11885"/>
                    <a:pt x="31" y="11703"/>
                  </a:cubicBezTo>
                  <a:cubicBezTo>
                    <a:pt x="31" y="11095"/>
                    <a:pt x="31" y="10487"/>
                    <a:pt x="31" y="9879"/>
                  </a:cubicBezTo>
                  <a:lnTo>
                    <a:pt x="31" y="9819"/>
                  </a:lnTo>
                  <a:cubicBezTo>
                    <a:pt x="1" y="8694"/>
                    <a:pt x="1" y="7569"/>
                    <a:pt x="1" y="6414"/>
                  </a:cubicBezTo>
                  <a:cubicBezTo>
                    <a:pt x="1" y="5624"/>
                    <a:pt x="31" y="4803"/>
                    <a:pt x="31" y="4013"/>
                  </a:cubicBezTo>
                  <a:cubicBezTo>
                    <a:pt x="31" y="2706"/>
                    <a:pt x="31" y="1429"/>
                    <a:pt x="31" y="153"/>
                  </a:cubicBezTo>
                  <a:cubicBezTo>
                    <a:pt x="31" y="62"/>
                    <a:pt x="92" y="1"/>
                    <a:pt x="183" y="1"/>
                  </a:cubicBezTo>
                  <a:cubicBezTo>
                    <a:pt x="639" y="1"/>
                    <a:pt x="2128" y="1"/>
                    <a:pt x="2615"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81719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371" y="7356"/>
                    <a:pt x="2371" y="9697"/>
                    <a:pt x="2371" y="10852"/>
                  </a:cubicBezTo>
                  <a:cubicBezTo>
                    <a:pt x="2371" y="11156"/>
                    <a:pt x="2371" y="11399"/>
                    <a:pt x="2371" y="11490"/>
                  </a:cubicBezTo>
                  <a:cubicBezTo>
                    <a:pt x="2371" y="12068"/>
                    <a:pt x="2341" y="12706"/>
                    <a:pt x="1945" y="13101"/>
                  </a:cubicBezTo>
                  <a:cubicBezTo>
                    <a:pt x="1733" y="13284"/>
                    <a:pt x="1459" y="13375"/>
                    <a:pt x="1186" y="13375"/>
                  </a:cubicBezTo>
                  <a:cubicBezTo>
                    <a:pt x="851" y="13375"/>
                    <a:pt x="517" y="13223"/>
                    <a:pt x="304" y="12949"/>
                  </a:cubicBezTo>
                  <a:cubicBezTo>
                    <a:pt x="152" y="12706"/>
                    <a:pt x="91" y="12433"/>
                    <a:pt x="61" y="12159"/>
                  </a:cubicBezTo>
                  <a:cubicBezTo>
                    <a:pt x="30" y="12007"/>
                    <a:pt x="30" y="11855"/>
                    <a:pt x="30" y="11673"/>
                  </a:cubicBezTo>
                  <a:cubicBezTo>
                    <a:pt x="30" y="11156"/>
                    <a:pt x="0" y="10609"/>
                    <a:pt x="0" y="10092"/>
                  </a:cubicBezTo>
                  <a:lnTo>
                    <a:pt x="0" y="10031"/>
                  </a:lnTo>
                  <a:cubicBezTo>
                    <a:pt x="0" y="9059"/>
                    <a:pt x="0" y="8056"/>
                    <a:pt x="0" y="7083"/>
                  </a:cubicBezTo>
                  <a:cubicBezTo>
                    <a:pt x="0" y="6353"/>
                    <a:pt x="0" y="5654"/>
                    <a:pt x="0" y="4955"/>
                  </a:cubicBezTo>
                  <a:cubicBezTo>
                    <a:pt x="0" y="3831"/>
                    <a:pt x="0" y="1247"/>
                    <a:pt x="0" y="122"/>
                  </a:cubicBezTo>
                  <a:cubicBezTo>
                    <a:pt x="0"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814237" y="4224593"/>
              <a:ext cx="40239" cy="129848"/>
            </a:xfrm>
            <a:custGeom>
              <a:avLst/>
              <a:gdLst/>
              <a:ahLst/>
              <a:cxnLst/>
              <a:rect l="l" t="t" r="r" b="b"/>
              <a:pathLst>
                <a:path w="2067" h="6670" extrusionOk="0">
                  <a:moveTo>
                    <a:pt x="509" y="0"/>
                  </a:moveTo>
                  <a:cubicBezTo>
                    <a:pt x="340" y="0"/>
                    <a:pt x="178" y="29"/>
                    <a:pt x="0" y="73"/>
                  </a:cubicBezTo>
                  <a:cubicBezTo>
                    <a:pt x="0" y="1076"/>
                    <a:pt x="0" y="2110"/>
                    <a:pt x="0" y="3113"/>
                  </a:cubicBezTo>
                  <a:lnTo>
                    <a:pt x="0" y="3174"/>
                  </a:lnTo>
                  <a:cubicBezTo>
                    <a:pt x="0" y="3751"/>
                    <a:pt x="30" y="4298"/>
                    <a:pt x="30" y="4876"/>
                  </a:cubicBezTo>
                  <a:cubicBezTo>
                    <a:pt x="30" y="5058"/>
                    <a:pt x="30" y="5210"/>
                    <a:pt x="61" y="5392"/>
                  </a:cubicBezTo>
                  <a:cubicBezTo>
                    <a:pt x="61" y="5666"/>
                    <a:pt x="122" y="5970"/>
                    <a:pt x="274" y="6213"/>
                  </a:cubicBezTo>
                  <a:cubicBezTo>
                    <a:pt x="456" y="6517"/>
                    <a:pt x="730" y="6669"/>
                    <a:pt x="1034" y="6669"/>
                  </a:cubicBezTo>
                  <a:cubicBezTo>
                    <a:pt x="1277" y="6669"/>
                    <a:pt x="1520" y="6578"/>
                    <a:pt x="1702" y="6365"/>
                  </a:cubicBezTo>
                  <a:cubicBezTo>
                    <a:pt x="2037" y="5940"/>
                    <a:pt x="2067" y="5271"/>
                    <a:pt x="2067" y="4663"/>
                  </a:cubicBezTo>
                  <a:cubicBezTo>
                    <a:pt x="2067" y="4572"/>
                    <a:pt x="2067" y="4329"/>
                    <a:pt x="2067" y="3994"/>
                  </a:cubicBezTo>
                  <a:cubicBezTo>
                    <a:pt x="2067" y="3234"/>
                    <a:pt x="2067" y="1988"/>
                    <a:pt x="2067" y="590"/>
                  </a:cubicBezTo>
                  <a:cubicBezTo>
                    <a:pt x="1945" y="590"/>
                    <a:pt x="1793" y="560"/>
                    <a:pt x="1641" y="499"/>
                  </a:cubicBezTo>
                  <a:cubicBezTo>
                    <a:pt x="1307" y="347"/>
                    <a:pt x="1064" y="73"/>
                    <a:pt x="699" y="12"/>
                  </a:cubicBezTo>
                  <a:cubicBezTo>
                    <a:pt x="634" y="4"/>
                    <a:pt x="571" y="0"/>
                    <a:pt x="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80123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69" y="851"/>
                    <a:pt x="852" y="669"/>
                    <a:pt x="852" y="426"/>
                  </a:cubicBezTo>
                  <a:cubicBezTo>
                    <a:pt x="852" y="183"/>
                    <a:pt x="669" y="0"/>
                    <a:pt x="42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789981"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802420" y="4280445"/>
              <a:ext cx="8313" cy="8313"/>
            </a:xfrm>
            <a:custGeom>
              <a:avLst/>
              <a:gdLst/>
              <a:ahLst/>
              <a:cxnLst/>
              <a:rect l="l" t="t" r="r" b="b"/>
              <a:pathLst>
                <a:path w="427" h="427" extrusionOk="0">
                  <a:moveTo>
                    <a:pt x="214" y="1"/>
                  </a:moveTo>
                  <a:cubicBezTo>
                    <a:pt x="123" y="1"/>
                    <a:pt x="1" y="92"/>
                    <a:pt x="1" y="213"/>
                  </a:cubicBezTo>
                  <a:cubicBezTo>
                    <a:pt x="1" y="335"/>
                    <a:pt x="123" y="426"/>
                    <a:pt x="214" y="426"/>
                  </a:cubicBezTo>
                  <a:cubicBezTo>
                    <a:pt x="335" y="426"/>
                    <a:pt x="427" y="335"/>
                    <a:pt x="427" y="213"/>
                  </a:cubicBezTo>
                  <a:cubicBezTo>
                    <a:pt x="427" y="92"/>
                    <a:pt x="335" y="1"/>
                    <a:pt x="214"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802420" y="4112986"/>
              <a:ext cx="25463" cy="194694"/>
            </a:xfrm>
            <a:custGeom>
              <a:avLst/>
              <a:gdLst/>
              <a:ahLst/>
              <a:cxnLst/>
              <a:rect l="l" t="t" r="r" b="b"/>
              <a:pathLst>
                <a:path w="1308" h="10001" extrusionOk="0">
                  <a:moveTo>
                    <a:pt x="1308" y="10001"/>
                  </a:moveTo>
                  <a:cubicBezTo>
                    <a:pt x="1308" y="8846"/>
                    <a:pt x="1308" y="6536"/>
                    <a:pt x="1308" y="4438"/>
                  </a:cubicBezTo>
                  <a:cubicBezTo>
                    <a:pt x="1308" y="3283"/>
                    <a:pt x="1308" y="1095"/>
                    <a:pt x="1308" y="1"/>
                  </a:cubicBezTo>
                  <a:lnTo>
                    <a:pt x="1" y="1"/>
                  </a:lnTo>
                  <a:lnTo>
                    <a:pt x="1" y="10001"/>
                  </a:lnTo>
                  <a:lnTo>
                    <a:pt x="1308"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73021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05" y="4287"/>
                  </a:cubicBezTo>
                  <a:cubicBezTo>
                    <a:pt x="2705" y="6749"/>
                    <a:pt x="2705" y="9423"/>
                    <a:pt x="2705" y="10730"/>
                  </a:cubicBezTo>
                  <a:cubicBezTo>
                    <a:pt x="2705" y="11095"/>
                    <a:pt x="2705" y="11369"/>
                    <a:pt x="2705" y="11490"/>
                  </a:cubicBezTo>
                  <a:cubicBezTo>
                    <a:pt x="2705" y="12129"/>
                    <a:pt x="2675" y="12858"/>
                    <a:pt x="2219" y="13314"/>
                  </a:cubicBezTo>
                  <a:cubicBezTo>
                    <a:pt x="1976" y="13527"/>
                    <a:pt x="1672" y="13618"/>
                    <a:pt x="1338" y="13618"/>
                  </a:cubicBezTo>
                  <a:cubicBezTo>
                    <a:pt x="973" y="13618"/>
                    <a:pt x="578" y="13436"/>
                    <a:pt x="335" y="13132"/>
                  </a:cubicBezTo>
                  <a:cubicBezTo>
                    <a:pt x="152" y="12858"/>
                    <a:pt x="91" y="12554"/>
                    <a:pt x="3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08" y="1"/>
                    <a:pt x="209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72725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401" y="7356"/>
                    <a:pt x="2401" y="9697"/>
                    <a:pt x="2371" y="10852"/>
                  </a:cubicBezTo>
                  <a:cubicBezTo>
                    <a:pt x="2371" y="11156"/>
                    <a:pt x="2371" y="11399"/>
                    <a:pt x="2371" y="11490"/>
                  </a:cubicBezTo>
                  <a:cubicBezTo>
                    <a:pt x="2371" y="12068"/>
                    <a:pt x="2371" y="12706"/>
                    <a:pt x="1946" y="13101"/>
                  </a:cubicBezTo>
                  <a:cubicBezTo>
                    <a:pt x="1763" y="13284"/>
                    <a:pt x="1490" y="13375"/>
                    <a:pt x="1216" y="13375"/>
                  </a:cubicBezTo>
                  <a:cubicBezTo>
                    <a:pt x="851" y="13375"/>
                    <a:pt x="517" y="13223"/>
                    <a:pt x="304" y="12949"/>
                  </a:cubicBezTo>
                  <a:cubicBezTo>
                    <a:pt x="152" y="12706"/>
                    <a:pt x="91" y="12433"/>
                    <a:pt x="61" y="12159"/>
                  </a:cubicBezTo>
                  <a:cubicBezTo>
                    <a:pt x="31" y="12007"/>
                    <a:pt x="31" y="11855"/>
                    <a:pt x="31" y="11673"/>
                  </a:cubicBezTo>
                  <a:cubicBezTo>
                    <a:pt x="31" y="11156"/>
                    <a:pt x="31" y="10609"/>
                    <a:pt x="0" y="10092"/>
                  </a:cubicBezTo>
                  <a:lnTo>
                    <a:pt x="0" y="10031"/>
                  </a:lnTo>
                  <a:cubicBezTo>
                    <a:pt x="0" y="9059"/>
                    <a:pt x="0" y="8056"/>
                    <a:pt x="0" y="7083"/>
                  </a:cubicBezTo>
                  <a:cubicBezTo>
                    <a:pt x="0" y="6353"/>
                    <a:pt x="0" y="5654"/>
                    <a:pt x="0" y="4955"/>
                  </a:cubicBezTo>
                  <a:cubicBezTo>
                    <a:pt x="31" y="3831"/>
                    <a:pt x="31" y="1247"/>
                    <a:pt x="31" y="122"/>
                  </a:cubicBezTo>
                  <a:cubicBezTo>
                    <a:pt x="31"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724297" y="4174289"/>
              <a:ext cx="40843" cy="180152"/>
            </a:xfrm>
            <a:custGeom>
              <a:avLst/>
              <a:gdLst/>
              <a:ahLst/>
              <a:cxnLst/>
              <a:rect l="l" t="t" r="r" b="b"/>
              <a:pathLst>
                <a:path w="2098" h="9254" extrusionOk="0">
                  <a:moveTo>
                    <a:pt x="522" y="1"/>
                  </a:moveTo>
                  <a:cubicBezTo>
                    <a:pt x="356" y="1"/>
                    <a:pt x="178" y="29"/>
                    <a:pt x="0" y="74"/>
                  </a:cubicBezTo>
                  <a:cubicBezTo>
                    <a:pt x="0" y="1077"/>
                    <a:pt x="0" y="4694"/>
                    <a:pt x="31" y="5697"/>
                  </a:cubicBezTo>
                  <a:lnTo>
                    <a:pt x="31" y="5758"/>
                  </a:lnTo>
                  <a:cubicBezTo>
                    <a:pt x="31" y="6305"/>
                    <a:pt x="31" y="6882"/>
                    <a:pt x="31" y="7460"/>
                  </a:cubicBezTo>
                  <a:cubicBezTo>
                    <a:pt x="31" y="7642"/>
                    <a:pt x="31" y="7794"/>
                    <a:pt x="61" y="7976"/>
                  </a:cubicBezTo>
                  <a:cubicBezTo>
                    <a:pt x="91" y="8250"/>
                    <a:pt x="152" y="8554"/>
                    <a:pt x="274" y="8797"/>
                  </a:cubicBezTo>
                  <a:cubicBezTo>
                    <a:pt x="456" y="9101"/>
                    <a:pt x="760" y="9253"/>
                    <a:pt x="1064" y="9253"/>
                  </a:cubicBezTo>
                  <a:cubicBezTo>
                    <a:pt x="1277" y="9253"/>
                    <a:pt x="1520" y="9162"/>
                    <a:pt x="1702" y="8949"/>
                  </a:cubicBezTo>
                  <a:cubicBezTo>
                    <a:pt x="2067" y="8524"/>
                    <a:pt x="2067" y="7855"/>
                    <a:pt x="2067" y="7247"/>
                  </a:cubicBezTo>
                  <a:cubicBezTo>
                    <a:pt x="2067" y="7156"/>
                    <a:pt x="2067" y="6913"/>
                    <a:pt x="2067" y="6578"/>
                  </a:cubicBezTo>
                  <a:cubicBezTo>
                    <a:pt x="2067" y="5818"/>
                    <a:pt x="2098" y="1988"/>
                    <a:pt x="2098" y="590"/>
                  </a:cubicBezTo>
                  <a:cubicBezTo>
                    <a:pt x="1946" y="590"/>
                    <a:pt x="1794" y="560"/>
                    <a:pt x="1642" y="499"/>
                  </a:cubicBezTo>
                  <a:cubicBezTo>
                    <a:pt x="1307" y="347"/>
                    <a:pt x="1064" y="74"/>
                    <a:pt x="699" y="13"/>
                  </a:cubicBezTo>
                  <a:cubicBezTo>
                    <a:pt x="642" y="5"/>
                    <a:pt x="583" y="1"/>
                    <a:pt x="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71129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70" y="851"/>
                    <a:pt x="852" y="669"/>
                    <a:pt x="852" y="426"/>
                  </a:cubicBezTo>
                  <a:cubicBezTo>
                    <a:pt x="852" y="183"/>
                    <a:pt x="670" y="0"/>
                    <a:pt x="426"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99457" y="4288738"/>
              <a:ext cx="10084" cy="10065"/>
            </a:xfrm>
            <a:custGeom>
              <a:avLst/>
              <a:gdLst/>
              <a:ahLst/>
              <a:cxnLst/>
              <a:rect l="l" t="t" r="r" b="b"/>
              <a:pathLst>
                <a:path w="518" h="517" extrusionOk="0">
                  <a:moveTo>
                    <a:pt x="244" y="0"/>
                  </a:moveTo>
                  <a:cubicBezTo>
                    <a:pt x="122" y="0"/>
                    <a:pt x="1" y="122"/>
                    <a:pt x="1" y="274"/>
                  </a:cubicBezTo>
                  <a:cubicBezTo>
                    <a:pt x="1" y="395"/>
                    <a:pt x="122" y="517"/>
                    <a:pt x="244" y="517"/>
                  </a:cubicBezTo>
                  <a:cubicBezTo>
                    <a:pt x="396" y="517"/>
                    <a:pt x="518" y="395"/>
                    <a:pt x="518" y="274"/>
                  </a:cubicBezTo>
                  <a:cubicBezTo>
                    <a:pt x="518" y="122"/>
                    <a:pt x="396" y="0"/>
                    <a:pt x="24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71187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712461" y="4112986"/>
              <a:ext cx="25463" cy="194694"/>
            </a:xfrm>
            <a:custGeom>
              <a:avLst/>
              <a:gdLst/>
              <a:ahLst/>
              <a:cxnLst/>
              <a:rect l="l" t="t" r="r" b="b"/>
              <a:pathLst>
                <a:path w="1308" h="10001" extrusionOk="0">
                  <a:moveTo>
                    <a:pt x="1307" y="10001"/>
                  </a:moveTo>
                  <a:cubicBezTo>
                    <a:pt x="1307" y="8846"/>
                    <a:pt x="1307" y="6536"/>
                    <a:pt x="1307" y="4438"/>
                  </a:cubicBezTo>
                  <a:cubicBezTo>
                    <a:pt x="1307" y="3283"/>
                    <a:pt x="1307" y="1095"/>
                    <a:pt x="1307"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4027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06" y="9423"/>
                    <a:pt x="2706" y="10730"/>
                  </a:cubicBezTo>
                  <a:cubicBezTo>
                    <a:pt x="2706" y="11095"/>
                    <a:pt x="2706" y="11369"/>
                    <a:pt x="2706" y="11490"/>
                  </a:cubicBezTo>
                  <a:cubicBezTo>
                    <a:pt x="2706" y="12129"/>
                    <a:pt x="2675" y="12858"/>
                    <a:pt x="2219" y="13314"/>
                  </a:cubicBezTo>
                  <a:cubicBezTo>
                    <a:pt x="1976" y="13527"/>
                    <a:pt x="1672" y="13618"/>
                    <a:pt x="1368" y="13618"/>
                  </a:cubicBezTo>
                  <a:cubicBezTo>
                    <a:pt x="973" y="13618"/>
                    <a:pt x="578" y="13436"/>
                    <a:pt x="335" y="13132"/>
                  </a:cubicBezTo>
                  <a:cubicBezTo>
                    <a:pt x="152" y="12858"/>
                    <a:pt x="92" y="12554"/>
                    <a:pt x="6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37316" y="4098191"/>
              <a:ext cx="46761" cy="260378"/>
            </a:xfrm>
            <a:custGeom>
              <a:avLst/>
              <a:gdLst/>
              <a:ahLst/>
              <a:cxnLst/>
              <a:rect l="l" t="t" r="r" b="b"/>
              <a:pathLst>
                <a:path w="2402" h="13375" extrusionOk="0">
                  <a:moveTo>
                    <a:pt x="2280" y="1"/>
                  </a:moveTo>
                  <a:cubicBezTo>
                    <a:pt x="2341" y="1"/>
                    <a:pt x="2402" y="62"/>
                    <a:pt x="2402" y="122"/>
                  </a:cubicBezTo>
                  <a:cubicBezTo>
                    <a:pt x="2402" y="214"/>
                    <a:pt x="2402" y="305"/>
                    <a:pt x="2402" y="396"/>
                  </a:cubicBezTo>
                  <a:cubicBezTo>
                    <a:pt x="2402" y="1247"/>
                    <a:pt x="2402" y="3922"/>
                    <a:pt x="2402" y="5198"/>
                  </a:cubicBezTo>
                  <a:cubicBezTo>
                    <a:pt x="2402" y="7356"/>
                    <a:pt x="2402" y="9697"/>
                    <a:pt x="2402" y="10852"/>
                  </a:cubicBezTo>
                  <a:cubicBezTo>
                    <a:pt x="2402" y="11156"/>
                    <a:pt x="2402" y="11399"/>
                    <a:pt x="2402" y="11490"/>
                  </a:cubicBezTo>
                  <a:cubicBezTo>
                    <a:pt x="2402" y="12068"/>
                    <a:pt x="2371" y="12706"/>
                    <a:pt x="1946" y="13101"/>
                  </a:cubicBezTo>
                  <a:cubicBezTo>
                    <a:pt x="1763" y="13284"/>
                    <a:pt x="1490" y="13375"/>
                    <a:pt x="1216" y="13375"/>
                  </a:cubicBezTo>
                  <a:cubicBezTo>
                    <a:pt x="851" y="13375"/>
                    <a:pt x="517" y="13223"/>
                    <a:pt x="335" y="12949"/>
                  </a:cubicBezTo>
                  <a:cubicBezTo>
                    <a:pt x="152" y="12706"/>
                    <a:pt x="92" y="12433"/>
                    <a:pt x="61" y="12159"/>
                  </a:cubicBezTo>
                  <a:cubicBezTo>
                    <a:pt x="61" y="12007"/>
                    <a:pt x="31" y="11855"/>
                    <a:pt x="31" y="11673"/>
                  </a:cubicBezTo>
                  <a:cubicBezTo>
                    <a:pt x="31" y="11156"/>
                    <a:pt x="31" y="10609"/>
                    <a:pt x="31" y="10092"/>
                  </a:cubicBezTo>
                  <a:lnTo>
                    <a:pt x="31" y="10031"/>
                  </a:lnTo>
                  <a:cubicBezTo>
                    <a:pt x="0" y="9059"/>
                    <a:pt x="31" y="8056"/>
                    <a:pt x="31" y="7083"/>
                  </a:cubicBezTo>
                  <a:cubicBezTo>
                    <a:pt x="31" y="6353"/>
                    <a:pt x="31" y="5654"/>
                    <a:pt x="31" y="4955"/>
                  </a:cubicBezTo>
                  <a:cubicBezTo>
                    <a:pt x="31" y="3831"/>
                    <a:pt x="31" y="1247"/>
                    <a:pt x="31" y="122"/>
                  </a:cubicBezTo>
                  <a:cubicBezTo>
                    <a:pt x="31" y="62"/>
                    <a:pt x="92" y="1"/>
                    <a:pt x="152" y="1"/>
                  </a:cubicBezTo>
                  <a:cubicBezTo>
                    <a:pt x="578" y="1"/>
                    <a:pt x="1885"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3773" y="4246124"/>
              <a:ext cx="40259" cy="108317"/>
            </a:xfrm>
            <a:custGeom>
              <a:avLst/>
              <a:gdLst/>
              <a:ahLst/>
              <a:cxnLst/>
              <a:rect l="l" t="t" r="r" b="b"/>
              <a:pathLst>
                <a:path w="2068" h="5564" extrusionOk="0">
                  <a:moveTo>
                    <a:pt x="1" y="1"/>
                  </a:moveTo>
                  <a:cubicBezTo>
                    <a:pt x="1" y="669"/>
                    <a:pt x="1" y="1338"/>
                    <a:pt x="1" y="2007"/>
                  </a:cubicBezTo>
                  <a:lnTo>
                    <a:pt x="1" y="2068"/>
                  </a:lnTo>
                  <a:cubicBezTo>
                    <a:pt x="1" y="2615"/>
                    <a:pt x="1" y="3192"/>
                    <a:pt x="1" y="3770"/>
                  </a:cubicBezTo>
                  <a:cubicBezTo>
                    <a:pt x="1" y="3952"/>
                    <a:pt x="31" y="4104"/>
                    <a:pt x="31" y="4286"/>
                  </a:cubicBezTo>
                  <a:cubicBezTo>
                    <a:pt x="62" y="4560"/>
                    <a:pt x="122" y="4864"/>
                    <a:pt x="244" y="5107"/>
                  </a:cubicBezTo>
                  <a:cubicBezTo>
                    <a:pt x="426" y="5411"/>
                    <a:pt x="730" y="5563"/>
                    <a:pt x="1034" y="5563"/>
                  </a:cubicBezTo>
                  <a:cubicBezTo>
                    <a:pt x="1277" y="5563"/>
                    <a:pt x="1490" y="5472"/>
                    <a:pt x="1673" y="5259"/>
                  </a:cubicBezTo>
                  <a:cubicBezTo>
                    <a:pt x="2037" y="4834"/>
                    <a:pt x="2068" y="4165"/>
                    <a:pt x="2068" y="3557"/>
                  </a:cubicBezTo>
                  <a:cubicBezTo>
                    <a:pt x="2068" y="3466"/>
                    <a:pt x="2068" y="3223"/>
                    <a:pt x="2068" y="2888"/>
                  </a:cubicBezTo>
                  <a:cubicBezTo>
                    <a:pt x="2068" y="2220"/>
                    <a:pt x="2068" y="1186"/>
                    <a:pt x="2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09517" y="4288738"/>
              <a:ext cx="10084" cy="10065"/>
            </a:xfrm>
            <a:custGeom>
              <a:avLst/>
              <a:gdLst/>
              <a:ahLst/>
              <a:cxnLst/>
              <a:rect l="l" t="t" r="r" b="b"/>
              <a:pathLst>
                <a:path w="518" h="517" extrusionOk="0">
                  <a:moveTo>
                    <a:pt x="275" y="0"/>
                  </a:moveTo>
                  <a:cubicBezTo>
                    <a:pt x="123" y="0"/>
                    <a:pt x="1" y="122"/>
                    <a:pt x="1" y="274"/>
                  </a:cubicBezTo>
                  <a:cubicBezTo>
                    <a:pt x="1" y="395"/>
                    <a:pt x="123" y="517"/>
                    <a:pt x="275" y="517"/>
                  </a:cubicBezTo>
                  <a:cubicBezTo>
                    <a:pt x="396" y="517"/>
                    <a:pt x="518" y="395"/>
                    <a:pt x="518" y="274"/>
                  </a:cubicBezTo>
                  <a:cubicBezTo>
                    <a:pt x="518" y="122"/>
                    <a:pt x="396" y="0"/>
                    <a:pt x="275"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2193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622521" y="4112986"/>
              <a:ext cx="26048" cy="194694"/>
            </a:xfrm>
            <a:custGeom>
              <a:avLst/>
              <a:gdLst/>
              <a:ahLst/>
              <a:cxnLst/>
              <a:rect l="l" t="t" r="r" b="b"/>
              <a:pathLst>
                <a:path w="1338" h="10001" extrusionOk="0">
                  <a:moveTo>
                    <a:pt x="1307" y="10001"/>
                  </a:moveTo>
                  <a:cubicBezTo>
                    <a:pt x="1307" y="8846"/>
                    <a:pt x="1307" y="6536"/>
                    <a:pt x="1307" y="4438"/>
                  </a:cubicBezTo>
                  <a:cubicBezTo>
                    <a:pt x="1338" y="3283"/>
                    <a:pt x="1338" y="1095"/>
                    <a:pt x="1338"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968089" y="4169792"/>
              <a:ext cx="452678" cy="31966"/>
            </a:xfrm>
            <a:custGeom>
              <a:avLst/>
              <a:gdLst/>
              <a:ahLst/>
              <a:cxnLst/>
              <a:rect l="l" t="t" r="r" b="b"/>
              <a:pathLst>
                <a:path w="23253" h="1642" extrusionOk="0">
                  <a:moveTo>
                    <a:pt x="23253" y="821"/>
                  </a:moveTo>
                  <a:cubicBezTo>
                    <a:pt x="23253" y="1064"/>
                    <a:pt x="23162" y="1247"/>
                    <a:pt x="23010" y="1399"/>
                  </a:cubicBezTo>
                  <a:cubicBezTo>
                    <a:pt x="22858" y="1551"/>
                    <a:pt x="22645" y="1642"/>
                    <a:pt x="22432" y="1642"/>
                  </a:cubicBezTo>
                  <a:lnTo>
                    <a:pt x="821" y="1642"/>
                  </a:lnTo>
                  <a:cubicBezTo>
                    <a:pt x="365" y="1642"/>
                    <a:pt x="0" y="1277"/>
                    <a:pt x="0" y="821"/>
                  </a:cubicBezTo>
                  <a:cubicBezTo>
                    <a:pt x="0" y="609"/>
                    <a:pt x="91" y="396"/>
                    <a:pt x="243" y="244"/>
                  </a:cubicBezTo>
                  <a:cubicBezTo>
                    <a:pt x="304" y="183"/>
                    <a:pt x="395" y="122"/>
                    <a:pt x="487" y="61"/>
                  </a:cubicBezTo>
                  <a:cubicBezTo>
                    <a:pt x="608" y="31"/>
                    <a:pt x="699" y="1"/>
                    <a:pt x="821" y="1"/>
                  </a:cubicBezTo>
                  <a:lnTo>
                    <a:pt x="22432" y="1"/>
                  </a:lnTo>
                  <a:cubicBezTo>
                    <a:pt x="22554" y="1"/>
                    <a:pt x="22645" y="31"/>
                    <a:pt x="22767" y="61"/>
                  </a:cubicBezTo>
                  <a:cubicBezTo>
                    <a:pt x="23040" y="213"/>
                    <a:pt x="23253" y="487"/>
                    <a:pt x="23253" y="8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978737" y="4378075"/>
              <a:ext cx="473975" cy="35528"/>
            </a:xfrm>
            <a:custGeom>
              <a:avLst/>
              <a:gdLst/>
              <a:ahLst/>
              <a:cxnLst/>
              <a:rect l="l" t="t" r="r" b="b"/>
              <a:pathLst>
                <a:path w="24347" h="1825" extrusionOk="0">
                  <a:moveTo>
                    <a:pt x="24347" y="1825"/>
                  </a:moveTo>
                  <a:lnTo>
                    <a:pt x="0" y="1825"/>
                  </a:lnTo>
                  <a:cubicBezTo>
                    <a:pt x="0" y="1308"/>
                    <a:pt x="213" y="852"/>
                    <a:pt x="547" y="518"/>
                  </a:cubicBezTo>
                  <a:cubicBezTo>
                    <a:pt x="882" y="183"/>
                    <a:pt x="1337" y="1"/>
                    <a:pt x="1824" y="1"/>
                  </a:cubicBezTo>
                  <a:lnTo>
                    <a:pt x="22523" y="1"/>
                  </a:lnTo>
                  <a:cubicBezTo>
                    <a:pt x="23526" y="1"/>
                    <a:pt x="24347" y="822"/>
                    <a:pt x="24347" y="18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791752" y="3802927"/>
              <a:ext cx="451490" cy="258606"/>
            </a:xfrm>
            <a:custGeom>
              <a:avLst/>
              <a:gdLst/>
              <a:ahLst/>
              <a:cxnLst/>
              <a:rect l="l" t="t" r="r" b="b"/>
              <a:pathLst>
                <a:path w="23192" h="13284" extrusionOk="0">
                  <a:moveTo>
                    <a:pt x="22766" y="5076"/>
                  </a:moveTo>
                  <a:cubicBezTo>
                    <a:pt x="22736" y="4803"/>
                    <a:pt x="22645" y="4560"/>
                    <a:pt x="22584" y="4317"/>
                  </a:cubicBezTo>
                  <a:cubicBezTo>
                    <a:pt x="22219" y="3161"/>
                    <a:pt x="21611" y="2098"/>
                    <a:pt x="20669" y="1368"/>
                  </a:cubicBezTo>
                  <a:cubicBezTo>
                    <a:pt x="20548" y="1247"/>
                    <a:pt x="20426" y="1155"/>
                    <a:pt x="20304" y="1064"/>
                  </a:cubicBezTo>
                  <a:cubicBezTo>
                    <a:pt x="18876" y="152"/>
                    <a:pt x="17082" y="0"/>
                    <a:pt x="15441" y="365"/>
                  </a:cubicBezTo>
                  <a:cubicBezTo>
                    <a:pt x="13557" y="791"/>
                    <a:pt x="11854" y="1763"/>
                    <a:pt x="10213" y="2736"/>
                  </a:cubicBezTo>
                  <a:cubicBezTo>
                    <a:pt x="8602" y="3709"/>
                    <a:pt x="6991" y="4772"/>
                    <a:pt x="5471" y="5897"/>
                  </a:cubicBezTo>
                  <a:cubicBezTo>
                    <a:pt x="3952" y="7022"/>
                    <a:pt x="2493" y="8238"/>
                    <a:pt x="1094" y="9514"/>
                  </a:cubicBezTo>
                  <a:cubicBezTo>
                    <a:pt x="760" y="9818"/>
                    <a:pt x="426" y="10152"/>
                    <a:pt x="91" y="10456"/>
                  </a:cubicBezTo>
                  <a:cubicBezTo>
                    <a:pt x="30" y="10517"/>
                    <a:pt x="30" y="10578"/>
                    <a:pt x="30" y="10608"/>
                  </a:cubicBezTo>
                  <a:cubicBezTo>
                    <a:pt x="0" y="10669"/>
                    <a:pt x="0" y="10730"/>
                    <a:pt x="61" y="10791"/>
                  </a:cubicBezTo>
                  <a:cubicBezTo>
                    <a:pt x="182" y="10973"/>
                    <a:pt x="304" y="11125"/>
                    <a:pt x="456" y="11307"/>
                  </a:cubicBezTo>
                  <a:cubicBezTo>
                    <a:pt x="486" y="11368"/>
                    <a:pt x="578" y="11368"/>
                    <a:pt x="638" y="11368"/>
                  </a:cubicBezTo>
                  <a:cubicBezTo>
                    <a:pt x="699" y="11399"/>
                    <a:pt x="760" y="11429"/>
                    <a:pt x="821" y="11368"/>
                  </a:cubicBezTo>
                  <a:cubicBezTo>
                    <a:pt x="2705" y="10061"/>
                    <a:pt x="4590" y="8754"/>
                    <a:pt x="6566" y="7569"/>
                  </a:cubicBezTo>
                  <a:cubicBezTo>
                    <a:pt x="8511" y="6383"/>
                    <a:pt x="10547" y="5320"/>
                    <a:pt x="12705" y="4499"/>
                  </a:cubicBezTo>
                  <a:cubicBezTo>
                    <a:pt x="13313" y="4256"/>
                    <a:pt x="13921" y="3982"/>
                    <a:pt x="14590" y="3952"/>
                  </a:cubicBezTo>
                  <a:cubicBezTo>
                    <a:pt x="14985" y="3921"/>
                    <a:pt x="15411" y="4013"/>
                    <a:pt x="15715" y="4225"/>
                  </a:cubicBezTo>
                  <a:cubicBezTo>
                    <a:pt x="14529" y="4955"/>
                    <a:pt x="13678" y="6201"/>
                    <a:pt x="13435" y="7569"/>
                  </a:cubicBezTo>
                  <a:cubicBezTo>
                    <a:pt x="13374" y="7964"/>
                    <a:pt x="13374" y="8359"/>
                    <a:pt x="13405" y="8754"/>
                  </a:cubicBezTo>
                  <a:cubicBezTo>
                    <a:pt x="13496" y="9788"/>
                    <a:pt x="13952" y="10760"/>
                    <a:pt x="14681" y="11551"/>
                  </a:cubicBezTo>
                  <a:cubicBezTo>
                    <a:pt x="14742" y="11611"/>
                    <a:pt x="14803" y="11672"/>
                    <a:pt x="14864" y="11733"/>
                  </a:cubicBezTo>
                  <a:cubicBezTo>
                    <a:pt x="16019" y="12827"/>
                    <a:pt x="17599" y="13283"/>
                    <a:pt x="19149" y="12918"/>
                  </a:cubicBezTo>
                  <a:cubicBezTo>
                    <a:pt x="20700" y="12554"/>
                    <a:pt x="21976" y="11490"/>
                    <a:pt x="22554" y="10000"/>
                  </a:cubicBezTo>
                  <a:cubicBezTo>
                    <a:pt x="23192" y="8450"/>
                    <a:pt x="23131" y="6687"/>
                    <a:pt x="22766" y="50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17786" y="3880447"/>
              <a:ext cx="169250" cy="162962"/>
            </a:xfrm>
            <a:custGeom>
              <a:avLst/>
              <a:gdLst/>
              <a:ahLst/>
              <a:cxnLst/>
              <a:rect l="l" t="t" r="r" b="b"/>
              <a:pathLst>
                <a:path w="8694" h="8371" extrusionOk="0">
                  <a:moveTo>
                    <a:pt x="7508" y="0"/>
                  </a:moveTo>
                  <a:cubicBezTo>
                    <a:pt x="7478" y="183"/>
                    <a:pt x="7386" y="335"/>
                    <a:pt x="7295" y="486"/>
                  </a:cubicBezTo>
                  <a:cubicBezTo>
                    <a:pt x="6779" y="1277"/>
                    <a:pt x="5715" y="1581"/>
                    <a:pt x="4833" y="1581"/>
                  </a:cubicBezTo>
                  <a:cubicBezTo>
                    <a:pt x="4590" y="1581"/>
                    <a:pt x="4347" y="1550"/>
                    <a:pt x="4104" y="1490"/>
                  </a:cubicBezTo>
                  <a:cubicBezTo>
                    <a:pt x="3861" y="1429"/>
                    <a:pt x="3648" y="1338"/>
                    <a:pt x="3405" y="1246"/>
                  </a:cubicBezTo>
                  <a:cubicBezTo>
                    <a:pt x="3037" y="1063"/>
                    <a:pt x="2656" y="920"/>
                    <a:pt x="2260" y="920"/>
                  </a:cubicBezTo>
                  <a:cubicBezTo>
                    <a:pt x="2068" y="920"/>
                    <a:pt x="1871" y="954"/>
                    <a:pt x="1672" y="1034"/>
                  </a:cubicBezTo>
                  <a:cubicBezTo>
                    <a:pt x="730" y="1885"/>
                    <a:pt x="91" y="3070"/>
                    <a:pt x="31" y="4347"/>
                  </a:cubicBezTo>
                  <a:cubicBezTo>
                    <a:pt x="0" y="5806"/>
                    <a:pt x="730" y="7234"/>
                    <a:pt x="2037" y="7933"/>
                  </a:cubicBezTo>
                  <a:cubicBezTo>
                    <a:pt x="2608" y="8226"/>
                    <a:pt x="3256" y="8371"/>
                    <a:pt x="3905" y="8371"/>
                  </a:cubicBezTo>
                  <a:cubicBezTo>
                    <a:pt x="4602" y="8371"/>
                    <a:pt x="5298" y="8203"/>
                    <a:pt x="5897" y="7873"/>
                  </a:cubicBezTo>
                  <a:cubicBezTo>
                    <a:pt x="7143" y="7204"/>
                    <a:pt x="7994" y="5958"/>
                    <a:pt x="8298" y="4620"/>
                  </a:cubicBezTo>
                  <a:cubicBezTo>
                    <a:pt x="8693" y="3040"/>
                    <a:pt x="8298" y="1398"/>
                    <a:pt x="75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11284" y="3905287"/>
              <a:ext cx="153287" cy="129478"/>
            </a:xfrm>
            <a:custGeom>
              <a:avLst/>
              <a:gdLst/>
              <a:ahLst/>
              <a:cxnLst/>
              <a:rect l="l" t="t" r="r" b="b"/>
              <a:pathLst>
                <a:path w="7874" h="6651" extrusionOk="0">
                  <a:moveTo>
                    <a:pt x="2103" y="0"/>
                  </a:moveTo>
                  <a:cubicBezTo>
                    <a:pt x="1961" y="0"/>
                    <a:pt x="1818" y="19"/>
                    <a:pt x="1672" y="62"/>
                  </a:cubicBezTo>
                  <a:cubicBezTo>
                    <a:pt x="1612" y="62"/>
                    <a:pt x="1520" y="122"/>
                    <a:pt x="1460" y="183"/>
                  </a:cubicBezTo>
                  <a:cubicBezTo>
                    <a:pt x="639" y="913"/>
                    <a:pt x="92" y="1946"/>
                    <a:pt x="61" y="3040"/>
                  </a:cubicBezTo>
                  <a:cubicBezTo>
                    <a:pt x="1" y="4347"/>
                    <a:pt x="669" y="5624"/>
                    <a:pt x="1885" y="6232"/>
                  </a:cubicBezTo>
                  <a:cubicBezTo>
                    <a:pt x="2418" y="6513"/>
                    <a:pt x="3023" y="6650"/>
                    <a:pt x="3626" y="6650"/>
                  </a:cubicBezTo>
                  <a:cubicBezTo>
                    <a:pt x="4262" y="6650"/>
                    <a:pt x="4896" y="6498"/>
                    <a:pt x="5441" y="6201"/>
                  </a:cubicBezTo>
                  <a:cubicBezTo>
                    <a:pt x="6566" y="5594"/>
                    <a:pt x="7356" y="4499"/>
                    <a:pt x="7660" y="3283"/>
                  </a:cubicBezTo>
                  <a:cubicBezTo>
                    <a:pt x="7873" y="2341"/>
                    <a:pt x="7812" y="1369"/>
                    <a:pt x="7508" y="487"/>
                  </a:cubicBezTo>
                  <a:cubicBezTo>
                    <a:pt x="7421" y="204"/>
                    <a:pt x="7194" y="46"/>
                    <a:pt x="6938" y="46"/>
                  </a:cubicBezTo>
                  <a:cubicBezTo>
                    <a:pt x="6836" y="46"/>
                    <a:pt x="6730" y="71"/>
                    <a:pt x="6627" y="122"/>
                  </a:cubicBezTo>
                  <a:cubicBezTo>
                    <a:pt x="6293" y="274"/>
                    <a:pt x="5928" y="366"/>
                    <a:pt x="5563" y="396"/>
                  </a:cubicBezTo>
                  <a:cubicBezTo>
                    <a:pt x="5198" y="517"/>
                    <a:pt x="4803" y="578"/>
                    <a:pt x="4469" y="578"/>
                  </a:cubicBezTo>
                  <a:cubicBezTo>
                    <a:pt x="4226" y="578"/>
                    <a:pt x="4013" y="548"/>
                    <a:pt x="3770" y="517"/>
                  </a:cubicBezTo>
                  <a:cubicBezTo>
                    <a:pt x="3557" y="457"/>
                    <a:pt x="3375" y="366"/>
                    <a:pt x="3162" y="274"/>
                  </a:cubicBezTo>
                  <a:cubicBezTo>
                    <a:pt x="2812" y="122"/>
                    <a:pt x="2463" y="0"/>
                    <a:pt x="210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439682" y="3822453"/>
              <a:ext cx="89959" cy="155059"/>
            </a:xfrm>
            <a:custGeom>
              <a:avLst/>
              <a:gdLst/>
              <a:ahLst/>
              <a:cxnLst/>
              <a:rect l="l" t="t" r="r" b="b"/>
              <a:pathLst>
                <a:path w="4621" h="7965" extrusionOk="0">
                  <a:moveTo>
                    <a:pt x="2067" y="426"/>
                  </a:moveTo>
                  <a:cubicBezTo>
                    <a:pt x="1794" y="244"/>
                    <a:pt x="1520" y="92"/>
                    <a:pt x="1247" y="0"/>
                  </a:cubicBezTo>
                  <a:cubicBezTo>
                    <a:pt x="1247" y="0"/>
                    <a:pt x="1" y="517"/>
                    <a:pt x="1" y="2128"/>
                  </a:cubicBezTo>
                  <a:cubicBezTo>
                    <a:pt x="1" y="2158"/>
                    <a:pt x="1" y="2189"/>
                    <a:pt x="1" y="2219"/>
                  </a:cubicBezTo>
                  <a:cubicBezTo>
                    <a:pt x="517" y="2432"/>
                    <a:pt x="973" y="2766"/>
                    <a:pt x="1368" y="3314"/>
                  </a:cubicBezTo>
                  <a:cubicBezTo>
                    <a:pt x="2311" y="4590"/>
                    <a:pt x="2098" y="6383"/>
                    <a:pt x="1703" y="7812"/>
                  </a:cubicBezTo>
                  <a:cubicBezTo>
                    <a:pt x="2736" y="7903"/>
                    <a:pt x="4043" y="7964"/>
                    <a:pt x="4621" y="7265"/>
                  </a:cubicBezTo>
                  <a:cubicBezTo>
                    <a:pt x="4560" y="5958"/>
                    <a:pt x="4590" y="2067"/>
                    <a:pt x="2067" y="4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313650" y="3733097"/>
              <a:ext cx="12459" cy="668670"/>
            </a:xfrm>
            <a:custGeom>
              <a:avLst/>
              <a:gdLst/>
              <a:ahLst/>
              <a:cxnLst/>
              <a:rect l="l" t="t" r="r" b="b"/>
              <a:pathLst>
                <a:path w="640" h="34348" extrusionOk="0">
                  <a:moveTo>
                    <a:pt x="639" y="305"/>
                  </a:moveTo>
                  <a:lnTo>
                    <a:pt x="639" y="34348"/>
                  </a:lnTo>
                  <a:lnTo>
                    <a:pt x="1" y="34348"/>
                  </a:lnTo>
                  <a:lnTo>
                    <a:pt x="1" y="305"/>
                  </a:lnTo>
                  <a:cubicBezTo>
                    <a:pt x="1" y="122"/>
                    <a:pt x="122" y="1"/>
                    <a:pt x="305" y="1"/>
                  </a:cubicBezTo>
                  <a:cubicBezTo>
                    <a:pt x="487" y="1"/>
                    <a:pt x="639" y="122"/>
                    <a:pt x="639" y="3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961" y="3914768"/>
              <a:ext cx="246770" cy="11252"/>
            </a:xfrm>
            <a:custGeom>
              <a:avLst/>
              <a:gdLst/>
              <a:ahLst/>
              <a:cxnLst/>
              <a:rect l="l" t="t" r="r" b="b"/>
              <a:pathLst>
                <a:path w="12676" h="578" extrusionOk="0">
                  <a:moveTo>
                    <a:pt x="12675" y="578"/>
                  </a:moveTo>
                  <a:lnTo>
                    <a:pt x="304" y="578"/>
                  </a:lnTo>
                  <a:cubicBezTo>
                    <a:pt x="152" y="578"/>
                    <a:pt x="0" y="456"/>
                    <a:pt x="0" y="304"/>
                  </a:cubicBezTo>
                  <a:lnTo>
                    <a:pt x="0" y="304"/>
                  </a:lnTo>
                  <a:cubicBezTo>
                    <a:pt x="0" y="122"/>
                    <a:pt x="152" y="0"/>
                    <a:pt x="304" y="0"/>
                  </a:cubicBezTo>
                  <a:lnTo>
                    <a:pt x="12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332572" y="3895242"/>
              <a:ext cx="51492" cy="51492"/>
            </a:xfrm>
            <a:custGeom>
              <a:avLst/>
              <a:gdLst/>
              <a:ahLst/>
              <a:cxnLst/>
              <a:rect l="l" t="t" r="r" b="b"/>
              <a:pathLst>
                <a:path w="2645" h="2645" extrusionOk="0">
                  <a:moveTo>
                    <a:pt x="2645" y="1307"/>
                  </a:moveTo>
                  <a:cubicBezTo>
                    <a:pt x="2645" y="2037"/>
                    <a:pt x="2067" y="2644"/>
                    <a:pt x="1338" y="2644"/>
                  </a:cubicBezTo>
                  <a:cubicBezTo>
                    <a:pt x="608" y="2644"/>
                    <a:pt x="0" y="2037"/>
                    <a:pt x="0" y="1307"/>
                  </a:cubicBezTo>
                  <a:cubicBezTo>
                    <a:pt x="0" y="578"/>
                    <a:pt x="608" y="0"/>
                    <a:pt x="1338" y="0"/>
                  </a:cubicBezTo>
                  <a:cubicBezTo>
                    <a:pt x="2067" y="0"/>
                    <a:pt x="2645" y="578"/>
                    <a:pt x="2645" y="13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90575" y="4358549"/>
              <a:ext cx="462158" cy="55054"/>
            </a:xfrm>
            <a:custGeom>
              <a:avLst/>
              <a:gdLst/>
              <a:ahLst/>
              <a:cxnLst/>
              <a:rect l="l" t="t" r="r" b="b"/>
              <a:pathLst>
                <a:path w="23740" h="2828" extrusionOk="0">
                  <a:moveTo>
                    <a:pt x="23740" y="2828"/>
                  </a:moveTo>
                  <a:lnTo>
                    <a:pt x="1" y="2828"/>
                  </a:lnTo>
                  <a:cubicBezTo>
                    <a:pt x="1" y="2037"/>
                    <a:pt x="335" y="1338"/>
                    <a:pt x="821" y="821"/>
                  </a:cubicBezTo>
                  <a:cubicBezTo>
                    <a:pt x="1338" y="305"/>
                    <a:pt x="2068" y="1"/>
                    <a:pt x="2827" y="1"/>
                  </a:cubicBezTo>
                  <a:lnTo>
                    <a:pt x="20943" y="1"/>
                  </a:lnTo>
                  <a:cubicBezTo>
                    <a:pt x="22493" y="1"/>
                    <a:pt x="23740" y="1277"/>
                    <a:pt x="23740" y="28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1346206" y="3536651"/>
              <a:ext cx="425462" cy="547952"/>
            </a:xfrm>
            <a:custGeom>
              <a:avLst/>
              <a:gdLst/>
              <a:ahLst/>
              <a:cxnLst/>
              <a:rect l="l" t="t" r="r" b="b"/>
              <a:pathLst>
                <a:path w="21855" h="28147" extrusionOk="0">
                  <a:moveTo>
                    <a:pt x="21855" y="26688"/>
                  </a:moveTo>
                  <a:cubicBezTo>
                    <a:pt x="21855" y="27903"/>
                    <a:pt x="20761" y="28147"/>
                    <a:pt x="19727" y="28147"/>
                  </a:cubicBezTo>
                  <a:cubicBezTo>
                    <a:pt x="16870" y="28147"/>
                    <a:pt x="14013" y="28116"/>
                    <a:pt x="11186" y="28116"/>
                  </a:cubicBezTo>
                  <a:lnTo>
                    <a:pt x="10669" y="28116"/>
                  </a:lnTo>
                  <a:cubicBezTo>
                    <a:pt x="7842" y="28116"/>
                    <a:pt x="4985" y="28147"/>
                    <a:pt x="2158" y="28147"/>
                  </a:cubicBezTo>
                  <a:cubicBezTo>
                    <a:pt x="1095" y="28147"/>
                    <a:pt x="31" y="27903"/>
                    <a:pt x="0" y="26688"/>
                  </a:cubicBezTo>
                  <a:cubicBezTo>
                    <a:pt x="0" y="26171"/>
                    <a:pt x="213" y="25654"/>
                    <a:pt x="365" y="25198"/>
                  </a:cubicBezTo>
                  <a:cubicBezTo>
                    <a:pt x="578" y="24651"/>
                    <a:pt x="760" y="24104"/>
                    <a:pt x="973" y="23557"/>
                  </a:cubicBezTo>
                  <a:cubicBezTo>
                    <a:pt x="973" y="23527"/>
                    <a:pt x="1003" y="23466"/>
                    <a:pt x="1034" y="23405"/>
                  </a:cubicBezTo>
                  <a:cubicBezTo>
                    <a:pt x="1338" y="22554"/>
                    <a:pt x="2219" y="20426"/>
                    <a:pt x="3283" y="17964"/>
                  </a:cubicBezTo>
                  <a:cubicBezTo>
                    <a:pt x="5593" y="12493"/>
                    <a:pt x="8602" y="5532"/>
                    <a:pt x="8633" y="5502"/>
                  </a:cubicBezTo>
                  <a:cubicBezTo>
                    <a:pt x="8420" y="3769"/>
                    <a:pt x="8238" y="2098"/>
                    <a:pt x="8025" y="487"/>
                  </a:cubicBezTo>
                  <a:cubicBezTo>
                    <a:pt x="8025" y="395"/>
                    <a:pt x="8086" y="304"/>
                    <a:pt x="8177" y="243"/>
                  </a:cubicBezTo>
                  <a:cubicBezTo>
                    <a:pt x="8207" y="92"/>
                    <a:pt x="8329" y="0"/>
                    <a:pt x="8572" y="0"/>
                  </a:cubicBezTo>
                  <a:lnTo>
                    <a:pt x="13283" y="0"/>
                  </a:lnTo>
                  <a:cubicBezTo>
                    <a:pt x="13526" y="0"/>
                    <a:pt x="13648" y="92"/>
                    <a:pt x="13678" y="243"/>
                  </a:cubicBezTo>
                  <a:cubicBezTo>
                    <a:pt x="13770" y="304"/>
                    <a:pt x="13830" y="395"/>
                    <a:pt x="13830" y="487"/>
                  </a:cubicBezTo>
                  <a:lnTo>
                    <a:pt x="13283" y="5624"/>
                  </a:lnTo>
                  <a:cubicBezTo>
                    <a:pt x="13283" y="5624"/>
                    <a:pt x="15624" y="11004"/>
                    <a:pt x="17113" y="14469"/>
                  </a:cubicBezTo>
                  <a:cubicBezTo>
                    <a:pt x="17782" y="16049"/>
                    <a:pt x="18451" y="17660"/>
                    <a:pt x="19058" y="19089"/>
                  </a:cubicBezTo>
                  <a:cubicBezTo>
                    <a:pt x="19970" y="21216"/>
                    <a:pt x="20669" y="22949"/>
                    <a:pt x="20882" y="23557"/>
                  </a:cubicBezTo>
                  <a:cubicBezTo>
                    <a:pt x="21095" y="24104"/>
                    <a:pt x="21277" y="24651"/>
                    <a:pt x="21490" y="25198"/>
                  </a:cubicBezTo>
                  <a:cubicBezTo>
                    <a:pt x="21672" y="25654"/>
                    <a:pt x="21855" y="26171"/>
                    <a:pt x="21855" y="266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1311301" y="3799248"/>
              <a:ext cx="355652" cy="261682"/>
            </a:xfrm>
            <a:custGeom>
              <a:avLst/>
              <a:gdLst/>
              <a:ahLst/>
              <a:cxnLst/>
              <a:rect l="l" t="t" r="r" b="b"/>
              <a:pathLst>
                <a:path w="18269" h="13442" extrusionOk="0">
                  <a:moveTo>
                    <a:pt x="12225" y="1"/>
                  </a:moveTo>
                  <a:cubicBezTo>
                    <a:pt x="11668" y="1"/>
                    <a:pt x="11113" y="55"/>
                    <a:pt x="10578" y="159"/>
                  </a:cubicBezTo>
                  <a:cubicBezTo>
                    <a:pt x="9423" y="402"/>
                    <a:pt x="8481" y="1071"/>
                    <a:pt x="7356" y="1405"/>
                  </a:cubicBezTo>
                  <a:cubicBezTo>
                    <a:pt x="6850" y="1563"/>
                    <a:pt x="6253" y="1664"/>
                    <a:pt x="5664" y="1664"/>
                  </a:cubicBezTo>
                  <a:cubicBezTo>
                    <a:pt x="5122" y="1664"/>
                    <a:pt x="4586" y="1579"/>
                    <a:pt x="4134" y="1375"/>
                  </a:cubicBezTo>
                  <a:cubicBezTo>
                    <a:pt x="2675" y="4931"/>
                    <a:pt x="1095" y="8730"/>
                    <a:pt x="761" y="9642"/>
                  </a:cubicBezTo>
                  <a:cubicBezTo>
                    <a:pt x="609" y="10068"/>
                    <a:pt x="457" y="10524"/>
                    <a:pt x="305" y="11010"/>
                  </a:cubicBezTo>
                  <a:cubicBezTo>
                    <a:pt x="153" y="11405"/>
                    <a:pt x="1" y="11800"/>
                    <a:pt x="1" y="12226"/>
                  </a:cubicBezTo>
                  <a:cubicBezTo>
                    <a:pt x="31" y="13259"/>
                    <a:pt x="943" y="13442"/>
                    <a:pt x="1794" y="13442"/>
                  </a:cubicBezTo>
                  <a:cubicBezTo>
                    <a:pt x="4165" y="13442"/>
                    <a:pt x="6536" y="13411"/>
                    <a:pt x="8937" y="13411"/>
                  </a:cubicBezTo>
                  <a:lnTo>
                    <a:pt x="9363" y="13411"/>
                  </a:lnTo>
                  <a:cubicBezTo>
                    <a:pt x="11733" y="13411"/>
                    <a:pt x="14104" y="13442"/>
                    <a:pt x="16475" y="13442"/>
                  </a:cubicBezTo>
                  <a:cubicBezTo>
                    <a:pt x="17326" y="13442"/>
                    <a:pt x="18238" y="13259"/>
                    <a:pt x="18268" y="12226"/>
                  </a:cubicBezTo>
                  <a:cubicBezTo>
                    <a:pt x="18268" y="11800"/>
                    <a:pt x="18117" y="11405"/>
                    <a:pt x="17995" y="11010"/>
                  </a:cubicBezTo>
                  <a:cubicBezTo>
                    <a:pt x="17813" y="10524"/>
                    <a:pt x="17661" y="10068"/>
                    <a:pt x="17509" y="9642"/>
                  </a:cubicBezTo>
                  <a:cubicBezTo>
                    <a:pt x="17144" y="8609"/>
                    <a:pt x="15229" y="3989"/>
                    <a:pt x="13618" y="129"/>
                  </a:cubicBezTo>
                  <a:cubicBezTo>
                    <a:pt x="13557" y="129"/>
                    <a:pt x="13527" y="98"/>
                    <a:pt x="13496" y="98"/>
                  </a:cubicBezTo>
                  <a:cubicBezTo>
                    <a:pt x="13076" y="32"/>
                    <a:pt x="12650" y="1"/>
                    <a:pt x="122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1074615" y="3908246"/>
              <a:ext cx="57429" cy="57429"/>
            </a:xfrm>
            <a:custGeom>
              <a:avLst/>
              <a:gdLst/>
              <a:ahLst/>
              <a:cxnLst/>
              <a:rect l="l" t="t" r="r" b="b"/>
              <a:pathLst>
                <a:path w="2950" h="2950" extrusionOk="0">
                  <a:moveTo>
                    <a:pt x="1460" y="1"/>
                  </a:moveTo>
                  <a:cubicBezTo>
                    <a:pt x="639" y="1"/>
                    <a:pt x="1" y="669"/>
                    <a:pt x="1" y="1490"/>
                  </a:cubicBezTo>
                  <a:cubicBezTo>
                    <a:pt x="1" y="2311"/>
                    <a:pt x="639" y="2949"/>
                    <a:pt x="1460" y="2949"/>
                  </a:cubicBezTo>
                  <a:cubicBezTo>
                    <a:pt x="2281" y="2949"/>
                    <a:pt x="2949" y="2311"/>
                    <a:pt x="2949" y="1490"/>
                  </a:cubicBezTo>
                  <a:cubicBezTo>
                    <a:pt x="2949" y="669"/>
                    <a:pt x="2281" y="1"/>
                    <a:pt x="1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1254495" y="3937253"/>
              <a:ext cx="56826" cy="57410"/>
            </a:xfrm>
            <a:custGeom>
              <a:avLst/>
              <a:gdLst/>
              <a:ahLst/>
              <a:cxnLst/>
              <a:rect l="l" t="t" r="r" b="b"/>
              <a:pathLst>
                <a:path w="2919" h="2949" extrusionOk="0">
                  <a:moveTo>
                    <a:pt x="1460" y="0"/>
                  </a:moveTo>
                  <a:cubicBezTo>
                    <a:pt x="639" y="0"/>
                    <a:pt x="1" y="669"/>
                    <a:pt x="1" y="1459"/>
                  </a:cubicBezTo>
                  <a:cubicBezTo>
                    <a:pt x="1" y="2280"/>
                    <a:pt x="639" y="2949"/>
                    <a:pt x="1460" y="2949"/>
                  </a:cubicBezTo>
                  <a:cubicBezTo>
                    <a:pt x="2280" y="2949"/>
                    <a:pt x="2919" y="2280"/>
                    <a:pt x="2919" y="1459"/>
                  </a:cubicBezTo>
                  <a:cubicBezTo>
                    <a:pt x="2919" y="669"/>
                    <a:pt x="2280" y="0"/>
                    <a:pt x="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1188227" y="3977492"/>
              <a:ext cx="34944" cy="35509"/>
            </a:xfrm>
            <a:custGeom>
              <a:avLst/>
              <a:gdLst/>
              <a:ahLst/>
              <a:cxnLst/>
              <a:rect l="l" t="t" r="r" b="b"/>
              <a:pathLst>
                <a:path w="1795" h="1824" extrusionOk="0">
                  <a:moveTo>
                    <a:pt x="913" y="0"/>
                  </a:moveTo>
                  <a:cubicBezTo>
                    <a:pt x="396" y="0"/>
                    <a:pt x="1" y="426"/>
                    <a:pt x="1" y="912"/>
                  </a:cubicBezTo>
                  <a:cubicBezTo>
                    <a:pt x="1" y="1398"/>
                    <a:pt x="396" y="1824"/>
                    <a:pt x="913" y="1824"/>
                  </a:cubicBezTo>
                  <a:cubicBezTo>
                    <a:pt x="1399" y="1824"/>
                    <a:pt x="1794" y="1398"/>
                    <a:pt x="1794" y="912"/>
                  </a:cubicBezTo>
                  <a:cubicBezTo>
                    <a:pt x="1794" y="426"/>
                    <a:pt x="1399"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1153302" y="3898201"/>
              <a:ext cx="27819" cy="28423"/>
            </a:xfrm>
            <a:custGeom>
              <a:avLst/>
              <a:gdLst/>
              <a:ahLst/>
              <a:cxnLst/>
              <a:rect l="l" t="t" r="r" b="b"/>
              <a:pathLst>
                <a:path w="1429" h="1460" extrusionOk="0">
                  <a:moveTo>
                    <a:pt x="699" y="0"/>
                  </a:moveTo>
                  <a:cubicBezTo>
                    <a:pt x="304" y="0"/>
                    <a:pt x="0" y="334"/>
                    <a:pt x="0" y="730"/>
                  </a:cubicBezTo>
                  <a:cubicBezTo>
                    <a:pt x="0" y="1125"/>
                    <a:pt x="304" y="1459"/>
                    <a:pt x="699" y="1459"/>
                  </a:cubicBezTo>
                  <a:cubicBezTo>
                    <a:pt x="1125" y="1459"/>
                    <a:pt x="1429" y="1125"/>
                    <a:pt x="1429" y="730"/>
                  </a:cubicBezTo>
                  <a:cubicBezTo>
                    <a:pt x="1429" y="334"/>
                    <a:pt x="1125" y="0"/>
                    <a:pt x="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134964" y="3949089"/>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1055673" y="3999977"/>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1218402" y="3890492"/>
              <a:ext cx="18961" cy="1896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3" y="761"/>
                    <a:pt x="973" y="487"/>
                  </a:cubicBezTo>
                  <a:cubicBezTo>
                    <a:pt x="973" y="214"/>
                    <a:pt x="76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1115438" y="3981035"/>
              <a:ext cx="28423" cy="28423"/>
            </a:xfrm>
            <a:custGeom>
              <a:avLst/>
              <a:gdLst/>
              <a:ahLst/>
              <a:cxnLst/>
              <a:rect l="l" t="t" r="r" b="b"/>
              <a:pathLst>
                <a:path w="1460" h="1460" extrusionOk="0">
                  <a:moveTo>
                    <a:pt x="730" y="0"/>
                  </a:moveTo>
                  <a:cubicBezTo>
                    <a:pt x="335" y="0"/>
                    <a:pt x="1" y="335"/>
                    <a:pt x="1" y="730"/>
                  </a:cubicBezTo>
                  <a:cubicBezTo>
                    <a:pt x="1" y="1125"/>
                    <a:pt x="335" y="1459"/>
                    <a:pt x="730" y="1459"/>
                  </a:cubicBezTo>
                  <a:cubicBezTo>
                    <a:pt x="1125" y="1459"/>
                    <a:pt x="1460" y="1125"/>
                    <a:pt x="1460" y="730"/>
                  </a:cubicBezTo>
                  <a:cubicBezTo>
                    <a:pt x="1460" y="335"/>
                    <a:pt x="1125"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1139695" y="3665642"/>
              <a:ext cx="179899" cy="330208"/>
            </a:xfrm>
            <a:custGeom>
              <a:avLst/>
              <a:gdLst/>
              <a:ahLst/>
              <a:cxnLst/>
              <a:rect l="l" t="t" r="r" b="b"/>
              <a:pathLst>
                <a:path w="9241" h="16962" extrusionOk="0">
                  <a:moveTo>
                    <a:pt x="9241" y="16749"/>
                  </a:moveTo>
                  <a:cubicBezTo>
                    <a:pt x="9241" y="16749"/>
                    <a:pt x="3253" y="2858"/>
                    <a:pt x="2037" y="1"/>
                  </a:cubicBezTo>
                  <a:lnTo>
                    <a:pt x="0" y="1"/>
                  </a:lnTo>
                  <a:lnTo>
                    <a:pt x="5836" y="1696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1148572" y="4160331"/>
              <a:ext cx="41446" cy="88772"/>
            </a:xfrm>
            <a:custGeom>
              <a:avLst/>
              <a:gdLst/>
              <a:ahLst/>
              <a:cxnLst/>
              <a:rect l="l" t="t" r="r" b="b"/>
              <a:pathLst>
                <a:path w="2129" h="4560" extrusionOk="0">
                  <a:moveTo>
                    <a:pt x="1064" y="0"/>
                  </a:moveTo>
                  <a:cubicBezTo>
                    <a:pt x="1064" y="0"/>
                    <a:pt x="0" y="2523"/>
                    <a:pt x="0" y="3253"/>
                  </a:cubicBezTo>
                  <a:cubicBezTo>
                    <a:pt x="0" y="3952"/>
                    <a:pt x="456" y="4560"/>
                    <a:pt x="1064" y="4560"/>
                  </a:cubicBezTo>
                  <a:cubicBezTo>
                    <a:pt x="1642" y="4560"/>
                    <a:pt x="2128" y="3952"/>
                    <a:pt x="2128" y="3253"/>
                  </a:cubicBezTo>
                  <a:cubicBezTo>
                    <a:pt x="2128" y="252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1140279" y="4196424"/>
              <a:ext cx="24860" cy="52679"/>
            </a:xfrm>
            <a:custGeom>
              <a:avLst/>
              <a:gdLst/>
              <a:ahLst/>
              <a:cxnLst/>
              <a:rect l="l" t="t" r="r" b="b"/>
              <a:pathLst>
                <a:path w="1277" h="2706" extrusionOk="0">
                  <a:moveTo>
                    <a:pt x="638" y="0"/>
                  </a:moveTo>
                  <a:cubicBezTo>
                    <a:pt x="638" y="0"/>
                    <a:pt x="0" y="1490"/>
                    <a:pt x="0" y="1915"/>
                  </a:cubicBezTo>
                  <a:cubicBezTo>
                    <a:pt x="0" y="2341"/>
                    <a:pt x="274" y="2706"/>
                    <a:pt x="638" y="2706"/>
                  </a:cubicBezTo>
                  <a:cubicBezTo>
                    <a:pt x="973" y="2706"/>
                    <a:pt x="1277" y="2341"/>
                    <a:pt x="1277" y="1915"/>
                  </a:cubicBezTo>
                  <a:cubicBezTo>
                    <a:pt x="1277" y="1490"/>
                    <a:pt x="638" y="0"/>
                    <a:pt x="6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1252120" y="4245540"/>
              <a:ext cx="249729" cy="91731"/>
            </a:xfrm>
            <a:custGeom>
              <a:avLst/>
              <a:gdLst/>
              <a:ahLst/>
              <a:cxnLst/>
              <a:rect l="l" t="t" r="r" b="b"/>
              <a:pathLst>
                <a:path w="12828" h="4712" extrusionOk="0">
                  <a:moveTo>
                    <a:pt x="12280" y="4590"/>
                  </a:moveTo>
                  <a:cubicBezTo>
                    <a:pt x="12250" y="4590"/>
                    <a:pt x="12250" y="4590"/>
                    <a:pt x="12250" y="4590"/>
                  </a:cubicBezTo>
                  <a:lnTo>
                    <a:pt x="578" y="4590"/>
                  </a:lnTo>
                  <a:cubicBezTo>
                    <a:pt x="578" y="4590"/>
                    <a:pt x="547" y="4590"/>
                    <a:pt x="547" y="4590"/>
                  </a:cubicBezTo>
                  <a:cubicBezTo>
                    <a:pt x="274" y="4712"/>
                    <a:pt x="0" y="4316"/>
                    <a:pt x="304" y="4164"/>
                  </a:cubicBezTo>
                  <a:lnTo>
                    <a:pt x="882" y="3800"/>
                  </a:lnTo>
                  <a:lnTo>
                    <a:pt x="4772" y="1581"/>
                  </a:lnTo>
                  <a:lnTo>
                    <a:pt x="4772" y="243"/>
                  </a:lnTo>
                  <a:cubicBezTo>
                    <a:pt x="4772" y="122"/>
                    <a:pt x="4894" y="0"/>
                    <a:pt x="5046" y="0"/>
                  </a:cubicBezTo>
                  <a:cubicBezTo>
                    <a:pt x="5076" y="0"/>
                    <a:pt x="5137" y="0"/>
                    <a:pt x="5168" y="31"/>
                  </a:cubicBezTo>
                  <a:lnTo>
                    <a:pt x="7660" y="31"/>
                  </a:lnTo>
                  <a:cubicBezTo>
                    <a:pt x="7690" y="0"/>
                    <a:pt x="7751" y="0"/>
                    <a:pt x="7782" y="0"/>
                  </a:cubicBezTo>
                  <a:cubicBezTo>
                    <a:pt x="7934" y="0"/>
                    <a:pt x="8055" y="122"/>
                    <a:pt x="8055" y="243"/>
                  </a:cubicBezTo>
                  <a:lnTo>
                    <a:pt x="8055" y="1581"/>
                  </a:lnTo>
                  <a:lnTo>
                    <a:pt x="8207" y="1672"/>
                  </a:lnTo>
                  <a:lnTo>
                    <a:pt x="10213" y="2827"/>
                  </a:lnTo>
                  <a:lnTo>
                    <a:pt x="12523" y="4164"/>
                  </a:lnTo>
                  <a:cubicBezTo>
                    <a:pt x="12827" y="4316"/>
                    <a:pt x="12554" y="4712"/>
                    <a:pt x="1228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1259225" y="4085770"/>
              <a:ext cx="263921" cy="256835"/>
            </a:xfrm>
            <a:custGeom>
              <a:avLst/>
              <a:gdLst/>
              <a:ahLst/>
              <a:cxnLst/>
              <a:rect l="l" t="t" r="r" b="b"/>
              <a:pathLst>
                <a:path w="13557" h="13193" extrusionOk="0">
                  <a:moveTo>
                    <a:pt x="13192" y="0"/>
                  </a:moveTo>
                  <a:lnTo>
                    <a:pt x="9727" y="0"/>
                  </a:lnTo>
                  <a:cubicBezTo>
                    <a:pt x="9332" y="0"/>
                    <a:pt x="9332" y="608"/>
                    <a:pt x="9727" y="608"/>
                  </a:cubicBezTo>
                  <a:lnTo>
                    <a:pt x="12797" y="608"/>
                  </a:lnTo>
                  <a:lnTo>
                    <a:pt x="12797" y="12432"/>
                  </a:lnTo>
                  <a:lnTo>
                    <a:pt x="6809" y="12432"/>
                  </a:lnTo>
                  <a:lnTo>
                    <a:pt x="6748" y="12432"/>
                  </a:lnTo>
                  <a:lnTo>
                    <a:pt x="760" y="12432"/>
                  </a:lnTo>
                  <a:lnTo>
                    <a:pt x="760" y="608"/>
                  </a:lnTo>
                  <a:lnTo>
                    <a:pt x="3830" y="608"/>
                  </a:lnTo>
                  <a:cubicBezTo>
                    <a:pt x="4225" y="608"/>
                    <a:pt x="4225" y="0"/>
                    <a:pt x="3830" y="0"/>
                  </a:cubicBezTo>
                  <a:lnTo>
                    <a:pt x="365" y="0"/>
                  </a:lnTo>
                  <a:cubicBezTo>
                    <a:pt x="61" y="0"/>
                    <a:pt x="0" y="365"/>
                    <a:pt x="152" y="548"/>
                  </a:cubicBezTo>
                  <a:lnTo>
                    <a:pt x="152" y="12827"/>
                  </a:lnTo>
                  <a:cubicBezTo>
                    <a:pt x="152" y="13101"/>
                    <a:pt x="487" y="13192"/>
                    <a:pt x="639" y="13071"/>
                  </a:cubicBezTo>
                  <a:lnTo>
                    <a:pt x="6748" y="13071"/>
                  </a:lnTo>
                  <a:lnTo>
                    <a:pt x="6809" y="13071"/>
                  </a:lnTo>
                  <a:lnTo>
                    <a:pt x="12919" y="13071"/>
                  </a:lnTo>
                  <a:cubicBezTo>
                    <a:pt x="13071" y="13192"/>
                    <a:pt x="13405" y="13101"/>
                    <a:pt x="13405" y="12827"/>
                  </a:cubicBezTo>
                  <a:lnTo>
                    <a:pt x="13405" y="548"/>
                  </a:lnTo>
                  <a:cubicBezTo>
                    <a:pt x="13557" y="365"/>
                    <a:pt x="13496" y="0"/>
                    <a:pt x="13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1811304" y="4058555"/>
              <a:ext cx="41427" cy="88772"/>
            </a:xfrm>
            <a:custGeom>
              <a:avLst/>
              <a:gdLst/>
              <a:ahLst/>
              <a:cxnLst/>
              <a:rect l="l" t="t" r="r" b="b"/>
              <a:pathLst>
                <a:path w="2128" h="4560" extrusionOk="0">
                  <a:moveTo>
                    <a:pt x="1064" y="0"/>
                  </a:moveTo>
                  <a:cubicBezTo>
                    <a:pt x="1064" y="0"/>
                    <a:pt x="0" y="2553"/>
                    <a:pt x="0" y="3253"/>
                  </a:cubicBezTo>
                  <a:cubicBezTo>
                    <a:pt x="0" y="3982"/>
                    <a:pt x="487" y="4560"/>
                    <a:pt x="1064" y="4560"/>
                  </a:cubicBezTo>
                  <a:cubicBezTo>
                    <a:pt x="1672" y="4560"/>
                    <a:pt x="2128" y="3982"/>
                    <a:pt x="2128" y="3253"/>
                  </a:cubicBezTo>
                  <a:cubicBezTo>
                    <a:pt x="2128" y="255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1803030" y="4094648"/>
              <a:ext cx="24879" cy="52679"/>
            </a:xfrm>
            <a:custGeom>
              <a:avLst/>
              <a:gdLst/>
              <a:ahLst/>
              <a:cxnLst/>
              <a:rect l="l" t="t" r="r" b="b"/>
              <a:pathLst>
                <a:path w="1278" h="2706" extrusionOk="0">
                  <a:moveTo>
                    <a:pt x="639" y="0"/>
                  </a:moveTo>
                  <a:cubicBezTo>
                    <a:pt x="639" y="0"/>
                    <a:pt x="1" y="1490"/>
                    <a:pt x="1" y="1915"/>
                  </a:cubicBezTo>
                  <a:cubicBezTo>
                    <a:pt x="1" y="2341"/>
                    <a:pt x="305" y="2706"/>
                    <a:pt x="639" y="2706"/>
                  </a:cubicBezTo>
                  <a:cubicBezTo>
                    <a:pt x="1004" y="2706"/>
                    <a:pt x="1277" y="2341"/>
                    <a:pt x="1277" y="1915"/>
                  </a:cubicBezTo>
                  <a:cubicBezTo>
                    <a:pt x="1277" y="1490"/>
                    <a:pt x="639" y="0"/>
                    <a:pt x="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1914268" y="4143764"/>
              <a:ext cx="249145" cy="91731"/>
            </a:xfrm>
            <a:custGeom>
              <a:avLst/>
              <a:gdLst/>
              <a:ahLst/>
              <a:cxnLst/>
              <a:rect l="l" t="t" r="r" b="b"/>
              <a:pathLst>
                <a:path w="12798" h="4712" extrusionOk="0">
                  <a:moveTo>
                    <a:pt x="12250" y="4590"/>
                  </a:moveTo>
                  <a:cubicBezTo>
                    <a:pt x="12250" y="4590"/>
                    <a:pt x="12250" y="4590"/>
                    <a:pt x="12220" y="4590"/>
                  </a:cubicBezTo>
                  <a:lnTo>
                    <a:pt x="578" y="4590"/>
                  </a:lnTo>
                  <a:cubicBezTo>
                    <a:pt x="548" y="4590"/>
                    <a:pt x="548" y="4590"/>
                    <a:pt x="517" y="4590"/>
                  </a:cubicBezTo>
                  <a:cubicBezTo>
                    <a:pt x="244" y="4712"/>
                    <a:pt x="0" y="4316"/>
                    <a:pt x="274" y="4164"/>
                  </a:cubicBezTo>
                  <a:lnTo>
                    <a:pt x="882" y="3830"/>
                  </a:lnTo>
                  <a:lnTo>
                    <a:pt x="4742" y="1611"/>
                  </a:lnTo>
                  <a:lnTo>
                    <a:pt x="4742" y="243"/>
                  </a:lnTo>
                  <a:cubicBezTo>
                    <a:pt x="4742" y="122"/>
                    <a:pt x="4864" y="0"/>
                    <a:pt x="5016" y="0"/>
                  </a:cubicBezTo>
                  <a:cubicBezTo>
                    <a:pt x="5077" y="0"/>
                    <a:pt x="5107" y="31"/>
                    <a:pt x="5168" y="31"/>
                  </a:cubicBezTo>
                  <a:lnTo>
                    <a:pt x="7630" y="31"/>
                  </a:lnTo>
                  <a:cubicBezTo>
                    <a:pt x="7660" y="31"/>
                    <a:pt x="7721" y="0"/>
                    <a:pt x="7782" y="0"/>
                  </a:cubicBezTo>
                  <a:cubicBezTo>
                    <a:pt x="7934" y="0"/>
                    <a:pt x="8055" y="122"/>
                    <a:pt x="8055" y="243"/>
                  </a:cubicBezTo>
                  <a:lnTo>
                    <a:pt x="8055" y="1611"/>
                  </a:lnTo>
                  <a:lnTo>
                    <a:pt x="8207" y="1672"/>
                  </a:lnTo>
                  <a:lnTo>
                    <a:pt x="10213" y="2827"/>
                  </a:lnTo>
                  <a:lnTo>
                    <a:pt x="12523" y="4164"/>
                  </a:lnTo>
                  <a:cubicBezTo>
                    <a:pt x="12797" y="4316"/>
                    <a:pt x="12554" y="4712"/>
                    <a:pt x="1225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1868714" y="3485763"/>
              <a:ext cx="207718" cy="333751"/>
            </a:xfrm>
            <a:custGeom>
              <a:avLst/>
              <a:gdLst/>
              <a:ahLst/>
              <a:cxnLst/>
              <a:rect l="l" t="t" r="r" b="b"/>
              <a:pathLst>
                <a:path w="10670" h="17144" extrusionOk="0">
                  <a:moveTo>
                    <a:pt x="10427" y="10912"/>
                  </a:moveTo>
                  <a:cubicBezTo>
                    <a:pt x="10396" y="10730"/>
                    <a:pt x="10335" y="10578"/>
                    <a:pt x="10275" y="10396"/>
                  </a:cubicBezTo>
                  <a:cubicBezTo>
                    <a:pt x="10001" y="9727"/>
                    <a:pt x="9576" y="9089"/>
                    <a:pt x="9059" y="8572"/>
                  </a:cubicBezTo>
                  <a:cubicBezTo>
                    <a:pt x="8421" y="7934"/>
                    <a:pt x="7661" y="7508"/>
                    <a:pt x="7053" y="6809"/>
                  </a:cubicBezTo>
                  <a:cubicBezTo>
                    <a:pt x="7022" y="6779"/>
                    <a:pt x="6992" y="6718"/>
                    <a:pt x="6931" y="6687"/>
                  </a:cubicBezTo>
                  <a:cubicBezTo>
                    <a:pt x="6658" y="6323"/>
                    <a:pt x="6506" y="5867"/>
                    <a:pt x="6506" y="5411"/>
                  </a:cubicBezTo>
                  <a:lnTo>
                    <a:pt x="6506" y="335"/>
                  </a:lnTo>
                  <a:cubicBezTo>
                    <a:pt x="6566" y="183"/>
                    <a:pt x="6475" y="0"/>
                    <a:pt x="6293" y="0"/>
                  </a:cubicBezTo>
                  <a:lnTo>
                    <a:pt x="4651" y="0"/>
                  </a:lnTo>
                  <a:cubicBezTo>
                    <a:pt x="4591" y="0"/>
                    <a:pt x="4530" y="31"/>
                    <a:pt x="4499" y="61"/>
                  </a:cubicBezTo>
                  <a:cubicBezTo>
                    <a:pt x="4439" y="91"/>
                    <a:pt x="4378" y="152"/>
                    <a:pt x="4378" y="274"/>
                  </a:cubicBezTo>
                  <a:lnTo>
                    <a:pt x="4378" y="5411"/>
                  </a:lnTo>
                  <a:cubicBezTo>
                    <a:pt x="4378" y="6779"/>
                    <a:pt x="3071" y="7295"/>
                    <a:pt x="2159" y="7994"/>
                  </a:cubicBezTo>
                  <a:cubicBezTo>
                    <a:pt x="791" y="9058"/>
                    <a:pt x="1" y="10760"/>
                    <a:pt x="31" y="12432"/>
                  </a:cubicBezTo>
                  <a:cubicBezTo>
                    <a:pt x="31" y="13800"/>
                    <a:pt x="578" y="15137"/>
                    <a:pt x="1733" y="16080"/>
                  </a:cubicBezTo>
                  <a:cubicBezTo>
                    <a:pt x="1764" y="16110"/>
                    <a:pt x="1794" y="16140"/>
                    <a:pt x="1794" y="16140"/>
                  </a:cubicBezTo>
                  <a:cubicBezTo>
                    <a:pt x="1977" y="16262"/>
                    <a:pt x="2129" y="16384"/>
                    <a:pt x="2311" y="16475"/>
                  </a:cubicBezTo>
                  <a:cubicBezTo>
                    <a:pt x="3101" y="16961"/>
                    <a:pt x="4044" y="17113"/>
                    <a:pt x="5016" y="17113"/>
                  </a:cubicBezTo>
                  <a:cubicBezTo>
                    <a:pt x="6171" y="17143"/>
                    <a:pt x="7448" y="17083"/>
                    <a:pt x="8451" y="16475"/>
                  </a:cubicBezTo>
                  <a:cubicBezTo>
                    <a:pt x="9758" y="15715"/>
                    <a:pt x="10487" y="14225"/>
                    <a:pt x="10609" y="12736"/>
                  </a:cubicBezTo>
                  <a:cubicBezTo>
                    <a:pt x="10670" y="12128"/>
                    <a:pt x="10609" y="11520"/>
                    <a:pt x="10427" y="10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1860420" y="3683825"/>
              <a:ext cx="190548" cy="126811"/>
            </a:xfrm>
            <a:custGeom>
              <a:avLst/>
              <a:gdLst/>
              <a:ahLst/>
              <a:cxnLst/>
              <a:rect l="l" t="t" r="r" b="b"/>
              <a:pathLst>
                <a:path w="9788" h="6514" extrusionOk="0">
                  <a:moveTo>
                    <a:pt x="4915" y="1"/>
                  </a:moveTo>
                  <a:cubicBezTo>
                    <a:pt x="4847" y="1"/>
                    <a:pt x="4779" y="3"/>
                    <a:pt x="4712" y="9"/>
                  </a:cubicBezTo>
                  <a:cubicBezTo>
                    <a:pt x="4317" y="39"/>
                    <a:pt x="3952" y="130"/>
                    <a:pt x="3557" y="252"/>
                  </a:cubicBezTo>
                  <a:cubicBezTo>
                    <a:pt x="3192" y="343"/>
                    <a:pt x="2827" y="434"/>
                    <a:pt x="2432" y="434"/>
                  </a:cubicBezTo>
                  <a:cubicBezTo>
                    <a:pt x="1763" y="434"/>
                    <a:pt x="1095" y="282"/>
                    <a:pt x="426" y="191"/>
                  </a:cubicBezTo>
                  <a:cubicBezTo>
                    <a:pt x="183" y="769"/>
                    <a:pt x="31" y="1437"/>
                    <a:pt x="31" y="2106"/>
                  </a:cubicBezTo>
                  <a:cubicBezTo>
                    <a:pt x="0" y="3504"/>
                    <a:pt x="578" y="4720"/>
                    <a:pt x="1581" y="5541"/>
                  </a:cubicBezTo>
                  <a:cubicBezTo>
                    <a:pt x="1611" y="5571"/>
                    <a:pt x="1642" y="5602"/>
                    <a:pt x="1672" y="5602"/>
                  </a:cubicBezTo>
                  <a:cubicBezTo>
                    <a:pt x="2402" y="6179"/>
                    <a:pt x="3374" y="6483"/>
                    <a:pt x="4590" y="6513"/>
                  </a:cubicBezTo>
                  <a:lnTo>
                    <a:pt x="4925" y="6513"/>
                  </a:lnTo>
                  <a:cubicBezTo>
                    <a:pt x="5806" y="6513"/>
                    <a:pt x="6931" y="6422"/>
                    <a:pt x="7812" y="5906"/>
                  </a:cubicBezTo>
                  <a:cubicBezTo>
                    <a:pt x="8906" y="5237"/>
                    <a:pt x="9636" y="3960"/>
                    <a:pt x="9757" y="2501"/>
                  </a:cubicBezTo>
                  <a:cubicBezTo>
                    <a:pt x="9788" y="1924"/>
                    <a:pt x="9757" y="1377"/>
                    <a:pt x="9605" y="830"/>
                  </a:cubicBezTo>
                  <a:cubicBezTo>
                    <a:pt x="9545" y="708"/>
                    <a:pt x="9514" y="586"/>
                    <a:pt x="9484" y="465"/>
                  </a:cubicBezTo>
                  <a:cubicBezTo>
                    <a:pt x="9393" y="495"/>
                    <a:pt x="9271" y="526"/>
                    <a:pt x="9180" y="556"/>
                  </a:cubicBezTo>
                  <a:cubicBezTo>
                    <a:pt x="8907" y="606"/>
                    <a:pt x="8614" y="655"/>
                    <a:pt x="8317" y="655"/>
                  </a:cubicBezTo>
                  <a:cubicBezTo>
                    <a:pt x="8250" y="655"/>
                    <a:pt x="8183" y="653"/>
                    <a:pt x="8116" y="647"/>
                  </a:cubicBezTo>
                  <a:cubicBezTo>
                    <a:pt x="7721" y="647"/>
                    <a:pt x="7356" y="556"/>
                    <a:pt x="6991" y="434"/>
                  </a:cubicBezTo>
                  <a:cubicBezTo>
                    <a:pt x="6627" y="313"/>
                    <a:pt x="6262" y="161"/>
                    <a:pt x="5867" y="100"/>
                  </a:cubicBezTo>
                  <a:cubicBezTo>
                    <a:pt x="5544" y="50"/>
                    <a:pt x="5222" y="1"/>
                    <a:pt x="4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1725511" y="3714175"/>
              <a:ext cx="37300" cy="37884"/>
            </a:xfrm>
            <a:custGeom>
              <a:avLst/>
              <a:gdLst/>
              <a:ahLst/>
              <a:cxnLst/>
              <a:rect l="l" t="t" r="r" b="b"/>
              <a:pathLst>
                <a:path w="1916" h="1946" extrusionOk="0">
                  <a:moveTo>
                    <a:pt x="943" y="0"/>
                  </a:moveTo>
                  <a:cubicBezTo>
                    <a:pt x="426" y="0"/>
                    <a:pt x="1" y="456"/>
                    <a:pt x="1" y="973"/>
                  </a:cubicBezTo>
                  <a:cubicBezTo>
                    <a:pt x="1" y="1520"/>
                    <a:pt x="426" y="1945"/>
                    <a:pt x="943" y="1945"/>
                  </a:cubicBezTo>
                  <a:cubicBezTo>
                    <a:pt x="1490" y="1945"/>
                    <a:pt x="1916" y="1520"/>
                    <a:pt x="1916" y="973"/>
                  </a:cubicBezTo>
                  <a:cubicBezTo>
                    <a:pt x="1916" y="456"/>
                    <a:pt x="1490" y="0"/>
                    <a:pt x="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1843270" y="3733097"/>
              <a:ext cx="37300" cy="37300"/>
            </a:xfrm>
            <a:custGeom>
              <a:avLst/>
              <a:gdLst/>
              <a:ahLst/>
              <a:cxnLst/>
              <a:rect l="l" t="t" r="r" b="b"/>
              <a:pathLst>
                <a:path w="1916" h="1916" extrusionOk="0">
                  <a:moveTo>
                    <a:pt x="974" y="1"/>
                  </a:moveTo>
                  <a:cubicBezTo>
                    <a:pt x="426" y="1"/>
                    <a:pt x="1" y="426"/>
                    <a:pt x="1" y="973"/>
                  </a:cubicBezTo>
                  <a:cubicBezTo>
                    <a:pt x="1" y="1490"/>
                    <a:pt x="426" y="1916"/>
                    <a:pt x="974" y="1916"/>
                  </a:cubicBezTo>
                  <a:cubicBezTo>
                    <a:pt x="1490" y="1916"/>
                    <a:pt x="1916" y="1490"/>
                    <a:pt x="1916" y="973"/>
                  </a:cubicBezTo>
                  <a:cubicBezTo>
                    <a:pt x="1916" y="426"/>
                    <a:pt x="1490" y="1"/>
                    <a:pt x="9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1799468" y="3759729"/>
              <a:ext cx="22504" cy="23088"/>
            </a:xfrm>
            <a:custGeom>
              <a:avLst/>
              <a:gdLst/>
              <a:ahLst/>
              <a:cxnLst/>
              <a:rect l="l" t="t" r="r" b="b"/>
              <a:pathLst>
                <a:path w="1156" h="1186" extrusionOk="0">
                  <a:moveTo>
                    <a:pt x="578" y="0"/>
                  </a:moveTo>
                  <a:cubicBezTo>
                    <a:pt x="243" y="0"/>
                    <a:pt x="0" y="274"/>
                    <a:pt x="0" y="578"/>
                  </a:cubicBezTo>
                  <a:cubicBezTo>
                    <a:pt x="0" y="912"/>
                    <a:pt x="243" y="1186"/>
                    <a:pt x="578" y="1186"/>
                  </a:cubicBezTo>
                  <a:cubicBezTo>
                    <a:pt x="912" y="1186"/>
                    <a:pt x="1155" y="912"/>
                    <a:pt x="1155" y="578"/>
                  </a:cubicBezTo>
                  <a:cubicBezTo>
                    <a:pt x="1155" y="274"/>
                    <a:pt x="912"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1776983" y="3707653"/>
              <a:ext cx="18358" cy="18358"/>
            </a:xfrm>
            <a:custGeom>
              <a:avLst/>
              <a:gdLst/>
              <a:ahLst/>
              <a:cxnLst/>
              <a:rect l="l" t="t" r="r" b="b"/>
              <a:pathLst>
                <a:path w="943" h="943" extrusionOk="0">
                  <a:moveTo>
                    <a:pt x="456" y="1"/>
                  </a:moveTo>
                  <a:cubicBezTo>
                    <a:pt x="213" y="1"/>
                    <a:pt x="0" y="213"/>
                    <a:pt x="0" y="487"/>
                  </a:cubicBezTo>
                  <a:cubicBezTo>
                    <a:pt x="0" y="730"/>
                    <a:pt x="213" y="943"/>
                    <a:pt x="456" y="943"/>
                  </a:cubicBezTo>
                  <a:cubicBezTo>
                    <a:pt x="730" y="943"/>
                    <a:pt x="943" y="730"/>
                    <a:pt x="943" y="487"/>
                  </a:cubicBezTo>
                  <a:cubicBezTo>
                    <a:pt x="943" y="213"/>
                    <a:pt x="730"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1765147" y="3740787"/>
              <a:ext cx="12440" cy="12459"/>
            </a:xfrm>
            <a:custGeom>
              <a:avLst/>
              <a:gdLst/>
              <a:ahLst/>
              <a:cxnLst/>
              <a:rect l="l" t="t" r="r" b="b"/>
              <a:pathLst>
                <a:path w="639" h="640" extrusionOk="0">
                  <a:moveTo>
                    <a:pt x="335" y="1"/>
                  </a:moveTo>
                  <a:cubicBezTo>
                    <a:pt x="152" y="1"/>
                    <a:pt x="0" y="153"/>
                    <a:pt x="0" y="335"/>
                  </a:cubicBezTo>
                  <a:cubicBezTo>
                    <a:pt x="0" y="518"/>
                    <a:pt x="152" y="639"/>
                    <a:pt x="335" y="639"/>
                  </a:cubicBezTo>
                  <a:cubicBezTo>
                    <a:pt x="517" y="639"/>
                    <a:pt x="638" y="518"/>
                    <a:pt x="638" y="335"/>
                  </a:cubicBezTo>
                  <a:cubicBezTo>
                    <a:pt x="638" y="153"/>
                    <a:pt x="517"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1713090" y="3773920"/>
              <a:ext cx="12459" cy="12459"/>
            </a:xfrm>
            <a:custGeom>
              <a:avLst/>
              <a:gdLst/>
              <a:ahLst/>
              <a:cxnLst/>
              <a:rect l="l" t="t" r="r" b="b"/>
              <a:pathLst>
                <a:path w="640" h="640" extrusionOk="0">
                  <a:moveTo>
                    <a:pt x="305" y="1"/>
                  </a:moveTo>
                  <a:cubicBezTo>
                    <a:pt x="153" y="1"/>
                    <a:pt x="1" y="153"/>
                    <a:pt x="1" y="335"/>
                  </a:cubicBezTo>
                  <a:cubicBezTo>
                    <a:pt x="1" y="518"/>
                    <a:pt x="153" y="639"/>
                    <a:pt x="305" y="639"/>
                  </a:cubicBezTo>
                  <a:cubicBezTo>
                    <a:pt x="487" y="639"/>
                    <a:pt x="639" y="518"/>
                    <a:pt x="639" y="335"/>
                  </a:cubicBezTo>
                  <a:cubicBezTo>
                    <a:pt x="639" y="153"/>
                    <a:pt x="487"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1819597" y="3702338"/>
              <a:ext cx="12459" cy="12440"/>
            </a:xfrm>
            <a:custGeom>
              <a:avLst/>
              <a:gdLst/>
              <a:ahLst/>
              <a:cxnLst/>
              <a:rect l="l" t="t" r="r" b="b"/>
              <a:pathLst>
                <a:path w="640" h="639" extrusionOk="0">
                  <a:moveTo>
                    <a:pt x="335" y="0"/>
                  </a:moveTo>
                  <a:cubicBezTo>
                    <a:pt x="153" y="0"/>
                    <a:pt x="1" y="152"/>
                    <a:pt x="1" y="334"/>
                  </a:cubicBezTo>
                  <a:cubicBezTo>
                    <a:pt x="1" y="517"/>
                    <a:pt x="153" y="638"/>
                    <a:pt x="335" y="638"/>
                  </a:cubicBezTo>
                  <a:cubicBezTo>
                    <a:pt x="517" y="638"/>
                    <a:pt x="639" y="517"/>
                    <a:pt x="639" y="334"/>
                  </a:cubicBezTo>
                  <a:cubicBezTo>
                    <a:pt x="639" y="152"/>
                    <a:pt x="517"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1752142" y="3762104"/>
              <a:ext cx="18377" cy="18358"/>
            </a:xfrm>
            <a:custGeom>
              <a:avLst/>
              <a:gdLst/>
              <a:ahLst/>
              <a:cxnLst/>
              <a:rect l="l" t="t" r="r" b="b"/>
              <a:pathLst>
                <a:path w="944" h="943" extrusionOk="0">
                  <a:moveTo>
                    <a:pt x="487" y="0"/>
                  </a:moveTo>
                  <a:cubicBezTo>
                    <a:pt x="214" y="0"/>
                    <a:pt x="1" y="213"/>
                    <a:pt x="1" y="456"/>
                  </a:cubicBezTo>
                  <a:cubicBezTo>
                    <a:pt x="1" y="730"/>
                    <a:pt x="214" y="942"/>
                    <a:pt x="487" y="942"/>
                  </a:cubicBezTo>
                  <a:cubicBezTo>
                    <a:pt x="730" y="942"/>
                    <a:pt x="943" y="730"/>
                    <a:pt x="943" y="456"/>
                  </a:cubicBezTo>
                  <a:cubicBezTo>
                    <a:pt x="943" y="213"/>
                    <a:pt x="730"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1738534" y="3647304"/>
              <a:ext cx="63931" cy="106526"/>
            </a:xfrm>
            <a:custGeom>
              <a:avLst/>
              <a:gdLst/>
              <a:ahLst/>
              <a:cxnLst/>
              <a:rect l="l" t="t" r="r" b="b"/>
              <a:pathLst>
                <a:path w="3284" h="5472" extrusionOk="0">
                  <a:moveTo>
                    <a:pt x="1734" y="395"/>
                  </a:moveTo>
                  <a:cubicBezTo>
                    <a:pt x="1582" y="183"/>
                    <a:pt x="1399" y="0"/>
                    <a:pt x="1308" y="0"/>
                  </a:cubicBezTo>
                  <a:lnTo>
                    <a:pt x="1" y="0"/>
                  </a:lnTo>
                  <a:cubicBezTo>
                    <a:pt x="427" y="639"/>
                    <a:pt x="700" y="1399"/>
                    <a:pt x="852" y="2189"/>
                  </a:cubicBezTo>
                  <a:cubicBezTo>
                    <a:pt x="1095" y="3253"/>
                    <a:pt x="1156" y="4377"/>
                    <a:pt x="974" y="5472"/>
                  </a:cubicBezTo>
                  <a:cubicBezTo>
                    <a:pt x="1430" y="5441"/>
                    <a:pt x="1885" y="5441"/>
                    <a:pt x="2341" y="5411"/>
                  </a:cubicBezTo>
                  <a:cubicBezTo>
                    <a:pt x="2524" y="5380"/>
                    <a:pt x="2737" y="5411"/>
                    <a:pt x="2919" y="5411"/>
                  </a:cubicBezTo>
                  <a:cubicBezTo>
                    <a:pt x="2919" y="5411"/>
                    <a:pt x="2980" y="5380"/>
                    <a:pt x="3010" y="5380"/>
                  </a:cubicBezTo>
                  <a:cubicBezTo>
                    <a:pt x="3010" y="5289"/>
                    <a:pt x="3132" y="4833"/>
                    <a:pt x="3162" y="4742"/>
                  </a:cubicBezTo>
                  <a:cubicBezTo>
                    <a:pt x="3284" y="3861"/>
                    <a:pt x="3132" y="2918"/>
                    <a:pt x="2767" y="2098"/>
                  </a:cubicBezTo>
                  <a:cubicBezTo>
                    <a:pt x="2585" y="1672"/>
                    <a:pt x="2372" y="1277"/>
                    <a:pt x="2098" y="912"/>
                  </a:cubicBezTo>
                  <a:cubicBezTo>
                    <a:pt x="2037" y="821"/>
                    <a:pt x="1885" y="608"/>
                    <a:pt x="1734"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1917227" y="3391092"/>
              <a:ext cx="12440" cy="1024283"/>
            </a:xfrm>
            <a:custGeom>
              <a:avLst/>
              <a:gdLst/>
              <a:ahLst/>
              <a:cxnLst/>
              <a:rect l="l" t="t" r="r" b="b"/>
              <a:pathLst>
                <a:path w="639" h="52615" extrusionOk="0">
                  <a:moveTo>
                    <a:pt x="0" y="334"/>
                  </a:moveTo>
                  <a:lnTo>
                    <a:pt x="0" y="52615"/>
                  </a:lnTo>
                  <a:lnTo>
                    <a:pt x="639" y="52615"/>
                  </a:lnTo>
                  <a:lnTo>
                    <a:pt x="639" y="334"/>
                  </a:lnTo>
                  <a:cubicBezTo>
                    <a:pt x="639" y="152"/>
                    <a:pt x="487" y="0"/>
                    <a:pt x="304" y="0"/>
                  </a:cubicBezTo>
                  <a:cubicBezTo>
                    <a:pt x="122" y="0"/>
                    <a:pt x="0" y="152"/>
                    <a:pt x="0"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1917227" y="3581620"/>
              <a:ext cx="246186" cy="11252"/>
            </a:xfrm>
            <a:custGeom>
              <a:avLst/>
              <a:gdLst/>
              <a:ahLst/>
              <a:cxnLst/>
              <a:rect l="l" t="t" r="r" b="b"/>
              <a:pathLst>
                <a:path w="12646" h="578" extrusionOk="0">
                  <a:moveTo>
                    <a:pt x="0" y="578"/>
                  </a:moveTo>
                  <a:lnTo>
                    <a:pt x="12341" y="578"/>
                  </a:lnTo>
                  <a:cubicBezTo>
                    <a:pt x="12523" y="578"/>
                    <a:pt x="12645" y="456"/>
                    <a:pt x="12645" y="274"/>
                  </a:cubicBezTo>
                  <a:lnTo>
                    <a:pt x="12645" y="274"/>
                  </a:lnTo>
                  <a:cubicBezTo>
                    <a:pt x="12645" y="122"/>
                    <a:pt x="12523" y="0"/>
                    <a:pt x="12341" y="0"/>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1937940" y="3561491"/>
              <a:ext cx="51511" cy="51511"/>
            </a:xfrm>
            <a:custGeom>
              <a:avLst/>
              <a:gdLst/>
              <a:ahLst/>
              <a:cxnLst/>
              <a:rect l="l" t="t" r="r" b="b"/>
              <a:pathLst>
                <a:path w="2646" h="2646" extrusionOk="0">
                  <a:moveTo>
                    <a:pt x="1" y="1338"/>
                  </a:moveTo>
                  <a:cubicBezTo>
                    <a:pt x="1" y="2068"/>
                    <a:pt x="609" y="2645"/>
                    <a:pt x="1338" y="2645"/>
                  </a:cubicBezTo>
                  <a:cubicBezTo>
                    <a:pt x="2068" y="2645"/>
                    <a:pt x="2645" y="2068"/>
                    <a:pt x="2645" y="1338"/>
                  </a:cubicBezTo>
                  <a:cubicBezTo>
                    <a:pt x="2645" y="609"/>
                    <a:pt x="2068" y="1"/>
                    <a:pt x="1338" y="1"/>
                  </a:cubicBezTo>
                  <a:cubicBezTo>
                    <a:pt x="609" y="1"/>
                    <a:pt x="1" y="609"/>
                    <a:pt x="1" y="13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1917227" y="4232516"/>
              <a:ext cx="246186" cy="11272"/>
            </a:xfrm>
            <a:custGeom>
              <a:avLst/>
              <a:gdLst/>
              <a:ahLst/>
              <a:cxnLst/>
              <a:rect l="l" t="t" r="r" b="b"/>
              <a:pathLst>
                <a:path w="12646" h="579" extrusionOk="0">
                  <a:moveTo>
                    <a:pt x="0" y="578"/>
                  </a:moveTo>
                  <a:lnTo>
                    <a:pt x="12341" y="578"/>
                  </a:lnTo>
                  <a:cubicBezTo>
                    <a:pt x="12523" y="578"/>
                    <a:pt x="12645" y="456"/>
                    <a:pt x="12645" y="274"/>
                  </a:cubicBezTo>
                  <a:lnTo>
                    <a:pt x="12645" y="274"/>
                  </a:lnTo>
                  <a:cubicBezTo>
                    <a:pt x="12645" y="122"/>
                    <a:pt x="12523" y="1"/>
                    <a:pt x="12341" y="1"/>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1937940" y="4212406"/>
              <a:ext cx="51511" cy="51492"/>
            </a:xfrm>
            <a:custGeom>
              <a:avLst/>
              <a:gdLst/>
              <a:ahLst/>
              <a:cxnLst/>
              <a:rect l="l" t="t" r="r" b="b"/>
              <a:pathLst>
                <a:path w="2646" h="2645" extrusionOk="0">
                  <a:moveTo>
                    <a:pt x="1" y="1337"/>
                  </a:moveTo>
                  <a:cubicBezTo>
                    <a:pt x="1" y="2067"/>
                    <a:pt x="609" y="2644"/>
                    <a:pt x="1338" y="2644"/>
                  </a:cubicBezTo>
                  <a:cubicBezTo>
                    <a:pt x="2068" y="2644"/>
                    <a:pt x="2645" y="2067"/>
                    <a:pt x="2645" y="1337"/>
                  </a:cubicBezTo>
                  <a:cubicBezTo>
                    <a:pt x="2645" y="608"/>
                    <a:pt x="2068" y="0"/>
                    <a:pt x="1338" y="0"/>
                  </a:cubicBezTo>
                  <a:cubicBezTo>
                    <a:pt x="609" y="0"/>
                    <a:pt x="1" y="608"/>
                    <a:pt x="1" y="13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2062785" y="4360320"/>
              <a:ext cx="462158" cy="55054"/>
            </a:xfrm>
            <a:custGeom>
              <a:avLst/>
              <a:gdLst/>
              <a:ahLst/>
              <a:cxnLst/>
              <a:rect l="l" t="t" r="r" b="b"/>
              <a:pathLst>
                <a:path w="23740" h="2828" extrusionOk="0">
                  <a:moveTo>
                    <a:pt x="23739" y="2828"/>
                  </a:moveTo>
                  <a:lnTo>
                    <a:pt x="0" y="2828"/>
                  </a:lnTo>
                  <a:cubicBezTo>
                    <a:pt x="0" y="2037"/>
                    <a:pt x="304" y="1338"/>
                    <a:pt x="821" y="822"/>
                  </a:cubicBezTo>
                  <a:cubicBezTo>
                    <a:pt x="1338" y="305"/>
                    <a:pt x="2037" y="1"/>
                    <a:pt x="2827" y="1"/>
                  </a:cubicBezTo>
                  <a:lnTo>
                    <a:pt x="20912" y="1"/>
                  </a:lnTo>
                  <a:cubicBezTo>
                    <a:pt x="22463" y="1"/>
                    <a:pt x="23739" y="1278"/>
                    <a:pt x="23739" y="28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2159247" y="4049074"/>
              <a:ext cx="259190" cy="366904"/>
            </a:xfrm>
            <a:custGeom>
              <a:avLst/>
              <a:gdLst/>
              <a:ahLst/>
              <a:cxnLst/>
              <a:rect l="l" t="t" r="r" b="b"/>
              <a:pathLst>
                <a:path w="13314" h="18847" extrusionOk="0">
                  <a:moveTo>
                    <a:pt x="13284" y="16566"/>
                  </a:moveTo>
                  <a:cubicBezTo>
                    <a:pt x="13253" y="17114"/>
                    <a:pt x="13132" y="17661"/>
                    <a:pt x="12767" y="18086"/>
                  </a:cubicBezTo>
                  <a:cubicBezTo>
                    <a:pt x="12402" y="18573"/>
                    <a:pt x="11825" y="18755"/>
                    <a:pt x="11247" y="18785"/>
                  </a:cubicBezTo>
                  <a:cubicBezTo>
                    <a:pt x="10487" y="18846"/>
                    <a:pt x="9697" y="18816"/>
                    <a:pt x="8907" y="18816"/>
                  </a:cubicBezTo>
                  <a:cubicBezTo>
                    <a:pt x="8147" y="18816"/>
                    <a:pt x="7387" y="18785"/>
                    <a:pt x="6627" y="18755"/>
                  </a:cubicBezTo>
                  <a:cubicBezTo>
                    <a:pt x="5867" y="18785"/>
                    <a:pt x="5107" y="18816"/>
                    <a:pt x="4347" y="18816"/>
                  </a:cubicBezTo>
                  <a:cubicBezTo>
                    <a:pt x="3587" y="18816"/>
                    <a:pt x="2797" y="18846"/>
                    <a:pt x="2007" y="18785"/>
                  </a:cubicBezTo>
                  <a:cubicBezTo>
                    <a:pt x="1429" y="18755"/>
                    <a:pt x="882" y="18573"/>
                    <a:pt x="487" y="18086"/>
                  </a:cubicBezTo>
                  <a:cubicBezTo>
                    <a:pt x="153" y="17661"/>
                    <a:pt x="1" y="17114"/>
                    <a:pt x="1" y="16566"/>
                  </a:cubicBezTo>
                  <a:lnTo>
                    <a:pt x="1" y="16475"/>
                  </a:lnTo>
                  <a:cubicBezTo>
                    <a:pt x="1" y="15138"/>
                    <a:pt x="578" y="13892"/>
                    <a:pt x="1125" y="12706"/>
                  </a:cubicBezTo>
                  <a:cubicBezTo>
                    <a:pt x="1247" y="12463"/>
                    <a:pt x="1368" y="12190"/>
                    <a:pt x="1490" y="11946"/>
                  </a:cubicBezTo>
                  <a:cubicBezTo>
                    <a:pt x="2280" y="10335"/>
                    <a:pt x="3162" y="8785"/>
                    <a:pt x="4104" y="7235"/>
                  </a:cubicBezTo>
                  <a:cubicBezTo>
                    <a:pt x="4651" y="6293"/>
                    <a:pt x="4925" y="5229"/>
                    <a:pt x="4925" y="4135"/>
                  </a:cubicBezTo>
                  <a:cubicBezTo>
                    <a:pt x="4925" y="2433"/>
                    <a:pt x="4925" y="31"/>
                    <a:pt x="4925" y="31"/>
                  </a:cubicBezTo>
                  <a:cubicBezTo>
                    <a:pt x="4925" y="31"/>
                    <a:pt x="4925" y="1"/>
                    <a:pt x="4925" y="1"/>
                  </a:cubicBezTo>
                  <a:lnTo>
                    <a:pt x="8329" y="1"/>
                  </a:lnTo>
                  <a:lnTo>
                    <a:pt x="8329" y="1"/>
                  </a:lnTo>
                  <a:lnTo>
                    <a:pt x="8329" y="4135"/>
                  </a:lnTo>
                  <a:cubicBezTo>
                    <a:pt x="8329" y="5229"/>
                    <a:pt x="8633" y="6293"/>
                    <a:pt x="9180" y="7235"/>
                  </a:cubicBezTo>
                  <a:cubicBezTo>
                    <a:pt x="9211" y="7265"/>
                    <a:pt x="9211" y="7265"/>
                    <a:pt x="9211" y="7265"/>
                  </a:cubicBezTo>
                  <a:cubicBezTo>
                    <a:pt x="10244" y="9028"/>
                    <a:pt x="11277" y="10822"/>
                    <a:pt x="12129" y="12706"/>
                  </a:cubicBezTo>
                  <a:cubicBezTo>
                    <a:pt x="12220" y="12889"/>
                    <a:pt x="12311" y="13071"/>
                    <a:pt x="12402" y="13253"/>
                  </a:cubicBezTo>
                  <a:cubicBezTo>
                    <a:pt x="12858" y="14287"/>
                    <a:pt x="13314" y="15411"/>
                    <a:pt x="13284" y="165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2150369" y="4246728"/>
              <a:ext cx="242623" cy="160957"/>
            </a:xfrm>
            <a:custGeom>
              <a:avLst/>
              <a:gdLst/>
              <a:ahLst/>
              <a:cxnLst/>
              <a:rect l="l" t="t" r="r" b="b"/>
              <a:pathLst>
                <a:path w="12463" h="8268" extrusionOk="0">
                  <a:moveTo>
                    <a:pt x="2493" y="0"/>
                  </a:moveTo>
                  <a:cubicBezTo>
                    <a:pt x="2128" y="638"/>
                    <a:pt x="1764" y="1307"/>
                    <a:pt x="1460" y="1976"/>
                  </a:cubicBezTo>
                  <a:cubicBezTo>
                    <a:pt x="1338" y="2219"/>
                    <a:pt x="1216" y="2462"/>
                    <a:pt x="1095" y="2736"/>
                  </a:cubicBezTo>
                  <a:lnTo>
                    <a:pt x="1064" y="2796"/>
                  </a:lnTo>
                  <a:cubicBezTo>
                    <a:pt x="548" y="3921"/>
                    <a:pt x="1" y="5106"/>
                    <a:pt x="1" y="6322"/>
                  </a:cubicBezTo>
                  <a:lnTo>
                    <a:pt x="1" y="6413"/>
                  </a:lnTo>
                  <a:cubicBezTo>
                    <a:pt x="1" y="6748"/>
                    <a:pt x="92" y="7295"/>
                    <a:pt x="396" y="7690"/>
                  </a:cubicBezTo>
                  <a:cubicBezTo>
                    <a:pt x="669" y="7994"/>
                    <a:pt x="1034" y="8176"/>
                    <a:pt x="1642" y="8207"/>
                  </a:cubicBezTo>
                  <a:cubicBezTo>
                    <a:pt x="1946" y="8237"/>
                    <a:pt x="2280" y="8268"/>
                    <a:pt x="2706" y="8268"/>
                  </a:cubicBezTo>
                  <a:cubicBezTo>
                    <a:pt x="2979" y="8268"/>
                    <a:pt x="3222" y="8268"/>
                    <a:pt x="3496" y="8237"/>
                  </a:cubicBezTo>
                  <a:lnTo>
                    <a:pt x="3922" y="8237"/>
                  </a:lnTo>
                  <a:cubicBezTo>
                    <a:pt x="4651" y="8237"/>
                    <a:pt x="5381" y="8207"/>
                    <a:pt x="6201" y="8176"/>
                  </a:cubicBezTo>
                  <a:lnTo>
                    <a:pt x="6232" y="8176"/>
                  </a:lnTo>
                  <a:cubicBezTo>
                    <a:pt x="7052" y="8207"/>
                    <a:pt x="7782" y="8237"/>
                    <a:pt x="8511" y="8237"/>
                  </a:cubicBezTo>
                  <a:lnTo>
                    <a:pt x="8967" y="8237"/>
                  </a:lnTo>
                  <a:cubicBezTo>
                    <a:pt x="9210" y="8268"/>
                    <a:pt x="9454" y="8268"/>
                    <a:pt x="9727" y="8268"/>
                  </a:cubicBezTo>
                  <a:cubicBezTo>
                    <a:pt x="10153" y="8268"/>
                    <a:pt x="10487" y="8237"/>
                    <a:pt x="10821" y="8207"/>
                  </a:cubicBezTo>
                  <a:cubicBezTo>
                    <a:pt x="11399" y="8176"/>
                    <a:pt x="11794" y="7994"/>
                    <a:pt x="12037" y="7690"/>
                  </a:cubicBezTo>
                  <a:cubicBezTo>
                    <a:pt x="12341" y="7295"/>
                    <a:pt x="12432" y="6748"/>
                    <a:pt x="12432" y="6383"/>
                  </a:cubicBezTo>
                  <a:cubicBezTo>
                    <a:pt x="12463" y="5289"/>
                    <a:pt x="12007" y="4195"/>
                    <a:pt x="11581" y="3283"/>
                  </a:cubicBezTo>
                  <a:cubicBezTo>
                    <a:pt x="11551" y="3161"/>
                    <a:pt x="11490" y="3040"/>
                    <a:pt x="11429" y="2948"/>
                  </a:cubicBezTo>
                  <a:cubicBezTo>
                    <a:pt x="11399" y="2857"/>
                    <a:pt x="11369" y="2796"/>
                    <a:pt x="11338" y="2736"/>
                  </a:cubicBezTo>
                  <a:cubicBezTo>
                    <a:pt x="11034" y="2097"/>
                    <a:pt x="10730" y="1459"/>
                    <a:pt x="10396" y="851"/>
                  </a:cubicBezTo>
                  <a:lnTo>
                    <a:pt x="10365" y="851"/>
                  </a:lnTo>
                  <a:cubicBezTo>
                    <a:pt x="10053" y="1014"/>
                    <a:pt x="9729" y="1086"/>
                    <a:pt x="9403" y="1086"/>
                  </a:cubicBezTo>
                  <a:cubicBezTo>
                    <a:pt x="9000" y="1086"/>
                    <a:pt x="8594" y="975"/>
                    <a:pt x="8207" y="790"/>
                  </a:cubicBezTo>
                  <a:cubicBezTo>
                    <a:pt x="7812" y="608"/>
                    <a:pt x="7447" y="304"/>
                    <a:pt x="6992" y="274"/>
                  </a:cubicBezTo>
                  <a:cubicBezTo>
                    <a:pt x="6941" y="266"/>
                    <a:pt x="6890" y="263"/>
                    <a:pt x="6839" y="263"/>
                  </a:cubicBezTo>
                  <a:cubicBezTo>
                    <a:pt x="6459" y="263"/>
                    <a:pt x="6067" y="447"/>
                    <a:pt x="5745" y="608"/>
                  </a:cubicBezTo>
                  <a:cubicBezTo>
                    <a:pt x="5289" y="821"/>
                    <a:pt x="4864" y="1033"/>
                    <a:pt x="4378" y="1094"/>
                  </a:cubicBezTo>
                  <a:cubicBezTo>
                    <a:pt x="4302" y="1103"/>
                    <a:pt x="4228" y="1107"/>
                    <a:pt x="4155" y="1107"/>
                  </a:cubicBezTo>
                  <a:cubicBezTo>
                    <a:pt x="3729" y="1107"/>
                    <a:pt x="3347" y="959"/>
                    <a:pt x="3010" y="699"/>
                  </a:cubicBezTo>
                  <a:cubicBezTo>
                    <a:pt x="2797" y="486"/>
                    <a:pt x="2615" y="243"/>
                    <a:pt x="249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2147410" y="4255001"/>
              <a:ext cx="237309" cy="147369"/>
            </a:xfrm>
            <a:custGeom>
              <a:avLst/>
              <a:gdLst/>
              <a:ahLst/>
              <a:cxnLst/>
              <a:rect l="l" t="t" r="r" b="b"/>
              <a:pathLst>
                <a:path w="12190" h="7570" extrusionOk="0">
                  <a:moveTo>
                    <a:pt x="2341" y="1"/>
                  </a:moveTo>
                  <a:cubicBezTo>
                    <a:pt x="2007" y="639"/>
                    <a:pt x="1672" y="1247"/>
                    <a:pt x="1338" y="1885"/>
                  </a:cubicBezTo>
                  <a:cubicBezTo>
                    <a:pt x="1247" y="2098"/>
                    <a:pt x="1125" y="2311"/>
                    <a:pt x="1004" y="2584"/>
                  </a:cubicBezTo>
                  <a:lnTo>
                    <a:pt x="1004" y="2615"/>
                  </a:lnTo>
                  <a:cubicBezTo>
                    <a:pt x="487" y="3678"/>
                    <a:pt x="1" y="4742"/>
                    <a:pt x="31" y="5837"/>
                  </a:cubicBezTo>
                  <a:lnTo>
                    <a:pt x="31" y="5928"/>
                  </a:lnTo>
                  <a:cubicBezTo>
                    <a:pt x="61" y="6232"/>
                    <a:pt x="153" y="6718"/>
                    <a:pt x="456" y="7052"/>
                  </a:cubicBezTo>
                  <a:cubicBezTo>
                    <a:pt x="730" y="7326"/>
                    <a:pt x="1095" y="7478"/>
                    <a:pt x="1672" y="7539"/>
                  </a:cubicBezTo>
                  <a:cubicBezTo>
                    <a:pt x="1976" y="7569"/>
                    <a:pt x="2311" y="7569"/>
                    <a:pt x="2706" y="7569"/>
                  </a:cubicBezTo>
                  <a:lnTo>
                    <a:pt x="3435" y="7569"/>
                  </a:lnTo>
                  <a:cubicBezTo>
                    <a:pt x="3587" y="7569"/>
                    <a:pt x="3739" y="7569"/>
                    <a:pt x="3891" y="7539"/>
                  </a:cubicBezTo>
                  <a:cubicBezTo>
                    <a:pt x="4590" y="7539"/>
                    <a:pt x="5289" y="7539"/>
                    <a:pt x="6080" y="7508"/>
                  </a:cubicBezTo>
                  <a:lnTo>
                    <a:pt x="6110" y="7508"/>
                  </a:lnTo>
                  <a:cubicBezTo>
                    <a:pt x="6870" y="7539"/>
                    <a:pt x="7599" y="7539"/>
                    <a:pt x="8299" y="7539"/>
                  </a:cubicBezTo>
                  <a:cubicBezTo>
                    <a:pt x="8451" y="7569"/>
                    <a:pt x="8572" y="7569"/>
                    <a:pt x="8724" y="7569"/>
                  </a:cubicBezTo>
                  <a:lnTo>
                    <a:pt x="9454" y="7569"/>
                  </a:lnTo>
                  <a:cubicBezTo>
                    <a:pt x="9879" y="7569"/>
                    <a:pt x="10213" y="7569"/>
                    <a:pt x="10517" y="7539"/>
                  </a:cubicBezTo>
                  <a:cubicBezTo>
                    <a:pt x="11095" y="7478"/>
                    <a:pt x="11460" y="7326"/>
                    <a:pt x="11703" y="7052"/>
                  </a:cubicBezTo>
                  <a:cubicBezTo>
                    <a:pt x="12037" y="6718"/>
                    <a:pt x="12128" y="6232"/>
                    <a:pt x="12128" y="5928"/>
                  </a:cubicBezTo>
                  <a:cubicBezTo>
                    <a:pt x="12189" y="4925"/>
                    <a:pt x="11794" y="3922"/>
                    <a:pt x="11399" y="3071"/>
                  </a:cubicBezTo>
                  <a:cubicBezTo>
                    <a:pt x="11338" y="2979"/>
                    <a:pt x="11308" y="2888"/>
                    <a:pt x="11247" y="2767"/>
                  </a:cubicBezTo>
                  <a:cubicBezTo>
                    <a:pt x="11217" y="2706"/>
                    <a:pt x="11186" y="2645"/>
                    <a:pt x="11156" y="2584"/>
                  </a:cubicBezTo>
                  <a:cubicBezTo>
                    <a:pt x="10882" y="1976"/>
                    <a:pt x="10578" y="1399"/>
                    <a:pt x="10274" y="821"/>
                  </a:cubicBezTo>
                  <a:lnTo>
                    <a:pt x="10244" y="821"/>
                  </a:lnTo>
                  <a:cubicBezTo>
                    <a:pt x="9919" y="977"/>
                    <a:pt x="9581" y="1047"/>
                    <a:pt x="9242" y="1047"/>
                  </a:cubicBezTo>
                  <a:cubicBezTo>
                    <a:pt x="8852" y="1047"/>
                    <a:pt x="8460" y="954"/>
                    <a:pt x="8086" y="791"/>
                  </a:cubicBezTo>
                  <a:cubicBezTo>
                    <a:pt x="7691" y="608"/>
                    <a:pt x="7326" y="305"/>
                    <a:pt x="6870" y="274"/>
                  </a:cubicBezTo>
                  <a:cubicBezTo>
                    <a:pt x="6833" y="271"/>
                    <a:pt x="6796" y="270"/>
                    <a:pt x="6759" y="270"/>
                  </a:cubicBezTo>
                  <a:cubicBezTo>
                    <a:pt x="6366" y="270"/>
                    <a:pt x="5957" y="411"/>
                    <a:pt x="5624" y="578"/>
                  </a:cubicBezTo>
                  <a:cubicBezTo>
                    <a:pt x="5168" y="791"/>
                    <a:pt x="4742" y="1004"/>
                    <a:pt x="4226" y="1064"/>
                  </a:cubicBezTo>
                  <a:cubicBezTo>
                    <a:pt x="4155" y="1073"/>
                    <a:pt x="4084" y="1078"/>
                    <a:pt x="4015" y="1078"/>
                  </a:cubicBezTo>
                  <a:cubicBezTo>
                    <a:pt x="3607" y="1078"/>
                    <a:pt x="3226" y="929"/>
                    <a:pt x="2888" y="669"/>
                  </a:cubicBezTo>
                  <a:cubicBezTo>
                    <a:pt x="2645" y="487"/>
                    <a:pt x="2463" y="274"/>
                    <a:pt x="2341"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2072266" y="4031339"/>
              <a:ext cx="85832" cy="17754"/>
            </a:xfrm>
            <a:custGeom>
              <a:avLst/>
              <a:gdLst/>
              <a:ahLst/>
              <a:cxnLst/>
              <a:rect l="l" t="t" r="r" b="b"/>
              <a:pathLst>
                <a:path w="4409" h="912" extrusionOk="0">
                  <a:moveTo>
                    <a:pt x="3952" y="912"/>
                  </a:moveTo>
                  <a:lnTo>
                    <a:pt x="457" y="912"/>
                  </a:lnTo>
                  <a:cubicBezTo>
                    <a:pt x="214" y="912"/>
                    <a:pt x="1" y="699"/>
                    <a:pt x="1" y="456"/>
                  </a:cubicBezTo>
                  <a:lnTo>
                    <a:pt x="1" y="456"/>
                  </a:lnTo>
                  <a:cubicBezTo>
                    <a:pt x="1" y="213"/>
                    <a:pt x="214" y="0"/>
                    <a:pt x="457" y="0"/>
                  </a:cubicBezTo>
                  <a:lnTo>
                    <a:pt x="3952" y="0"/>
                  </a:lnTo>
                  <a:cubicBezTo>
                    <a:pt x="4195" y="0"/>
                    <a:pt x="4408" y="213"/>
                    <a:pt x="4408" y="456"/>
                  </a:cubicBezTo>
                  <a:lnTo>
                    <a:pt x="4408" y="456"/>
                  </a:lnTo>
                  <a:cubicBezTo>
                    <a:pt x="4408" y="699"/>
                    <a:pt x="4195" y="912"/>
                    <a:pt x="3952" y="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1988828" y="4296428"/>
              <a:ext cx="38487" cy="37884"/>
            </a:xfrm>
            <a:custGeom>
              <a:avLst/>
              <a:gdLst/>
              <a:ahLst/>
              <a:cxnLst/>
              <a:rect l="l" t="t" r="r" b="b"/>
              <a:pathLst>
                <a:path w="1977" h="1946" extrusionOk="0">
                  <a:moveTo>
                    <a:pt x="1004" y="0"/>
                  </a:moveTo>
                  <a:cubicBezTo>
                    <a:pt x="457" y="0"/>
                    <a:pt x="1" y="426"/>
                    <a:pt x="1" y="973"/>
                  </a:cubicBezTo>
                  <a:cubicBezTo>
                    <a:pt x="1" y="1520"/>
                    <a:pt x="457" y="1946"/>
                    <a:pt x="1004" y="1946"/>
                  </a:cubicBezTo>
                  <a:cubicBezTo>
                    <a:pt x="1551" y="1946"/>
                    <a:pt x="1976" y="1520"/>
                    <a:pt x="1976" y="973"/>
                  </a:cubicBezTo>
                  <a:cubicBezTo>
                    <a:pt x="1976" y="426"/>
                    <a:pt x="1551" y="0"/>
                    <a:pt x="100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2108359" y="4315351"/>
              <a:ext cx="38487" cy="38487"/>
            </a:xfrm>
            <a:custGeom>
              <a:avLst/>
              <a:gdLst/>
              <a:ahLst/>
              <a:cxnLst/>
              <a:rect l="l" t="t" r="r" b="b"/>
              <a:pathLst>
                <a:path w="1977" h="1977" extrusionOk="0">
                  <a:moveTo>
                    <a:pt x="973" y="1"/>
                  </a:moveTo>
                  <a:cubicBezTo>
                    <a:pt x="426" y="1"/>
                    <a:pt x="1" y="457"/>
                    <a:pt x="1" y="974"/>
                  </a:cubicBezTo>
                  <a:cubicBezTo>
                    <a:pt x="1" y="1521"/>
                    <a:pt x="426" y="1977"/>
                    <a:pt x="973" y="1977"/>
                  </a:cubicBezTo>
                  <a:cubicBezTo>
                    <a:pt x="1520" y="1977"/>
                    <a:pt x="1976" y="1521"/>
                    <a:pt x="1976" y="974"/>
                  </a:cubicBezTo>
                  <a:cubicBezTo>
                    <a:pt x="1976" y="457"/>
                    <a:pt x="1520" y="1"/>
                    <a:pt x="97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2063973" y="4342586"/>
              <a:ext cx="23088" cy="23088"/>
            </a:xfrm>
            <a:custGeom>
              <a:avLst/>
              <a:gdLst/>
              <a:ahLst/>
              <a:cxnLst/>
              <a:rect l="l" t="t" r="r" b="b"/>
              <a:pathLst>
                <a:path w="1186" h="1186" extrusionOk="0">
                  <a:moveTo>
                    <a:pt x="608" y="0"/>
                  </a:moveTo>
                  <a:cubicBezTo>
                    <a:pt x="274" y="0"/>
                    <a:pt x="0" y="274"/>
                    <a:pt x="0" y="578"/>
                  </a:cubicBezTo>
                  <a:cubicBezTo>
                    <a:pt x="0" y="912"/>
                    <a:pt x="274" y="1186"/>
                    <a:pt x="608" y="1186"/>
                  </a:cubicBezTo>
                  <a:cubicBezTo>
                    <a:pt x="943" y="1186"/>
                    <a:pt x="1186" y="912"/>
                    <a:pt x="1186" y="578"/>
                  </a:cubicBezTo>
                  <a:cubicBezTo>
                    <a:pt x="1186" y="274"/>
                    <a:pt x="943" y="0"/>
                    <a:pt x="6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2040904" y="4289907"/>
              <a:ext cx="18961" cy="18377"/>
            </a:xfrm>
            <a:custGeom>
              <a:avLst/>
              <a:gdLst/>
              <a:ahLst/>
              <a:cxnLst/>
              <a:rect l="l" t="t" r="r" b="b"/>
              <a:pathLst>
                <a:path w="974" h="944" extrusionOk="0">
                  <a:moveTo>
                    <a:pt x="487" y="1"/>
                  </a:moveTo>
                  <a:cubicBezTo>
                    <a:pt x="214" y="1"/>
                    <a:pt x="1" y="214"/>
                    <a:pt x="1" y="457"/>
                  </a:cubicBezTo>
                  <a:cubicBezTo>
                    <a:pt x="1" y="730"/>
                    <a:pt x="214" y="943"/>
                    <a:pt x="487" y="943"/>
                  </a:cubicBezTo>
                  <a:cubicBezTo>
                    <a:pt x="761" y="943"/>
                    <a:pt x="973" y="730"/>
                    <a:pt x="973" y="457"/>
                  </a:cubicBezTo>
                  <a:cubicBezTo>
                    <a:pt x="973" y="214"/>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2028464" y="4323644"/>
              <a:ext cx="12440" cy="12440"/>
            </a:xfrm>
            <a:custGeom>
              <a:avLst/>
              <a:gdLst/>
              <a:ahLst/>
              <a:cxnLst/>
              <a:rect l="l" t="t" r="r" b="b"/>
              <a:pathLst>
                <a:path w="639" h="639" extrusionOk="0">
                  <a:moveTo>
                    <a:pt x="334" y="0"/>
                  </a:moveTo>
                  <a:cubicBezTo>
                    <a:pt x="152" y="0"/>
                    <a:pt x="0" y="122"/>
                    <a:pt x="0" y="304"/>
                  </a:cubicBezTo>
                  <a:cubicBezTo>
                    <a:pt x="0" y="487"/>
                    <a:pt x="152" y="639"/>
                    <a:pt x="334" y="639"/>
                  </a:cubicBezTo>
                  <a:cubicBezTo>
                    <a:pt x="517" y="639"/>
                    <a:pt x="638" y="487"/>
                    <a:pt x="638" y="304"/>
                  </a:cubicBezTo>
                  <a:cubicBezTo>
                    <a:pt x="638" y="122"/>
                    <a:pt x="517" y="0"/>
                    <a:pt x="33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1975804" y="4357361"/>
              <a:ext cx="12440" cy="12459"/>
            </a:xfrm>
            <a:custGeom>
              <a:avLst/>
              <a:gdLst/>
              <a:ahLst/>
              <a:cxnLst/>
              <a:rect l="l" t="t" r="r" b="b"/>
              <a:pathLst>
                <a:path w="639" h="640" extrusionOk="0">
                  <a:moveTo>
                    <a:pt x="335" y="1"/>
                  </a:moveTo>
                  <a:cubicBezTo>
                    <a:pt x="152" y="1"/>
                    <a:pt x="0" y="123"/>
                    <a:pt x="0" y="305"/>
                  </a:cubicBezTo>
                  <a:cubicBezTo>
                    <a:pt x="0" y="487"/>
                    <a:pt x="152" y="639"/>
                    <a:pt x="335" y="639"/>
                  </a:cubicBezTo>
                  <a:cubicBezTo>
                    <a:pt x="517" y="639"/>
                    <a:pt x="639" y="487"/>
                    <a:pt x="639" y="305"/>
                  </a:cubicBezTo>
                  <a:cubicBezTo>
                    <a:pt x="639" y="123"/>
                    <a:pt x="517" y="1"/>
                    <a:pt x="335"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2084102" y="4284592"/>
              <a:ext cx="13043" cy="12440"/>
            </a:xfrm>
            <a:custGeom>
              <a:avLst/>
              <a:gdLst/>
              <a:ahLst/>
              <a:cxnLst/>
              <a:rect l="l" t="t" r="r" b="b"/>
              <a:pathLst>
                <a:path w="670" h="639" extrusionOk="0">
                  <a:moveTo>
                    <a:pt x="335" y="0"/>
                  </a:moveTo>
                  <a:cubicBezTo>
                    <a:pt x="153" y="0"/>
                    <a:pt x="1" y="122"/>
                    <a:pt x="1" y="304"/>
                  </a:cubicBezTo>
                  <a:cubicBezTo>
                    <a:pt x="1" y="487"/>
                    <a:pt x="153" y="639"/>
                    <a:pt x="335" y="639"/>
                  </a:cubicBezTo>
                  <a:cubicBezTo>
                    <a:pt x="518" y="639"/>
                    <a:pt x="670" y="487"/>
                    <a:pt x="670" y="304"/>
                  </a:cubicBezTo>
                  <a:cubicBezTo>
                    <a:pt x="670" y="122"/>
                    <a:pt x="518" y="0"/>
                    <a:pt x="335"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2015460" y="4344941"/>
              <a:ext cx="18961" cy="18358"/>
            </a:xfrm>
            <a:custGeom>
              <a:avLst/>
              <a:gdLst/>
              <a:ahLst/>
              <a:cxnLst/>
              <a:rect l="l" t="t" r="r" b="b"/>
              <a:pathLst>
                <a:path w="974" h="943" extrusionOk="0">
                  <a:moveTo>
                    <a:pt x="487" y="1"/>
                  </a:moveTo>
                  <a:cubicBezTo>
                    <a:pt x="214" y="1"/>
                    <a:pt x="1" y="213"/>
                    <a:pt x="1" y="457"/>
                  </a:cubicBezTo>
                  <a:cubicBezTo>
                    <a:pt x="1" y="730"/>
                    <a:pt x="214" y="943"/>
                    <a:pt x="487" y="943"/>
                  </a:cubicBezTo>
                  <a:cubicBezTo>
                    <a:pt x="761" y="943"/>
                    <a:pt x="973" y="730"/>
                    <a:pt x="973" y="457"/>
                  </a:cubicBezTo>
                  <a:cubicBezTo>
                    <a:pt x="973" y="213"/>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2032611" y="4164477"/>
              <a:ext cx="94106" cy="138472"/>
            </a:xfrm>
            <a:custGeom>
              <a:avLst/>
              <a:gdLst/>
              <a:ahLst/>
              <a:cxnLst/>
              <a:rect l="l" t="t" r="r" b="b"/>
              <a:pathLst>
                <a:path w="4834" h="7113" extrusionOk="0">
                  <a:moveTo>
                    <a:pt x="2523" y="7052"/>
                  </a:moveTo>
                  <a:lnTo>
                    <a:pt x="4560" y="7113"/>
                  </a:lnTo>
                  <a:cubicBezTo>
                    <a:pt x="4712" y="7113"/>
                    <a:pt x="4833" y="6930"/>
                    <a:pt x="4772" y="6778"/>
                  </a:cubicBezTo>
                  <a:lnTo>
                    <a:pt x="1824" y="122"/>
                  </a:lnTo>
                  <a:cubicBezTo>
                    <a:pt x="1763" y="61"/>
                    <a:pt x="1702" y="0"/>
                    <a:pt x="1611" y="0"/>
                  </a:cubicBezTo>
                  <a:lnTo>
                    <a:pt x="274" y="0"/>
                  </a:lnTo>
                  <a:cubicBezTo>
                    <a:pt x="122" y="0"/>
                    <a:pt x="0" y="152"/>
                    <a:pt x="61" y="304"/>
                  </a:cubicBezTo>
                  <a:lnTo>
                    <a:pt x="2310" y="6900"/>
                  </a:lnTo>
                  <a:cubicBezTo>
                    <a:pt x="2341" y="6991"/>
                    <a:pt x="2432" y="7052"/>
                    <a:pt x="2523" y="70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1256850" y="4334876"/>
              <a:ext cx="258003" cy="80498"/>
            </a:xfrm>
            <a:custGeom>
              <a:avLst/>
              <a:gdLst/>
              <a:ahLst/>
              <a:cxnLst/>
              <a:rect l="l" t="t" r="r" b="b"/>
              <a:pathLst>
                <a:path w="13253" h="4135" extrusionOk="0">
                  <a:moveTo>
                    <a:pt x="0" y="1"/>
                  </a:moveTo>
                  <a:lnTo>
                    <a:pt x="0" y="366"/>
                  </a:lnTo>
                  <a:lnTo>
                    <a:pt x="2067" y="4135"/>
                  </a:lnTo>
                  <a:lnTo>
                    <a:pt x="10426" y="4135"/>
                  </a:lnTo>
                  <a:lnTo>
                    <a:pt x="13253" y="275"/>
                  </a:lnTo>
                  <a:lnTo>
                    <a:pt x="1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39"/>
          <p:cNvGrpSpPr/>
          <p:nvPr/>
        </p:nvGrpSpPr>
        <p:grpSpPr>
          <a:xfrm>
            <a:off x="7460588" y="2891925"/>
            <a:ext cx="1279275" cy="2176575"/>
            <a:chOff x="1538775" y="491625"/>
            <a:chExt cx="1279275" cy="2176575"/>
          </a:xfrm>
        </p:grpSpPr>
        <p:sp>
          <p:nvSpPr>
            <p:cNvPr id="1208" name="Google Shape;1208;p39"/>
            <p:cNvSpPr/>
            <p:nvPr/>
          </p:nvSpPr>
          <p:spPr>
            <a:xfrm>
              <a:off x="2110850" y="1223825"/>
              <a:ext cx="135125" cy="321075"/>
            </a:xfrm>
            <a:custGeom>
              <a:avLst/>
              <a:gdLst/>
              <a:ahLst/>
              <a:cxnLst/>
              <a:rect l="l" t="t" r="r" b="b"/>
              <a:pathLst>
                <a:path w="5405" h="12843" extrusionOk="0">
                  <a:moveTo>
                    <a:pt x="2702" y="0"/>
                  </a:moveTo>
                  <a:cubicBezTo>
                    <a:pt x="1201" y="0"/>
                    <a:pt x="0" y="1234"/>
                    <a:pt x="0" y="2702"/>
                  </a:cubicBezTo>
                  <a:lnTo>
                    <a:pt x="0" y="10141"/>
                  </a:lnTo>
                  <a:cubicBezTo>
                    <a:pt x="0" y="11642"/>
                    <a:pt x="1201" y="12843"/>
                    <a:pt x="2702" y="12843"/>
                  </a:cubicBezTo>
                  <a:cubicBezTo>
                    <a:pt x="4203" y="12843"/>
                    <a:pt x="5404" y="11642"/>
                    <a:pt x="5404" y="10141"/>
                  </a:cubicBezTo>
                  <a:lnTo>
                    <a:pt x="5404" y="2702"/>
                  </a:lnTo>
                  <a:cubicBezTo>
                    <a:pt x="5404" y="1234"/>
                    <a:pt x="4203" y="0"/>
                    <a:pt x="27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1967400"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1916550" y="2064425"/>
              <a:ext cx="190150" cy="185975"/>
            </a:xfrm>
            <a:custGeom>
              <a:avLst/>
              <a:gdLst/>
              <a:ahLst/>
              <a:cxnLst/>
              <a:rect l="l" t="t" r="r" b="b"/>
              <a:pathLst>
                <a:path w="7606" h="7439" extrusionOk="0">
                  <a:moveTo>
                    <a:pt x="3403" y="0"/>
                  </a:moveTo>
                  <a:cubicBezTo>
                    <a:pt x="1535" y="0"/>
                    <a:pt x="0" y="1501"/>
                    <a:pt x="0" y="3369"/>
                  </a:cubicBezTo>
                  <a:lnTo>
                    <a:pt x="0" y="4037"/>
                  </a:lnTo>
                  <a:cubicBezTo>
                    <a:pt x="0" y="5905"/>
                    <a:pt x="1535" y="7439"/>
                    <a:pt x="3403" y="7439"/>
                  </a:cubicBezTo>
                  <a:lnTo>
                    <a:pt x="4236" y="7439"/>
                  </a:lnTo>
                  <a:cubicBezTo>
                    <a:pt x="6104" y="7439"/>
                    <a:pt x="7606" y="5905"/>
                    <a:pt x="7606" y="4037"/>
                  </a:cubicBezTo>
                  <a:lnTo>
                    <a:pt x="7606" y="3369"/>
                  </a:lnTo>
                  <a:cubicBezTo>
                    <a:pt x="7606" y="1501"/>
                    <a:pt x="6104" y="0"/>
                    <a:pt x="423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1893200" y="2587300"/>
              <a:ext cx="236850" cy="80900"/>
            </a:xfrm>
            <a:custGeom>
              <a:avLst/>
              <a:gdLst/>
              <a:ahLst/>
              <a:cxnLst/>
              <a:rect l="l" t="t" r="r" b="b"/>
              <a:pathLst>
                <a:path w="9474" h="3236" extrusionOk="0">
                  <a:moveTo>
                    <a:pt x="1635" y="0"/>
                  </a:moveTo>
                  <a:cubicBezTo>
                    <a:pt x="734" y="0"/>
                    <a:pt x="0" y="734"/>
                    <a:pt x="0" y="1635"/>
                  </a:cubicBezTo>
                  <a:cubicBezTo>
                    <a:pt x="0" y="2502"/>
                    <a:pt x="734" y="3236"/>
                    <a:pt x="1635" y="3236"/>
                  </a:cubicBezTo>
                  <a:lnTo>
                    <a:pt x="7872" y="3236"/>
                  </a:lnTo>
                  <a:cubicBezTo>
                    <a:pt x="8740" y="3236"/>
                    <a:pt x="9474" y="2502"/>
                    <a:pt x="9474" y="1635"/>
                  </a:cubicBezTo>
                  <a:cubicBezTo>
                    <a:pt x="9474" y="734"/>
                    <a:pt x="8740" y="34"/>
                    <a:pt x="7872"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1953225"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2300975"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2250100" y="2064425"/>
              <a:ext cx="190175" cy="185975"/>
            </a:xfrm>
            <a:custGeom>
              <a:avLst/>
              <a:gdLst/>
              <a:ahLst/>
              <a:cxnLst/>
              <a:rect l="l" t="t" r="r" b="b"/>
              <a:pathLst>
                <a:path w="7607" h="7439" extrusionOk="0">
                  <a:moveTo>
                    <a:pt x="3403" y="0"/>
                  </a:moveTo>
                  <a:cubicBezTo>
                    <a:pt x="1535" y="0"/>
                    <a:pt x="1" y="1501"/>
                    <a:pt x="1" y="3369"/>
                  </a:cubicBezTo>
                  <a:lnTo>
                    <a:pt x="1" y="4037"/>
                  </a:lnTo>
                  <a:cubicBezTo>
                    <a:pt x="1" y="5905"/>
                    <a:pt x="1535" y="7439"/>
                    <a:pt x="3403" y="7439"/>
                  </a:cubicBezTo>
                  <a:lnTo>
                    <a:pt x="4237" y="7439"/>
                  </a:lnTo>
                  <a:cubicBezTo>
                    <a:pt x="6105" y="7439"/>
                    <a:pt x="7606" y="5905"/>
                    <a:pt x="7606" y="4037"/>
                  </a:cubicBezTo>
                  <a:lnTo>
                    <a:pt x="7606" y="3369"/>
                  </a:lnTo>
                  <a:cubicBezTo>
                    <a:pt x="7606" y="1501"/>
                    <a:pt x="6105" y="0"/>
                    <a:pt x="423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2226750" y="2587300"/>
              <a:ext cx="236875" cy="80900"/>
            </a:xfrm>
            <a:custGeom>
              <a:avLst/>
              <a:gdLst/>
              <a:ahLst/>
              <a:cxnLst/>
              <a:rect l="l" t="t" r="r" b="b"/>
              <a:pathLst>
                <a:path w="9475" h="3236" extrusionOk="0">
                  <a:moveTo>
                    <a:pt x="1635" y="0"/>
                  </a:moveTo>
                  <a:cubicBezTo>
                    <a:pt x="735" y="0"/>
                    <a:pt x="1" y="734"/>
                    <a:pt x="1" y="1635"/>
                  </a:cubicBezTo>
                  <a:cubicBezTo>
                    <a:pt x="1" y="2502"/>
                    <a:pt x="735" y="3236"/>
                    <a:pt x="1635" y="3236"/>
                  </a:cubicBezTo>
                  <a:lnTo>
                    <a:pt x="7873" y="3236"/>
                  </a:lnTo>
                  <a:cubicBezTo>
                    <a:pt x="8741" y="3236"/>
                    <a:pt x="9474" y="2502"/>
                    <a:pt x="9474" y="1635"/>
                  </a:cubicBezTo>
                  <a:cubicBezTo>
                    <a:pt x="9474" y="734"/>
                    <a:pt x="8741" y="34"/>
                    <a:pt x="7873"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2286800"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1538775" y="2027725"/>
              <a:ext cx="156800" cy="77575"/>
            </a:xfrm>
            <a:custGeom>
              <a:avLst/>
              <a:gdLst/>
              <a:ahLst/>
              <a:cxnLst/>
              <a:rect l="l" t="t" r="r" b="b"/>
              <a:pathLst>
                <a:path w="6272" h="3103" fill="none" extrusionOk="0">
                  <a:moveTo>
                    <a:pt x="0" y="3103"/>
                  </a:moveTo>
                  <a:cubicBezTo>
                    <a:pt x="0" y="1402"/>
                    <a:pt x="1401" y="1"/>
                    <a:pt x="3136" y="1"/>
                  </a:cubicBezTo>
                  <a:cubicBezTo>
                    <a:pt x="4870" y="1"/>
                    <a:pt x="6271" y="1402"/>
                    <a:pt x="6271"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1571300" y="1510400"/>
              <a:ext cx="231825" cy="516550"/>
            </a:xfrm>
            <a:custGeom>
              <a:avLst/>
              <a:gdLst/>
              <a:ahLst/>
              <a:cxnLst/>
              <a:rect l="l" t="t" r="r" b="b"/>
              <a:pathLst>
                <a:path w="9273" h="20662" extrusionOk="0">
                  <a:moveTo>
                    <a:pt x="7192" y="0"/>
                  </a:moveTo>
                  <a:cubicBezTo>
                    <a:pt x="5730" y="0"/>
                    <a:pt x="4344" y="531"/>
                    <a:pt x="3269" y="1513"/>
                  </a:cubicBezTo>
                  <a:cubicBezTo>
                    <a:pt x="2135" y="2514"/>
                    <a:pt x="1468" y="3982"/>
                    <a:pt x="1034" y="5383"/>
                  </a:cubicBezTo>
                  <a:cubicBezTo>
                    <a:pt x="67" y="8385"/>
                    <a:pt x="0" y="11687"/>
                    <a:pt x="34" y="14823"/>
                  </a:cubicBezTo>
                  <a:cubicBezTo>
                    <a:pt x="34" y="16224"/>
                    <a:pt x="100" y="17591"/>
                    <a:pt x="100" y="18992"/>
                  </a:cubicBezTo>
                  <a:cubicBezTo>
                    <a:pt x="100" y="19843"/>
                    <a:pt x="838" y="20661"/>
                    <a:pt x="1716" y="20661"/>
                  </a:cubicBezTo>
                  <a:cubicBezTo>
                    <a:pt x="1733" y="20661"/>
                    <a:pt x="1751" y="20661"/>
                    <a:pt x="1768" y="20660"/>
                  </a:cubicBezTo>
                  <a:cubicBezTo>
                    <a:pt x="2669" y="20627"/>
                    <a:pt x="3436" y="19926"/>
                    <a:pt x="3436" y="18992"/>
                  </a:cubicBezTo>
                  <a:cubicBezTo>
                    <a:pt x="3436" y="16424"/>
                    <a:pt x="3303" y="13855"/>
                    <a:pt x="3436" y="11253"/>
                  </a:cubicBezTo>
                  <a:cubicBezTo>
                    <a:pt x="3468" y="10561"/>
                    <a:pt x="3558" y="9868"/>
                    <a:pt x="3625" y="9147"/>
                  </a:cubicBezTo>
                  <a:lnTo>
                    <a:pt x="3625" y="9147"/>
                  </a:lnTo>
                  <a:cubicBezTo>
                    <a:pt x="3628" y="9131"/>
                    <a:pt x="3632" y="9110"/>
                    <a:pt x="3636" y="9085"/>
                  </a:cubicBezTo>
                  <a:cubicBezTo>
                    <a:pt x="3636" y="9057"/>
                    <a:pt x="3636" y="9029"/>
                    <a:pt x="3639" y="9001"/>
                  </a:cubicBezTo>
                  <a:lnTo>
                    <a:pt x="3639" y="9001"/>
                  </a:lnTo>
                  <a:cubicBezTo>
                    <a:pt x="3642" y="8977"/>
                    <a:pt x="3643" y="8968"/>
                    <a:pt x="3643" y="8968"/>
                  </a:cubicBezTo>
                  <a:lnTo>
                    <a:pt x="3643" y="8968"/>
                  </a:lnTo>
                  <a:cubicBezTo>
                    <a:pt x="3643" y="8968"/>
                    <a:pt x="3642" y="8975"/>
                    <a:pt x="3640" y="8987"/>
                  </a:cubicBezTo>
                  <a:lnTo>
                    <a:pt x="3640" y="8987"/>
                  </a:lnTo>
                  <a:cubicBezTo>
                    <a:pt x="3644" y="8953"/>
                    <a:pt x="3653" y="8919"/>
                    <a:pt x="3670" y="8885"/>
                  </a:cubicBezTo>
                  <a:cubicBezTo>
                    <a:pt x="3703" y="8718"/>
                    <a:pt x="3703" y="8518"/>
                    <a:pt x="3736" y="8351"/>
                  </a:cubicBezTo>
                  <a:cubicBezTo>
                    <a:pt x="3803" y="7984"/>
                    <a:pt x="3903" y="7584"/>
                    <a:pt x="3970" y="7217"/>
                  </a:cubicBezTo>
                  <a:cubicBezTo>
                    <a:pt x="4070" y="6917"/>
                    <a:pt x="4137" y="6583"/>
                    <a:pt x="4237" y="6250"/>
                  </a:cubicBezTo>
                  <a:cubicBezTo>
                    <a:pt x="4303" y="6116"/>
                    <a:pt x="4337" y="5950"/>
                    <a:pt x="4403" y="5816"/>
                  </a:cubicBezTo>
                  <a:cubicBezTo>
                    <a:pt x="4437" y="5750"/>
                    <a:pt x="4437" y="5683"/>
                    <a:pt x="4470" y="5616"/>
                  </a:cubicBezTo>
                  <a:cubicBezTo>
                    <a:pt x="4508" y="5515"/>
                    <a:pt x="4517" y="5476"/>
                    <a:pt x="4512" y="5476"/>
                  </a:cubicBezTo>
                  <a:cubicBezTo>
                    <a:pt x="4504" y="5476"/>
                    <a:pt x="4457" y="5579"/>
                    <a:pt x="4437" y="5683"/>
                  </a:cubicBezTo>
                  <a:cubicBezTo>
                    <a:pt x="4470" y="5416"/>
                    <a:pt x="4704" y="5116"/>
                    <a:pt x="4837" y="4882"/>
                  </a:cubicBezTo>
                  <a:cubicBezTo>
                    <a:pt x="4904" y="4749"/>
                    <a:pt x="4970" y="4615"/>
                    <a:pt x="5071" y="4515"/>
                  </a:cubicBezTo>
                  <a:cubicBezTo>
                    <a:pt x="5104" y="4449"/>
                    <a:pt x="5137" y="4382"/>
                    <a:pt x="5171" y="4349"/>
                  </a:cubicBezTo>
                  <a:cubicBezTo>
                    <a:pt x="5176" y="4341"/>
                    <a:pt x="5181" y="4333"/>
                    <a:pt x="5186" y="4326"/>
                  </a:cubicBezTo>
                  <a:lnTo>
                    <a:pt x="5186" y="4326"/>
                  </a:lnTo>
                  <a:cubicBezTo>
                    <a:pt x="5375" y="4116"/>
                    <a:pt x="5587" y="3932"/>
                    <a:pt x="5771" y="3748"/>
                  </a:cubicBezTo>
                  <a:lnTo>
                    <a:pt x="5771" y="3748"/>
                  </a:lnTo>
                  <a:cubicBezTo>
                    <a:pt x="5804" y="3723"/>
                    <a:pt x="5838" y="3698"/>
                    <a:pt x="5871" y="3681"/>
                  </a:cubicBezTo>
                  <a:cubicBezTo>
                    <a:pt x="5961" y="3621"/>
                    <a:pt x="6186" y="3561"/>
                    <a:pt x="6279" y="3477"/>
                  </a:cubicBezTo>
                  <a:lnTo>
                    <a:pt x="6279" y="3477"/>
                  </a:lnTo>
                  <a:cubicBezTo>
                    <a:pt x="6299" y="3467"/>
                    <a:pt x="6319" y="3458"/>
                    <a:pt x="6338" y="3448"/>
                  </a:cubicBezTo>
                  <a:cubicBezTo>
                    <a:pt x="6505" y="3415"/>
                    <a:pt x="6672" y="3381"/>
                    <a:pt x="6838" y="3348"/>
                  </a:cubicBezTo>
                  <a:lnTo>
                    <a:pt x="7572" y="3348"/>
                  </a:lnTo>
                  <a:cubicBezTo>
                    <a:pt x="7604" y="3350"/>
                    <a:pt x="7635" y="3351"/>
                    <a:pt x="7667" y="3351"/>
                  </a:cubicBezTo>
                  <a:cubicBezTo>
                    <a:pt x="8499" y="3351"/>
                    <a:pt x="9272" y="2516"/>
                    <a:pt x="9240" y="1680"/>
                  </a:cubicBezTo>
                  <a:cubicBezTo>
                    <a:pt x="9173" y="746"/>
                    <a:pt x="8506" y="79"/>
                    <a:pt x="7572" y="12"/>
                  </a:cubicBezTo>
                  <a:cubicBezTo>
                    <a:pt x="7445" y="4"/>
                    <a:pt x="7318" y="0"/>
                    <a:pt x="719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1547100" y="1968525"/>
              <a:ext cx="140125" cy="60050"/>
            </a:xfrm>
            <a:custGeom>
              <a:avLst/>
              <a:gdLst/>
              <a:ahLst/>
              <a:cxnLst/>
              <a:rect l="l" t="t" r="r" b="b"/>
              <a:pathLst>
                <a:path w="5605" h="2402" extrusionOk="0">
                  <a:moveTo>
                    <a:pt x="1202" y="0"/>
                  </a:moveTo>
                  <a:cubicBezTo>
                    <a:pt x="535" y="0"/>
                    <a:pt x="1" y="534"/>
                    <a:pt x="1" y="1201"/>
                  </a:cubicBezTo>
                  <a:cubicBezTo>
                    <a:pt x="1" y="1868"/>
                    <a:pt x="535" y="2402"/>
                    <a:pt x="1202" y="2402"/>
                  </a:cubicBezTo>
                  <a:lnTo>
                    <a:pt x="4404" y="2402"/>
                  </a:lnTo>
                  <a:cubicBezTo>
                    <a:pt x="5038" y="2402"/>
                    <a:pt x="5605" y="1868"/>
                    <a:pt x="5605" y="1201"/>
                  </a:cubicBezTo>
                  <a:cubicBezTo>
                    <a:pt x="5605" y="534"/>
                    <a:pt x="5038" y="0"/>
                    <a:pt x="4404"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1717225" y="1448150"/>
              <a:ext cx="215175" cy="215175"/>
            </a:xfrm>
            <a:custGeom>
              <a:avLst/>
              <a:gdLst/>
              <a:ahLst/>
              <a:cxnLst/>
              <a:rect l="l" t="t" r="r" b="b"/>
              <a:pathLst>
                <a:path w="8607"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2662075" y="2027725"/>
              <a:ext cx="155975" cy="77575"/>
            </a:xfrm>
            <a:custGeom>
              <a:avLst/>
              <a:gdLst/>
              <a:ahLst/>
              <a:cxnLst/>
              <a:rect l="l" t="t" r="r" b="b"/>
              <a:pathLst>
                <a:path w="6239" h="3103" fill="none" extrusionOk="0">
                  <a:moveTo>
                    <a:pt x="6238" y="3103"/>
                  </a:moveTo>
                  <a:cubicBezTo>
                    <a:pt x="6238" y="1402"/>
                    <a:pt x="4837" y="1"/>
                    <a:pt x="3136" y="1"/>
                  </a:cubicBezTo>
                  <a:cubicBezTo>
                    <a:pt x="1401" y="1"/>
                    <a:pt x="0" y="1402"/>
                    <a:pt x="0"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2554500" y="1510425"/>
              <a:ext cx="232675" cy="516525"/>
            </a:xfrm>
            <a:custGeom>
              <a:avLst/>
              <a:gdLst/>
              <a:ahLst/>
              <a:cxnLst/>
              <a:rect l="l" t="t" r="r" b="b"/>
              <a:pathLst>
                <a:path w="9307" h="20661" extrusionOk="0">
                  <a:moveTo>
                    <a:pt x="2439" y="3373"/>
                  </a:moveTo>
                  <a:cubicBezTo>
                    <a:pt x="2479" y="3386"/>
                    <a:pt x="2524" y="3396"/>
                    <a:pt x="2558" y="3396"/>
                  </a:cubicBezTo>
                  <a:cubicBezTo>
                    <a:pt x="2580" y="3396"/>
                    <a:pt x="2596" y="3392"/>
                    <a:pt x="2602" y="3380"/>
                  </a:cubicBezTo>
                  <a:cubicBezTo>
                    <a:pt x="2602" y="3380"/>
                    <a:pt x="2536" y="3377"/>
                    <a:pt x="2439" y="3373"/>
                  </a:cubicBezTo>
                  <a:close/>
                  <a:moveTo>
                    <a:pt x="3024" y="3510"/>
                  </a:moveTo>
                  <a:lnTo>
                    <a:pt x="3024" y="3510"/>
                  </a:lnTo>
                  <a:cubicBezTo>
                    <a:pt x="3068" y="3545"/>
                    <a:pt x="3119" y="3563"/>
                    <a:pt x="3156" y="3570"/>
                  </a:cubicBezTo>
                  <a:lnTo>
                    <a:pt x="3156" y="3570"/>
                  </a:lnTo>
                  <a:cubicBezTo>
                    <a:pt x="3126" y="3553"/>
                    <a:pt x="3068" y="3534"/>
                    <a:pt x="3024" y="3510"/>
                  </a:cubicBezTo>
                  <a:close/>
                  <a:moveTo>
                    <a:pt x="2051" y="1"/>
                  </a:moveTo>
                  <a:cubicBezTo>
                    <a:pt x="1935" y="1"/>
                    <a:pt x="1818" y="4"/>
                    <a:pt x="1702" y="11"/>
                  </a:cubicBezTo>
                  <a:cubicBezTo>
                    <a:pt x="834" y="78"/>
                    <a:pt x="0" y="745"/>
                    <a:pt x="34" y="1679"/>
                  </a:cubicBezTo>
                  <a:cubicBezTo>
                    <a:pt x="66" y="2515"/>
                    <a:pt x="717" y="3350"/>
                    <a:pt x="1601" y="3350"/>
                  </a:cubicBezTo>
                  <a:cubicBezTo>
                    <a:pt x="1634" y="3350"/>
                    <a:pt x="1668" y="3349"/>
                    <a:pt x="1702" y="3347"/>
                  </a:cubicBezTo>
                  <a:cubicBezTo>
                    <a:pt x="1773" y="3347"/>
                    <a:pt x="2200" y="3364"/>
                    <a:pt x="2439" y="3373"/>
                  </a:cubicBezTo>
                  <a:lnTo>
                    <a:pt x="2439" y="3373"/>
                  </a:lnTo>
                  <a:cubicBezTo>
                    <a:pt x="2380" y="3355"/>
                    <a:pt x="2335" y="3331"/>
                    <a:pt x="2370" y="3331"/>
                  </a:cubicBezTo>
                  <a:cubicBezTo>
                    <a:pt x="2386" y="3331"/>
                    <a:pt x="2417" y="3335"/>
                    <a:pt x="2469" y="3347"/>
                  </a:cubicBezTo>
                  <a:cubicBezTo>
                    <a:pt x="2535" y="3380"/>
                    <a:pt x="2602" y="3380"/>
                    <a:pt x="2669" y="3380"/>
                  </a:cubicBezTo>
                  <a:cubicBezTo>
                    <a:pt x="2790" y="3429"/>
                    <a:pt x="2894" y="3460"/>
                    <a:pt x="3005" y="3498"/>
                  </a:cubicBezTo>
                  <a:lnTo>
                    <a:pt x="3005" y="3498"/>
                  </a:lnTo>
                  <a:cubicBezTo>
                    <a:pt x="3011" y="3502"/>
                    <a:pt x="3018" y="3506"/>
                    <a:pt x="3024" y="3510"/>
                  </a:cubicBezTo>
                  <a:lnTo>
                    <a:pt x="3024" y="3510"/>
                  </a:lnTo>
                  <a:cubicBezTo>
                    <a:pt x="3021" y="3507"/>
                    <a:pt x="3018" y="3505"/>
                    <a:pt x="3014" y="3502"/>
                  </a:cubicBezTo>
                  <a:lnTo>
                    <a:pt x="3014" y="3502"/>
                  </a:lnTo>
                  <a:cubicBezTo>
                    <a:pt x="3054" y="3515"/>
                    <a:pt x="3094" y="3530"/>
                    <a:pt x="3136" y="3547"/>
                  </a:cubicBezTo>
                  <a:cubicBezTo>
                    <a:pt x="3218" y="3561"/>
                    <a:pt x="3221" y="3574"/>
                    <a:pt x="3191" y="3574"/>
                  </a:cubicBezTo>
                  <a:cubicBezTo>
                    <a:pt x="3182" y="3574"/>
                    <a:pt x="3170" y="3573"/>
                    <a:pt x="3156" y="3570"/>
                  </a:cubicBezTo>
                  <a:lnTo>
                    <a:pt x="3156" y="3570"/>
                  </a:lnTo>
                  <a:cubicBezTo>
                    <a:pt x="3161" y="3574"/>
                    <a:pt x="3166" y="3577"/>
                    <a:pt x="3169" y="3580"/>
                  </a:cubicBezTo>
                  <a:cubicBezTo>
                    <a:pt x="3269" y="3614"/>
                    <a:pt x="3369" y="3680"/>
                    <a:pt x="3469" y="3747"/>
                  </a:cubicBezTo>
                  <a:cubicBezTo>
                    <a:pt x="3471" y="3748"/>
                    <a:pt x="3472" y="3748"/>
                    <a:pt x="3473" y="3749"/>
                  </a:cubicBezTo>
                  <a:lnTo>
                    <a:pt x="3473" y="3749"/>
                  </a:lnTo>
                  <a:cubicBezTo>
                    <a:pt x="3481" y="3758"/>
                    <a:pt x="3491" y="3768"/>
                    <a:pt x="3503" y="3780"/>
                  </a:cubicBezTo>
                  <a:cubicBezTo>
                    <a:pt x="3603" y="3881"/>
                    <a:pt x="3736" y="3947"/>
                    <a:pt x="3836" y="4081"/>
                  </a:cubicBezTo>
                  <a:cubicBezTo>
                    <a:pt x="3936" y="4180"/>
                    <a:pt x="4002" y="4279"/>
                    <a:pt x="4100" y="4378"/>
                  </a:cubicBezTo>
                  <a:lnTo>
                    <a:pt x="4100" y="4378"/>
                  </a:lnTo>
                  <a:cubicBezTo>
                    <a:pt x="4113" y="4401"/>
                    <a:pt x="4125" y="4424"/>
                    <a:pt x="4137" y="4448"/>
                  </a:cubicBezTo>
                  <a:cubicBezTo>
                    <a:pt x="4337" y="4714"/>
                    <a:pt x="4470" y="4981"/>
                    <a:pt x="4604" y="5282"/>
                  </a:cubicBezTo>
                  <a:cubicBezTo>
                    <a:pt x="4642" y="5339"/>
                    <a:pt x="4680" y="5407"/>
                    <a:pt x="4718" y="5480"/>
                  </a:cubicBezTo>
                  <a:lnTo>
                    <a:pt x="4718" y="5480"/>
                  </a:lnTo>
                  <a:cubicBezTo>
                    <a:pt x="4722" y="5496"/>
                    <a:pt x="4728" y="5518"/>
                    <a:pt x="4737" y="5548"/>
                  </a:cubicBezTo>
                  <a:cubicBezTo>
                    <a:pt x="4770" y="5615"/>
                    <a:pt x="4804" y="5648"/>
                    <a:pt x="4804" y="5715"/>
                  </a:cubicBezTo>
                  <a:cubicBezTo>
                    <a:pt x="4937" y="6049"/>
                    <a:pt x="5037" y="6382"/>
                    <a:pt x="5137" y="6749"/>
                  </a:cubicBezTo>
                  <a:cubicBezTo>
                    <a:pt x="5337" y="7416"/>
                    <a:pt x="5471" y="8117"/>
                    <a:pt x="5571" y="8817"/>
                  </a:cubicBezTo>
                  <a:cubicBezTo>
                    <a:pt x="5604" y="8917"/>
                    <a:pt x="5604" y="9018"/>
                    <a:pt x="5638" y="9084"/>
                  </a:cubicBezTo>
                  <a:cubicBezTo>
                    <a:pt x="5647" y="9166"/>
                    <a:pt x="5648" y="9196"/>
                    <a:pt x="5646" y="9196"/>
                  </a:cubicBezTo>
                  <a:cubicBezTo>
                    <a:pt x="5640" y="9196"/>
                    <a:pt x="5604" y="8984"/>
                    <a:pt x="5604" y="8984"/>
                  </a:cubicBezTo>
                  <a:lnTo>
                    <a:pt x="5604" y="8984"/>
                  </a:lnTo>
                  <a:cubicBezTo>
                    <a:pt x="5571" y="9118"/>
                    <a:pt x="5638" y="9351"/>
                    <a:pt x="5671" y="9518"/>
                  </a:cubicBezTo>
                  <a:cubicBezTo>
                    <a:pt x="5704" y="9918"/>
                    <a:pt x="5738" y="10318"/>
                    <a:pt x="5771" y="10719"/>
                  </a:cubicBezTo>
                  <a:cubicBezTo>
                    <a:pt x="5871" y="12186"/>
                    <a:pt x="5905" y="13654"/>
                    <a:pt x="5905" y="15122"/>
                  </a:cubicBezTo>
                  <a:cubicBezTo>
                    <a:pt x="5871" y="16423"/>
                    <a:pt x="5838" y="17690"/>
                    <a:pt x="5838" y="18991"/>
                  </a:cubicBezTo>
                  <a:cubicBezTo>
                    <a:pt x="5838" y="19842"/>
                    <a:pt x="6576" y="20660"/>
                    <a:pt x="7453" y="20660"/>
                  </a:cubicBezTo>
                  <a:cubicBezTo>
                    <a:pt x="7471" y="20660"/>
                    <a:pt x="7488" y="20660"/>
                    <a:pt x="7506" y="20659"/>
                  </a:cubicBezTo>
                  <a:cubicBezTo>
                    <a:pt x="8406" y="20626"/>
                    <a:pt x="9174" y="19925"/>
                    <a:pt x="9174" y="18991"/>
                  </a:cubicBezTo>
                  <a:cubicBezTo>
                    <a:pt x="9174" y="16223"/>
                    <a:pt x="9307" y="13487"/>
                    <a:pt x="9107" y="10719"/>
                  </a:cubicBezTo>
                  <a:cubicBezTo>
                    <a:pt x="8907" y="7683"/>
                    <a:pt x="8440" y="4181"/>
                    <a:pt x="6305" y="1812"/>
                  </a:cubicBezTo>
                  <a:cubicBezTo>
                    <a:pt x="5217" y="632"/>
                    <a:pt x="3638" y="1"/>
                    <a:pt x="2051"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2670400" y="1968525"/>
              <a:ext cx="139300" cy="60050"/>
            </a:xfrm>
            <a:custGeom>
              <a:avLst/>
              <a:gdLst/>
              <a:ahLst/>
              <a:cxnLst/>
              <a:rect l="l" t="t" r="r" b="b"/>
              <a:pathLst>
                <a:path w="5572" h="2402" extrusionOk="0">
                  <a:moveTo>
                    <a:pt x="1202" y="0"/>
                  </a:moveTo>
                  <a:cubicBezTo>
                    <a:pt x="535" y="0"/>
                    <a:pt x="1" y="534"/>
                    <a:pt x="1" y="1201"/>
                  </a:cubicBezTo>
                  <a:cubicBezTo>
                    <a:pt x="1" y="1868"/>
                    <a:pt x="535" y="2402"/>
                    <a:pt x="1202" y="2402"/>
                  </a:cubicBezTo>
                  <a:lnTo>
                    <a:pt x="4371" y="2402"/>
                  </a:lnTo>
                  <a:cubicBezTo>
                    <a:pt x="5038" y="2402"/>
                    <a:pt x="5572" y="1868"/>
                    <a:pt x="5572" y="1201"/>
                  </a:cubicBezTo>
                  <a:cubicBezTo>
                    <a:pt x="5572" y="534"/>
                    <a:pt x="5038" y="0"/>
                    <a:pt x="4371"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2425225" y="1448150"/>
              <a:ext cx="215200" cy="215175"/>
            </a:xfrm>
            <a:custGeom>
              <a:avLst/>
              <a:gdLst/>
              <a:ahLst/>
              <a:cxnLst/>
              <a:rect l="l" t="t" r="r" b="b"/>
              <a:pathLst>
                <a:path w="8608"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1774775" y="1033675"/>
              <a:ext cx="78400" cy="45900"/>
            </a:xfrm>
            <a:custGeom>
              <a:avLst/>
              <a:gdLst/>
              <a:ahLst/>
              <a:cxnLst/>
              <a:rect l="l" t="t" r="r" b="b"/>
              <a:pathLst>
                <a:path w="3136" h="1836" extrusionOk="0">
                  <a:moveTo>
                    <a:pt x="901" y="1"/>
                  </a:moveTo>
                  <a:cubicBezTo>
                    <a:pt x="401" y="1"/>
                    <a:pt x="0" y="401"/>
                    <a:pt x="0" y="935"/>
                  </a:cubicBezTo>
                  <a:cubicBezTo>
                    <a:pt x="0" y="1435"/>
                    <a:pt x="401" y="1835"/>
                    <a:pt x="901" y="1835"/>
                  </a:cubicBezTo>
                  <a:lnTo>
                    <a:pt x="2202" y="1835"/>
                  </a:lnTo>
                  <a:cubicBezTo>
                    <a:pt x="2702" y="1835"/>
                    <a:pt x="3136" y="1435"/>
                    <a:pt x="3136" y="935"/>
                  </a:cubicBezTo>
                  <a:cubicBezTo>
                    <a:pt x="3136" y="401"/>
                    <a:pt x="2702"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1816475" y="903600"/>
              <a:ext cx="67575" cy="306075"/>
            </a:xfrm>
            <a:custGeom>
              <a:avLst/>
              <a:gdLst/>
              <a:ahLst/>
              <a:cxnLst/>
              <a:rect l="l" t="t" r="r" b="b"/>
              <a:pathLst>
                <a:path w="2703" h="12243" extrusionOk="0">
                  <a:moveTo>
                    <a:pt x="1335" y="0"/>
                  </a:moveTo>
                  <a:cubicBezTo>
                    <a:pt x="601" y="0"/>
                    <a:pt x="0" y="600"/>
                    <a:pt x="0" y="1368"/>
                  </a:cubicBezTo>
                  <a:lnTo>
                    <a:pt x="0" y="10908"/>
                  </a:lnTo>
                  <a:cubicBezTo>
                    <a:pt x="0" y="11642"/>
                    <a:pt x="601" y="12242"/>
                    <a:pt x="1335" y="12242"/>
                  </a:cubicBezTo>
                  <a:cubicBezTo>
                    <a:pt x="2102" y="12242"/>
                    <a:pt x="2702" y="11642"/>
                    <a:pt x="2702" y="10908"/>
                  </a:cubicBezTo>
                  <a:lnTo>
                    <a:pt x="2702" y="1368"/>
                  </a:lnTo>
                  <a:cubicBezTo>
                    <a:pt x="2702" y="600"/>
                    <a:pt x="2102"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2504450" y="1033675"/>
              <a:ext cx="78425" cy="45900"/>
            </a:xfrm>
            <a:custGeom>
              <a:avLst/>
              <a:gdLst/>
              <a:ahLst/>
              <a:cxnLst/>
              <a:rect l="l" t="t" r="r" b="b"/>
              <a:pathLst>
                <a:path w="3137" h="1836" extrusionOk="0">
                  <a:moveTo>
                    <a:pt x="902" y="1"/>
                  </a:moveTo>
                  <a:cubicBezTo>
                    <a:pt x="401" y="1"/>
                    <a:pt x="1" y="401"/>
                    <a:pt x="1" y="935"/>
                  </a:cubicBezTo>
                  <a:cubicBezTo>
                    <a:pt x="1" y="1435"/>
                    <a:pt x="401" y="1835"/>
                    <a:pt x="902" y="1835"/>
                  </a:cubicBezTo>
                  <a:lnTo>
                    <a:pt x="2202" y="1835"/>
                  </a:lnTo>
                  <a:cubicBezTo>
                    <a:pt x="2703" y="1835"/>
                    <a:pt x="3136" y="1435"/>
                    <a:pt x="3136" y="935"/>
                  </a:cubicBezTo>
                  <a:cubicBezTo>
                    <a:pt x="3136" y="401"/>
                    <a:pt x="2703"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2472775" y="903600"/>
              <a:ext cx="68400" cy="306075"/>
            </a:xfrm>
            <a:custGeom>
              <a:avLst/>
              <a:gdLst/>
              <a:ahLst/>
              <a:cxnLst/>
              <a:rect l="l" t="t" r="r" b="b"/>
              <a:pathLst>
                <a:path w="2736" h="12243" extrusionOk="0">
                  <a:moveTo>
                    <a:pt x="1368" y="0"/>
                  </a:moveTo>
                  <a:cubicBezTo>
                    <a:pt x="601" y="0"/>
                    <a:pt x="0" y="600"/>
                    <a:pt x="0" y="1368"/>
                  </a:cubicBezTo>
                  <a:lnTo>
                    <a:pt x="0" y="10908"/>
                  </a:lnTo>
                  <a:cubicBezTo>
                    <a:pt x="0" y="11642"/>
                    <a:pt x="601" y="12242"/>
                    <a:pt x="1368" y="12242"/>
                  </a:cubicBezTo>
                  <a:cubicBezTo>
                    <a:pt x="2135" y="12242"/>
                    <a:pt x="2736" y="11642"/>
                    <a:pt x="2736" y="10908"/>
                  </a:cubicBezTo>
                  <a:lnTo>
                    <a:pt x="2736" y="1368"/>
                  </a:lnTo>
                  <a:cubicBezTo>
                    <a:pt x="2736" y="600"/>
                    <a:pt x="2135" y="0"/>
                    <a:pt x="1368"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2161725" y="535825"/>
              <a:ext cx="33375" cy="266050"/>
            </a:xfrm>
            <a:custGeom>
              <a:avLst/>
              <a:gdLst/>
              <a:ahLst/>
              <a:cxnLst/>
              <a:rect l="l" t="t" r="r" b="b"/>
              <a:pathLst>
                <a:path w="1335" h="10642" extrusionOk="0">
                  <a:moveTo>
                    <a:pt x="667" y="1"/>
                  </a:moveTo>
                  <a:cubicBezTo>
                    <a:pt x="300" y="1"/>
                    <a:pt x="0" y="301"/>
                    <a:pt x="0" y="668"/>
                  </a:cubicBezTo>
                  <a:lnTo>
                    <a:pt x="0" y="9974"/>
                  </a:lnTo>
                  <a:cubicBezTo>
                    <a:pt x="0" y="10341"/>
                    <a:pt x="300" y="10641"/>
                    <a:pt x="667" y="10641"/>
                  </a:cubicBezTo>
                  <a:cubicBezTo>
                    <a:pt x="1034" y="10641"/>
                    <a:pt x="1334" y="10341"/>
                    <a:pt x="1334" y="9974"/>
                  </a:cubicBezTo>
                  <a:lnTo>
                    <a:pt x="1334" y="668"/>
                  </a:lnTo>
                  <a:cubicBezTo>
                    <a:pt x="1334" y="301"/>
                    <a:pt x="1034" y="1"/>
                    <a:pt x="667"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2136700" y="491625"/>
              <a:ext cx="83425" cy="83425"/>
            </a:xfrm>
            <a:custGeom>
              <a:avLst/>
              <a:gdLst/>
              <a:ahLst/>
              <a:cxnLst/>
              <a:rect l="l" t="t" r="r" b="b"/>
              <a:pathLst>
                <a:path w="3337" h="3337" extrusionOk="0">
                  <a:moveTo>
                    <a:pt x="1668" y="1"/>
                  </a:moveTo>
                  <a:cubicBezTo>
                    <a:pt x="768" y="1"/>
                    <a:pt x="0" y="734"/>
                    <a:pt x="0" y="1668"/>
                  </a:cubicBezTo>
                  <a:cubicBezTo>
                    <a:pt x="0" y="2602"/>
                    <a:pt x="768" y="3336"/>
                    <a:pt x="1668" y="3336"/>
                  </a:cubicBezTo>
                  <a:cubicBezTo>
                    <a:pt x="2602" y="3336"/>
                    <a:pt x="3336" y="2602"/>
                    <a:pt x="3336" y="1668"/>
                  </a:cubicBezTo>
                  <a:cubicBezTo>
                    <a:pt x="3336" y="734"/>
                    <a:pt x="2602" y="1"/>
                    <a:pt x="1668"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2055800" y="705125"/>
              <a:ext cx="245200" cy="244350"/>
            </a:xfrm>
            <a:custGeom>
              <a:avLst/>
              <a:gdLst/>
              <a:ahLst/>
              <a:cxnLst/>
              <a:rect l="l" t="t" r="r" b="b"/>
              <a:pathLst>
                <a:path w="9808" h="9774" extrusionOk="0">
                  <a:moveTo>
                    <a:pt x="4904" y="0"/>
                  </a:moveTo>
                  <a:cubicBezTo>
                    <a:pt x="2202" y="0"/>
                    <a:pt x="1" y="2168"/>
                    <a:pt x="1" y="4870"/>
                  </a:cubicBezTo>
                  <a:cubicBezTo>
                    <a:pt x="1" y="7605"/>
                    <a:pt x="2202" y="9774"/>
                    <a:pt x="4904" y="9774"/>
                  </a:cubicBezTo>
                  <a:cubicBezTo>
                    <a:pt x="7606" y="9774"/>
                    <a:pt x="9808" y="7605"/>
                    <a:pt x="9808" y="4870"/>
                  </a:cubicBezTo>
                  <a:cubicBezTo>
                    <a:pt x="9808" y="2168"/>
                    <a:pt x="7606" y="0"/>
                    <a:pt x="49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1855675" y="809350"/>
              <a:ext cx="645475" cy="494550"/>
            </a:xfrm>
            <a:custGeom>
              <a:avLst/>
              <a:gdLst/>
              <a:ahLst/>
              <a:cxnLst/>
              <a:rect l="l" t="t" r="r" b="b"/>
              <a:pathLst>
                <a:path w="25819" h="19782" extrusionOk="0">
                  <a:moveTo>
                    <a:pt x="4737" y="1"/>
                  </a:moveTo>
                  <a:cubicBezTo>
                    <a:pt x="2102" y="1"/>
                    <a:pt x="0" y="2136"/>
                    <a:pt x="0" y="4737"/>
                  </a:cubicBezTo>
                  <a:lnTo>
                    <a:pt x="0" y="15045"/>
                  </a:lnTo>
                  <a:cubicBezTo>
                    <a:pt x="0" y="17647"/>
                    <a:pt x="2102" y="19782"/>
                    <a:pt x="4737" y="19782"/>
                  </a:cubicBezTo>
                  <a:lnTo>
                    <a:pt x="21115" y="19782"/>
                  </a:lnTo>
                  <a:cubicBezTo>
                    <a:pt x="23717" y="19782"/>
                    <a:pt x="25818" y="17647"/>
                    <a:pt x="25818" y="15045"/>
                  </a:cubicBezTo>
                  <a:lnTo>
                    <a:pt x="25818" y="4737"/>
                  </a:lnTo>
                  <a:cubicBezTo>
                    <a:pt x="25818" y="2136"/>
                    <a:pt x="23717" y="1"/>
                    <a:pt x="21115"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1992425" y="1132925"/>
              <a:ext cx="371950" cy="80900"/>
            </a:xfrm>
            <a:custGeom>
              <a:avLst/>
              <a:gdLst/>
              <a:ahLst/>
              <a:cxnLst/>
              <a:rect l="l" t="t" r="r" b="b"/>
              <a:pathLst>
                <a:path w="14878" h="3236" extrusionOk="0">
                  <a:moveTo>
                    <a:pt x="1635" y="0"/>
                  </a:moveTo>
                  <a:cubicBezTo>
                    <a:pt x="734" y="0"/>
                    <a:pt x="1" y="734"/>
                    <a:pt x="1" y="1601"/>
                  </a:cubicBezTo>
                  <a:cubicBezTo>
                    <a:pt x="1" y="2502"/>
                    <a:pt x="734" y="3236"/>
                    <a:pt x="1635" y="3236"/>
                  </a:cubicBezTo>
                  <a:lnTo>
                    <a:pt x="13277" y="3236"/>
                  </a:lnTo>
                  <a:cubicBezTo>
                    <a:pt x="14144" y="3236"/>
                    <a:pt x="14878" y="2502"/>
                    <a:pt x="14878" y="1601"/>
                  </a:cubicBezTo>
                  <a:cubicBezTo>
                    <a:pt x="14878" y="734"/>
                    <a:pt x="14144" y="0"/>
                    <a:pt x="1327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1975750" y="949450"/>
              <a:ext cx="135125" cy="135125"/>
            </a:xfrm>
            <a:custGeom>
              <a:avLst/>
              <a:gdLst/>
              <a:ahLst/>
              <a:cxnLst/>
              <a:rect l="l" t="t" r="r" b="b"/>
              <a:pathLst>
                <a:path w="5405" h="5405" extrusionOk="0">
                  <a:moveTo>
                    <a:pt x="2702" y="1"/>
                  </a:moveTo>
                  <a:cubicBezTo>
                    <a:pt x="1201" y="1"/>
                    <a:pt x="0" y="1235"/>
                    <a:pt x="0" y="2703"/>
                  </a:cubicBezTo>
                  <a:cubicBezTo>
                    <a:pt x="0"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2013275"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2246775" y="949450"/>
              <a:ext cx="135125" cy="135125"/>
            </a:xfrm>
            <a:custGeom>
              <a:avLst/>
              <a:gdLst/>
              <a:ahLst/>
              <a:cxnLst/>
              <a:rect l="l" t="t" r="r" b="b"/>
              <a:pathLst>
                <a:path w="5405" h="5405" extrusionOk="0">
                  <a:moveTo>
                    <a:pt x="2702" y="1"/>
                  </a:moveTo>
                  <a:cubicBezTo>
                    <a:pt x="1201" y="1"/>
                    <a:pt x="1" y="1235"/>
                    <a:pt x="1" y="2703"/>
                  </a:cubicBezTo>
                  <a:cubicBezTo>
                    <a:pt x="1"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2284300"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1984925" y="881075"/>
              <a:ext cx="389475" cy="40050"/>
            </a:xfrm>
            <a:custGeom>
              <a:avLst/>
              <a:gdLst/>
              <a:ahLst/>
              <a:cxnLst/>
              <a:rect l="l" t="t" r="r" b="b"/>
              <a:pathLst>
                <a:path w="15579" h="1602" extrusionOk="0">
                  <a:moveTo>
                    <a:pt x="801" y="0"/>
                  </a:moveTo>
                  <a:cubicBezTo>
                    <a:pt x="334" y="0"/>
                    <a:pt x="0" y="334"/>
                    <a:pt x="0" y="801"/>
                  </a:cubicBezTo>
                  <a:cubicBezTo>
                    <a:pt x="0" y="1235"/>
                    <a:pt x="334" y="1602"/>
                    <a:pt x="801" y="1602"/>
                  </a:cubicBezTo>
                  <a:lnTo>
                    <a:pt x="14778" y="1602"/>
                  </a:lnTo>
                  <a:cubicBezTo>
                    <a:pt x="15245" y="1602"/>
                    <a:pt x="15578" y="1235"/>
                    <a:pt x="15578" y="801"/>
                  </a:cubicBezTo>
                  <a:cubicBezTo>
                    <a:pt x="15578" y="334"/>
                    <a:pt x="15245" y="0"/>
                    <a:pt x="14778"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1820650" y="1393100"/>
              <a:ext cx="705525" cy="793925"/>
            </a:xfrm>
            <a:custGeom>
              <a:avLst/>
              <a:gdLst/>
              <a:ahLst/>
              <a:cxnLst/>
              <a:rect l="l" t="t" r="r" b="b"/>
              <a:pathLst>
                <a:path w="28221" h="31757" extrusionOk="0">
                  <a:moveTo>
                    <a:pt x="3402" y="1"/>
                  </a:moveTo>
                  <a:cubicBezTo>
                    <a:pt x="1534" y="1"/>
                    <a:pt x="0" y="1502"/>
                    <a:pt x="0" y="3370"/>
                  </a:cubicBezTo>
                  <a:lnTo>
                    <a:pt x="0" y="28354"/>
                  </a:lnTo>
                  <a:cubicBezTo>
                    <a:pt x="0" y="30222"/>
                    <a:pt x="1534" y="31757"/>
                    <a:pt x="3402" y="31757"/>
                  </a:cubicBezTo>
                  <a:lnTo>
                    <a:pt x="24851" y="31757"/>
                  </a:lnTo>
                  <a:cubicBezTo>
                    <a:pt x="26719" y="31757"/>
                    <a:pt x="28220" y="30222"/>
                    <a:pt x="28220" y="28354"/>
                  </a:cubicBezTo>
                  <a:lnTo>
                    <a:pt x="28220" y="3370"/>
                  </a:lnTo>
                  <a:cubicBezTo>
                    <a:pt x="28220" y="1502"/>
                    <a:pt x="26719" y="1"/>
                    <a:pt x="24851"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1926550" y="1512350"/>
              <a:ext cx="493700" cy="555425"/>
            </a:xfrm>
            <a:custGeom>
              <a:avLst/>
              <a:gdLst/>
              <a:ahLst/>
              <a:cxnLst/>
              <a:rect l="l" t="t" r="r" b="b"/>
              <a:pathLst>
                <a:path w="19748" h="22217" extrusionOk="0">
                  <a:moveTo>
                    <a:pt x="2369" y="1"/>
                  </a:moveTo>
                  <a:cubicBezTo>
                    <a:pt x="1068" y="1"/>
                    <a:pt x="0" y="1035"/>
                    <a:pt x="0" y="2336"/>
                  </a:cubicBezTo>
                  <a:lnTo>
                    <a:pt x="0" y="19848"/>
                  </a:lnTo>
                  <a:cubicBezTo>
                    <a:pt x="0" y="21149"/>
                    <a:pt x="1068" y="22217"/>
                    <a:pt x="2369" y="22217"/>
                  </a:cubicBezTo>
                  <a:lnTo>
                    <a:pt x="17379" y="22217"/>
                  </a:lnTo>
                  <a:cubicBezTo>
                    <a:pt x="18680" y="22217"/>
                    <a:pt x="19748" y="21149"/>
                    <a:pt x="19748" y="19848"/>
                  </a:cubicBezTo>
                  <a:lnTo>
                    <a:pt x="19748" y="2336"/>
                  </a:lnTo>
                  <a:cubicBezTo>
                    <a:pt x="19748" y="1035"/>
                    <a:pt x="18680" y="1"/>
                    <a:pt x="17379"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2021625" y="1575725"/>
              <a:ext cx="315250" cy="220200"/>
            </a:xfrm>
            <a:custGeom>
              <a:avLst/>
              <a:gdLst/>
              <a:ahLst/>
              <a:cxnLst/>
              <a:rect l="l" t="t" r="r" b="b"/>
              <a:pathLst>
                <a:path w="12610" h="8808" extrusionOk="0">
                  <a:moveTo>
                    <a:pt x="6305" y="1"/>
                  </a:moveTo>
                  <a:cubicBezTo>
                    <a:pt x="2835" y="1"/>
                    <a:pt x="0" y="1969"/>
                    <a:pt x="0" y="4404"/>
                  </a:cubicBezTo>
                  <a:cubicBezTo>
                    <a:pt x="0" y="6839"/>
                    <a:pt x="2835" y="8807"/>
                    <a:pt x="6305" y="8807"/>
                  </a:cubicBezTo>
                  <a:cubicBezTo>
                    <a:pt x="9807" y="8807"/>
                    <a:pt x="12609" y="6839"/>
                    <a:pt x="12609" y="4404"/>
                  </a:cubicBezTo>
                  <a:cubicBezTo>
                    <a:pt x="12609" y="1969"/>
                    <a:pt x="9807" y="1"/>
                    <a:pt x="6305"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2100850" y="1630775"/>
              <a:ext cx="157625" cy="110100"/>
            </a:xfrm>
            <a:custGeom>
              <a:avLst/>
              <a:gdLst/>
              <a:ahLst/>
              <a:cxnLst/>
              <a:rect l="l" t="t" r="r" b="b"/>
              <a:pathLst>
                <a:path w="6305" h="4404" extrusionOk="0">
                  <a:moveTo>
                    <a:pt x="3136" y="1"/>
                  </a:moveTo>
                  <a:cubicBezTo>
                    <a:pt x="1401" y="1"/>
                    <a:pt x="0" y="968"/>
                    <a:pt x="0" y="2202"/>
                  </a:cubicBezTo>
                  <a:cubicBezTo>
                    <a:pt x="0" y="3436"/>
                    <a:pt x="1401" y="4404"/>
                    <a:pt x="3136" y="4404"/>
                  </a:cubicBezTo>
                  <a:cubicBezTo>
                    <a:pt x="4870" y="4404"/>
                    <a:pt x="6305" y="3436"/>
                    <a:pt x="6305" y="2202"/>
                  </a:cubicBezTo>
                  <a:cubicBezTo>
                    <a:pt x="6305" y="968"/>
                    <a:pt x="4870" y="1"/>
                    <a:pt x="3136"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2001600" y="1831750"/>
              <a:ext cx="354450" cy="19200"/>
            </a:xfrm>
            <a:custGeom>
              <a:avLst/>
              <a:gdLst/>
              <a:ahLst/>
              <a:cxnLst/>
              <a:rect l="l" t="t" r="r" b="b"/>
              <a:pathLst>
                <a:path w="14178" h="768" extrusionOk="0">
                  <a:moveTo>
                    <a:pt x="301" y="1"/>
                  </a:moveTo>
                  <a:cubicBezTo>
                    <a:pt x="134" y="1"/>
                    <a:pt x="1" y="167"/>
                    <a:pt x="1" y="368"/>
                  </a:cubicBezTo>
                  <a:cubicBezTo>
                    <a:pt x="1" y="601"/>
                    <a:pt x="134" y="768"/>
                    <a:pt x="301" y="768"/>
                  </a:cubicBezTo>
                  <a:lnTo>
                    <a:pt x="13877" y="768"/>
                  </a:lnTo>
                  <a:cubicBezTo>
                    <a:pt x="14044" y="768"/>
                    <a:pt x="14177" y="601"/>
                    <a:pt x="14177" y="368"/>
                  </a:cubicBezTo>
                  <a:cubicBezTo>
                    <a:pt x="14177" y="167"/>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2001600" y="1883450"/>
              <a:ext cx="354450" cy="19200"/>
            </a:xfrm>
            <a:custGeom>
              <a:avLst/>
              <a:gdLst/>
              <a:ahLst/>
              <a:cxnLst/>
              <a:rect l="l" t="t" r="r" b="b"/>
              <a:pathLst>
                <a:path w="14178" h="768" extrusionOk="0">
                  <a:moveTo>
                    <a:pt x="301" y="1"/>
                  </a:moveTo>
                  <a:cubicBezTo>
                    <a:pt x="134" y="1"/>
                    <a:pt x="1" y="201"/>
                    <a:pt x="1" y="401"/>
                  </a:cubicBezTo>
                  <a:cubicBezTo>
                    <a:pt x="1" y="601"/>
                    <a:pt x="134" y="768"/>
                    <a:pt x="301" y="768"/>
                  </a:cubicBezTo>
                  <a:lnTo>
                    <a:pt x="13877" y="768"/>
                  </a:lnTo>
                  <a:cubicBezTo>
                    <a:pt x="14044" y="768"/>
                    <a:pt x="14177" y="601"/>
                    <a:pt x="14177" y="401"/>
                  </a:cubicBezTo>
                  <a:cubicBezTo>
                    <a:pt x="14177" y="201"/>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2001600" y="1936000"/>
              <a:ext cx="354450" cy="19200"/>
            </a:xfrm>
            <a:custGeom>
              <a:avLst/>
              <a:gdLst/>
              <a:ahLst/>
              <a:cxnLst/>
              <a:rect l="l" t="t" r="r" b="b"/>
              <a:pathLst>
                <a:path w="14178" h="768" extrusionOk="0">
                  <a:moveTo>
                    <a:pt x="301" y="0"/>
                  </a:moveTo>
                  <a:cubicBezTo>
                    <a:pt x="134" y="0"/>
                    <a:pt x="1" y="167"/>
                    <a:pt x="1" y="367"/>
                  </a:cubicBezTo>
                  <a:cubicBezTo>
                    <a:pt x="1" y="601"/>
                    <a:pt x="134" y="768"/>
                    <a:pt x="301" y="768"/>
                  </a:cubicBezTo>
                  <a:lnTo>
                    <a:pt x="13877" y="768"/>
                  </a:lnTo>
                  <a:cubicBezTo>
                    <a:pt x="14044" y="768"/>
                    <a:pt x="14177" y="601"/>
                    <a:pt x="14177" y="367"/>
                  </a:cubicBezTo>
                  <a:cubicBezTo>
                    <a:pt x="14177" y="167"/>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2001600" y="1987700"/>
              <a:ext cx="354450" cy="19200"/>
            </a:xfrm>
            <a:custGeom>
              <a:avLst/>
              <a:gdLst/>
              <a:ahLst/>
              <a:cxnLst/>
              <a:rect l="l" t="t" r="r" b="b"/>
              <a:pathLst>
                <a:path w="14178" h="768" extrusionOk="0">
                  <a:moveTo>
                    <a:pt x="301" y="0"/>
                  </a:moveTo>
                  <a:cubicBezTo>
                    <a:pt x="134" y="0"/>
                    <a:pt x="1" y="201"/>
                    <a:pt x="1" y="401"/>
                  </a:cubicBezTo>
                  <a:cubicBezTo>
                    <a:pt x="1" y="601"/>
                    <a:pt x="134" y="768"/>
                    <a:pt x="301" y="768"/>
                  </a:cubicBezTo>
                  <a:lnTo>
                    <a:pt x="13877" y="768"/>
                  </a:lnTo>
                  <a:cubicBezTo>
                    <a:pt x="14044" y="768"/>
                    <a:pt x="14177" y="601"/>
                    <a:pt x="14177" y="401"/>
                  </a:cubicBezTo>
                  <a:cubicBezTo>
                    <a:pt x="14177" y="201"/>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1864825" y="144565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2406050" y="207360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9140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042"/>
        <p:cNvGrpSpPr/>
        <p:nvPr/>
      </p:nvGrpSpPr>
      <p:grpSpPr>
        <a:xfrm>
          <a:off x="0" y="0"/>
          <a:ext cx="0" cy="0"/>
          <a:chOff x="0" y="0"/>
          <a:chExt cx="0" cy="0"/>
        </a:xfrm>
      </p:grpSpPr>
      <p:sp>
        <p:nvSpPr>
          <p:cNvPr id="1043" name="Google Shape;1043;p39"/>
          <p:cNvSpPr txBox="1">
            <a:spLocks noGrp="1"/>
          </p:cNvSpPr>
          <p:nvPr>
            <p:ph type="subTitle" idx="1"/>
          </p:nvPr>
        </p:nvSpPr>
        <p:spPr>
          <a:xfrm>
            <a:off x="1750967" y="1772270"/>
            <a:ext cx="5928146" cy="15716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User click payment UOB EZ PAY and showing pop up list UOB EZ PAY Transfer, user can click Payment TMRW APP and showing pop up list UOB EZ PAY TMRW and user can click </a:t>
            </a:r>
            <a:r>
              <a:rPr lang="en-US" dirty="0" err="1"/>
              <a:t>paynow</a:t>
            </a:r>
            <a:r>
              <a:rPr lang="en-US" dirty="0"/>
              <a:t>, user go to web payment </a:t>
            </a:r>
            <a:r>
              <a:rPr lang="en-US" dirty="0" err="1"/>
              <a:t>midtrans</a:t>
            </a:r>
            <a:r>
              <a:rPr lang="en-US" dirty="0"/>
              <a:t> UOB EZ PAY showing detail </a:t>
            </a:r>
            <a:r>
              <a:rPr lang="en-US" dirty="0" err="1"/>
              <a:t>transaksi</a:t>
            </a:r>
            <a:r>
              <a:rPr lang="en-US" dirty="0"/>
              <a:t> and click </a:t>
            </a:r>
            <a:r>
              <a:rPr lang="en-US" dirty="0" err="1"/>
              <a:t>bayar</a:t>
            </a:r>
            <a:r>
              <a:rPr lang="en-US" dirty="0"/>
              <a:t> showing pop up  </a:t>
            </a:r>
            <a:r>
              <a:rPr lang="en-US" dirty="0" err="1"/>
              <a:t>transaksi</a:t>
            </a:r>
            <a:r>
              <a:rPr lang="en-US" dirty="0"/>
              <a:t> </a:t>
            </a:r>
            <a:r>
              <a:rPr lang="en-US" dirty="0" err="1"/>
              <a:t>sukses</a:t>
            </a:r>
            <a:r>
              <a:rPr lang="en-US" dirty="0"/>
              <a:t> and click </a:t>
            </a:r>
            <a:r>
              <a:rPr lang="en-US" dirty="0" err="1"/>
              <a:t>websait</a:t>
            </a:r>
            <a:r>
              <a:rPr lang="en-US" dirty="0"/>
              <a:t> </a:t>
            </a:r>
            <a:r>
              <a:rPr lang="en-US" dirty="0" err="1"/>
              <a:t>merchaint</a:t>
            </a:r>
            <a:r>
              <a:rPr lang="en-US" dirty="0"/>
              <a:t>, user go to web </a:t>
            </a:r>
            <a:r>
              <a:rPr lang="en-US" dirty="0" err="1"/>
              <a:t>midtrans</a:t>
            </a:r>
            <a:endParaRPr dirty="0">
              <a:solidFill>
                <a:schemeClr val="tx1"/>
              </a:solidFill>
            </a:endParaRPr>
          </a:p>
        </p:txBody>
      </p:sp>
      <p:sp>
        <p:nvSpPr>
          <p:cNvPr id="1044" name="Google Shape;1044;p39"/>
          <p:cNvSpPr txBox="1">
            <a:spLocks noGrp="1"/>
          </p:cNvSpPr>
          <p:nvPr>
            <p:ph type="title"/>
          </p:nvPr>
        </p:nvSpPr>
        <p:spPr>
          <a:xfrm>
            <a:off x="1801612" y="831428"/>
            <a:ext cx="5883264" cy="8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Payment UOB EZ PAY TMRW APP</a:t>
            </a:r>
            <a:endParaRPr sz="2400" dirty="0"/>
          </a:p>
        </p:txBody>
      </p:sp>
      <p:grpSp>
        <p:nvGrpSpPr>
          <p:cNvPr id="1045" name="Google Shape;1045;p39"/>
          <p:cNvGrpSpPr/>
          <p:nvPr/>
        </p:nvGrpSpPr>
        <p:grpSpPr>
          <a:xfrm>
            <a:off x="2651606" y="4864898"/>
            <a:ext cx="3840799" cy="1251646"/>
            <a:chOff x="-2548612" y="3297971"/>
            <a:chExt cx="2416053" cy="1090569"/>
          </a:xfrm>
        </p:grpSpPr>
        <p:sp>
          <p:nvSpPr>
            <p:cNvPr id="1046" name="Google Shape;1046;p39"/>
            <p:cNvSpPr/>
            <p:nvPr/>
          </p:nvSpPr>
          <p:spPr>
            <a:xfrm>
              <a:off x="-2548612" y="3297971"/>
              <a:ext cx="2416053" cy="81082"/>
            </a:xfrm>
            <a:custGeom>
              <a:avLst/>
              <a:gdLst/>
              <a:ahLst/>
              <a:cxnLst/>
              <a:rect l="l" t="t" r="r" b="b"/>
              <a:pathLst>
                <a:path w="124107" h="4165" extrusionOk="0">
                  <a:moveTo>
                    <a:pt x="123985" y="973"/>
                  </a:moveTo>
                  <a:lnTo>
                    <a:pt x="123347" y="3587"/>
                  </a:lnTo>
                  <a:cubicBezTo>
                    <a:pt x="123255" y="3922"/>
                    <a:pt x="122952" y="4165"/>
                    <a:pt x="122587" y="4165"/>
                  </a:cubicBezTo>
                  <a:lnTo>
                    <a:pt x="1490" y="4165"/>
                  </a:lnTo>
                  <a:cubicBezTo>
                    <a:pt x="1126" y="4165"/>
                    <a:pt x="822" y="3922"/>
                    <a:pt x="730" y="3587"/>
                  </a:cubicBezTo>
                  <a:lnTo>
                    <a:pt x="92" y="973"/>
                  </a:lnTo>
                  <a:cubicBezTo>
                    <a:pt x="1" y="487"/>
                    <a:pt x="366" y="1"/>
                    <a:pt x="852" y="1"/>
                  </a:cubicBezTo>
                  <a:lnTo>
                    <a:pt x="123225" y="1"/>
                  </a:lnTo>
                  <a:cubicBezTo>
                    <a:pt x="123742" y="1"/>
                    <a:pt x="124107" y="487"/>
                    <a:pt x="123985" y="9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2497120" y="3379034"/>
              <a:ext cx="2250365" cy="1009507"/>
            </a:xfrm>
            <a:custGeom>
              <a:avLst/>
              <a:gdLst/>
              <a:ahLst/>
              <a:cxnLst/>
              <a:rect l="l" t="t" r="r" b="b"/>
              <a:pathLst>
                <a:path w="115596" h="51856" extrusionOk="0">
                  <a:moveTo>
                    <a:pt x="0" y="1"/>
                  </a:moveTo>
                  <a:lnTo>
                    <a:pt x="115595" y="1"/>
                  </a:lnTo>
                  <a:lnTo>
                    <a:pt x="115595" y="51856"/>
                  </a:lnTo>
                  <a:lnTo>
                    <a:pt x="0" y="518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2397116" y="3448864"/>
              <a:ext cx="2050940" cy="939677"/>
            </a:xfrm>
            <a:custGeom>
              <a:avLst/>
              <a:gdLst/>
              <a:ahLst/>
              <a:cxnLst/>
              <a:rect l="l" t="t" r="r" b="b"/>
              <a:pathLst>
                <a:path w="105352" h="48269" extrusionOk="0">
                  <a:moveTo>
                    <a:pt x="0" y="1"/>
                  </a:moveTo>
                  <a:lnTo>
                    <a:pt x="105352" y="1"/>
                  </a:lnTo>
                  <a:lnTo>
                    <a:pt x="105352" y="48269"/>
                  </a:lnTo>
                  <a:lnTo>
                    <a:pt x="0" y="482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9"/>
          <p:cNvGrpSpPr/>
          <p:nvPr/>
        </p:nvGrpSpPr>
        <p:grpSpPr>
          <a:xfrm>
            <a:off x="-45447" y="4097170"/>
            <a:ext cx="2169507" cy="3006218"/>
            <a:chOff x="1525" y="2797150"/>
            <a:chExt cx="1519050" cy="2104900"/>
          </a:xfrm>
        </p:grpSpPr>
        <p:sp>
          <p:nvSpPr>
            <p:cNvPr id="1050" name="Google Shape;1050;p39"/>
            <p:cNvSpPr/>
            <p:nvPr/>
          </p:nvSpPr>
          <p:spPr>
            <a:xfrm>
              <a:off x="1525" y="3373150"/>
              <a:ext cx="978000" cy="1528900"/>
            </a:xfrm>
            <a:custGeom>
              <a:avLst/>
              <a:gdLst/>
              <a:ahLst/>
              <a:cxnLst/>
              <a:rect l="l" t="t" r="r" b="b"/>
              <a:pathLst>
                <a:path w="39120" h="61156" extrusionOk="0">
                  <a:moveTo>
                    <a:pt x="0" y="0"/>
                  </a:moveTo>
                  <a:lnTo>
                    <a:pt x="39119" y="0"/>
                  </a:lnTo>
                  <a:lnTo>
                    <a:pt x="39119" y="61156"/>
                  </a:lnTo>
                  <a:lnTo>
                    <a:pt x="0" y="6115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62300" y="3573750"/>
              <a:ext cx="852625" cy="1328300"/>
            </a:xfrm>
            <a:custGeom>
              <a:avLst/>
              <a:gdLst/>
              <a:ahLst/>
              <a:cxnLst/>
              <a:rect l="l" t="t" r="r" b="b"/>
              <a:pathLst>
                <a:path w="34105" h="53132" extrusionOk="0">
                  <a:moveTo>
                    <a:pt x="1" y="1"/>
                  </a:moveTo>
                  <a:lnTo>
                    <a:pt x="34105" y="1"/>
                  </a:lnTo>
                  <a:lnTo>
                    <a:pt x="34105" y="53132"/>
                  </a:lnTo>
                  <a:lnTo>
                    <a:pt x="1" y="5313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979500" y="3324500"/>
              <a:ext cx="522075" cy="1577550"/>
            </a:xfrm>
            <a:custGeom>
              <a:avLst/>
              <a:gdLst/>
              <a:ahLst/>
              <a:cxnLst/>
              <a:rect l="l" t="t" r="r" b="b"/>
              <a:pathLst>
                <a:path w="20883" h="63102" extrusionOk="0">
                  <a:moveTo>
                    <a:pt x="0" y="1946"/>
                  </a:moveTo>
                  <a:lnTo>
                    <a:pt x="0" y="63102"/>
                  </a:lnTo>
                  <a:lnTo>
                    <a:pt x="20882" y="56020"/>
                  </a:lnTo>
                  <a:lnTo>
                    <a:pt x="20882" y="1"/>
                  </a:ln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979500" y="3324500"/>
              <a:ext cx="522075" cy="1577550"/>
            </a:xfrm>
            <a:custGeom>
              <a:avLst/>
              <a:gdLst/>
              <a:ahLst/>
              <a:cxnLst/>
              <a:rect l="l" t="t" r="r" b="b"/>
              <a:pathLst>
                <a:path w="20883" h="63102" extrusionOk="0">
                  <a:moveTo>
                    <a:pt x="20882" y="1"/>
                  </a:moveTo>
                  <a:lnTo>
                    <a:pt x="20882" y="56020"/>
                  </a:lnTo>
                  <a:lnTo>
                    <a:pt x="18390" y="56871"/>
                  </a:lnTo>
                  <a:lnTo>
                    <a:pt x="3709" y="61856"/>
                  </a:lnTo>
                  <a:lnTo>
                    <a:pt x="0" y="63102"/>
                  </a:lnTo>
                  <a:lnTo>
                    <a:pt x="0" y="194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1072200" y="3528925"/>
              <a:ext cx="367050" cy="1341975"/>
            </a:xfrm>
            <a:custGeom>
              <a:avLst/>
              <a:gdLst/>
              <a:ahLst/>
              <a:cxnLst/>
              <a:rect l="l" t="t" r="r" b="b"/>
              <a:pathLst>
                <a:path w="14682" h="53679" extrusionOk="0">
                  <a:moveTo>
                    <a:pt x="14682" y="0"/>
                  </a:moveTo>
                  <a:lnTo>
                    <a:pt x="14682" y="48694"/>
                  </a:lnTo>
                  <a:lnTo>
                    <a:pt x="1" y="53679"/>
                  </a:lnTo>
                  <a:lnTo>
                    <a:pt x="1" y="161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1525" y="3329825"/>
              <a:ext cx="1515250" cy="38775"/>
            </a:xfrm>
            <a:custGeom>
              <a:avLst/>
              <a:gdLst/>
              <a:ahLst/>
              <a:cxnLst/>
              <a:rect l="l" t="t" r="r" b="b"/>
              <a:pathLst>
                <a:path w="60610" h="1551" extrusionOk="0">
                  <a:moveTo>
                    <a:pt x="60609" y="1"/>
                  </a:moveTo>
                  <a:lnTo>
                    <a:pt x="60457" y="1"/>
                  </a:lnTo>
                  <a:lnTo>
                    <a:pt x="40062" y="1551"/>
                  </a:lnTo>
                  <a:lnTo>
                    <a:pt x="0" y="1551"/>
                  </a:lnTo>
                  <a:lnTo>
                    <a:pt x="0" y="1460"/>
                  </a:lnTo>
                  <a:lnTo>
                    <a:pt x="18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990900" y="3329075"/>
              <a:ext cx="529675" cy="144400"/>
            </a:xfrm>
            <a:custGeom>
              <a:avLst/>
              <a:gdLst/>
              <a:ahLst/>
              <a:cxnLst/>
              <a:rect l="l" t="t" r="r" b="b"/>
              <a:pathLst>
                <a:path w="21187" h="5776" extrusionOk="0">
                  <a:moveTo>
                    <a:pt x="21156" y="973"/>
                  </a:moveTo>
                  <a:lnTo>
                    <a:pt x="21064" y="3587"/>
                  </a:lnTo>
                  <a:cubicBezTo>
                    <a:pt x="21034" y="3952"/>
                    <a:pt x="20973" y="4195"/>
                    <a:pt x="20912" y="4195"/>
                  </a:cubicBezTo>
                  <a:lnTo>
                    <a:pt x="274" y="5775"/>
                  </a:lnTo>
                  <a:cubicBezTo>
                    <a:pt x="213" y="5775"/>
                    <a:pt x="152" y="5532"/>
                    <a:pt x="152" y="5198"/>
                  </a:cubicBezTo>
                  <a:lnTo>
                    <a:pt x="31" y="2584"/>
                  </a:lnTo>
                  <a:cubicBezTo>
                    <a:pt x="0" y="2097"/>
                    <a:pt x="61" y="1611"/>
                    <a:pt x="152" y="1611"/>
                  </a:cubicBezTo>
                  <a:lnTo>
                    <a:pt x="21034" y="31"/>
                  </a:lnTo>
                  <a:cubicBezTo>
                    <a:pt x="21125" y="0"/>
                    <a:pt x="21186" y="486"/>
                    <a:pt x="21156" y="97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1525" y="3368575"/>
              <a:ext cx="1023600" cy="104125"/>
            </a:xfrm>
            <a:custGeom>
              <a:avLst/>
              <a:gdLst/>
              <a:ahLst/>
              <a:cxnLst/>
              <a:rect l="l" t="t" r="r" b="b"/>
              <a:pathLst>
                <a:path w="40944" h="4165" extrusionOk="0">
                  <a:moveTo>
                    <a:pt x="40821" y="943"/>
                  </a:moveTo>
                  <a:lnTo>
                    <a:pt x="40183" y="3557"/>
                  </a:lnTo>
                  <a:cubicBezTo>
                    <a:pt x="40092" y="3922"/>
                    <a:pt x="39788" y="4165"/>
                    <a:pt x="39423" y="4165"/>
                  </a:cubicBezTo>
                  <a:lnTo>
                    <a:pt x="0" y="4165"/>
                  </a:lnTo>
                  <a:lnTo>
                    <a:pt x="0" y="1"/>
                  </a:lnTo>
                  <a:lnTo>
                    <a:pt x="40062" y="1"/>
                  </a:lnTo>
                  <a:cubicBezTo>
                    <a:pt x="40548" y="1"/>
                    <a:pt x="40943" y="457"/>
                    <a:pt x="40821" y="94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266725" y="2797150"/>
              <a:ext cx="851100" cy="493175"/>
            </a:xfrm>
            <a:custGeom>
              <a:avLst/>
              <a:gdLst/>
              <a:ahLst/>
              <a:cxnLst/>
              <a:rect l="l" t="t" r="r" b="b"/>
              <a:pathLst>
                <a:path w="34044" h="19727" extrusionOk="0">
                  <a:moveTo>
                    <a:pt x="33648" y="19727"/>
                  </a:moveTo>
                  <a:lnTo>
                    <a:pt x="4225" y="19727"/>
                  </a:lnTo>
                  <a:cubicBezTo>
                    <a:pt x="4043" y="19727"/>
                    <a:pt x="3921" y="19605"/>
                    <a:pt x="3860" y="19423"/>
                  </a:cubicBezTo>
                  <a:lnTo>
                    <a:pt x="61" y="426"/>
                  </a:lnTo>
                  <a:cubicBezTo>
                    <a:pt x="0" y="213"/>
                    <a:pt x="182" y="0"/>
                    <a:pt x="395" y="0"/>
                  </a:cubicBezTo>
                  <a:lnTo>
                    <a:pt x="29818" y="0"/>
                  </a:lnTo>
                  <a:cubicBezTo>
                    <a:pt x="29970" y="0"/>
                    <a:pt x="30122" y="122"/>
                    <a:pt x="30153" y="274"/>
                  </a:cubicBezTo>
                  <a:lnTo>
                    <a:pt x="33982" y="19271"/>
                  </a:lnTo>
                  <a:cubicBezTo>
                    <a:pt x="34043" y="19514"/>
                    <a:pt x="33861" y="19727"/>
                    <a:pt x="33648" y="197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294075" y="2822975"/>
              <a:ext cx="796400" cy="440775"/>
            </a:xfrm>
            <a:custGeom>
              <a:avLst/>
              <a:gdLst/>
              <a:ahLst/>
              <a:cxnLst/>
              <a:rect l="l" t="t" r="r" b="b"/>
              <a:pathLst>
                <a:path w="31856" h="17631" extrusionOk="0">
                  <a:moveTo>
                    <a:pt x="31855" y="17630"/>
                  </a:moveTo>
                  <a:lnTo>
                    <a:pt x="3709" y="17630"/>
                  </a:lnTo>
                  <a:lnTo>
                    <a:pt x="0" y="1"/>
                  </a:lnTo>
                  <a:lnTo>
                    <a:pt x="28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314600" y="2834375"/>
              <a:ext cx="756100" cy="418725"/>
            </a:xfrm>
            <a:custGeom>
              <a:avLst/>
              <a:gdLst/>
              <a:ahLst/>
              <a:cxnLst/>
              <a:rect l="l" t="t" r="r" b="b"/>
              <a:pathLst>
                <a:path w="30244" h="16749" extrusionOk="0">
                  <a:moveTo>
                    <a:pt x="30244" y="16749"/>
                  </a:moveTo>
                  <a:lnTo>
                    <a:pt x="3526" y="16749"/>
                  </a:lnTo>
                  <a:lnTo>
                    <a:pt x="0" y="1"/>
                  </a:lnTo>
                  <a:lnTo>
                    <a:pt x="2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425525" y="3290300"/>
              <a:ext cx="679375" cy="43350"/>
            </a:xfrm>
            <a:custGeom>
              <a:avLst/>
              <a:gdLst/>
              <a:ahLst/>
              <a:cxnLst/>
              <a:rect l="l" t="t" r="r" b="b"/>
              <a:pathLst>
                <a:path w="27175" h="1734" extrusionOk="0">
                  <a:moveTo>
                    <a:pt x="1" y="1"/>
                  </a:moveTo>
                  <a:lnTo>
                    <a:pt x="27175" y="1"/>
                  </a:lnTo>
                  <a:lnTo>
                    <a:pt x="2717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1104875" y="3290300"/>
              <a:ext cx="354125" cy="43350"/>
            </a:xfrm>
            <a:custGeom>
              <a:avLst/>
              <a:gdLst/>
              <a:ahLst/>
              <a:cxnLst/>
              <a:rect l="l" t="t" r="r" b="b"/>
              <a:pathLst>
                <a:path w="14165" h="1734" extrusionOk="0">
                  <a:moveTo>
                    <a:pt x="1" y="1"/>
                  </a:moveTo>
                  <a:lnTo>
                    <a:pt x="14165" y="1"/>
                  </a:lnTo>
                  <a:lnTo>
                    <a:pt x="1416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845000" y="2873900"/>
              <a:ext cx="199875" cy="338925"/>
            </a:xfrm>
            <a:custGeom>
              <a:avLst/>
              <a:gdLst/>
              <a:ahLst/>
              <a:cxnLst/>
              <a:rect l="l" t="t" r="r" b="b"/>
              <a:pathLst>
                <a:path w="7995" h="13557" extrusionOk="0">
                  <a:moveTo>
                    <a:pt x="0" y="0"/>
                  </a:moveTo>
                  <a:lnTo>
                    <a:pt x="3101" y="13557"/>
                  </a:lnTo>
                  <a:lnTo>
                    <a:pt x="7994" y="13557"/>
                  </a:lnTo>
                  <a:lnTo>
                    <a:pt x="48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919475" y="3124650"/>
              <a:ext cx="51675" cy="88175"/>
            </a:xfrm>
            <a:custGeom>
              <a:avLst/>
              <a:gdLst/>
              <a:ahLst/>
              <a:cxnLst/>
              <a:rect l="l" t="t" r="r" b="b"/>
              <a:pathLst>
                <a:path w="2067" h="3527" extrusionOk="0">
                  <a:moveTo>
                    <a:pt x="2067" y="3527"/>
                  </a:moveTo>
                  <a:lnTo>
                    <a:pt x="790" y="3527"/>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929350" y="2930875"/>
              <a:ext cx="91200" cy="281950"/>
            </a:xfrm>
            <a:custGeom>
              <a:avLst/>
              <a:gdLst/>
              <a:ahLst/>
              <a:cxnLst/>
              <a:rect l="l" t="t" r="r" b="b"/>
              <a:pathLst>
                <a:path w="3648" h="11278" extrusionOk="0">
                  <a:moveTo>
                    <a:pt x="3648" y="11278"/>
                  </a:moveTo>
                  <a:lnTo>
                    <a:pt x="2401" y="11278"/>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653500" y="2887575"/>
              <a:ext cx="84375" cy="25"/>
            </a:xfrm>
            <a:custGeom>
              <a:avLst/>
              <a:gdLst/>
              <a:ahLst/>
              <a:cxnLst/>
              <a:rect l="l" t="t" r="r" b="b"/>
              <a:pathLst>
                <a:path w="3375" h="1" fill="none" extrusionOk="0">
                  <a:moveTo>
                    <a:pt x="1"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655775" y="28982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658050" y="290885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660350" y="2920250"/>
              <a:ext cx="84350" cy="25"/>
            </a:xfrm>
            <a:custGeom>
              <a:avLst/>
              <a:gdLst/>
              <a:ahLst/>
              <a:cxnLst/>
              <a:rect l="l" t="t" r="r" b="b"/>
              <a:pathLst>
                <a:path w="3374"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662625" y="29308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655025" y="3176325"/>
              <a:ext cx="84375" cy="25"/>
            </a:xfrm>
            <a:custGeom>
              <a:avLst/>
              <a:gdLst/>
              <a:ahLst/>
              <a:cxnLst/>
              <a:rect l="l" t="t" r="r" b="b"/>
              <a:pathLst>
                <a:path w="3375"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657300" y="3186975"/>
              <a:ext cx="84375" cy="25"/>
            </a:xfrm>
            <a:custGeom>
              <a:avLst/>
              <a:gdLst/>
              <a:ahLst/>
              <a:cxnLst/>
              <a:rect l="l" t="t" r="r" b="b"/>
              <a:pathLst>
                <a:path w="3375" h="1" fill="none" extrusionOk="0">
                  <a:moveTo>
                    <a:pt x="0" y="0"/>
                  </a:moveTo>
                  <a:lnTo>
                    <a:pt x="3374"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659575" y="3197600"/>
              <a:ext cx="84375" cy="25"/>
            </a:xfrm>
            <a:custGeom>
              <a:avLst/>
              <a:gdLst/>
              <a:ahLst/>
              <a:cxnLst/>
              <a:rect l="l" t="t" r="r" b="b"/>
              <a:pathLst>
                <a:path w="3375" h="1" fill="none" extrusionOk="0">
                  <a:moveTo>
                    <a:pt x="1" y="1"/>
                  </a:moveTo>
                  <a:lnTo>
                    <a:pt x="3375"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661850" y="3208250"/>
              <a:ext cx="84375" cy="25"/>
            </a:xfrm>
            <a:custGeom>
              <a:avLst/>
              <a:gdLst/>
              <a:ahLst/>
              <a:cxnLst/>
              <a:rect l="l" t="t" r="r" b="b"/>
              <a:pathLst>
                <a:path w="3375" h="1" fill="none" extrusionOk="0">
                  <a:moveTo>
                    <a:pt x="1" y="0"/>
                  </a:moveTo>
                  <a:lnTo>
                    <a:pt x="3375"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664150" y="3218875"/>
              <a:ext cx="84350" cy="25"/>
            </a:xfrm>
            <a:custGeom>
              <a:avLst/>
              <a:gdLst/>
              <a:ahLst/>
              <a:cxnLst/>
              <a:rect l="l" t="t" r="r" b="b"/>
              <a:pathLst>
                <a:path w="3374"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455175" y="29088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457450" y="29194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459725" y="293012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462000" y="2940775"/>
              <a:ext cx="83625" cy="25"/>
            </a:xfrm>
            <a:custGeom>
              <a:avLst/>
              <a:gdLst/>
              <a:ahLst/>
              <a:cxnLst/>
              <a:rect l="l" t="t" r="r" b="b"/>
              <a:pathLst>
                <a:path w="3345" h="1" fill="none" extrusionOk="0">
                  <a:moveTo>
                    <a:pt x="1"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464275" y="2951400"/>
              <a:ext cx="83625" cy="25"/>
            </a:xfrm>
            <a:custGeom>
              <a:avLst/>
              <a:gdLst/>
              <a:ahLst/>
              <a:cxnLst/>
              <a:rect l="l" t="t" r="r" b="b"/>
              <a:pathLst>
                <a:path w="3345" h="1" fill="none" extrusionOk="0">
                  <a:moveTo>
                    <a:pt x="1" y="1"/>
                  </a:moveTo>
                  <a:lnTo>
                    <a:pt x="334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752275" y="302360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754575" y="3034225"/>
              <a:ext cx="83600" cy="25"/>
            </a:xfrm>
            <a:custGeom>
              <a:avLst/>
              <a:gdLst/>
              <a:ahLst/>
              <a:cxnLst/>
              <a:rect l="l" t="t" r="r" b="b"/>
              <a:pathLst>
                <a:path w="3344" h="1" fill="none" extrusionOk="0">
                  <a:moveTo>
                    <a:pt x="0" y="1"/>
                  </a:moveTo>
                  <a:lnTo>
                    <a:pt x="334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756850" y="3044875"/>
              <a:ext cx="83600" cy="25"/>
            </a:xfrm>
            <a:custGeom>
              <a:avLst/>
              <a:gdLst/>
              <a:ahLst/>
              <a:cxnLst/>
              <a:rect l="l" t="t" r="r" b="b"/>
              <a:pathLst>
                <a:path w="3344" h="1" fill="none" extrusionOk="0">
                  <a:moveTo>
                    <a:pt x="0"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758375" y="3055500"/>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760650"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388300" y="302360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390575" y="3034225"/>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392850" y="304487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395125" y="30555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397425"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599550" y="2876175"/>
              <a:ext cx="138325" cy="58525"/>
            </a:xfrm>
            <a:custGeom>
              <a:avLst/>
              <a:gdLst/>
              <a:ahLst/>
              <a:cxnLst/>
              <a:rect l="l" t="t" r="r" b="b"/>
              <a:pathLst>
                <a:path w="5533" h="2341" fill="none" extrusionOk="0">
                  <a:moveTo>
                    <a:pt x="0" y="2341"/>
                  </a:moveTo>
                  <a:lnTo>
                    <a:pt x="1915" y="0"/>
                  </a:lnTo>
                  <a:lnTo>
                    <a:pt x="5532"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709725" y="3050175"/>
              <a:ext cx="140600" cy="33475"/>
            </a:xfrm>
            <a:custGeom>
              <a:avLst/>
              <a:gdLst/>
              <a:ahLst/>
              <a:cxnLst/>
              <a:rect l="l" t="t" r="r" b="b"/>
              <a:pathLst>
                <a:path w="5624" h="1339" fill="none" extrusionOk="0">
                  <a:moveTo>
                    <a:pt x="1" y="1"/>
                  </a:moveTo>
                  <a:lnTo>
                    <a:pt x="2098" y="1338"/>
                  </a:lnTo>
                  <a:lnTo>
                    <a:pt x="5624" y="1338"/>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716575" y="3124650"/>
              <a:ext cx="146675" cy="38025"/>
            </a:xfrm>
            <a:custGeom>
              <a:avLst/>
              <a:gdLst/>
              <a:ahLst/>
              <a:cxnLst/>
              <a:rect l="l" t="t" r="r" b="b"/>
              <a:pathLst>
                <a:path w="5867" h="1521" fill="none" extrusionOk="0">
                  <a:moveTo>
                    <a:pt x="0" y="1"/>
                  </a:moveTo>
                  <a:lnTo>
                    <a:pt x="2219" y="1521"/>
                  </a:lnTo>
                  <a:lnTo>
                    <a:pt x="5867" y="152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639050" y="3160375"/>
              <a:ext cx="112500" cy="75250"/>
            </a:xfrm>
            <a:custGeom>
              <a:avLst/>
              <a:gdLst/>
              <a:ahLst/>
              <a:cxnLst/>
              <a:rect l="l" t="t" r="r" b="b"/>
              <a:pathLst>
                <a:path w="4500" h="3010" fill="none" extrusionOk="0">
                  <a:moveTo>
                    <a:pt x="1" y="0"/>
                  </a:moveTo>
                  <a:lnTo>
                    <a:pt x="609" y="3010"/>
                  </a:lnTo>
                  <a:lnTo>
                    <a:pt x="4500" y="301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470375" y="2891375"/>
              <a:ext cx="96525" cy="36500"/>
            </a:xfrm>
            <a:custGeom>
              <a:avLst/>
              <a:gdLst/>
              <a:ahLst/>
              <a:cxnLst/>
              <a:rect l="l" t="t" r="r" b="b"/>
              <a:pathLst>
                <a:path w="3861" h="1460" fill="none" extrusionOk="0">
                  <a:moveTo>
                    <a:pt x="3860" y="1459"/>
                  </a:moveTo>
                  <a:lnTo>
                    <a:pt x="3556" y="0"/>
                  </a:lnTo>
                  <a:lnTo>
                    <a:pt x="0"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400450" y="3036500"/>
              <a:ext cx="116300" cy="44100"/>
            </a:xfrm>
            <a:custGeom>
              <a:avLst/>
              <a:gdLst/>
              <a:ahLst/>
              <a:cxnLst/>
              <a:rect l="l" t="t" r="r" b="b"/>
              <a:pathLst>
                <a:path w="4652" h="1764" fill="none" extrusionOk="0">
                  <a:moveTo>
                    <a:pt x="1" y="1764"/>
                  </a:moveTo>
                  <a:lnTo>
                    <a:pt x="3466" y="1764"/>
                  </a:lnTo>
                  <a:lnTo>
                    <a:pt x="4651"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572950" y="2940775"/>
              <a:ext cx="20550" cy="31175"/>
            </a:xfrm>
            <a:custGeom>
              <a:avLst/>
              <a:gdLst/>
              <a:ahLst/>
              <a:cxnLst/>
              <a:rect l="l" t="t" r="r" b="b"/>
              <a:pathLst>
                <a:path w="822" h="1247" fill="none" extrusionOk="0">
                  <a:moveTo>
                    <a:pt x="791" y="365"/>
                  </a:moveTo>
                  <a:cubicBezTo>
                    <a:pt x="821" y="517"/>
                    <a:pt x="760" y="638"/>
                    <a:pt x="669" y="699"/>
                  </a:cubicBezTo>
                  <a:lnTo>
                    <a:pt x="760" y="1246"/>
                  </a:lnTo>
                  <a:cubicBezTo>
                    <a:pt x="730" y="1246"/>
                    <a:pt x="669" y="1216"/>
                    <a:pt x="608" y="1216"/>
                  </a:cubicBezTo>
                  <a:cubicBezTo>
                    <a:pt x="548" y="1216"/>
                    <a:pt x="487" y="1246"/>
                    <a:pt x="426" y="1246"/>
                  </a:cubicBezTo>
                  <a:lnTo>
                    <a:pt x="305" y="699"/>
                  </a:lnTo>
                  <a:cubicBezTo>
                    <a:pt x="183" y="638"/>
                    <a:pt x="61" y="517"/>
                    <a:pt x="31" y="365"/>
                  </a:cubicBezTo>
                  <a:cubicBezTo>
                    <a:pt x="1" y="152"/>
                    <a:pt x="122" y="0"/>
                    <a:pt x="335" y="0"/>
                  </a:cubicBezTo>
                  <a:cubicBezTo>
                    <a:pt x="548" y="0"/>
                    <a:pt x="760" y="152"/>
                    <a:pt x="791" y="36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563075" y="3018275"/>
              <a:ext cx="69925" cy="25"/>
            </a:xfrm>
            <a:custGeom>
              <a:avLst/>
              <a:gdLst/>
              <a:ahLst/>
              <a:cxnLst/>
              <a:rect l="l" t="t" r="r" b="b"/>
              <a:pathLst>
                <a:path w="2797" h="1" fill="none" extrusionOk="0">
                  <a:moveTo>
                    <a:pt x="0" y="0"/>
                  </a:moveTo>
                  <a:lnTo>
                    <a:pt x="2797" y="0"/>
                  </a:lnTo>
                  <a:cubicBezTo>
                    <a:pt x="2797" y="0"/>
                    <a:pt x="2797" y="0"/>
                    <a:pt x="2797" y="0"/>
                  </a:cubicBezTo>
                  <a:lnTo>
                    <a:pt x="31" y="0"/>
                  </a:lnTo>
                  <a:cubicBezTo>
                    <a:pt x="31" y="0"/>
                    <a:pt x="3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556225" y="2971150"/>
              <a:ext cx="76025" cy="35750"/>
            </a:xfrm>
            <a:custGeom>
              <a:avLst/>
              <a:gdLst/>
              <a:ahLst/>
              <a:cxnLst/>
              <a:rect l="l" t="t" r="r" b="b"/>
              <a:pathLst>
                <a:path w="3041" h="1430" fill="none" extrusionOk="0">
                  <a:moveTo>
                    <a:pt x="1429" y="31"/>
                  </a:moveTo>
                  <a:cubicBezTo>
                    <a:pt x="1399" y="31"/>
                    <a:pt x="1338" y="1"/>
                    <a:pt x="1277" y="1"/>
                  </a:cubicBezTo>
                  <a:cubicBezTo>
                    <a:pt x="1217" y="1"/>
                    <a:pt x="1156" y="31"/>
                    <a:pt x="1095" y="31"/>
                  </a:cubicBezTo>
                  <a:cubicBezTo>
                    <a:pt x="426" y="122"/>
                    <a:pt x="1" y="730"/>
                    <a:pt x="122" y="1429"/>
                  </a:cubicBezTo>
                  <a:lnTo>
                    <a:pt x="3040" y="1429"/>
                  </a:lnTo>
                  <a:cubicBezTo>
                    <a:pt x="2858" y="700"/>
                    <a:pt x="2189" y="92"/>
                    <a:pt x="1429" y="31"/>
                  </a:cubicBezTo>
                  <a:close/>
                  <a:moveTo>
                    <a:pt x="974" y="1095"/>
                  </a:moveTo>
                  <a:cubicBezTo>
                    <a:pt x="791" y="1095"/>
                    <a:pt x="609" y="943"/>
                    <a:pt x="548" y="761"/>
                  </a:cubicBezTo>
                  <a:cubicBezTo>
                    <a:pt x="518" y="578"/>
                    <a:pt x="639" y="426"/>
                    <a:pt x="822" y="426"/>
                  </a:cubicBezTo>
                  <a:cubicBezTo>
                    <a:pt x="1004" y="426"/>
                    <a:pt x="1186" y="578"/>
                    <a:pt x="1247" y="761"/>
                  </a:cubicBezTo>
                  <a:cubicBezTo>
                    <a:pt x="1277" y="943"/>
                    <a:pt x="1156" y="1095"/>
                    <a:pt x="974" y="1095"/>
                  </a:cubicBezTo>
                  <a:close/>
                  <a:moveTo>
                    <a:pt x="2098" y="1095"/>
                  </a:moveTo>
                  <a:cubicBezTo>
                    <a:pt x="1916" y="1095"/>
                    <a:pt x="1733" y="943"/>
                    <a:pt x="1703" y="761"/>
                  </a:cubicBezTo>
                  <a:cubicBezTo>
                    <a:pt x="1642" y="578"/>
                    <a:pt x="1764" y="426"/>
                    <a:pt x="1946" y="426"/>
                  </a:cubicBezTo>
                  <a:cubicBezTo>
                    <a:pt x="2159" y="426"/>
                    <a:pt x="2341" y="578"/>
                    <a:pt x="2372" y="761"/>
                  </a:cubicBezTo>
                  <a:cubicBezTo>
                    <a:pt x="2402" y="943"/>
                    <a:pt x="2281" y="1095"/>
                    <a:pt x="2098" y="109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524325" y="3018275"/>
              <a:ext cx="171000" cy="89700"/>
            </a:xfrm>
            <a:custGeom>
              <a:avLst/>
              <a:gdLst/>
              <a:ahLst/>
              <a:cxnLst/>
              <a:rect l="l" t="t" r="r" b="b"/>
              <a:pathLst>
                <a:path w="6840" h="3588" fill="none" extrusionOk="0">
                  <a:moveTo>
                    <a:pt x="6079" y="0"/>
                  </a:moveTo>
                  <a:lnTo>
                    <a:pt x="6839" y="3587"/>
                  </a:lnTo>
                  <a:lnTo>
                    <a:pt x="730" y="3587"/>
                  </a:lnTo>
                  <a:lnTo>
                    <a:pt x="0" y="0"/>
                  </a:ln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541025" y="3006875"/>
              <a:ext cx="115550" cy="11425"/>
            </a:xfrm>
            <a:custGeom>
              <a:avLst/>
              <a:gdLst/>
              <a:ahLst/>
              <a:cxnLst/>
              <a:rect l="l" t="t" r="r" b="b"/>
              <a:pathLst>
                <a:path w="4622" h="457" fill="none" extrusionOk="0">
                  <a:moveTo>
                    <a:pt x="4591" y="244"/>
                  </a:moveTo>
                  <a:cubicBezTo>
                    <a:pt x="4621" y="335"/>
                    <a:pt x="4560" y="396"/>
                    <a:pt x="4500" y="456"/>
                  </a:cubicBezTo>
                  <a:lnTo>
                    <a:pt x="183" y="456"/>
                  </a:lnTo>
                  <a:cubicBezTo>
                    <a:pt x="183" y="426"/>
                    <a:pt x="153" y="426"/>
                    <a:pt x="123" y="396"/>
                  </a:cubicBezTo>
                  <a:cubicBezTo>
                    <a:pt x="62" y="365"/>
                    <a:pt x="31" y="304"/>
                    <a:pt x="31" y="244"/>
                  </a:cubicBezTo>
                  <a:cubicBezTo>
                    <a:pt x="1" y="122"/>
                    <a:pt x="92" y="0"/>
                    <a:pt x="214" y="0"/>
                  </a:cubicBezTo>
                  <a:lnTo>
                    <a:pt x="4317" y="0"/>
                  </a:lnTo>
                  <a:cubicBezTo>
                    <a:pt x="4378" y="0"/>
                    <a:pt x="4439" y="31"/>
                    <a:pt x="4500" y="92"/>
                  </a:cubicBezTo>
                  <a:cubicBezTo>
                    <a:pt x="4530" y="122"/>
                    <a:pt x="4560" y="183"/>
                    <a:pt x="4591" y="244"/>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545600" y="3018275"/>
              <a:ext cx="107925" cy="25"/>
            </a:xfrm>
            <a:custGeom>
              <a:avLst/>
              <a:gdLst/>
              <a:ahLst/>
              <a:cxnLst/>
              <a:rect l="l" t="t" r="r" b="b"/>
              <a:pathLst>
                <a:path w="4317" h="1" fill="none" extrusionOk="0">
                  <a:moveTo>
                    <a:pt x="4317" y="0"/>
                  </a:moveTo>
                  <a:cubicBezTo>
                    <a:pt x="4286" y="0"/>
                    <a:pt x="4256" y="0"/>
                    <a:pt x="4225" y="0"/>
                  </a:cubicBezTo>
                  <a:lnTo>
                    <a:pt x="122" y="0"/>
                  </a:lnTo>
                  <a:cubicBezTo>
                    <a:pt x="92" y="0"/>
                    <a:pt x="6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39"/>
          <p:cNvGrpSpPr/>
          <p:nvPr/>
        </p:nvGrpSpPr>
        <p:grpSpPr>
          <a:xfrm>
            <a:off x="7362578" y="5014818"/>
            <a:ext cx="1475329" cy="818525"/>
            <a:chOff x="7362578" y="5014818"/>
            <a:chExt cx="1475329" cy="818525"/>
          </a:xfrm>
        </p:grpSpPr>
        <p:sp>
          <p:nvSpPr>
            <p:cNvPr id="1108" name="Google Shape;1108;p39"/>
            <p:cNvSpPr/>
            <p:nvPr/>
          </p:nvSpPr>
          <p:spPr>
            <a:xfrm>
              <a:off x="7367233" y="5123629"/>
              <a:ext cx="1469115" cy="709714"/>
            </a:xfrm>
            <a:custGeom>
              <a:avLst/>
              <a:gdLst/>
              <a:ahLst/>
              <a:cxnLst/>
              <a:rect l="l" t="t" r="r" b="b"/>
              <a:pathLst>
                <a:path w="57449" h="27753" extrusionOk="0">
                  <a:moveTo>
                    <a:pt x="57449" y="1"/>
                  </a:moveTo>
                  <a:lnTo>
                    <a:pt x="54713" y="26840"/>
                  </a:lnTo>
                  <a:cubicBezTo>
                    <a:pt x="54652" y="27357"/>
                    <a:pt x="54105" y="27752"/>
                    <a:pt x="53406" y="27752"/>
                  </a:cubicBezTo>
                  <a:lnTo>
                    <a:pt x="4013" y="27752"/>
                  </a:lnTo>
                  <a:cubicBezTo>
                    <a:pt x="3344" y="27752"/>
                    <a:pt x="2797" y="27357"/>
                    <a:pt x="2736" y="26840"/>
                  </a:cubicBezTo>
                  <a:lnTo>
                    <a:pt x="1" y="31"/>
                  </a:lnTo>
                  <a:cubicBezTo>
                    <a:pt x="214" y="396"/>
                    <a:pt x="761" y="670"/>
                    <a:pt x="1429" y="670"/>
                  </a:cubicBezTo>
                  <a:lnTo>
                    <a:pt x="55898" y="670"/>
                  </a:lnTo>
                  <a:cubicBezTo>
                    <a:pt x="56567" y="670"/>
                    <a:pt x="57084" y="396"/>
                    <a:pt x="57327" y="1"/>
                  </a:cubicBezTo>
                  <a:lnTo>
                    <a:pt x="57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7460521" y="5189708"/>
              <a:ext cx="1293431" cy="592310"/>
            </a:xfrm>
            <a:custGeom>
              <a:avLst/>
              <a:gdLst/>
              <a:ahLst/>
              <a:cxnLst/>
              <a:rect l="l" t="t" r="r" b="b"/>
              <a:pathLst>
                <a:path w="50579" h="23162" extrusionOk="0">
                  <a:moveTo>
                    <a:pt x="50427" y="1672"/>
                  </a:moveTo>
                  <a:lnTo>
                    <a:pt x="47387" y="21703"/>
                  </a:lnTo>
                  <a:cubicBezTo>
                    <a:pt x="47296" y="22524"/>
                    <a:pt x="46384" y="23162"/>
                    <a:pt x="45290" y="23162"/>
                  </a:cubicBezTo>
                  <a:lnTo>
                    <a:pt x="4864" y="23162"/>
                  </a:lnTo>
                  <a:cubicBezTo>
                    <a:pt x="3769" y="23162"/>
                    <a:pt x="2857" y="22524"/>
                    <a:pt x="2766" y="21703"/>
                  </a:cubicBezTo>
                  <a:cubicBezTo>
                    <a:pt x="2766" y="21703"/>
                    <a:pt x="487" y="6931"/>
                    <a:pt x="91" y="2007"/>
                  </a:cubicBezTo>
                  <a:cubicBezTo>
                    <a:pt x="0" y="1156"/>
                    <a:pt x="882" y="426"/>
                    <a:pt x="2006" y="426"/>
                  </a:cubicBezTo>
                  <a:cubicBezTo>
                    <a:pt x="2523" y="426"/>
                    <a:pt x="3131" y="426"/>
                    <a:pt x="3800" y="426"/>
                  </a:cubicBezTo>
                  <a:cubicBezTo>
                    <a:pt x="13040" y="335"/>
                    <a:pt x="37083" y="122"/>
                    <a:pt x="46688" y="31"/>
                  </a:cubicBezTo>
                  <a:cubicBezTo>
                    <a:pt x="47357" y="31"/>
                    <a:pt x="47965" y="31"/>
                    <a:pt x="48481" y="1"/>
                  </a:cubicBezTo>
                  <a:cubicBezTo>
                    <a:pt x="49667" y="1"/>
                    <a:pt x="50579" y="791"/>
                    <a:pt x="50427" y="1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7557671" y="5190475"/>
              <a:ext cx="1096805" cy="441535"/>
            </a:xfrm>
            <a:custGeom>
              <a:avLst/>
              <a:gdLst/>
              <a:ahLst/>
              <a:cxnLst/>
              <a:rect l="l" t="t" r="r" b="b"/>
              <a:pathLst>
                <a:path w="42890" h="17266" extrusionOk="0">
                  <a:moveTo>
                    <a:pt x="42889" y="1"/>
                  </a:moveTo>
                  <a:lnTo>
                    <a:pt x="40427" y="15989"/>
                  </a:lnTo>
                  <a:cubicBezTo>
                    <a:pt x="40336" y="16718"/>
                    <a:pt x="39576" y="17266"/>
                    <a:pt x="38634" y="17266"/>
                  </a:cubicBezTo>
                  <a:lnTo>
                    <a:pt x="3983" y="17266"/>
                  </a:lnTo>
                  <a:cubicBezTo>
                    <a:pt x="3040" y="17266"/>
                    <a:pt x="2250" y="16718"/>
                    <a:pt x="2189" y="15989"/>
                  </a:cubicBezTo>
                  <a:cubicBezTo>
                    <a:pt x="2189" y="15989"/>
                    <a:pt x="548" y="5411"/>
                    <a:pt x="1" y="396"/>
                  </a:cubicBezTo>
                  <a:cubicBezTo>
                    <a:pt x="9241" y="305"/>
                    <a:pt x="33284" y="92"/>
                    <a:pt x="42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61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58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7410757" y="5024919"/>
              <a:ext cx="1357976" cy="93314"/>
            </a:xfrm>
            <a:custGeom>
              <a:avLst/>
              <a:gdLst/>
              <a:ahLst/>
              <a:cxnLst/>
              <a:rect l="l" t="t" r="r" b="b"/>
              <a:pathLst>
                <a:path w="53103" h="3649" extrusionOk="0">
                  <a:moveTo>
                    <a:pt x="52920" y="3040"/>
                  </a:moveTo>
                  <a:cubicBezTo>
                    <a:pt x="52707" y="3405"/>
                    <a:pt x="52221" y="3648"/>
                    <a:pt x="51613" y="3648"/>
                  </a:cubicBezTo>
                  <a:lnTo>
                    <a:pt x="1490" y="3648"/>
                  </a:lnTo>
                  <a:cubicBezTo>
                    <a:pt x="882" y="3648"/>
                    <a:pt x="396" y="3405"/>
                    <a:pt x="153" y="3071"/>
                  </a:cubicBezTo>
                  <a:cubicBezTo>
                    <a:pt x="1" y="2797"/>
                    <a:pt x="1" y="2493"/>
                    <a:pt x="214" y="2220"/>
                  </a:cubicBezTo>
                  <a:lnTo>
                    <a:pt x="1612" y="426"/>
                  </a:lnTo>
                  <a:cubicBezTo>
                    <a:pt x="1794" y="153"/>
                    <a:pt x="2159" y="1"/>
                    <a:pt x="2585" y="1"/>
                  </a:cubicBezTo>
                  <a:lnTo>
                    <a:pt x="50519" y="1"/>
                  </a:lnTo>
                  <a:cubicBezTo>
                    <a:pt x="50914" y="1"/>
                    <a:pt x="51278" y="153"/>
                    <a:pt x="51491" y="426"/>
                  </a:cubicBezTo>
                  <a:lnTo>
                    <a:pt x="52889" y="2220"/>
                  </a:lnTo>
                  <a:cubicBezTo>
                    <a:pt x="53102" y="2493"/>
                    <a:pt x="53102" y="2797"/>
                    <a:pt x="52920" y="30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9"/>
          <p:cNvGrpSpPr/>
          <p:nvPr/>
        </p:nvGrpSpPr>
        <p:grpSpPr>
          <a:xfrm>
            <a:off x="2948872" y="3272811"/>
            <a:ext cx="3246282" cy="1639214"/>
            <a:chOff x="-2159247" y="3391092"/>
            <a:chExt cx="2030830" cy="1025470"/>
          </a:xfrm>
        </p:grpSpPr>
        <p:sp>
          <p:nvSpPr>
            <p:cNvPr id="1115" name="Google Shape;1115;p39"/>
            <p:cNvSpPr/>
            <p:nvPr/>
          </p:nvSpPr>
          <p:spPr>
            <a:xfrm>
              <a:off x="-1755685" y="3957363"/>
              <a:ext cx="430796" cy="348546"/>
            </a:xfrm>
            <a:custGeom>
              <a:avLst/>
              <a:gdLst/>
              <a:ahLst/>
              <a:cxnLst/>
              <a:rect l="l" t="t" r="r" b="b"/>
              <a:pathLst>
                <a:path w="22129" h="17904" extrusionOk="0">
                  <a:moveTo>
                    <a:pt x="11551" y="16657"/>
                  </a:moveTo>
                  <a:cubicBezTo>
                    <a:pt x="13344" y="17630"/>
                    <a:pt x="15593" y="17904"/>
                    <a:pt x="17478" y="16992"/>
                  </a:cubicBezTo>
                  <a:cubicBezTo>
                    <a:pt x="18937" y="16262"/>
                    <a:pt x="19970" y="14834"/>
                    <a:pt x="20822" y="13496"/>
                  </a:cubicBezTo>
                  <a:cubicBezTo>
                    <a:pt x="21521" y="12372"/>
                    <a:pt x="22037" y="11186"/>
                    <a:pt x="22098" y="9879"/>
                  </a:cubicBezTo>
                  <a:cubicBezTo>
                    <a:pt x="22129" y="9636"/>
                    <a:pt x="22129" y="9362"/>
                    <a:pt x="22098" y="9089"/>
                  </a:cubicBezTo>
                  <a:cubicBezTo>
                    <a:pt x="22098" y="9028"/>
                    <a:pt x="22098" y="8998"/>
                    <a:pt x="22068" y="8937"/>
                  </a:cubicBezTo>
                  <a:cubicBezTo>
                    <a:pt x="21855" y="6900"/>
                    <a:pt x="20730" y="5259"/>
                    <a:pt x="19150" y="4226"/>
                  </a:cubicBezTo>
                  <a:cubicBezTo>
                    <a:pt x="17235" y="2949"/>
                    <a:pt x="14712" y="2554"/>
                    <a:pt x="12463" y="3344"/>
                  </a:cubicBezTo>
                  <a:cubicBezTo>
                    <a:pt x="10943" y="3891"/>
                    <a:pt x="9393" y="4985"/>
                    <a:pt x="7812" y="3952"/>
                  </a:cubicBezTo>
                  <a:lnTo>
                    <a:pt x="1885" y="92"/>
                  </a:lnTo>
                  <a:cubicBezTo>
                    <a:pt x="1763" y="1"/>
                    <a:pt x="1642" y="31"/>
                    <a:pt x="1551" y="92"/>
                  </a:cubicBezTo>
                  <a:cubicBezTo>
                    <a:pt x="1490" y="122"/>
                    <a:pt x="1429" y="153"/>
                    <a:pt x="1399" y="213"/>
                  </a:cubicBezTo>
                  <a:lnTo>
                    <a:pt x="152" y="2128"/>
                  </a:lnTo>
                  <a:cubicBezTo>
                    <a:pt x="0" y="2341"/>
                    <a:pt x="183" y="2554"/>
                    <a:pt x="365" y="2584"/>
                  </a:cubicBezTo>
                  <a:lnTo>
                    <a:pt x="6201" y="6414"/>
                  </a:lnTo>
                  <a:cubicBezTo>
                    <a:pt x="6718" y="6748"/>
                    <a:pt x="7143" y="7265"/>
                    <a:pt x="7356" y="7873"/>
                  </a:cubicBezTo>
                  <a:cubicBezTo>
                    <a:pt x="7356" y="7934"/>
                    <a:pt x="7387" y="8025"/>
                    <a:pt x="7417" y="8086"/>
                  </a:cubicBezTo>
                  <a:cubicBezTo>
                    <a:pt x="7751" y="9302"/>
                    <a:pt x="7660" y="10517"/>
                    <a:pt x="7934" y="11733"/>
                  </a:cubicBezTo>
                  <a:cubicBezTo>
                    <a:pt x="8147" y="12736"/>
                    <a:pt x="8542" y="13648"/>
                    <a:pt x="9119" y="14469"/>
                  </a:cubicBezTo>
                  <a:cubicBezTo>
                    <a:pt x="9271" y="14682"/>
                    <a:pt x="9423" y="14894"/>
                    <a:pt x="9606" y="15077"/>
                  </a:cubicBezTo>
                  <a:cubicBezTo>
                    <a:pt x="10153" y="15715"/>
                    <a:pt x="10791" y="16232"/>
                    <a:pt x="11551" y="166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1573431" y="4126594"/>
              <a:ext cx="233746" cy="159750"/>
            </a:xfrm>
            <a:custGeom>
              <a:avLst/>
              <a:gdLst/>
              <a:ahLst/>
              <a:cxnLst/>
              <a:rect l="l" t="t" r="r" b="b"/>
              <a:pathLst>
                <a:path w="12007" h="8206" extrusionOk="0">
                  <a:moveTo>
                    <a:pt x="11915" y="1"/>
                  </a:moveTo>
                  <a:cubicBezTo>
                    <a:pt x="11794" y="213"/>
                    <a:pt x="11824" y="244"/>
                    <a:pt x="11672" y="396"/>
                  </a:cubicBezTo>
                  <a:cubicBezTo>
                    <a:pt x="11277" y="821"/>
                    <a:pt x="10578" y="1247"/>
                    <a:pt x="10001" y="1338"/>
                  </a:cubicBezTo>
                  <a:cubicBezTo>
                    <a:pt x="9849" y="1361"/>
                    <a:pt x="9695" y="1370"/>
                    <a:pt x="9539" y="1370"/>
                  </a:cubicBezTo>
                  <a:cubicBezTo>
                    <a:pt x="9073" y="1370"/>
                    <a:pt x="8595" y="1285"/>
                    <a:pt x="8116" y="1217"/>
                  </a:cubicBezTo>
                  <a:cubicBezTo>
                    <a:pt x="7698" y="1157"/>
                    <a:pt x="7280" y="1097"/>
                    <a:pt x="6862" y="1097"/>
                  </a:cubicBezTo>
                  <a:cubicBezTo>
                    <a:pt x="6642" y="1097"/>
                    <a:pt x="6422" y="1114"/>
                    <a:pt x="6201" y="1156"/>
                  </a:cubicBezTo>
                  <a:cubicBezTo>
                    <a:pt x="5624" y="1277"/>
                    <a:pt x="5107" y="1612"/>
                    <a:pt x="4621" y="2007"/>
                  </a:cubicBezTo>
                  <a:cubicBezTo>
                    <a:pt x="4195" y="2372"/>
                    <a:pt x="3769" y="2797"/>
                    <a:pt x="3344" y="3192"/>
                  </a:cubicBezTo>
                  <a:cubicBezTo>
                    <a:pt x="2918" y="3587"/>
                    <a:pt x="2493" y="3922"/>
                    <a:pt x="1976" y="4165"/>
                  </a:cubicBezTo>
                  <a:cubicBezTo>
                    <a:pt x="1490" y="4378"/>
                    <a:pt x="912" y="4530"/>
                    <a:pt x="365" y="4530"/>
                  </a:cubicBezTo>
                  <a:cubicBezTo>
                    <a:pt x="365" y="4530"/>
                    <a:pt x="365" y="4530"/>
                    <a:pt x="335" y="4560"/>
                  </a:cubicBezTo>
                  <a:cubicBezTo>
                    <a:pt x="244" y="4621"/>
                    <a:pt x="122" y="4712"/>
                    <a:pt x="0" y="4773"/>
                  </a:cubicBezTo>
                  <a:cubicBezTo>
                    <a:pt x="92" y="4925"/>
                    <a:pt x="183" y="5077"/>
                    <a:pt x="274" y="5229"/>
                  </a:cubicBezTo>
                  <a:cubicBezTo>
                    <a:pt x="669" y="5867"/>
                    <a:pt x="1186" y="6445"/>
                    <a:pt x="1794" y="6901"/>
                  </a:cubicBezTo>
                  <a:cubicBezTo>
                    <a:pt x="2928" y="7756"/>
                    <a:pt x="4213" y="8206"/>
                    <a:pt x="5447" y="8206"/>
                  </a:cubicBezTo>
                  <a:cubicBezTo>
                    <a:pt x="5965" y="8206"/>
                    <a:pt x="6475" y="8126"/>
                    <a:pt x="6961" y="7964"/>
                  </a:cubicBezTo>
                  <a:cubicBezTo>
                    <a:pt x="8238" y="7539"/>
                    <a:pt x="9301" y="6445"/>
                    <a:pt x="10061" y="5533"/>
                  </a:cubicBezTo>
                  <a:cubicBezTo>
                    <a:pt x="10153" y="5411"/>
                    <a:pt x="10244" y="5290"/>
                    <a:pt x="10335" y="5198"/>
                  </a:cubicBezTo>
                  <a:cubicBezTo>
                    <a:pt x="11399" y="3891"/>
                    <a:pt x="11946" y="2645"/>
                    <a:pt x="12007" y="1338"/>
                  </a:cubicBezTo>
                  <a:cubicBezTo>
                    <a:pt x="12007" y="1308"/>
                    <a:pt x="12007" y="1277"/>
                    <a:pt x="12007" y="1217"/>
                  </a:cubicBezTo>
                  <a:cubicBezTo>
                    <a:pt x="12007" y="821"/>
                    <a:pt x="11976" y="396"/>
                    <a:pt x="119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1563969" y="4146120"/>
              <a:ext cx="217179" cy="131600"/>
            </a:xfrm>
            <a:custGeom>
              <a:avLst/>
              <a:gdLst/>
              <a:ahLst/>
              <a:cxnLst/>
              <a:rect l="l" t="t" r="r" b="b"/>
              <a:pathLst>
                <a:path w="11156" h="6760" extrusionOk="0">
                  <a:moveTo>
                    <a:pt x="11156" y="1"/>
                  </a:moveTo>
                  <a:cubicBezTo>
                    <a:pt x="10670" y="305"/>
                    <a:pt x="10092" y="517"/>
                    <a:pt x="9515" y="609"/>
                  </a:cubicBezTo>
                  <a:cubicBezTo>
                    <a:pt x="9251" y="661"/>
                    <a:pt x="8985" y="680"/>
                    <a:pt x="8717" y="680"/>
                  </a:cubicBezTo>
                  <a:cubicBezTo>
                    <a:pt x="8088" y="680"/>
                    <a:pt x="7448" y="578"/>
                    <a:pt x="6810" y="578"/>
                  </a:cubicBezTo>
                  <a:cubicBezTo>
                    <a:pt x="6464" y="578"/>
                    <a:pt x="6119" y="608"/>
                    <a:pt x="5776" y="700"/>
                  </a:cubicBezTo>
                  <a:cubicBezTo>
                    <a:pt x="4621" y="1034"/>
                    <a:pt x="3952" y="2159"/>
                    <a:pt x="3010" y="2828"/>
                  </a:cubicBezTo>
                  <a:cubicBezTo>
                    <a:pt x="2098" y="3435"/>
                    <a:pt x="1095" y="3861"/>
                    <a:pt x="1" y="3983"/>
                  </a:cubicBezTo>
                  <a:cubicBezTo>
                    <a:pt x="396" y="4560"/>
                    <a:pt x="882" y="5077"/>
                    <a:pt x="1429" y="5502"/>
                  </a:cubicBezTo>
                  <a:cubicBezTo>
                    <a:pt x="2508" y="6322"/>
                    <a:pt x="3755" y="6759"/>
                    <a:pt x="4931" y="6759"/>
                  </a:cubicBezTo>
                  <a:cubicBezTo>
                    <a:pt x="5412" y="6759"/>
                    <a:pt x="5882" y="6686"/>
                    <a:pt x="6323" y="6536"/>
                  </a:cubicBezTo>
                  <a:cubicBezTo>
                    <a:pt x="7569" y="6110"/>
                    <a:pt x="8572" y="5077"/>
                    <a:pt x="9302" y="4195"/>
                  </a:cubicBezTo>
                  <a:cubicBezTo>
                    <a:pt x="9393" y="4104"/>
                    <a:pt x="9484" y="3983"/>
                    <a:pt x="9575" y="3891"/>
                  </a:cubicBezTo>
                  <a:cubicBezTo>
                    <a:pt x="10578" y="2645"/>
                    <a:pt x="11095" y="1460"/>
                    <a:pt x="11156" y="214"/>
                  </a:cubicBezTo>
                  <a:cubicBezTo>
                    <a:pt x="11156" y="183"/>
                    <a:pt x="11156" y="153"/>
                    <a:pt x="11156" y="92"/>
                  </a:cubicBezTo>
                  <a:cubicBezTo>
                    <a:pt x="11156" y="62"/>
                    <a:pt x="11156" y="31"/>
                    <a:pt x="11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1501829" y="4039029"/>
              <a:ext cx="145578" cy="105923"/>
            </a:xfrm>
            <a:custGeom>
              <a:avLst/>
              <a:gdLst/>
              <a:ahLst/>
              <a:cxnLst/>
              <a:rect l="l" t="t" r="r" b="b"/>
              <a:pathLst>
                <a:path w="7478" h="5441" extrusionOk="0">
                  <a:moveTo>
                    <a:pt x="243" y="821"/>
                  </a:moveTo>
                  <a:cubicBezTo>
                    <a:pt x="0" y="1003"/>
                    <a:pt x="61" y="1398"/>
                    <a:pt x="335" y="1490"/>
                  </a:cubicBezTo>
                  <a:cubicBezTo>
                    <a:pt x="973" y="1672"/>
                    <a:pt x="1581" y="1945"/>
                    <a:pt x="2158" y="2280"/>
                  </a:cubicBezTo>
                  <a:cubicBezTo>
                    <a:pt x="3435" y="3040"/>
                    <a:pt x="4651" y="4043"/>
                    <a:pt x="5593" y="5228"/>
                  </a:cubicBezTo>
                  <a:cubicBezTo>
                    <a:pt x="5715" y="5380"/>
                    <a:pt x="5927" y="5441"/>
                    <a:pt x="6079" y="5319"/>
                  </a:cubicBezTo>
                  <a:cubicBezTo>
                    <a:pt x="6505" y="5015"/>
                    <a:pt x="6930" y="4742"/>
                    <a:pt x="7326" y="4408"/>
                  </a:cubicBezTo>
                  <a:cubicBezTo>
                    <a:pt x="7447" y="4316"/>
                    <a:pt x="7478" y="4134"/>
                    <a:pt x="7417" y="3982"/>
                  </a:cubicBezTo>
                  <a:cubicBezTo>
                    <a:pt x="6900" y="2857"/>
                    <a:pt x="6079" y="1915"/>
                    <a:pt x="5046" y="1246"/>
                  </a:cubicBezTo>
                  <a:cubicBezTo>
                    <a:pt x="4043" y="547"/>
                    <a:pt x="2827" y="122"/>
                    <a:pt x="1611" y="0"/>
                  </a:cubicBezTo>
                  <a:cubicBezTo>
                    <a:pt x="1520" y="0"/>
                    <a:pt x="1429" y="31"/>
                    <a:pt x="1338" y="61"/>
                  </a:cubicBezTo>
                  <a:cubicBezTo>
                    <a:pt x="1003" y="335"/>
                    <a:pt x="608" y="578"/>
                    <a:pt x="243" y="8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1717821" y="4207656"/>
              <a:ext cx="474598" cy="208906"/>
            </a:xfrm>
            <a:custGeom>
              <a:avLst/>
              <a:gdLst/>
              <a:ahLst/>
              <a:cxnLst/>
              <a:rect l="l" t="t" r="r" b="b"/>
              <a:pathLst>
                <a:path w="24379" h="10731" extrusionOk="0">
                  <a:moveTo>
                    <a:pt x="153" y="10275"/>
                  </a:moveTo>
                  <a:cubicBezTo>
                    <a:pt x="670" y="9545"/>
                    <a:pt x="1156" y="8785"/>
                    <a:pt x="1612" y="8056"/>
                  </a:cubicBezTo>
                  <a:cubicBezTo>
                    <a:pt x="3253" y="5563"/>
                    <a:pt x="4803" y="3010"/>
                    <a:pt x="6293" y="457"/>
                  </a:cubicBezTo>
                  <a:lnTo>
                    <a:pt x="4712" y="457"/>
                  </a:lnTo>
                  <a:cubicBezTo>
                    <a:pt x="4439" y="457"/>
                    <a:pt x="4439" y="1"/>
                    <a:pt x="4712" y="1"/>
                  </a:cubicBezTo>
                  <a:lnTo>
                    <a:pt x="6597" y="1"/>
                  </a:lnTo>
                  <a:cubicBezTo>
                    <a:pt x="6657" y="1"/>
                    <a:pt x="6688" y="1"/>
                    <a:pt x="6718" y="1"/>
                  </a:cubicBezTo>
                  <a:lnTo>
                    <a:pt x="12068" y="1"/>
                  </a:lnTo>
                  <a:lnTo>
                    <a:pt x="12493" y="1"/>
                  </a:lnTo>
                  <a:lnTo>
                    <a:pt x="17661" y="1"/>
                  </a:lnTo>
                  <a:cubicBezTo>
                    <a:pt x="17691" y="1"/>
                    <a:pt x="17752" y="1"/>
                    <a:pt x="17782" y="1"/>
                  </a:cubicBezTo>
                  <a:lnTo>
                    <a:pt x="19910" y="1"/>
                  </a:lnTo>
                  <a:cubicBezTo>
                    <a:pt x="20184" y="1"/>
                    <a:pt x="20184" y="457"/>
                    <a:pt x="19910" y="457"/>
                  </a:cubicBezTo>
                  <a:lnTo>
                    <a:pt x="18086" y="457"/>
                  </a:lnTo>
                  <a:cubicBezTo>
                    <a:pt x="19576" y="3010"/>
                    <a:pt x="21126" y="5563"/>
                    <a:pt x="22767" y="8056"/>
                  </a:cubicBezTo>
                  <a:cubicBezTo>
                    <a:pt x="23223" y="8785"/>
                    <a:pt x="23709" y="9545"/>
                    <a:pt x="24226" y="10275"/>
                  </a:cubicBezTo>
                  <a:cubicBezTo>
                    <a:pt x="24378" y="10487"/>
                    <a:pt x="23983" y="10731"/>
                    <a:pt x="23831" y="10487"/>
                  </a:cubicBezTo>
                  <a:cubicBezTo>
                    <a:pt x="22129" y="7904"/>
                    <a:pt x="20457" y="5290"/>
                    <a:pt x="18877" y="2615"/>
                  </a:cubicBezTo>
                  <a:cubicBezTo>
                    <a:pt x="18451" y="1885"/>
                    <a:pt x="18025" y="1156"/>
                    <a:pt x="17600" y="457"/>
                  </a:cubicBezTo>
                  <a:lnTo>
                    <a:pt x="12493" y="457"/>
                  </a:lnTo>
                  <a:cubicBezTo>
                    <a:pt x="12493" y="639"/>
                    <a:pt x="12493" y="852"/>
                    <a:pt x="12493" y="1065"/>
                  </a:cubicBezTo>
                  <a:cubicBezTo>
                    <a:pt x="12433" y="4165"/>
                    <a:pt x="12311" y="7296"/>
                    <a:pt x="12098" y="10366"/>
                  </a:cubicBezTo>
                  <a:cubicBezTo>
                    <a:pt x="12098" y="10670"/>
                    <a:pt x="11642" y="10639"/>
                    <a:pt x="11673" y="10366"/>
                  </a:cubicBezTo>
                  <a:cubicBezTo>
                    <a:pt x="11734" y="9484"/>
                    <a:pt x="11794" y="8603"/>
                    <a:pt x="11825" y="7721"/>
                  </a:cubicBezTo>
                  <a:cubicBezTo>
                    <a:pt x="11946" y="5290"/>
                    <a:pt x="12038" y="2858"/>
                    <a:pt x="12068" y="457"/>
                  </a:cubicBezTo>
                  <a:lnTo>
                    <a:pt x="6779" y="457"/>
                  </a:lnTo>
                  <a:cubicBezTo>
                    <a:pt x="6384" y="1156"/>
                    <a:pt x="5958" y="1885"/>
                    <a:pt x="5502" y="2615"/>
                  </a:cubicBezTo>
                  <a:cubicBezTo>
                    <a:pt x="3922" y="5290"/>
                    <a:pt x="2250" y="7904"/>
                    <a:pt x="548" y="10487"/>
                  </a:cubicBezTo>
                  <a:cubicBezTo>
                    <a:pt x="396" y="10731"/>
                    <a:pt x="1" y="10487"/>
                    <a:pt x="153" y="102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941477" y="4185171"/>
              <a:ext cx="16606" cy="207718"/>
            </a:xfrm>
            <a:custGeom>
              <a:avLst/>
              <a:gdLst/>
              <a:ahLst/>
              <a:cxnLst/>
              <a:rect l="l" t="t" r="r" b="b"/>
              <a:pathLst>
                <a:path w="853" h="10670" extrusionOk="0">
                  <a:moveTo>
                    <a:pt x="1" y="1"/>
                  </a:moveTo>
                  <a:lnTo>
                    <a:pt x="852" y="1"/>
                  </a:lnTo>
                  <a:lnTo>
                    <a:pt x="852" y="10670"/>
                  </a:lnTo>
                  <a:lnTo>
                    <a:pt x="1"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560984" y="4185171"/>
              <a:ext cx="16586" cy="207718"/>
            </a:xfrm>
            <a:custGeom>
              <a:avLst/>
              <a:gdLst/>
              <a:ahLst/>
              <a:cxnLst/>
              <a:rect l="l" t="t" r="r" b="b"/>
              <a:pathLst>
                <a:path w="852" h="10670" extrusionOk="0">
                  <a:moveTo>
                    <a:pt x="0" y="1"/>
                  </a:moveTo>
                  <a:lnTo>
                    <a:pt x="851" y="1"/>
                  </a:lnTo>
                  <a:lnTo>
                    <a:pt x="851" y="10670"/>
                  </a:lnTo>
                  <a:lnTo>
                    <a:pt x="0"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910698" y="4098191"/>
              <a:ext cx="53283" cy="265108"/>
            </a:xfrm>
            <a:custGeom>
              <a:avLst/>
              <a:gdLst/>
              <a:ahLst/>
              <a:cxnLst/>
              <a:rect l="l" t="t" r="r" b="b"/>
              <a:pathLst>
                <a:path w="2737"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06" y="11369"/>
                    <a:pt x="2706" y="11490"/>
                  </a:cubicBezTo>
                  <a:cubicBezTo>
                    <a:pt x="2706" y="12129"/>
                    <a:pt x="2675" y="12858"/>
                    <a:pt x="2219" y="13314"/>
                  </a:cubicBezTo>
                  <a:cubicBezTo>
                    <a:pt x="2007" y="13527"/>
                    <a:pt x="1672" y="13618"/>
                    <a:pt x="1368" y="13618"/>
                  </a:cubicBezTo>
                  <a:cubicBezTo>
                    <a:pt x="973" y="13618"/>
                    <a:pt x="578" y="13436"/>
                    <a:pt x="365" y="13132"/>
                  </a:cubicBezTo>
                  <a:cubicBezTo>
                    <a:pt x="183" y="12858"/>
                    <a:pt x="92" y="12554"/>
                    <a:pt x="61" y="12250"/>
                  </a:cubicBezTo>
                  <a:cubicBezTo>
                    <a:pt x="31" y="12068"/>
                    <a:pt x="31" y="11885"/>
                    <a:pt x="31" y="11703"/>
                  </a:cubicBezTo>
                  <a:cubicBezTo>
                    <a:pt x="31" y="11095"/>
                    <a:pt x="31" y="10487"/>
                    <a:pt x="1" y="9879"/>
                  </a:cubicBezTo>
                  <a:lnTo>
                    <a:pt x="1" y="9819"/>
                  </a:lnTo>
                  <a:cubicBezTo>
                    <a:pt x="1" y="8694"/>
                    <a:pt x="1" y="7569"/>
                    <a:pt x="1" y="6414"/>
                  </a:cubicBezTo>
                  <a:cubicBezTo>
                    <a:pt x="1" y="5624"/>
                    <a:pt x="1" y="4803"/>
                    <a:pt x="1" y="4013"/>
                  </a:cubicBezTo>
                  <a:cubicBezTo>
                    <a:pt x="1" y="2706"/>
                    <a:pt x="1" y="1429"/>
                    <a:pt x="31" y="153"/>
                  </a:cubicBezTo>
                  <a:cubicBezTo>
                    <a:pt x="31" y="62"/>
                    <a:pt x="92" y="1"/>
                    <a:pt x="153"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907155" y="4098191"/>
              <a:ext cx="46780" cy="260378"/>
            </a:xfrm>
            <a:custGeom>
              <a:avLst/>
              <a:gdLst/>
              <a:ahLst/>
              <a:cxnLst/>
              <a:rect l="l" t="t" r="r" b="b"/>
              <a:pathLst>
                <a:path w="2403" h="13375" extrusionOk="0">
                  <a:moveTo>
                    <a:pt x="2250" y="1"/>
                  </a:moveTo>
                  <a:cubicBezTo>
                    <a:pt x="2341" y="1"/>
                    <a:pt x="2402" y="62"/>
                    <a:pt x="2402" y="122"/>
                  </a:cubicBezTo>
                  <a:cubicBezTo>
                    <a:pt x="2402" y="214"/>
                    <a:pt x="2402" y="305"/>
                    <a:pt x="2402" y="396"/>
                  </a:cubicBezTo>
                  <a:cubicBezTo>
                    <a:pt x="2372" y="1247"/>
                    <a:pt x="2372" y="3922"/>
                    <a:pt x="2372" y="5198"/>
                  </a:cubicBezTo>
                  <a:cubicBezTo>
                    <a:pt x="2372" y="7356"/>
                    <a:pt x="2372" y="9697"/>
                    <a:pt x="2372" y="10852"/>
                  </a:cubicBezTo>
                  <a:cubicBezTo>
                    <a:pt x="2372" y="11156"/>
                    <a:pt x="2372" y="11399"/>
                    <a:pt x="2372" y="11490"/>
                  </a:cubicBezTo>
                  <a:cubicBezTo>
                    <a:pt x="2372" y="12068"/>
                    <a:pt x="2341" y="12706"/>
                    <a:pt x="1946" y="13101"/>
                  </a:cubicBezTo>
                  <a:cubicBezTo>
                    <a:pt x="1733" y="13284"/>
                    <a:pt x="1460" y="13375"/>
                    <a:pt x="1186" y="13375"/>
                  </a:cubicBezTo>
                  <a:cubicBezTo>
                    <a:pt x="852" y="13375"/>
                    <a:pt x="487" y="13223"/>
                    <a:pt x="305" y="12949"/>
                  </a:cubicBezTo>
                  <a:cubicBezTo>
                    <a:pt x="153" y="12706"/>
                    <a:pt x="62" y="12433"/>
                    <a:pt x="31" y="12159"/>
                  </a:cubicBezTo>
                  <a:cubicBezTo>
                    <a:pt x="31" y="12007"/>
                    <a:pt x="31" y="11855"/>
                    <a:pt x="31" y="11673"/>
                  </a:cubicBezTo>
                  <a:cubicBezTo>
                    <a:pt x="1" y="11156"/>
                    <a:pt x="1" y="10609"/>
                    <a:pt x="1" y="10092"/>
                  </a:cubicBezTo>
                  <a:lnTo>
                    <a:pt x="1" y="10031"/>
                  </a:lnTo>
                  <a:cubicBezTo>
                    <a:pt x="1" y="9059"/>
                    <a:pt x="1" y="8056"/>
                    <a:pt x="1" y="7083"/>
                  </a:cubicBezTo>
                  <a:cubicBezTo>
                    <a:pt x="1" y="6353"/>
                    <a:pt x="1" y="5654"/>
                    <a:pt x="1" y="4955"/>
                  </a:cubicBezTo>
                  <a:cubicBezTo>
                    <a:pt x="1" y="3831"/>
                    <a:pt x="1" y="1247"/>
                    <a:pt x="1" y="122"/>
                  </a:cubicBezTo>
                  <a:cubicBezTo>
                    <a:pt x="1" y="62"/>
                    <a:pt x="62" y="1"/>
                    <a:pt x="123" y="1"/>
                  </a:cubicBezTo>
                  <a:cubicBezTo>
                    <a:pt x="548" y="1"/>
                    <a:pt x="1855" y="1"/>
                    <a:pt x="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904196" y="4221284"/>
              <a:ext cx="40259" cy="133158"/>
            </a:xfrm>
            <a:custGeom>
              <a:avLst/>
              <a:gdLst/>
              <a:ahLst/>
              <a:cxnLst/>
              <a:rect l="l" t="t" r="r" b="b"/>
              <a:pathLst>
                <a:path w="2068" h="6840" extrusionOk="0">
                  <a:moveTo>
                    <a:pt x="1" y="0"/>
                  </a:moveTo>
                  <a:cubicBezTo>
                    <a:pt x="1" y="2158"/>
                    <a:pt x="1" y="2827"/>
                    <a:pt x="1" y="3283"/>
                  </a:cubicBezTo>
                  <a:lnTo>
                    <a:pt x="1" y="3344"/>
                  </a:lnTo>
                  <a:cubicBezTo>
                    <a:pt x="1" y="3891"/>
                    <a:pt x="1" y="4468"/>
                    <a:pt x="31" y="5046"/>
                  </a:cubicBezTo>
                  <a:cubicBezTo>
                    <a:pt x="31" y="5228"/>
                    <a:pt x="31" y="5380"/>
                    <a:pt x="31" y="5562"/>
                  </a:cubicBezTo>
                  <a:cubicBezTo>
                    <a:pt x="62" y="5836"/>
                    <a:pt x="122" y="6140"/>
                    <a:pt x="274" y="6383"/>
                  </a:cubicBezTo>
                  <a:cubicBezTo>
                    <a:pt x="426" y="6687"/>
                    <a:pt x="730" y="6839"/>
                    <a:pt x="1034" y="6839"/>
                  </a:cubicBezTo>
                  <a:cubicBezTo>
                    <a:pt x="1278" y="6839"/>
                    <a:pt x="1521" y="6748"/>
                    <a:pt x="1673" y="6535"/>
                  </a:cubicBezTo>
                  <a:cubicBezTo>
                    <a:pt x="2037" y="6110"/>
                    <a:pt x="2068" y="5441"/>
                    <a:pt x="2068" y="4833"/>
                  </a:cubicBezTo>
                  <a:cubicBezTo>
                    <a:pt x="2068" y="4742"/>
                    <a:pt x="2068" y="4499"/>
                    <a:pt x="2068" y="4164"/>
                  </a:cubicBezTo>
                  <a:cubicBezTo>
                    <a:pt x="2068" y="3678"/>
                    <a:pt x="2068" y="2553"/>
                    <a:pt x="2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879920"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892360" y="4280445"/>
              <a:ext cx="8313" cy="8313"/>
            </a:xfrm>
            <a:custGeom>
              <a:avLst/>
              <a:gdLst/>
              <a:ahLst/>
              <a:cxnLst/>
              <a:rect l="l" t="t" r="r" b="b"/>
              <a:pathLst>
                <a:path w="427" h="427" extrusionOk="0">
                  <a:moveTo>
                    <a:pt x="214" y="1"/>
                  </a:moveTo>
                  <a:cubicBezTo>
                    <a:pt x="92" y="1"/>
                    <a:pt x="1" y="92"/>
                    <a:pt x="1" y="213"/>
                  </a:cubicBezTo>
                  <a:cubicBezTo>
                    <a:pt x="1" y="335"/>
                    <a:pt x="92" y="426"/>
                    <a:pt x="214" y="426"/>
                  </a:cubicBezTo>
                  <a:cubicBezTo>
                    <a:pt x="335" y="426"/>
                    <a:pt x="426" y="335"/>
                    <a:pt x="426" y="213"/>
                  </a:cubicBezTo>
                  <a:cubicBezTo>
                    <a:pt x="426" y="92"/>
                    <a:pt x="335" y="1"/>
                    <a:pt x="214" y="1"/>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892360" y="4112986"/>
              <a:ext cx="25463" cy="194694"/>
            </a:xfrm>
            <a:custGeom>
              <a:avLst/>
              <a:gdLst/>
              <a:ahLst/>
              <a:cxnLst/>
              <a:rect l="l" t="t" r="r" b="b"/>
              <a:pathLst>
                <a:path w="1308" h="10001" extrusionOk="0">
                  <a:moveTo>
                    <a:pt x="1277" y="10001"/>
                  </a:moveTo>
                  <a:cubicBezTo>
                    <a:pt x="1277" y="8846"/>
                    <a:pt x="1308" y="6536"/>
                    <a:pt x="1308" y="4438"/>
                  </a:cubicBezTo>
                  <a:cubicBezTo>
                    <a:pt x="1308" y="3283"/>
                    <a:pt x="1308" y="1095"/>
                    <a:pt x="1308" y="1"/>
                  </a:cubicBezTo>
                  <a:lnTo>
                    <a:pt x="1" y="1"/>
                  </a:lnTo>
                  <a:lnTo>
                    <a:pt x="1" y="10001"/>
                  </a:lnTo>
                  <a:lnTo>
                    <a:pt x="127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820759" y="4098191"/>
              <a:ext cx="53283" cy="265108"/>
            </a:xfrm>
            <a:custGeom>
              <a:avLst/>
              <a:gdLst/>
              <a:ahLst/>
              <a:cxnLst/>
              <a:rect l="l" t="t" r="r" b="b"/>
              <a:pathLst>
                <a:path w="2737" h="13618" extrusionOk="0">
                  <a:moveTo>
                    <a:pt x="2615" y="1"/>
                  </a:moveTo>
                  <a:cubicBezTo>
                    <a:pt x="2676"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36" y="11369"/>
                    <a:pt x="2736" y="11490"/>
                  </a:cubicBezTo>
                  <a:cubicBezTo>
                    <a:pt x="2736" y="12129"/>
                    <a:pt x="2706" y="12858"/>
                    <a:pt x="2220" y="13314"/>
                  </a:cubicBezTo>
                  <a:cubicBezTo>
                    <a:pt x="2007" y="13527"/>
                    <a:pt x="1703" y="13618"/>
                    <a:pt x="1369" y="13618"/>
                  </a:cubicBezTo>
                  <a:cubicBezTo>
                    <a:pt x="973" y="13618"/>
                    <a:pt x="578" y="13436"/>
                    <a:pt x="365" y="13132"/>
                  </a:cubicBezTo>
                  <a:cubicBezTo>
                    <a:pt x="183" y="12858"/>
                    <a:pt x="92" y="12554"/>
                    <a:pt x="61" y="12250"/>
                  </a:cubicBezTo>
                  <a:cubicBezTo>
                    <a:pt x="61" y="12068"/>
                    <a:pt x="31" y="11885"/>
                    <a:pt x="31" y="11703"/>
                  </a:cubicBezTo>
                  <a:cubicBezTo>
                    <a:pt x="31" y="11095"/>
                    <a:pt x="31" y="10487"/>
                    <a:pt x="31" y="9879"/>
                  </a:cubicBezTo>
                  <a:lnTo>
                    <a:pt x="31" y="9819"/>
                  </a:lnTo>
                  <a:cubicBezTo>
                    <a:pt x="1" y="8694"/>
                    <a:pt x="1" y="7569"/>
                    <a:pt x="1" y="6414"/>
                  </a:cubicBezTo>
                  <a:cubicBezTo>
                    <a:pt x="1" y="5624"/>
                    <a:pt x="31" y="4803"/>
                    <a:pt x="31" y="4013"/>
                  </a:cubicBezTo>
                  <a:cubicBezTo>
                    <a:pt x="31" y="2706"/>
                    <a:pt x="31" y="1429"/>
                    <a:pt x="31" y="153"/>
                  </a:cubicBezTo>
                  <a:cubicBezTo>
                    <a:pt x="31" y="62"/>
                    <a:pt x="92" y="1"/>
                    <a:pt x="183" y="1"/>
                  </a:cubicBezTo>
                  <a:cubicBezTo>
                    <a:pt x="639" y="1"/>
                    <a:pt x="2128" y="1"/>
                    <a:pt x="2615"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81719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371" y="7356"/>
                    <a:pt x="2371" y="9697"/>
                    <a:pt x="2371" y="10852"/>
                  </a:cubicBezTo>
                  <a:cubicBezTo>
                    <a:pt x="2371" y="11156"/>
                    <a:pt x="2371" y="11399"/>
                    <a:pt x="2371" y="11490"/>
                  </a:cubicBezTo>
                  <a:cubicBezTo>
                    <a:pt x="2371" y="12068"/>
                    <a:pt x="2341" y="12706"/>
                    <a:pt x="1945" y="13101"/>
                  </a:cubicBezTo>
                  <a:cubicBezTo>
                    <a:pt x="1733" y="13284"/>
                    <a:pt x="1459" y="13375"/>
                    <a:pt x="1186" y="13375"/>
                  </a:cubicBezTo>
                  <a:cubicBezTo>
                    <a:pt x="851" y="13375"/>
                    <a:pt x="517" y="13223"/>
                    <a:pt x="304" y="12949"/>
                  </a:cubicBezTo>
                  <a:cubicBezTo>
                    <a:pt x="152" y="12706"/>
                    <a:pt x="91" y="12433"/>
                    <a:pt x="61" y="12159"/>
                  </a:cubicBezTo>
                  <a:cubicBezTo>
                    <a:pt x="30" y="12007"/>
                    <a:pt x="30" y="11855"/>
                    <a:pt x="30" y="11673"/>
                  </a:cubicBezTo>
                  <a:cubicBezTo>
                    <a:pt x="30" y="11156"/>
                    <a:pt x="0" y="10609"/>
                    <a:pt x="0" y="10092"/>
                  </a:cubicBezTo>
                  <a:lnTo>
                    <a:pt x="0" y="10031"/>
                  </a:lnTo>
                  <a:cubicBezTo>
                    <a:pt x="0" y="9059"/>
                    <a:pt x="0" y="8056"/>
                    <a:pt x="0" y="7083"/>
                  </a:cubicBezTo>
                  <a:cubicBezTo>
                    <a:pt x="0" y="6353"/>
                    <a:pt x="0" y="5654"/>
                    <a:pt x="0" y="4955"/>
                  </a:cubicBezTo>
                  <a:cubicBezTo>
                    <a:pt x="0" y="3831"/>
                    <a:pt x="0" y="1247"/>
                    <a:pt x="0" y="122"/>
                  </a:cubicBezTo>
                  <a:cubicBezTo>
                    <a:pt x="0"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814237" y="4224593"/>
              <a:ext cx="40239" cy="129848"/>
            </a:xfrm>
            <a:custGeom>
              <a:avLst/>
              <a:gdLst/>
              <a:ahLst/>
              <a:cxnLst/>
              <a:rect l="l" t="t" r="r" b="b"/>
              <a:pathLst>
                <a:path w="2067" h="6670" extrusionOk="0">
                  <a:moveTo>
                    <a:pt x="509" y="0"/>
                  </a:moveTo>
                  <a:cubicBezTo>
                    <a:pt x="340" y="0"/>
                    <a:pt x="178" y="29"/>
                    <a:pt x="0" y="73"/>
                  </a:cubicBezTo>
                  <a:cubicBezTo>
                    <a:pt x="0" y="1076"/>
                    <a:pt x="0" y="2110"/>
                    <a:pt x="0" y="3113"/>
                  </a:cubicBezTo>
                  <a:lnTo>
                    <a:pt x="0" y="3174"/>
                  </a:lnTo>
                  <a:cubicBezTo>
                    <a:pt x="0" y="3751"/>
                    <a:pt x="30" y="4298"/>
                    <a:pt x="30" y="4876"/>
                  </a:cubicBezTo>
                  <a:cubicBezTo>
                    <a:pt x="30" y="5058"/>
                    <a:pt x="30" y="5210"/>
                    <a:pt x="61" y="5392"/>
                  </a:cubicBezTo>
                  <a:cubicBezTo>
                    <a:pt x="61" y="5666"/>
                    <a:pt x="122" y="5970"/>
                    <a:pt x="274" y="6213"/>
                  </a:cubicBezTo>
                  <a:cubicBezTo>
                    <a:pt x="456" y="6517"/>
                    <a:pt x="730" y="6669"/>
                    <a:pt x="1034" y="6669"/>
                  </a:cubicBezTo>
                  <a:cubicBezTo>
                    <a:pt x="1277" y="6669"/>
                    <a:pt x="1520" y="6578"/>
                    <a:pt x="1702" y="6365"/>
                  </a:cubicBezTo>
                  <a:cubicBezTo>
                    <a:pt x="2037" y="5940"/>
                    <a:pt x="2067" y="5271"/>
                    <a:pt x="2067" y="4663"/>
                  </a:cubicBezTo>
                  <a:cubicBezTo>
                    <a:pt x="2067" y="4572"/>
                    <a:pt x="2067" y="4329"/>
                    <a:pt x="2067" y="3994"/>
                  </a:cubicBezTo>
                  <a:cubicBezTo>
                    <a:pt x="2067" y="3234"/>
                    <a:pt x="2067" y="1988"/>
                    <a:pt x="2067" y="590"/>
                  </a:cubicBezTo>
                  <a:cubicBezTo>
                    <a:pt x="1945" y="590"/>
                    <a:pt x="1793" y="560"/>
                    <a:pt x="1641" y="499"/>
                  </a:cubicBezTo>
                  <a:cubicBezTo>
                    <a:pt x="1307" y="347"/>
                    <a:pt x="1064" y="73"/>
                    <a:pt x="699" y="12"/>
                  </a:cubicBezTo>
                  <a:cubicBezTo>
                    <a:pt x="634" y="4"/>
                    <a:pt x="571" y="0"/>
                    <a:pt x="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80123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69" y="851"/>
                    <a:pt x="852" y="669"/>
                    <a:pt x="852" y="426"/>
                  </a:cubicBezTo>
                  <a:cubicBezTo>
                    <a:pt x="852" y="183"/>
                    <a:pt x="669" y="0"/>
                    <a:pt x="42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789981"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802420" y="4280445"/>
              <a:ext cx="8313" cy="8313"/>
            </a:xfrm>
            <a:custGeom>
              <a:avLst/>
              <a:gdLst/>
              <a:ahLst/>
              <a:cxnLst/>
              <a:rect l="l" t="t" r="r" b="b"/>
              <a:pathLst>
                <a:path w="427" h="427" extrusionOk="0">
                  <a:moveTo>
                    <a:pt x="214" y="1"/>
                  </a:moveTo>
                  <a:cubicBezTo>
                    <a:pt x="123" y="1"/>
                    <a:pt x="1" y="92"/>
                    <a:pt x="1" y="213"/>
                  </a:cubicBezTo>
                  <a:cubicBezTo>
                    <a:pt x="1" y="335"/>
                    <a:pt x="123" y="426"/>
                    <a:pt x="214" y="426"/>
                  </a:cubicBezTo>
                  <a:cubicBezTo>
                    <a:pt x="335" y="426"/>
                    <a:pt x="427" y="335"/>
                    <a:pt x="427" y="213"/>
                  </a:cubicBezTo>
                  <a:cubicBezTo>
                    <a:pt x="427" y="92"/>
                    <a:pt x="335" y="1"/>
                    <a:pt x="214"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802420" y="4112986"/>
              <a:ext cx="25463" cy="194694"/>
            </a:xfrm>
            <a:custGeom>
              <a:avLst/>
              <a:gdLst/>
              <a:ahLst/>
              <a:cxnLst/>
              <a:rect l="l" t="t" r="r" b="b"/>
              <a:pathLst>
                <a:path w="1308" h="10001" extrusionOk="0">
                  <a:moveTo>
                    <a:pt x="1308" y="10001"/>
                  </a:moveTo>
                  <a:cubicBezTo>
                    <a:pt x="1308" y="8846"/>
                    <a:pt x="1308" y="6536"/>
                    <a:pt x="1308" y="4438"/>
                  </a:cubicBezTo>
                  <a:cubicBezTo>
                    <a:pt x="1308" y="3283"/>
                    <a:pt x="1308" y="1095"/>
                    <a:pt x="1308" y="1"/>
                  </a:cubicBezTo>
                  <a:lnTo>
                    <a:pt x="1" y="1"/>
                  </a:lnTo>
                  <a:lnTo>
                    <a:pt x="1" y="10001"/>
                  </a:lnTo>
                  <a:lnTo>
                    <a:pt x="1308"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73021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05" y="4287"/>
                  </a:cubicBezTo>
                  <a:cubicBezTo>
                    <a:pt x="2705" y="6749"/>
                    <a:pt x="2705" y="9423"/>
                    <a:pt x="2705" y="10730"/>
                  </a:cubicBezTo>
                  <a:cubicBezTo>
                    <a:pt x="2705" y="11095"/>
                    <a:pt x="2705" y="11369"/>
                    <a:pt x="2705" y="11490"/>
                  </a:cubicBezTo>
                  <a:cubicBezTo>
                    <a:pt x="2705" y="12129"/>
                    <a:pt x="2675" y="12858"/>
                    <a:pt x="2219" y="13314"/>
                  </a:cubicBezTo>
                  <a:cubicBezTo>
                    <a:pt x="1976" y="13527"/>
                    <a:pt x="1672" y="13618"/>
                    <a:pt x="1338" y="13618"/>
                  </a:cubicBezTo>
                  <a:cubicBezTo>
                    <a:pt x="973" y="13618"/>
                    <a:pt x="578" y="13436"/>
                    <a:pt x="335" y="13132"/>
                  </a:cubicBezTo>
                  <a:cubicBezTo>
                    <a:pt x="152" y="12858"/>
                    <a:pt x="91" y="12554"/>
                    <a:pt x="3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08" y="1"/>
                    <a:pt x="209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72725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401" y="7356"/>
                    <a:pt x="2401" y="9697"/>
                    <a:pt x="2371" y="10852"/>
                  </a:cubicBezTo>
                  <a:cubicBezTo>
                    <a:pt x="2371" y="11156"/>
                    <a:pt x="2371" y="11399"/>
                    <a:pt x="2371" y="11490"/>
                  </a:cubicBezTo>
                  <a:cubicBezTo>
                    <a:pt x="2371" y="12068"/>
                    <a:pt x="2371" y="12706"/>
                    <a:pt x="1946" y="13101"/>
                  </a:cubicBezTo>
                  <a:cubicBezTo>
                    <a:pt x="1763" y="13284"/>
                    <a:pt x="1490" y="13375"/>
                    <a:pt x="1216" y="13375"/>
                  </a:cubicBezTo>
                  <a:cubicBezTo>
                    <a:pt x="851" y="13375"/>
                    <a:pt x="517" y="13223"/>
                    <a:pt x="304" y="12949"/>
                  </a:cubicBezTo>
                  <a:cubicBezTo>
                    <a:pt x="152" y="12706"/>
                    <a:pt x="91" y="12433"/>
                    <a:pt x="61" y="12159"/>
                  </a:cubicBezTo>
                  <a:cubicBezTo>
                    <a:pt x="31" y="12007"/>
                    <a:pt x="31" y="11855"/>
                    <a:pt x="31" y="11673"/>
                  </a:cubicBezTo>
                  <a:cubicBezTo>
                    <a:pt x="31" y="11156"/>
                    <a:pt x="31" y="10609"/>
                    <a:pt x="0" y="10092"/>
                  </a:cubicBezTo>
                  <a:lnTo>
                    <a:pt x="0" y="10031"/>
                  </a:lnTo>
                  <a:cubicBezTo>
                    <a:pt x="0" y="9059"/>
                    <a:pt x="0" y="8056"/>
                    <a:pt x="0" y="7083"/>
                  </a:cubicBezTo>
                  <a:cubicBezTo>
                    <a:pt x="0" y="6353"/>
                    <a:pt x="0" y="5654"/>
                    <a:pt x="0" y="4955"/>
                  </a:cubicBezTo>
                  <a:cubicBezTo>
                    <a:pt x="31" y="3831"/>
                    <a:pt x="31" y="1247"/>
                    <a:pt x="31" y="122"/>
                  </a:cubicBezTo>
                  <a:cubicBezTo>
                    <a:pt x="31"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724297" y="4174289"/>
              <a:ext cx="40843" cy="180152"/>
            </a:xfrm>
            <a:custGeom>
              <a:avLst/>
              <a:gdLst/>
              <a:ahLst/>
              <a:cxnLst/>
              <a:rect l="l" t="t" r="r" b="b"/>
              <a:pathLst>
                <a:path w="2098" h="9254" extrusionOk="0">
                  <a:moveTo>
                    <a:pt x="522" y="1"/>
                  </a:moveTo>
                  <a:cubicBezTo>
                    <a:pt x="356" y="1"/>
                    <a:pt x="178" y="29"/>
                    <a:pt x="0" y="74"/>
                  </a:cubicBezTo>
                  <a:cubicBezTo>
                    <a:pt x="0" y="1077"/>
                    <a:pt x="0" y="4694"/>
                    <a:pt x="31" y="5697"/>
                  </a:cubicBezTo>
                  <a:lnTo>
                    <a:pt x="31" y="5758"/>
                  </a:lnTo>
                  <a:cubicBezTo>
                    <a:pt x="31" y="6305"/>
                    <a:pt x="31" y="6882"/>
                    <a:pt x="31" y="7460"/>
                  </a:cubicBezTo>
                  <a:cubicBezTo>
                    <a:pt x="31" y="7642"/>
                    <a:pt x="31" y="7794"/>
                    <a:pt x="61" y="7976"/>
                  </a:cubicBezTo>
                  <a:cubicBezTo>
                    <a:pt x="91" y="8250"/>
                    <a:pt x="152" y="8554"/>
                    <a:pt x="274" y="8797"/>
                  </a:cubicBezTo>
                  <a:cubicBezTo>
                    <a:pt x="456" y="9101"/>
                    <a:pt x="760" y="9253"/>
                    <a:pt x="1064" y="9253"/>
                  </a:cubicBezTo>
                  <a:cubicBezTo>
                    <a:pt x="1277" y="9253"/>
                    <a:pt x="1520" y="9162"/>
                    <a:pt x="1702" y="8949"/>
                  </a:cubicBezTo>
                  <a:cubicBezTo>
                    <a:pt x="2067" y="8524"/>
                    <a:pt x="2067" y="7855"/>
                    <a:pt x="2067" y="7247"/>
                  </a:cubicBezTo>
                  <a:cubicBezTo>
                    <a:pt x="2067" y="7156"/>
                    <a:pt x="2067" y="6913"/>
                    <a:pt x="2067" y="6578"/>
                  </a:cubicBezTo>
                  <a:cubicBezTo>
                    <a:pt x="2067" y="5818"/>
                    <a:pt x="2098" y="1988"/>
                    <a:pt x="2098" y="590"/>
                  </a:cubicBezTo>
                  <a:cubicBezTo>
                    <a:pt x="1946" y="590"/>
                    <a:pt x="1794" y="560"/>
                    <a:pt x="1642" y="499"/>
                  </a:cubicBezTo>
                  <a:cubicBezTo>
                    <a:pt x="1307" y="347"/>
                    <a:pt x="1064" y="74"/>
                    <a:pt x="699" y="13"/>
                  </a:cubicBezTo>
                  <a:cubicBezTo>
                    <a:pt x="642" y="5"/>
                    <a:pt x="583" y="1"/>
                    <a:pt x="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71129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70" y="851"/>
                    <a:pt x="852" y="669"/>
                    <a:pt x="852" y="426"/>
                  </a:cubicBezTo>
                  <a:cubicBezTo>
                    <a:pt x="852" y="183"/>
                    <a:pt x="670" y="0"/>
                    <a:pt x="426"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99457" y="4288738"/>
              <a:ext cx="10084" cy="10065"/>
            </a:xfrm>
            <a:custGeom>
              <a:avLst/>
              <a:gdLst/>
              <a:ahLst/>
              <a:cxnLst/>
              <a:rect l="l" t="t" r="r" b="b"/>
              <a:pathLst>
                <a:path w="518" h="517" extrusionOk="0">
                  <a:moveTo>
                    <a:pt x="244" y="0"/>
                  </a:moveTo>
                  <a:cubicBezTo>
                    <a:pt x="122" y="0"/>
                    <a:pt x="1" y="122"/>
                    <a:pt x="1" y="274"/>
                  </a:cubicBezTo>
                  <a:cubicBezTo>
                    <a:pt x="1" y="395"/>
                    <a:pt x="122" y="517"/>
                    <a:pt x="244" y="517"/>
                  </a:cubicBezTo>
                  <a:cubicBezTo>
                    <a:pt x="396" y="517"/>
                    <a:pt x="518" y="395"/>
                    <a:pt x="518" y="274"/>
                  </a:cubicBezTo>
                  <a:cubicBezTo>
                    <a:pt x="518" y="122"/>
                    <a:pt x="396" y="0"/>
                    <a:pt x="24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71187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712461" y="4112986"/>
              <a:ext cx="25463" cy="194694"/>
            </a:xfrm>
            <a:custGeom>
              <a:avLst/>
              <a:gdLst/>
              <a:ahLst/>
              <a:cxnLst/>
              <a:rect l="l" t="t" r="r" b="b"/>
              <a:pathLst>
                <a:path w="1308" h="10001" extrusionOk="0">
                  <a:moveTo>
                    <a:pt x="1307" y="10001"/>
                  </a:moveTo>
                  <a:cubicBezTo>
                    <a:pt x="1307" y="8846"/>
                    <a:pt x="1307" y="6536"/>
                    <a:pt x="1307" y="4438"/>
                  </a:cubicBezTo>
                  <a:cubicBezTo>
                    <a:pt x="1307" y="3283"/>
                    <a:pt x="1307" y="1095"/>
                    <a:pt x="1307"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4027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06" y="9423"/>
                    <a:pt x="2706" y="10730"/>
                  </a:cubicBezTo>
                  <a:cubicBezTo>
                    <a:pt x="2706" y="11095"/>
                    <a:pt x="2706" y="11369"/>
                    <a:pt x="2706" y="11490"/>
                  </a:cubicBezTo>
                  <a:cubicBezTo>
                    <a:pt x="2706" y="12129"/>
                    <a:pt x="2675" y="12858"/>
                    <a:pt x="2219" y="13314"/>
                  </a:cubicBezTo>
                  <a:cubicBezTo>
                    <a:pt x="1976" y="13527"/>
                    <a:pt x="1672" y="13618"/>
                    <a:pt x="1368" y="13618"/>
                  </a:cubicBezTo>
                  <a:cubicBezTo>
                    <a:pt x="973" y="13618"/>
                    <a:pt x="578" y="13436"/>
                    <a:pt x="335" y="13132"/>
                  </a:cubicBezTo>
                  <a:cubicBezTo>
                    <a:pt x="152" y="12858"/>
                    <a:pt x="92" y="12554"/>
                    <a:pt x="6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37316" y="4098191"/>
              <a:ext cx="46761" cy="260378"/>
            </a:xfrm>
            <a:custGeom>
              <a:avLst/>
              <a:gdLst/>
              <a:ahLst/>
              <a:cxnLst/>
              <a:rect l="l" t="t" r="r" b="b"/>
              <a:pathLst>
                <a:path w="2402" h="13375" extrusionOk="0">
                  <a:moveTo>
                    <a:pt x="2280" y="1"/>
                  </a:moveTo>
                  <a:cubicBezTo>
                    <a:pt x="2341" y="1"/>
                    <a:pt x="2402" y="62"/>
                    <a:pt x="2402" y="122"/>
                  </a:cubicBezTo>
                  <a:cubicBezTo>
                    <a:pt x="2402" y="214"/>
                    <a:pt x="2402" y="305"/>
                    <a:pt x="2402" y="396"/>
                  </a:cubicBezTo>
                  <a:cubicBezTo>
                    <a:pt x="2402" y="1247"/>
                    <a:pt x="2402" y="3922"/>
                    <a:pt x="2402" y="5198"/>
                  </a:cubicBezTo>
                  <a:cubicBezTo>
                    <a:pt x="2402" y="7356"/>
                    <a:pt x="2402" y="9697"/>
                    <a:pt x="2402" y="10852"/>
                  </a:cubicBezTo>
                  <a:cubicBezTo>
                    <a:pt x="2402" y="11156"/>
                    <a:pt x="2402" y="11399"/>
                    <a:pt x="2402" y="11490"/>
                  </a:cubicBezTo>
                  <a:cubicBezTo>
                    <a:pt x="2402" y="12068"/>
                    <a:pt x="2371" y="12706"/>
                    <a:pt x="1946" y="13101"/>
                  </a:cubicBezTo>
                  <a:cubicBezTo>
                    <a:pt x="1763" y="13284"/>
                    <a:pt x="1490" y="13375"/>
                    <a:pt x="1216" y="13375"/>
                  </a:cubicBezTo>
                  <a:cubicBezTo>
                    <a:pt x="851" y="13375"/>
                    <a:pt x="517" y="13223"/>
                    <a:pt x="335" y="12949"/>
                  </a:cubicBezTo>
                  <a:cubicBezTo>
                    <a:pt x="152" y="12706"/>
                    <a:pt x="92" y="12433"/>
                    <a:pt x="61" y="12159"/>
                  </a:cubicBezTo>
                  <a:cubicBezTo>
                    <a:pt x="61" y="12007"/>
                    <a:pt x="31" y="11855"/>
                    <a:pt x="31" y="11673"/>
                  </a:cubicBezTo>
                  <a:cubicBezTo>
                    <a:pt x="31" y="11156"/>
                    <a:pt x="31" y="10609"/>
                    <a:pt x="31" y="10092"/>
                  </a:cubicBezTo>
                  <a:lnTo>
                    <a:pt x="31" y="10031"/>
                  </a:lnTo>
                  <a:cubicBezTo>
                    <a:pt x="0" y="9059"/>
                    <a:pt x="31" y="8056"/>
                    <a:pt x="31" y="7083"/>
                  </a:cubicBezTo>
                  <a:cubicBezTo>
                    <a:pt x="31" y="6353"/>
                    <a:pt x="31" y="5654"/>
                    <a:pt x="31" y="4955"/>
                  </a:cubicBezTo>
                  <a:cubicBezTo>
                    <a:pt x="31" y="3831"/>
                    <a:pt x="31" y="1247"/>
                    <a:pt x="31" y="122"/>
                  </a:cubicBezTo>
                  <a:cubicBezTo>
                    <a:pt x="31" y="62"/>
                    <a:pt x="92" y="1"/>
                    <a:pt x="152" y="1"/>
                  </a:cubicBezTo>
                  <a:cubicBezTo>
                    <a:pt x="578" y="1"/>
                    <a:pt x="1885"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3773" y="4246124"/>
              <a:ext cx="40259" cy="108317"/>
            </a:xfrm>
            <a:custGeom>
              <a:avLst/>
              <a:gdLst/>
              <a:ahLst/>
              <a:cxnLst/>
              <a:rect l="l" t="t" r="r" b="b"/>
              <a:pathLst>
                <a:path w="2068" h="5564" extrusionOk="0">
                  <a:moveTo>
                    <a:pt x="1" y="1"/>
                  </a:moveTo>
                  <a:cubicBezTo>
                    <a:pt x="1" y="669"/>
                    <a:pt x="1" y="1338"/>
                    <a:pt x="1" y="2007"/>
                  </a:cubicBezTo>
                  <a:lnTo>
                    <a:pt x="1" y="2068"/>
                  </a:lnTo>
                  <a:cubicBezTo>
                    <a:pt x="1" y="2615"/>
                    <a:pt x="1" y="3192"/>
                    <a:pt x="1" y="3770"/>
                  </a:cubicBezTo>
                  <a:cubicBezTo>
                    <a:pt x="1" y="3952"/>
                    <a:pt x="31" y="4104"/>
                    <a:pt x="31" y="4286"/>
                  </a:cubicBezTo>
                  <a:cubicBezTo>
                    <a:pt x="62" y="4560"/>
                    <a:pt x="122" y="4864"/>
                    <a:pt x="244" y="5107"/>
                  </a:cubicBezTo>
                  <a:cubicBezTo>
                    <a:pt x="426" y="5411"/>
                    <a:pt x="730" y="5563"/>
                    <a:pt x="1034" y="5563"/>
                  </a:cubicBezTo>
                  <a:cubicBezTo>
                    <a:pt x="1277" y="5563"/>
                    <a:pt x="1490" y="5472"/>
                    <a:pt x="1673" y="5259"/>
                  </a:cubicBezTo>
                  <a:cubicBezTo>
                    <a:pt x="2037" y="4834"/>
                    <a:pt x="2068" y="4165"/>
                    <a:pt x="2068" y="3557"/>
                  </a:cubicBezTo>
                  <a:cubicBezTo>
                    <a:pt x="2068" y="3466"/>
                    <a:pt x="2068" y="3223"/>
                    <a:pt x="2068" y="2888"/>
                  </a:cubicBezTo>
                  <a:cubicBezTo>
                    <a:pt x="2068" y="2220"/>
                    <a:pt x="2068" y="1186"/>
                    <a:pt x="2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09517" y="4288738"/>
              <a:ext cx="10084" cy="10065"/>
            </a:xfrm>
            <a:custGeom>
              <a:avLst/>
              <a:gdLst/>
              <a:ahLst/>
              <a:cxnLst/>
              <a:rect l="l" t="t" r="r" b="b"/>
              <a:pathLst>
                <a:path w="518" h="517" extrusionOk="0">
                  <a:moveTo>
                    <a:pt x="275" y="0"/>
                  </a:moveTo>
                  <a:cubicBezTo>
                    <a:pt x="123" y="0"/>
                    <a:pt x="1" y="122"/>
                    <a:pt x="1" y="274"/>
                  </a:cubicBezTo>
                  <a:cubicBezTo>
                    <a:pt x="1" y="395"/>
                    <a:pt x="123" y="517"/>
                    <a:pt x="275" y="517"/>
                  </a:cubicBezTo>
                  <a:cubicBezTo>
                    <a:pt x="396" y="517"/>
                    <a:pt x="518" y="395"/>
                    <a:pt x="518" y="274"/>
                  </a:cubicBezTo>
                  <a:cubicBezTo>
                    <a:pt x="518" y="122"/>
                    <a:pt x="396" y="0"/>
                    <a:pt x="275"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2193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622521" y="4112986"/>
              <a:ext cx="26048" cy="194694"/>
            </a:xfrm>
            <a:custGeom>
              <a:avLst/>
              <a:gdLst/>
              <a:ahLst/>
              <a:cxnLst/>
              <a:rect l="l" t="t" r="r" b="b"/>
              <a:pathLst>
                <a:path w="1338" h="10001" extrusionOk="0">
                  <a:moveTo>
                    <a:pt x="1307" y="10001"/>
                  </a:moveTo>
                  <a:cubicBezTo>
                    <a:pt x="1307" y="8846"/>
                    <a:pt x="1307" y="6536"/>
                    <a:pt x="1307" y="4438"/>
                  </a:cubicBezTo>
                  <a:cubicBezTo>
                    <a:pt x="1338" y="3283"/>
                    <a:pt x="1338" y="1095"/>
                    <a:pt x="1338"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968089" y="4169792"/>
              <a:ext cx="452678" cy="31966"/>
            </a:xfrm>
            <a:custGeom>
              <a:avLst/>
              <a:gdLst/>
              <a:ahLst/>
              <a:cxnLst/>
              <a:rect l="l" t="t" r="r" b="b"/>
              <a:pathLst>
                <a:path w="23253" h="1642" extrusionOk="0">
                  <a:moveTo>
                    <a:pt x="23253" y="821"/>
                  </a:moveTo>
                  <a:cubicBezTo>
                    <a:pt x="23253" y="1064"/>
                    <a:pt x="23162" y="1247"/>
                    <a:pt x="23010" y="1399"/>
                  </a:cubicBezTo>
                  <a:cubicBezTo>
                    <a:pt x="22858" y="1551"/>
                    <a:pt x="22645" y="1642"/>
                    <a:pt x="22432" y="1642"/>
                  </a:cubicBezTo>
                  <a:lnTo>
                    <a:pt x="821" y="1642"/>
                  </a:lnTo>
                  <a:cubicBezTo>
                    <a:pt x="365" y="1642"/>
                    <a:pt x="0" y="1277"/>
                    <a:pt x="0" y="821"/>
                  </a:cubicBezTo>
                  <a:cubicBezTo>
                    <a:pt x="0" y="609"/>
                    <a:pt x="91" y="396"/>
                    <a:pt x="243" y="244"/>
                  </a:cubicBezTo>
                  <a:cubicBezTo>
                    <a:pt x="304" y="183"/>
                    <a:pt x="395" y="122"/>
                    <a:pt x="487" y="61"/>
                  </a:cubicBezTo>
                  <a:cubicBezTo>
                    <a:pt x="608" y="31"/>
                    <a:pt x="699" y="1"/>
                    <a:pt x="821" y="1"/>
                  </a:cubicBezTo>
                  <a:lnTo>
                    <a:pt x="22432" y="1"/>
                  </a:lnTo>
                  <a:cubicBezTo>
                    <a:pt x="22554" y="1"/>
                    <a:pt x="22645" y="31"/>
                    <a:pt x="22767" y="61"/>
                  </a:cubicBezTo>
                  <a:cubicBezTo>
                    <a:pt x="23040" y="213"/>
                    <a:pt x="23253" y="487"/>
                    <a:pt x="23253" y="8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978737" y="4378075"/>
              <a:ext cx="473975" cy="35528"/>
            </a:xfrm>
            <a:custGeom>
              <a:avLst/>
              <a:gdLst/>
              <a:ahLst/>
              <a:cxnLst/>
              <a:rect l="l" t="t" r="r" b="b"/>
              <a:pathLst>
                <a:path w="24347" h="1825" extrusionOk="0">
                  <a:moveTo>
                    <a:pt x="24347" y="1825"/>
                  </a:moveTo>
                  <a:lnTo>
                    <a:pt x="0" y="1825"/>
                  </a:lnTo>
                  <a:cubicBezTo>
                    <a:pt x="0" y="1308"/>
                    <a:pt x="213" y="852"/>
                    <a:pt x="547" y="518"/>
                  </a:cubicBezTo>
                  <a:cubicBezTo>
                    <a:pt x="882" y="183"/>
                    <a:pt x="1337" y="1"/>
                    <a:pt x="1824" y="1"/>
                  </a:cubicBezTo>
                  <a:lnTo>
                    <a:pt x="22523" y="1"/>
                  </a:lnTo>
                  <a:cubicBezTo>
                    <a:pt x="23526" y="1"/>
                    <a:pt x="24347" y="822"/>
                    <a:pt x="24347" y="18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791752" y="3802927"/>
              <a:ext cx="451490" cy="258606"/>
            </a:xfrm>
            <a:custGeom>
              <a:avLst/>
              <a:gdLst/>
              <a:ahLst/>
              <a:cxnLst/>
              <a:rect l="l" t="t" r="r" b="b"/>
              <a:pathLst>
                <a:path w="23192" h="13284" extrusionOk="0">
                  <a:moveTo>
                    <a:pt x="22766" y="5076"/>
                  </a:moveTo>
                  <a:cubicBezTo>
                    <a:pt x="22736" y="4803"/>
                    <a:pt x="22645" y="4560"/>
                    <a:pt x="22584" y="4317"/>
                  </a:cubicBezTo>
                  <a:cubicBezTo>
                    <a:pt x="22219" y="3161"/>
                    <a:pt x="21611" y="2098"/>
                    <a:pt x="20669" y="1368"/>
                  </a:cubicBezTo>
                  <a:cubicBezTo>
                    <a:pt x="20548" y="1247"/>
                    <a:pt x="20426" y="1155"/>
                    <a:pt x="20304" y="1064"/>
                  </a:cubicBezTo>
                  <a:cubicBezTo>
                    <a:pt x="18876" y="152"/>
                    <a:pt x="17082" y="0"/>
                    <a:pt x="15441" y="365"/>
                  </a:cubicBezTo>
                  <a:cubicBezTo>
                    <a:pt x="13557" y="791"/>
                    <a:pt x="11854" y="1763"/>
                    <a:pt x="10213" y="2736"/>
                  </a:cubicBezTo>
                  <a:cubicBezTo>
                    <a:pt x="8602" y="3709"/>
                    <a:pt x="6991" y="4772"/>
                    <a:pt x="5471" y="5897"/>
                  </a:cubicBezTo>
                  <a:cubicBezTo>
                    <a:pt x="3952" y="7022"/>
                    <a:pt x="2493" y="8238"/>
                    <a:pt x="1094" y="9514"/>
                  </a:cubicBezTo>
                  <a:cubicBezTo>
                    <a:pt x="760" y="9818"/>
                    <a:pt x="426" y="10152"/>
                    <a:pt x="91" y="10456"/>
                  </a:cubicBezTo>
                  <a:cubicBezTo>
                    <a:pt x="30" y="10517"/>
                    <a:pt x="30" y="10578"/>
                    <a:pt x="30" y="10608"/>
                  </a:cubicBezTo>
                  <a:cubicBezTo>
                    <a:pt x="0" y="10669"/>
                    <a:pt x="0" y="10730"/>
                    <a:pt x="61" y="10791"/>
                  </a:cubicBezTo>
                  <a:cubicBezTo>
                    <a:pt x="182" y="10973"/>
                    <a:pt x="304" y="11125"/>
                    <a:pt x="456" y="11307"/>
                  </a:cubicBezTo>
                  <a:cubicBezTo>
                    <a:pt x="486" y="11368"/>
                    <a:pt x="578" y="11368"/>
                    <a:pt x="638" y="11368"/>
                  </a:cubicBezTo>
                  <a:cubicBezTo>
                    <a:pt x="699" y="11399"/>
                    <a:pt x="760" y="11429"/>
                    <a:pt x="821" y="11368"/>
                  </a:cubicBezTo>
                  <a:cubicBezTo>
                    <a:pt x="2705" y="10061"/>
                    <a:pt x="4590" y="8754"/>
                    <a:pt x="6566" y="7569"/>
                  </a:cubicBezTo>
                  <a:cubicBezTo>
                    <a:pt x="8511" y="6383"/>
                    <a:pt x="10547" y="5320"/>
                    <a:pt x="12705" y="4499"/>
                  </a:cubicBezTo>
                  <a:cubicBezTo>
                    <a:pt x="13313" y="4256"/>
                    <a:pt x="13921" y="3982"/>
                    <a:pt x="14590" y="3952"/>
                  </a:cubicBezTo>
                  <a:cubicBezTo>
                    <a:pt x="14985" y="3921"/>
                    <a:pt x="15411" y="4013"/>
                    <a:pt x="15715" y="4225"/>
                  </a:cubicBezTo>
                  <a:cubicBezTo>
                    <a:pt x="14529" y="4955"/>
                    <a:pt x="13678" y="6201"/>
                    <a:pt x="13435" y="7569"/>
                  </a:cubicBezTo>
                  <a:cubicBezTo>
                    <a:pt x="13374" y="7964"/>
                    <a:pt x="13374" y="8359"/>
                    <a:pt x="13405" y="8754"/>
                  </a:cubicBezTo>
                  <a:cubicBezTo>
                    <a:pt x="13496" y="9788"/>
                    <a:pt x="13952" y="10760"/>
                    <a:pt x="14681" y="11551"/>
                  </a:cubicBezTo>
                  <a:cubicBezTo>
                    <a:pt x="14742" y="11611"/>
                    <a:pt x="14803" y="11672"/>
                    <a:pt x="14864" y="11733"/>
                  </a:cubicBezTo>
                  <a:cubicBezTo>
                    <a:pt x="16019" y="12827"/>
                    <a:pt x="17599" y="13283"/>
                    <a:pt x="19149" y="12918"/>
                  </a:cubicBezTo>
                  <a:cubicBezTo>
                    <a:pt x="20700" y="12554"/>
                    <a:pt x="21976" y="11490"/>
                    <a:pt x="22554" y="10000"/>
                  </a:cubicBezTo>
                  <a:cubicBezTo>
                    <a:pt x="23192" y="8450"/>
                    <a:pt x="23131" y="6687"/>
                    <a:pt x="22766" y="50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17786" y="3880447"/>
              <a:ext cx="169250" cy="162962"/>
            </a:xfrm>
            <a:custGeom>
              <a:avLst/>
              <a:gdLst/>
              <a:ahLst/>
              <a:cxnLst/>
              <a:rect l="l" t="t" r="r" b="b"/>
              <a:pathLst>
                <a:path w="8694" h="8371" extrusionOk="0">
                  <a:moveTo>
                    <a:pt x="7508" y="0"/>
                  </a:moveTo>
                  <a:cubicBezTo>
                    <a:pt x="7478" y="183"/>
                    <a:pt x="7386" y="335"/>
                    <a:pt x="7295" y="486"/>
                  </a:cubicBezTo>
                  <a:cubicBezTo>
                    <a:pt x="6779" y="1277"/>
                    <a:pt x="5715" y="1581"/>
                    <a:pt x="4833" y="1581"/>
                  </a:cubicBezTo>
                  <a:cubicBezTo>
                    <a:pt x="4590" y="1581"/>
                    <a:pt x="4347" y="1550"/>
                    <a:pt x="4104" y="1490"/>
                  </a:cubicBezTo>
                  <a:cubicBezTo>
                    <a:pt x="3861" y="1429"/>
                    <a:pt x="3648" y="1338"/>
                    <a:pt x="3405" y="1246"/>
                  </a:cubicBezTo>
                  <a:cubicBezTo>
                    <a:pt x="3037" y="1063"/>
                    <a:pt x="2656" y="920"/>
                    <a:pt x="2260" y="920"/>
                  </a:cubicBezTo>
                  <a:cubicBezTo>
                    <a:pt x="2068" y="920"/>
                    <a:pt x="1871" y="954"/>
                    <a:pt x="1672" y="1034"/>
                  </a:cubicBezTo>
                  <a:cubicBezTo>
                    <a:pt x="730" y="1885"/>
                    <a:pt x="91" y="3070"/>
                    <a:pt x="31" y="4347"/>
                  </a:cubicBezTo>
                  <a:cubicBezTo>
                    <a:pt x="0" y="5806"/>
                    <a:pt x="730" y="7234"/>
                    <a:pt x="2037" y="7933"/>
                  </a:cubicBezTo>
                  <a:cubicBezTo>
                    <a:pt x="2608" y="8226"/>
                    <a:pt x="3256" y="8371"/>
                    <a:pt x="3905" y="8371"/>
                  </a:cubicBezTo>
                  <a:cubicBezTo>
                    <a:pt x="4602" y="8371"/>
                    <a:pt x="5298" y="8203"/>
                    <a:pt x="5897" y="7873"/>
                  </a:cubicBezTo>
                  <a:cubicBezTo>
                    <a:pt x="7143" y="7204"/>
                    <a:pt x="7994" y="5958"/>
                    <a:pt x="8298" y="4620"/>
                  </a:cubicBezTo>
                  <a:cubicBezTo>
                    <a:pt x="8693" y="3040"/>
                    <a:pt x="8298" y="1398"/>
                    <a:pt x="75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11284" y="3905287"/>
              <a:ext cx="153287" cy="129478"/>
            </a:xfrm>
            <a:custGeom>
              <a:avLst/>
              <a:gdLst/>
              <a:ahLst/>
              <a:cxnLst/>
              <a:rect l="l" t="t" r="r" b="b"/>
              <a:pathLst>
                <a:path w="7874" h="6651" extrusionOk="0">
                  <a:moveTo>
                    <a:pt x="2103" y="0"/>
                  </a:moveTo>
                  <a:cubicBezTo>
                    <a:pt x="1961" y="0"/>
                    <a:pt x="1818" y="19"/>
                    <a:pt x="1672" y="62"/>
                  </a:cubicBezTo>
                  <a:cubicBezTo>
                    <a:pt x="1612" y="62"/>
                    <a:pt x="1520" y="122"/>
                    <a:pt x="1460" y="183"/>
                  </a:cubicBezTo>
                  <a:cubicBezTo>
                    <a:pt x="639" y="913"/>
                    <a:pt x="92" y="1946"/>
                    <a:pt x="61" y="3040"/>
                  </a:cubicBezTo>
                  <a:cubicBezTo>
                    <a:pt x="1" y="4347"/>
                    <a:pt x="669" y="5624"/>
                    <a:pt x="1885" y="6232"/>
                  </a:cubicBezTo>
                  <a:cubicBezTo>
                    <a:pt x="2418" y="6513"/>
                    <a:pt x="3023" y="6650"/>
                    <a:pt x="3626" y="6650"/>
                  </a:cubicBezTo>
                  <a:cubicBezTo>
                    <a:pt x="4262" y="6650"/>
                    <a:pt x="4896" y="6498"/>
                    <a:pt x="5441" y="6201"/>
                  </a:cubicBezTo>
                  <a:cubicBezTo>
                    <a:pt x="6566" y="5594"/>
                    <a:pt x="7356" y="4499"/>
                    <a:pt x="7660" y="3283"/>
                  </a:cubicBezTo>
                  <a:cubicBezTo>
                    <a:pt x="7873" y="2341"/>
                    <a:pt x="7812" y="1369"/>
                    <a:pt x="7508" y="487"/>
                  </a:cubicBezTo>
                  <a:cubicBezTo>
                    <a:pt x="7421" y="204"/>
                    <a:pt x="7194" y="46"/>
                    <a:pt x="6938" y="46"/>
                  </a:cubicBezTo>
                  <a:cubicBezTo>
                    <a:pt x="6836" y="46"/>
                    <a:pt x="6730" y="71"/>
                    <a:pt x="6627" y="122"/>
                  </a:cubicBezTo>
                  <a:cubicBezTo>
                    <a:pt x="6293" y="274"/>
                    <a:pt x="5928" y="366"/>
                    <a:pt x="5563" y="396"/>
                  </a:cubicBezTo>
                  <a:cubicBezTo>
                    <a:pt x="5198" y="517"/>
                    <a:pt x="4803" y="578"/>
                    <a:pt x="4469" y="578"/>
                  </a:cubicBezTo>
                  <a:cubicBezTo>
                    <a:pt x="4226" y="578"/>
                    <a:pt x="4013" y="548"/>
                    <a:pt x="3770" y="517"/>
                  </a:cubicBezTo>
                  <a:cubicBezTo>
                    <a:pt x="3557" y="457"/>
                    <a:pt x="3375" y="366"/>
                    <a:pt x="3162" y="274"/>
                  </a:cubicBezTo>
                  <a:cubicBezTo>
                    <a:pt x="2812" y="122"/>
                    <a:pt x="2463" y="0"/>
                    <a:pt x="210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439682" y="3822453"/>
              <a:ext cx="89959" cy="155059"/>
            </a:xfrm>
            <a:custGeom>
              <a:avLst/>
              <a:gdLst/>
              <a:ahLst/>
              <a:cxnLst/>
              <a:rect l="l" t="t" r="r" b="b"/>
              <a:pathLst>
                <a:path w="4621" h="7965" extrusionOk="0">
                  <a:moveTo>
                    <a:pt x="2067" y="426"/>
                  </a:moveTo>
                  <a:cubicBezTo>
                    <a:pt x="1794" y="244"/>
                    <a:pt x="1520" y="92"/>
                    <a:pt x="1247" y="0"/>
                  </a:cubicBezTo>
                  <a:cubicBezTo>
                    <a:pt x="1247" y="0"/>
                    <a:pt x="1" y="517"/>
                    <a:pt x="1" y="2128"/>
                  </a:cubicBezTo>
                  <a:cubicBezTo>
                    <a:pt x="1" y="2158"/>
                    <a:pt x="1" y="2189"/>
                    <a:pt x="1" y="2219"/>
                  </a:cubicBezTo>
                  <a:cubicBezTo>
                    <a:pt x="517" y="2432"/>
                    <a:pt x="973" y="2766"/>
                    <a:pt x="1368" y="3314"/>
                  </a:cubicBezTo>
                  <a:cubicBezTo>
                    <a:pt x="2311" y="4590"/>
                    <a:pt x="2098" y="6383"/>
                    <a:pt x="1703" y="7812"/>
                  </a:cubicBezTo>
                  <a:cubicBezTo>
                    <a:pt x="2736" y="7903"/>
                    <a:pt x="4043" y="7964"/>
                    <a:pt x="4621" y="7265"/>
                  </a:cubicBezTo>
                  <a:cubicBezTo>
                    <a:pt x="4560" y="5958"/>
                    <a:pt x="4590" y="2067"/>
                    <a:pt x="2067" y="4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313650" y="3733097"/>
              <a:ext cx="12459" cy="668670"/>
            </a:xfrm>
            <a:custGeom>
              <a:avLst/>
              <a:gdLst/>
              <a:ahLst/>
              <a:cxnLst/>
              <a:rect l="l" t="t" r="r" b="b"/>
              <a:pathLst>
                <a:path w="640" h="34348" extrusionOk="0">
                  <a:moveTo>
                    <a:pt x="639" y="305"/>
                  </a:moveTo>
                  <a:lnTo>
                    <a:pt x="639" y="34348"/>
                  </a:lnTo>
                  <a:lnTo>
                    <a:pt x="1" y="34348"/>
                  </a:lnTo>
                  <a:lnTo>
                    <a:pt x="1" y="305"/>
                  </a:lnTo>
                  <a:cubicBezTo>
                    <a:pt x="1" y="122"/>
                    <a:pt x="122" y="1"/>
                    <a:pt x="305" y="1"/>
                  </a:cubicBezTo>
                  <a:cubicBezTo>
                    <a:pt x="487" y="1"/>
                    <a:pt x="639" y="122"/>
                    <a:pt x="639" y="3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961" y="3914768"/>
              <a:ext cx="246770" cy="11252"/>
            </a:xfrm>
            <a:custGeom>
              <a:avLst/>
              <a:gdLst/>
              <a:ahLst/>
              <a:cxnLst/>
              <a:rect l="l" t="t" r="r" b="b"/>
              <a:pathLst>
                <a:path w="12676" h="578" extrusionOk="0">
                  <a:moveTo>
                    <a:pt x="12675" y="578"/>
                  </a:moveTo>
                  <a:lnTo>
                    <a:pt x="304" y="578"/>
                  </a:lnTo>
                  <a:cubicBezTo>
                    <a:pt x="152" y="578"/>
                    <a:pt x="0" y="456"/>
                    <a:pt x="0" y="304"/>
                  </a:cubicBezTo>
                  <a:lnTo>
                    <a:pt x="0" y="304"/>
                  </a:lnTo>
                  <a:cubicBezTo>
                    <a:pt x="0" y="122"/>
                    <a:pt x="152" y="0"/>
                    <a:pt x="304" y="0"/>
                  </a:cubicBezTo>
                  <a:lnTo>
                    <a:pt x="12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332572" y="3895242"/>
              <a:ext cx="51492" cy="51492"/>
            </a:xfrm>
            <a:custGeom>
              <a:avLst/>
              <a:gdLst/>
              <a:ahLst/>
              <a:cxnLst/>
              <a:rect l="l" t="t" r="r" b="b"/>
              <a:pathLst>
                <a:path w="2645" h="2645" extrusionOk="0">
                  <a:moveTo>
                    <a:pt x="2645" y="1307"/>
                  </a:moveTo>
                  <a:cubicBezTo>
                    <a:pt x="2645" y="2037"/>
                    <a:pt x="2067" y="2644"/>
                    <a:pt x="1338" y="2644"/>
                  </a:cubicBezTo>
                  <a:cubicBezTo>
                    <a:pt x="608" y="2644"/>
                    <a:pt x="0" y="2037"/>
                    <a:pt x="0" y="1307"/>
                  </a:cubicBezTo>
                  <a:cubicBezTo>
                    <a:pt x="0" y="578"/>
                    <a:pt x="608" y="0"/>
                    <a:pt x="1338" y="0"/>
                  </a:cubicBezTo>
                  <a:cubicBezTo>
                    <a:pt x="2067" y="0"/>
                    <a:pt x="2645" y="578"/>
                    <a:pt x="2645" y="13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90575" y="4358549"/>
              <a:ext cx="462158" cy="55054"/>
            </a:xfrm>
            <a:custGeom>
              <a:avLst/>
              <a:gdLst/>
              <a:ahLst/>
              <a:cxnLst/>
              <a:rect l="l" t="t" r="r" b="b"/>
              <a:pathLst>
                <a:path w="23740" h="2828" extrusionOk="0">
                  <a:moveTo>
                    <a:pt x="23740" y="2828"/>
                  </a:moveTo>
                  <a:lnTo>
                    <a:pt x="1" y="2828"/>
                  </a:lnTo>
                  <a:cubicBezTo>
                    <a:pt x="1" y="2037"/>
                    <a:pt x="335" y="1338"/>
                    <a:pt x="821" y="821"/>
                  </a:cubicBezTo>
                  <a:cubicBezTo>
                    <a:pt x="1338" y="305"/>
                    <a:pt x="2068" y="1"/>
                    <a:pt x="2827" y="1"/>
                  </a:cubicBezTo>
                  <a:lnTo>
                    <a:pt x="20943" y="1"/>
                  </a:lnTo>
                  <a:cubicBezTo>
                    <a:pt x="22493" y="1"/>
                    <a:pt x="23740" y="1277"/>
                    <a:pt x="23740" y="28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1346206" y="3536651"/>
              <a:ext cx="425462" cy="547952"/>
            </a:xfrm>
            <a:custGeom>
              <a:avLst/>
              <a:gdLst/>
              <a:ahLst/>
              <a:cxnLst/>
              <a:rect l="l" t="t" r="r" b="b"/>
              <a:pathLst>
                <a:path w="21855" h="28147" extrusionOk="0">
                  <a:moveTo>
                    <a:pt x="21855" y="26688"/>
                  </a:moveTo>
                  <a:cubicBezTo>
                    <a:pt x="21855" y="27903"/>
                    <a:pt x="20761" y="28147"/>
                    <a:pt x="19727" y="28147"/>
                  </a:cubicBezTo>
                  <a:cubicBezTo>
                    <a:pt x="16870" y="28147"/>
                    <a:pt x="14013" y="28116"/>
                    <a:pt x="11186" y="28116"/>
                  </a:cubicBezTo>
                  <a:lnTo>
                    <a:pt x="10669" y="28116"/>
                  </a:lnTo>
                  <a:cubicBezTo>
                    <a:pt x="7842" y="28116"/>
                    <a:pt x="4985" y="28147"/>
                    <a:pt x="2158" y="28147"/>
                  </a:cubicBezTo>
                  <a:cubicBezTo>
                    <a:pt x="1095" y="28147"/>
                    <a:pt x="31" y="27903"/>
                    <a:pt x="0" y="26688"/>
                  </a:cubicBezTo>
                  <a:cubicBezTo>
                    <a:pt x="0" y="26171"/>
                    <a:pt x="213" y="25654"/>
                    <a:pt x="365" y="25198"/>
                  </a:cubicBezTo>
                  <a:cubicBezTo>
                    <a:pt x="578" y="24651"/>
                    <a:pt x="760" y="24104"/>
                    <a:pt x="973" y="23557"/>
                  </a:cubicBezTo>
                  <a:cubicBezTo>
                    <a:pt x="973" y="23527"/>
                    <a:pt x="1003" y="23466"/>
                    <a:pt x="1034" y="23405"/>
                  </a:cubicBezTo>
                  <a:cubicBezTo>
                    <a:pt x="1338" y="22554"/>
                    <a:pt x="2219" y="20426"/>
                    <a:pt x="3283" y="17964"/>
                  </a:cubicBezTo>
                  <a:cubicBezTo>
                    <a:pt x="5593" y="12493"/>
                    <a:pt x="8602" y="5532"/>
                    <a:pt x="8633" y="5502"/>
                  </a:cubicBezTo>
                  <a:cubicBezTo>
                    <a:pt x="8420" y="3769"/>
                    <a:pt x="8238" y="2098"/>
                    <a:pt x="8025" y="487"/>
                  </a:cubicBezTo>
                  <a:cubicBezTo>
                    <a:pt x="8025" y="395"/>
                    <a:pt x="8086" y="304"/>
                    <a:pt x="8177" y="243"/>
                  </a:cubicBezTo>
                  <a:cubicBezTo>
                    <a:pt x="8207" y="92"/>
                    <a:pt x="8329" y="0"/>
                    <a:pt x="8572" y="0"/>
                  </a:cubicBezTo>
                  <a:lnTo>
                    <a:pt x="13283" y="0"/>
                  </a:lnTo>
                  <a:cubicBezTo>
                    <a:pt x="13526" y="0"/>
                    <a:pt x="13648" y="92"/>
                    <a:pt x="13678" y="243"/>
                  </a:cubicBezTo>
                  <a:cubicBezTo>
                    <a:pt x="13770" y="304"/>
                    <a:pt x="13830" y="395"/>
                    <a:pt x="13830" y="487"/>
                  </a:cubicBezTo>
                  <a:lnTo>
                    <a:pt x="13283" y="5624"/>
                  </a:lnTo>
                  <a:cubicBezTo>
                    <a:pt x="13283" y="5624"/>
                    <a:pt x="15624" y="11004"/>
                    <a:pt x="17113" y="14469"/>
                  </a:cubicBezTo>
                  <a:cubicBezTo>
                    <a:pt x="17782" y="16049"/>
                    <a:pt x="18451" y="17660"/>
                    <a:pt x="19058" y="19089"/>
                  </a:cubicBezTo>
                  <a:cubicBezTo>
                    <a:pt x="19970" y="21216"/>
                    <a:pt x="20669" y="22949"/>
                    <a:pt x="20882" y="23557"/>
                  </a:cubicBezTo>
                  <a:cubicBezTo>
                    <a:pt x="21095" y="24104"/>
                    <a:pt x="21277" y="24651"/>
                    <a:pt x="21490" y="25198"/>
                  </a:cubicBezTo>
                  <a:cubicBezTo>
                    <a:pt x="21672" y="25654"/>
                    <a:pt x="21855" y="26171"/>
                    <a:pt x="21855" y="266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1311301" y="3799248"/>
              <a:ext cx="355652" cy="261682"/>
            </a:xfrm>
            <a:custGeom>
              <a:avLst/>
              <a:gdLst/>
              <a:ahLst/>
              <a:cxnLst/>
              <a:rect l="l" t="t" r="r" b="b"/>
              <a:pathLst>
                <a:path w="18269" h="13442" extrusionOk="0">
                  <a:moveTo>
                    <a:pt x="12225" y="1"/>
                  </a:moveTo>
                  <a:cubicBezTo>
                    <a:pt x="11668" y="1"/>
                    <a:pt x="11113" y="55"/>
                    <a:pt x="10578" y="159"/>
                  </a:cubicBezTo>
                  <a:cubicBezTo>
                    <a:pt x="9423" y="402"/>
                    <a:pt x="8481" y="1071"/>
                    <a:pt x="7356" y="1405"/>
                  </a:cubicBezTo>
                  <a:cubicBezTo>
                    <a:pt x="6850" y="1563"/>
                    <a:pt x="6253" y="1664"/>
                    <a:pt x="5664" y="1664"/>
                  </a:cubicBezTo>
                  <a:cubicBezTo>
                    <a:pt x="5122" y="1664"/>
                    <a:pt x="4586" y="1579"/>
                    <a:pt x="4134" y="1375"/>
                  </a:cubicBezTo>
                  <a:cubicBezTo>
                    <a:pt x="2675" y="4931"/>
                    <a:pt x="1095" y="8730"/>
                    <a:pt x="761" y="9642"/>
                  </a:cubicBezTo>
                  <a:cubicBezTo>
                    <a:pt x="609" y="10068"/>
                    <a:pt x="457" y="10524"/>
                    <a:pt x="305" y="11010"/>
                  </a:cubicBezTo>
                  <a:cubicBezTo>
                    <a:pt x="153" y="11405"/>
                    <a:pt x="1" y="11800"/>
                    <a:pt x="1" y="12226"/>
                  </a:cubicBezTo>
                  <a:cubicBezTo>
                    <a:pt x="31" y="13259"/>
                    <a:pt x="943" y="13442"/>
                    <a:pt x="1794" y="13442"/>
                  </a:cubicBezTo>
                  <a:cubicBezTo>
                    <a:pt x="4165" y="13442"/>
                    <a:pt x="6536" y="13411"/>
                    <a:pt x="8937" y="13411"/>
                  </a:cubicBezTo>
                  <a:lnTo>
                    <a:pt x="9363" y="13411"/>
                  </a:lnTo>
                  <a:cubicBezTo>
                    <a:pt x="11733" y="13411"/>
                    <a:pt x="14104" y="13442"/>
                    <a:pt x="16475" y="13442"/>
                  </a:cubicBezTo>
                  <a:cubicBezTo>
                    <a:pt x="17326" y="13442"/>
                    <a:pt x="18238" y="13259"/>
                    <a:pt x="18268" y="12226"/>
                  </a:cubicBezTo>
                  <a:cubicBezTo>
                    <a:pt x="18268" y="11800"/>
                    <a:pt x="18117" y="11405"/>
                    <a:pt x="17995" y="11010"/>
                  </a:cubicBezTo>
                  <a:cubicBezTo>
                    <a:pt x="17813" y="10524"/>
                    <a:pt x="17661" y="10068"/>
                    <a:pt x="17509" y="9642"/>
                  </a:cubicBezTo>
                  <a:cubicBezTo>
                    <a:pt x="17144" y="8609"/>
                    <a:pt x="15229" y="3989"/>
                    <a:pt x="13618" y="129"/>
                  </a:cubicBezTo>
                  <a:cubicBezTo>
                    <a:pt x="13557" y="129"/>
                    <a:pt x="13527" y="98"/>
                    <a:pt x="13496" y="98"/>
                  </a:cubicBezTo>
                  <a:cubicBezTo>
                    <a:pt x="13076" y="32"/>
                    <a:pt x="12650" y="1"/>
                    <a:pt x="122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1074615" y="3908246"/>
              <a:ext cx="57429" cy="57429"/>
            </a:xfrm>
            <a:custGeom>
              <a:avLst/>
              <a:gdLst/>
              <a:ahLst/>
              <a:cxnLst/>
              <a:rect l="l" t="t" r="r" b="b"/>
              <a:pathLst>
                <a:path w="2950" h="2950" extrusionOk="0">
                  <a:moveTo>
                    <a:pt x="1460" y="1"/>
                  </a:moveTo>
                  <a:cubicBezTo>
                    <a:pt x="639" y="1"/>
                    <a:pt x="1" y="669"/>
                    <a:pt x="1" y="1490"/>
                  </a:cubicBezTo>
                  <a:cubicBezTo>
                    <a:pt x="1" y="2311"/>
                    <a:pt x="639" y="2949"/>
                    <a:pt x="1460" y="2949"/>
                  </a:cubicBezTo>
                  <a:cubicBezTo>
                    <a:pt x="2281" y="2949"/>
                    <a:pt x="2949" y="2311"/>
                    <a:pt x="2949" y="1490"/>
                  </a:cubicBezTo>
                  <a:cubicBezTo>
                    <a:pt x="2949" y="669"/>
                    <a:pt x="2281" y="1"/>
                    <a:pt x="1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1254495" y="3937253"/>
              <a:ext cx="56826" cy="57410"/>
            </a:xfrm>
            <a:custGeom>
              <a:avLst/>
              <a:gdLst/>
              <a:ahLst/>
              <a:cxnLst/>
              <a:rect l="l" t="t" r="r" b="b"/>
              <a:pathLst>
                <a:path w="2919" h="2949" extrusionOk="0">
                  <a:moveTo>
                    <a:pt x="1460" y="0"/>
                  </a:moveTo>
                  <a:cubicBezTo>
                    <a:pt x="639" y="0"/>
                    <a:pt x="1" y="669"/>
                    <a:pt x="1" y="1459"/>
                  </a:cubicBezTo>
                  <a:cubicBezTo>
                    <a:pt x="1" y="2280"/>
                    <a:pt x="639" y="2949"/>
                    <a:pt x="1460" y="2949"/>
                  </a:cubicBezTo>
                  <a:cubicBezTo>
                    <a:pt x="2280" y="2949"/>
                    <a:pt x="2919" y="2280"/>
                    <a:pt x="2919" y="1459"/>
                  </a:cubicBezTo>
                  <a:cubicBezTo>
                    <a:pt x="2919" y="669"/>
                    <a:pt x="2280" y="0"/>
                    <a:pt x="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1188227" y="3977492"/>
              <a:ext cx="34944" cy="35509"/>
            </a:xfrm>
            <a:custGeom>
              <a:avLst/>
              <a:gdLst/>
              <a:ahLst/>
              <a:cxnLst/>
              <a:rect l="l" t="t" r="r" b="b"/>
              <a:pathLst>
                <a:path w="1795" h="1824" extrusionOk="0">
                  <a:moveTo>
                    <a:pt x="913" y="0"/>
                  </a:moveTo>
                  <a:cubicBezTo>
                    <a:pt x="396" y="0"/>
                    <a:pt x="1" y="426"/>
                    <a:pt x="1" y="912"/>
                  </a:cubicBezTo>
                  <a:cubicBezTo>
                    <a:pt x="1" y="1398"/>
                    <a:pt x="396" y="1824"/>
                    <a:pt x="913" y="1824"/>
                  </a:cubicBezTo>
                  <a:cubicBezTo>
                    <a:pt x="1399" y="1824"/>
                    <a:pt x="1794" y="1398"/>
                    <a:pt x="1794" y="912"/>
                  </a:cubicBezTo>
                  <a:cubicBezTo>
                    <a:pt x="1794" y="426"/>
                    <a:pt x="1399"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1153302" y="3898201"/>
              <a:ext cx="27819" cy="28423"/>
            </a:xfrm>
            <a:custGeom>
              <a:avLst/>
              <a:gdLst/>
              <a:ahLst/>
              <a:cxnLst/>
              <a:rect l="l" t="t" r="r" b="b"/>
              <a:pathLst>
                <a:path w="1429" h="1460" extrusionOk="0">
                  <a:moveTo>
                    <a:pt x="699" y="0"/>
                  </a:moveTo>
                  <a:cubicBezTo>
                    <a:pt x="304" y="0"/>
                    <a:pt x="0" y="334"/>
                    <a:pt x="0" y="730"/>
                  </a:cubicBezTo>
                  <a:cubicBezTo>
                    <a:pt x="0" y="1125"/>
                    <a:pt x="304" y="1459"/>
                    <a:pt x="699" y="1459"/>
                  </a:cubicBezTo>
                  <a:cubicBezTo>
                    <a:pt x="1125" y="1459"/>
                    <a:pt x="1429" y="1125"/>
                    <a:pt x="1429" y="730"/>
                  </a:cubicBezTo>
                  <a:cubicBezTo>
                    <a:pt x="1429" y="334"/>
                    <a:pt x="1125" y="0"/>
                    <a:pt x="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134964" y="3949089"/>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1055673" y="3999977"/>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1218402" y="3890492"/>
              <a:ext cx="18961" cy="1896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3" y="761"/>
                    <a:pt x="973" y="487"/>
                  </a:cubicBezTo>
                  <a:cubicBezTo>
                    <a:pt x="973" y="214"/>
                    <a:pt x="76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1115438" y="3981035"/>
              <a:ext cx="28423" cy="28423"/>
            </a:xfrm>
            <a:custGeom>
              <a:avLst/>
              <a:gdLst/>
              <a:ahLst/>
              <a:cxnLst/>
              <a:rect l="l" t="t" r="r" b="b"/>
              <a:pathLst>
                <a:path w="1460" h="1460" extrusionOk="0">
                  <a:moveTo>
                    <a:pt x="730" y="0"/>
                  </a:moveTo>
                  <a:cubicBezTo>
                    <a:pt x="335" y="0"/>
                    <a:pt x="1" y="335"/>
                    <a:pt x="1" y="730"/>
                  </a:cubicBezTo>
                  <a:cubicBezTo>
                    <a:pt x="1" y="1125"/>
                    <a:pt x="335" y="1459"/>
                    <a:pt x="730" y="1459"/>
                  </a:cubicBezTo>
                  <a:cubicBezTo>
                    <a:pt x="1125" y="1459"/>
                    <a:pt x="1460" y="1125"/>
                    <a:pt x="1460" y="730"/>
                  </a:cubicBezTo>
                  <a:cubicBezTo>
                    <a:pt x="1460" y="335"/>
                    <a:pt x="1125"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1139695" y="3665642"/>
              <a:ext cx="179899" cy="330208"/>
            </a:xfrm>
            <a:custGeom>
              <a:avLst/>
              <a:gdLst/>
              <a:ahLst/>
              <a:cxnLst/>
              <a:rect l="l" t="t" r="r" b="b"/>
              <a:pathLst>
                <a:path w="9241" h="16962" extrusionOk="0">
                  <a:moveTo>
                    <a:pt x="9241" y="16749"/>
                  </a:moveTo>
                  <a:cubicBezTo>
                    <a:pt x="9241" y="16749"/>
                    <a:pt x="3253" y="2858"/>
                    <a:pt x="2037" y="1"/>
                  </a:cubicBezTo>
                  <a:lnTo>
                    <a:pt x="0" y="1"/>
                  </a:lnTo>
                  <a:lnTo>
                    <a:pt x="5836" y="1696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1148572" y="4160331"/>
              <a:ext cx="41446" cy="88772"/>
            </a:xfrm>
            <a:custGeom>
              <a:avLst/>
              <a:gdLst/>
              <a:ahLst/>
              <a:cxnLst/>
              <a:rect l="l" t="t" r="r" b="b"/>
              <a:pathLst>
                <a:path w="2129" h="4560" extrusionOk="0">
                  <a:moveTo>
                    <a:pt x="1064" y="0"/>
                  </a:moveTo>
                  <a:cubicBezTo>
                    <a:pt x="1064" y="0"/>
                    <a:pt x="0" y="2523"/>
                    <a:pt x="0" y="3253"/>
                  </a:cubicBezTo>
                  <a:cubicBezTo>
                    <a:pt x="0" y="3952"/>
                    <a:pt x="456" y="4560"/>
                    <a:pt x="1064" y="4560"/>
                  </a:cubicBezTo>
                  <a:cubicBezTo>
                    <a:pt x="1642" y="4560"/>
                    <a:pt x="2128" y="3952"/>
                    <a:pt x="2128" y="3253"/>
                  </a:cubicBezTo>
                  <a:cubicBezTo>
                    <a:pt x="2128" y="252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1140279" y="4196424"/>
              <a:ext cx="24860" cy="52679"/>
            </a:xfrm>
            <a:custGeom>
              <a:avLst/>
              <a:gdLst/>
              <a:ahLst/>
              <a:cxnLst/>
              <a:rect l="l" t="t" r="r" b="b"/>
              <a:pathLst>
                <a:path w="1277" h="2706" extrusionOk="0">
                  <a:moveTo>
                    <a:pt x="638" y="0"/>
                  </a:moveTo>
                  <a:cubicBezTo>
                    <a:pt x="638" y="0"/>
                    <a:pt x="0" y="1490"/>
                    <a:pt x="0" y="1915"/>
                  </a:cubicBezTo>
                  <a:cubicBezTo>
                    <a:pt x="0" y="2341"/>
                    <a:pt x="274" y="2706"/>
                    <a:pt x="638" y="2706"/>
                  </a:cubicBezTo>
                  <a:cubicBezTo>
                    <a:pt x="973" y="2706"/>
                    <a:pt x="1277" y="2341"/>
                    <a:pt x="1277" y="1915"/>
                  </a:cubicBezTo>
                  <a:cubicBezTo>
                    <a:pt x="1277" y="1490"/>
                    <a:pt x="638" y="0"/>
                    <a:pt x="6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1252120" y="4245540"/>
              <a:ext cx="249729" cy="91731"/>
            </a:xfrm>
            <a:custGeom>
              <a:avLst/>
              <a:gdLst/>
              <a:ahLst/>
              <a:cxnLst/>
              <a:rect l="l" t="t" r="r" b="b"/>
              <a:pathLst>
                <a:path w="12828" h="4712" extrusionOk="0">
                  <a:moveTo>
                    <a:pt x="12280" y="4590"/>
                  </a:moveTo>
                  <a:cubicBezTo>
                    <a:pt x="12250" y="4590"/>
                    <a:pt x="12250" y="4590"/>
                    <a:pt x="12250" y="4590"/>
                  </a:cubicBezTo>
                  <a:lnTo>
                    <a:pt x="578" y="4590"/>
                  </a:lnTo>
                  <a:cubicBezTo>
                    <a:pt x="578" y="4590"/>
                    <a:pt x="547" y="4590"/>
                    <a:pt x="547" y="4590"/>
                  </a:cubicBezTo>
                  <a:cubicBezTo>
                    <a:pt x="274" y="4712"/>
                    <a:pt x="0" y="4316"/>
                    <a:pt x="304" y="4164"/>
                  </a:cubicBezTo>
                  <a:lnTo>
                    <a:pt x="882" y="3800"/>
                  </a:lnTo>
                  <a:lnTo>
                    <a:pt x="4772" y="1581"/>
                  </a:lnTo>
                  <a:lnTo>
                    <a:pt x="4772" y="243"/>
                  </a:lnTo>
                  <a:cubicBezTo>
                    <a:pt x="4772" y="122"/>
                    <a:pt x="4894" y="0"/>
                    <a:pt x="5046" y="0"/>
                  </a:cubicBezTo>
                  <a:cubicBezTo>
                    <a:pt x="5076" y="0"/>
                    <a:pt x="5137" y="0"/>
                    <a:pt x="5168" y="31"/>
                  </a:cubicBezTo>
                  <a:lnTo>
                    <a:pt x="7660" y="31"/>
                  </a:lnTo>
                  <a:cubicBezTo>
                    <a:pt x="7690" y="0"/>
                    <a:pt x="7751" y="0"/>
                    <a:pt x="7782" y="0"/>
                  </a:cubicBezTo>
                  <a:cubicBezTo>
                    <a:pt x="7934" y="0"/>
                    <a:pt x="8055" y="122"/>
                    <a:pt x="8055" y="243"/>
                  </a:cubicBezTo>
                  <a:lnTo>
                    <a:pt x="8055" y="1581"/>
                  </a:lnTo>
                  <a:lnTo>
                    <a:pt x="8207" y="1672"/>
                  </a:lnTo>
                  <a:lnTo>
                    <a:pt x="10213" y="2827"/>
                  </a:lnTo>
                  <a:lnTo>
                    <a:pt x="12523" y="4164"/>
                  </a:lnTo>
                  <a:cubicBezTo>
                    <a:pt x="12827" y="4316"/>
                    <a:pt x="12554" y="4712"/>
                    <a:pt x="1228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1259225" y="4085770"/>
              <a:ext cx="263921" cy="256835"/>
            </a:xfrm>
            <a:custGeom>
              <a:avLst/>
              <a:gdLst/>
              <a:ahLst/>
              <a:cxnLst/>
              <a:rect l="l" t="t" r="r" b="b"/>
              <a:pathLst>
                <a:path w="13557" h="13193" extrusionOk="0">
                  <a:moveTo>
                    <a:pt x="13192" y="0"/>
                  </a:moveTo>
                  <a:lnTo>
                    <a:pt x="9727" y="0"/>
                  </a:lnTo>
                  <a:cubicBezTo>
                    <a:pt x="9332" y="0"/>
                    <a:pt x="9332" y="608"/>
                    <a:pt x="9727" y="608"/>
                  </a:cubicBezTo>
                  <a:lnTo>
                    <a:pt x="12797" y="608"/>
                  </a:lnTo>
                  <a:lnTo>
                    <a:pt x="12797" y="12432"/>
                  </a:lnTo>
                  <a:lnTo>
                    <a:pt x="6809" y="12432"/>
                  </a:lnTo>
                  <a:lnTo>
                    <a:pt x="6748" y="12432"/>
                  </a:lnTo>
                  <a:lnTo>
                    <a:pt x="760" y="12432"/>
                  </a:lnTo>
                  <a:lnTo>
                    <a:pt x="760" y="608"/>
                  </a:lnTo>
                  <a:lnTo>
                    <a:pt x="3830" y="608"/>
                  </a:lnTo>
                  <a:cubicBezTo>
                    <a:pt x="4225" y="608"/>
                    <a:pt x="4225" y="0"/>
                    <a:pt x="3830" y="0"/>
                  </a:cubicBezTo>
                  <a:lnTo>
                    <a:pt x="365" y="0"/>
                  </a:lnTo>
                  <a:cubicBezTo>
                    <a:pt x="61" y="0"/>
                    <a:pt x="0" y="365"/>
                    <a:pt x="152" y="548"/>
                  </a:cubicBezTo>
                  <a:lnTo>
                    <a:pt x="152" y="12827"/>
                  </a:lnTo>
                  <a:cubicBezTo>
                    <a:pt x="152" y="13101"/>
                    <a:pt x="487" y="13192"/>
                    <a:pt x="639" y="13071"/>
                  </a:cubicBezTo>
                  <a:lnTo>
                    <a:pt x="6748" y="13071"/>
                  </a:lnTo>
                  <a:lnTo>
                    <a:pt x="6809" y="13071"/>
                  </a:lnTo>
                  <a:lnTo>
                    <a:pt x="12919" y="13071"/>
                  </a:lnTo>
                  <a:cubicBezTo>
                    <a:pt x="13071" y="13192"/>
                    <a:pt x="13405" y="13101"/>
                    <a:pt x="13405" y="12827"/>
                  </a:cubicBezTo>
                  <a:lnTo>
                    <a:pt x="13405" y="548"/>
                  </a:lnTo>
                  <a:cubicBezTo>
                    <a:pt x="13557" y="365"/>
                    <a:pt x="13496" y="0"/>
                    <a:pt x="13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1811304" y="4058555"/>
              <a:ext cx="41427" cy="88772"/>
            </a:xfrm>
            <a:custGeom>
              <a:avLst/>
              <a:gdLst/>
              <a:ahLst/>
              <a:cxnLst/>
              <a:rect l="l" t="t" r="r" b="b"/>
              <a:pathLst>
                <a:path w="2128" h="4560" extrusionOk="0">
                  <a:moveTo>
                    <a:pt x="1064" y="0"/>
                  </a:moveTo>
                  <a:cubicBezTo>
                    <a:pt x="1064" y="0"/>
                    <a:pt x="0" y="2553"/>
                    <a:pt x="0" y="3253"/>
                  </a:cubicBezTo>
                  <a:cubicBezTo>
                    <a:pt x="0" y="3982"/>
                    <a:pt x="487" y="4560"/>
                    <a:pt x="1064" y="4560"/>
                  </a:cubicBezTo>
                  <a:cubicBezTo>
                    <a:pt x="1672" y="4560"/>
                    <a:pt x="2128" y="3982"/>
                    <a:pt x="2128" y="3253"/>
                  </a:cubicBezTo>
                  <a:cubicBezTo>
                    <a:pt x="2128" y="255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1803030" y="4094648"/>
              <a:ext cx="24879" cy="52679"/>
            </a:xfrm>
            <a:custGeom>
              <a:avLst/>
              <a:gdLst/>
              <a:ahLst/>
              <a:cxnLst/>
              <a:rect l="l" t="t" r="r" b="b"/>
              <a:pathLst>
                <a:path w="1278" h="2706" extrusionOk="0">
                  <a:moveTo>
                    <a:pt x="639" y="0"/>
                  </a:moveTo>
                  <a:cubicBezTo>
                    <a:pt x="639" y="0"/>
                    <a:pt x="1" y="1490"/>
                    <a:pt x="1" y="1915"/>
                  </a:cubicBezTo>
                  <a:cubicBezTo>
                    <a:pt x="1" y="2341"/>
                    <a:pt x="305" y="2706"/>
                    <a:pt x="639" y="2706"/>
                  </a:cubicBezTo>
                  <a:cubicBezTo>
                    <a:pt x="1004" y="2706"/>
                    <a:pt x="1277" y="2341"/>
                    <a:pt x="1277" y="1915"/>
                  </a:cubicBezTo>
                  <a:cubicBezTo>
                    <a:pt x="1277" y="1490"/>
                    <a:pt x="639" y="0"/>
                    <a:pt x="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1914268" y="4143764"/>
              <a:ext cx="249145" cy="91731"/>
            </a:xfrm>
            <a:custGeom>
              <a:avLst/>
              <a:gdLst/>
              <a:ahLst/>
              <a:cxnLst/>
              <a:rect l="l" t="t" r="r" b="b"/>
              <a:pathLst>
                <a:path w="12798" h="4712" extrusionOk="0">
                  <a:moveTo>
                    <a:pt x="12250" y="4590"/>
                  </a:moveTo>
                  <a:cubicBezTo>
                    <a:pt x="12250" y="4590"/>
                    <a:pt x="12250" y="4590"/>
                    <a:pt x="12220" y="4590"/>
                  </a:cubicBezTo>
                  <a:lnTo>
                    <a:pt x="578" y="4590"/>
                  </a:lnTo>
                  <a:cubicBezTo>
                    <a:pt x="548" y="4590"/>
                    <a:pt x="548" y="4590"/>
                    <a:pt x="517" y="4590"/>
                  </a:cubicBezTo>
                  <a:cubicBezTo>
                    <a:pt x="244" y="4712"/>
                    <a:pt x="0" y="4316"/>
                    <a:pt x="274" y="4164"/>
                  </a:cubicBezTo>
                  <a:lnTo>
                    <a:pt x="882" y="3830"/>
                  </a:lnTo>
                  <a:lnTo>
                    <a:pt x="4742" y="1611"/>
                  </a:lnTo>
                  <a:lnTo>
                    <a:pt x="4742" y="243"/>
                  </a:lnTo>
                  <a:cubicBezTo>
                    <a:pt x="4742" y="122"/>
                    <a:pt x="4864" y="0"/>
                    <a:pt x="5016" y="0"/>
                  </a:cubicBezTo>
                  <a:cubicBezTo>
                    <a:pt x="5077" y="0"/>
                    <a:pt x="5107" y="31"/>
                    <a:pt x="5168" y="31"/>
                  </a:cubicBezTo>
                  <a:lnTo>
                    <a:pt x="7630" y="31"/>
                  </a:lnTo>
                  <a:cubicBezTo>
                    <a:pt x="7660" y="31"/>
                    <a:pt x="7721" y="0"/>
                    <a:pt x="7782" y="0"/>
                  </a:cubicBezTo>
                  <a:cubicBezTo>
                    <a:pt x="7934" y="0"/>
                    <a:pt x="8055" y="122"/>
                    <a:pt x="8055" y="243"/>
                  </a:cubicBezTo>
                  <a:lnTo>
                    <a:pt x="8055" y="1611"/>
                  </a:lnTo>
                  <a:lnTo>
                    <a:pt x="8207" y="1672"/>
                  </a:lnTo>
                  <a:lnTo>
                    <a:pt x="10213" y="2827"/>
                  </a:lnTo>
                  <a:lnTo>
                    <a:pt x="12523" y="4164"/>
                  </a:lnTo>
                  <a:cubicBezTo>
                    <a:pt x="12797" y="4316"/>
                    <a:pt x="12554" y="4712"/>
                    <a:pt x="1225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1868714" y="3485763"/>
              <a:ext cx="207718" cy="333751"/>
            </a:xfrm>
            <a:custGeom>
              <a:avLst/>
              <a:gdLst/>
              <a:ahLst/>
              <a:cxnLst/>
              <a:rect l="l" t="t" r="r" b="b"/>
              <a:pathLst>
                <a:path w="10670" h="17144" extrusionOk="0">
                  <a:moveTo>
                    <a:pt x="10427" y="10912"/>
                  </a:moveTo>
                  <a:cubicBezTo>
                    <a:pt x="10396" y="10730"/>
                    <a:pt x="10335" y="10578"/>
                    <a:pt x="10275" y="10396"/>
                  </a:cubicBezTo>
                  <a:cubicBezTo>
                    <a:pt x="10001" y="9727"/>
                    <a:pt x="9576" y="9089"/>
                    <a:pt x="9059" y="8572"/>
                  </a:cubicBezTo>
                  <a:cubicBezTo>
                    <a:pt x="8421" y="7934"/>
                    <a:pt x="7661" y="7508"/>
                    <a:pt x="7053" y="6809"/>
                  </a:cubicBezTo>
                  <a:cubicBezTo>
                    <a:pt x="7022" y="6779"/>
                    <a:pt x="6992" y="6718"/>
                    <a:pt x="6931" y="6687"/>
                  </a:cubicBezTo>
                  <a:cubicBezTo>
                    <a:pt x="6658" y="6323"/>
                    <a:pt x="6506" y="5867"/>
                    <a:pt x="6506" y="5411"/>
                  </a:cubicBezTo>
                  <a:lnTo>
                    <a:pt x="6506" y="335"/>
                  </a:lnTo>
                  <a:cubicBezTo>
                    <a:pt x="6566" y="183"/>
                    <a:pt x="6475" y="0"/>
                    <a:pt x="6293" y="0"/>
                  </a:cubicBezTo>
                  <a:lnTo>
                    <a:pt x="4651" y="0"/>
                  </a:lnTo>
                  <a:cubicBezTo>
                    <a:pt x="4591" y="0"/>
                    <a:pt x="4530" y="31"/>
                    <a:pt x="4499" y="61"/>
                  </a:cubicBezTo>
                  <a:cubicBezTo>
                    <a:pt x="4439" y="91"/>
                    <a:pt x="4378" y="152"/>
                    <a:pt x="4378" y="274"/>
                  </a:cubicBezTo>
                  <a:lnTo>
                    <a:pt x="4378" y="5411"/>
                  </a:lnTo>
                  <a:cubicBezTo>
                    <a:pt x="4378" y="6779"/>
                    <a:pt x="3071" y="7295"/>
                    <a:pt x="2159" y="7994"/>
                  </a:cubicBezTo>
                  <a:cubicBezTo>
                    <a:pt x="791" y="9058"/>
                    <a:pt x="1" y="10760"/>
                    <a:pt x="31" y="12432"/>
                  </a:cubicBezTo>
                  <a:cubicBezTo>
                    <a:pt x="31" y="13800"/>
                    <a:pt x="578" y="15137"/>
                    <a:pt x="1733" y="16080"/>
                  </a:cubicBezTo>
                  <a:cubicBezTo>
                    <a:pt x="1764" y="16110"/>
                    <a:pt x="1794" y="16140"/>
                    <a:pt x="1794" y="16140"/>
                  </a:cubicBezTo>
                  <a:cubicBezTo>
                    <a:pt x="1977" y="16262"/>
                    <a:pt x="2129" y="16384"/>
                    <a:pt x="2311" y="16475"/>
                  </a:cubicBezTo>
                  <a:cubicBezTo>
                    <a:pt x="3101" y="16961"/>
                    <a:pt x="4044" y="17113"/>
                    <a:pt x="5016" y="17113"/>
                  </a:cubicBezTo>
                  <a:cubicBezTo>
                    <a:pt x="6171" y="17143"/>
                    <a:pt x="7448" y="17083"/>
                    <a:pt x="8451" y="16475"/>
                  </a:cubicBezTo>
                  <a:cubicBezTo>
                    <a:pt x="9758" y="15715"/>
                    <a:pt x="10487" y="14225"/>
                    <a:pt x="10609" y="12736"/>
                  </a:cubicBezTo>
                  <a:cubicBezTo>
                    <a:pt x="10670" y="12128"/>
                    <a:pt x="10609" y="11520"/>
                    <a:pt x="10427" y="10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1860420" y="3683825"/>
              <a:ext cx="190548" cy="126811"/>
            </a:xfrm>
            <a:custGeom>
              <a:avLst/>
              <a:gdLst/>
              <a:ahLst/>
              <a:cxnLst/>
              <a:rect l="l" t="t" r="r" b="b"/>
              <a:pathLst>
                <a:path w="9788" h="6514" extrusionOk="0">
                  <a:moveTo>
                    <a:pt x="4915" y="1"/>
                  </a:moveTo>
                  <a:cubicBezTo>
                    <a:pt x="4847" y="1"/>
                    <a:pt x="4779" y="3"/>
                    <a:pt x="4712" y="9"/>
                  </a:cubicBezTo>
                  <a:cubicBezTo>
                    <a:pt x="4317" y="39"/>
                    <a:pt x="3952" y="130"/>
                    <a:pt x="3557" y="252"/>
                  </a:cubicBezTo>
                  <a:cubicBezTo>
                    <a:pt x="3192" y="343"/>
                    <a:pt x="2827" y="434"/>
                    <a:pt x="2432" y="434"/>
                  </a:cubicBezTo>
                  <a:cubicBezTo>
                    <a:pt x="1763" y="434"/>
                    <a:pt x="1095" y="282"/>
                    <a:pt x="426" y="191"/>
                  </a:cubicBezTo>
                  <a:cubicBezTo>
                    <a:pt x="183" y="769"/>
                    <a:pt x="31" y="1437"/>
                    <a:pt x="31" y="2106"/>
                  </a:cubicBezTo>
                  <a:cubicBezTo>
                    <a:pt x="0" y="3504"/>
                    <a:pt x="578" y="4720"/>
                    <a:pt x="1581" y="5541"/>
                  </a:cubicBezTo>
                  <a:cubicBezTo>
                    <a:pt x="1611" y="5571"/>
                    <a:pt x="1642" y="5602"/>
                    <a:pt x="1672" y="5602"/>
                  </a:cubicBezTo>
                  <a:cubicBezTo>
                    <a:pt x="2402" y="6179"/>
                    <a:pt x="3374" y="6483"/>
                    <a:pt x="4590" y="6513"/>
                  </a:cubicBezTo>
                  <a:lnTo>
                    <a:pt x="4925" y="6513"/>
                  </a:lnTo>
                  <a:cubicBezTo>
                    <a:pt x="5806" y="6513"/>
                    <a:pt x="6931" y="6422"/>
                    <a:pt x="7812" y="5906"/>
                  </a:cubicBezTo>
                  <a:cubicBezTo>
                    <a:pt x="8906" y="5237"/>
                    <a:pt x="9636" y="3960"/>
                    <a:pt x="9757" y="2501"/>
                  </a:cubicBezTo>
                  <a:cubicBezTo>
                    <a:pt x="9788" y="1924"/>
                    <a:pt x="9757" y="1377"/>
                    <a:pt x="9605" y="830"/>
                  </a:cubicBezTo>
                  <a:cubicBezTo>
                    <a:pt x="9545" y="708"/>
                    <a:pt x="9514" y="586"/>
                    <a:pt x="9484" y="465"/>
                  </a:cubicBezTo>
                  <a:cubicBezTo>
                    <a:pt x="9393" y="495"/>
                    <a:pt x="9271" y="526"/>
                    <a:pt x="9180" y="556"/>
                  </a:cubicBezTo>
                  <a:cubicBezTo>
                    <a:pt x="8907" y="606"/>
                    <a:pt x="8614" y="655"/>
                    <a:pt x="8317" y="655"/>
                  </a:cubicBezTo>
                  <a:cubicBezTo>
                    <a:pt x="8250" y="655"/>
                    <a:pt x="8183" y="653"/>
                    <a:pt x="8116" y="647"/>
                  </a:cubicBezTo>
                  <a:cubicBezTo>
                    <a:pt x="7721" y="647"/>
                    <a:pt x="7356" y="556"/>
                    <a:pt x="6991" y="434"/>
                  </a:cubicBezTo>
                  <a:cubicBezTo>
                    <a:pt x="6627" y="313"/>
                    <a:pt x="6262" y="161"/>
                    <a:pt x="5867" y="100"/>
                  </a:cubicBezTo>
                  <a:cubicBezTo>
                    <a:pt x="5544" y="50"/>
                    <a:pt x="5222" y="1"/>
                    <a:pt x="4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1725511" y="3714175"/>
              <a:ext cx="37300" cy="37884"/>
            </a:xfrm>
            <a:custGeom>
              <a:avLst/>
              <a:gdLst/>
              <a:ahLst/>
              <a:cxnLst/>
              <a:rect l="l" t="t" r="r" b="b"/>
              <a:pathLst>
                <a:path w="1916" h="1946" extrusionOk="0">
                  <a:moveTo>
                    <a:pt x="943" y="0"/>
                  </a:moveTo>
                  <a:cubicBezTo>
                    <a:pt x="426" y="0"/>
                    <a:pt x="1" y="456"/>
                    <a:pt x="1" y="973"/>
                  </a:cubicBezTo>
                  <a:cubicBezTo>
                    <a:pt x="1" y="1520"/>
                    <a:pt x="426" y="1945"/>
                    <a:pt x="943" y="1945"/>
                  </a:cubicBezTo>
                  <a:cubicBezTo>
                    <a:pt x="1490" y="1945"/>
                    <a:pt x="1916" y="1520"/>
                    <a:pt x="1916" y="973"/>
                  </a:cubicBezTo>
                  <a:cubicBezTo>
                    <a:pt x="1916" y="456"/>
                    <a:pt x="1490" y="0"/>
                    <a:pt x="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1843270" y="3733097"/>
              <a:ext cx="37300" cy="37300"/>
            </a:xfrm>
            <a:custGeom>
              <a:avLst/>
              <a:gdLst/>
              <a:ahLst/>
              <a:cxnLst/>
              <a:rect l="l" t="t" r="r" b="b"/>
              <a:pathLst>
                <a:path w="1916" h="1916" extrusionOk="0">
                  <a:moveTo>
                    <a:pt x="974" y="1"/>
                  </a:moveTo>
                  <a:cubicBezTo>
                    <a:pt x="426" y="1"/>
                    <a:pt x="1" y="426"/>
                    <a:pt x="1" y="973"/>
                  </a:cubicBezTo>
                  <a:cubicBezTo>
                    <a:pt x="1" y="1490"/>
                    <a:pt x="426" y="1916"/>
                    <a:pt x="974" y="1916"/>
                  </a:cubicBezTo>
                  <a:cubicBezTo>
                    <a:pt x="1490" y="1916"/>
                    <a:pt x="1916" y="1490"/>
                    <a:pt x="1916" y="973"/>
                  </a:cubicBezTo>
                  <a:cubicBezTo>
                    <a:pt x="1916" y="426"/>
                    <a:pt x="1490" y="1"/>
                    <a:pt x="9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1799468" y="3759729"/>
              <a:ext cx="22504" cy="23088"/>
            </a:xfrm>
            <a:custGeom>
              <a:avLst/>
              <a:gdLst/>
              <a:ahLst/>
              <a:cxnLst/>
              <a:rect l="l" t="t" r="r" b="b"/>
              <a:pathLst>
                <a:path w="1156" h="1186" extrusionOk="0">
                  <a:moveTo>
                    <a:pt x="578" y="0"/>
                  </a:moveTo>
                  <a:cubicBezTo>
                    <a:pt x="243" y="0"/>
                    <a:pt x="0" y="274"/>
                    <a:pt x="0" y="578"/>
                  </a:cubicBezTo>
                  <a:cubicBezTo>
                    <a:pt x="0" y="912"/>
                    <a:pt x="243" y="1186"/>
                    <a:pt x="578" y="1186"/>
                  </a:cubicBezTo>
                  <a:cubicBezTo>
                    <a:pt x="912" y="1186"/>
                    <a:pt x="1155" y="912"/>
                    <a:pt x="1155" y="578"/>
                  </a:cubicBezTo>
                  <a:cubicBezTo>
                    <a:pt x="1155" y="274"/>
                    <a:pt x="912"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1776983" y="3707653"/>
              <a:ext cx="18358" cy="18358"/>
            </a:xfrm>
            <a:custGeom>
              <a:avLst/>
              <a:gdLst/>
              <a:ahLst/>
              <a:cxnLst/>
              <a:rect l="l" t="t" r="r" b="b"/>
              <a:pathLst>
                <a:path w="943" h="943" extrusionOk="0">
                  <a:moveTo>
                    <a:pt x="456" y="1"/>
                  </a:moveTo>
                  <a:cubicBezTo>
                    <a:pt x="213" y="1"/>
                    <a:pt x="0" y="213"/>
                    <a:pt x="0" y="487"/>
                  </a:cubicBezTo>
                  <a:cubicBezTo>
                    <a:pt x="0" y="730"/>
                    <a:pt x="213" y="943"/>
                    <a:pt x="456" y="943"/>
                  </a:cubicBezTo>
                  <a:cubicBezTo>
                    <a:pt x="730" y="943"/>
                    <a:pt x="943" y="730"/>
                    <a:pt x="943" y="487"/>
                  </a:cubicBezTo>
                  <a:cubicBezTo>
                    <a:pt x="943" y="213"/>
                    <a:pt x="730"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1765147" y="3740787"/>
              <a:ext cx="12440" cy="12459"/>
            </a:xfrm>
            <a:custGeom>
              <a:avLst/>
              <a:gdLst/>
              <a:ahLst/>
              <a:cxnLst/>
              <a:rect l="l" t="t" r="r" b="b"/>
              <a:pathLst>
                <a:path w="639" h="640" extrusionOk="0">
                  <a:moveTo>
                    <a:pt x="335" y="1"/>
                  </a:moveTo>
                  <a:cubicBezTo>
                    <a:pt x="152" y="1"/>
                    <a:pt x="0" y="153"/>
                    <a:pt x="0" y="335"/>
                  </a:cubicBezTo>
                  <a:cubicBezTo>
                    <a:pt x="0" y="518"/>
                    <a:pt x="152" y="639"/>
                    <a:pt x="335" y="639"/>
                  </a:cubicBezTo>
                  <a:cubicBezTo>
                    <a:pt x="517" y="639"/>
                    <a:pt x="638" y="518"/>
                    <a:pt x="638" y="335"/>
                  </a:cubicBezTo>
                  <a:cubicBezTo>
                    <a:pt x="638" y="153"/>
                    <a:pt x="517"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1713090" y="3773920"/>
              <a:ext cx="12459" cy="12459"/>
            </a:xfrm>
            <a:custGeom>
              <a:avLst/>
              <a:gdLst/>
              <a:ahLst/>
              <a:cxnLst/>
              <a:rect l="l" t="t" r="r" b="b"/>
              <a:pathLst>
                <a:path w="640" h="640" extrusionOk="0">
                  <a:moveTo>
                    <a:pt x="305" y="1"/>
                  </a:moveTo>
                  <a:cubicBezTo>
                    <a:pt x="153" y="1"/>
                    <a:pt x="1" y="153"/>
                    <a:pt x="1" y="335"/>
                  </a:cubicBezTo>
                  <a:cubicBezTo>
                    <a:pt x="1" y="518"/>
                    <a:pt x="153" y="639"/>
                    <a:pt x="305" y="639"/>
                  </a:cubicBezTo>
                  <a:cubicBezTo>
                    <a:pt x="487" y="639"/>
                    <a:pt x="639" y="518"/>
                    <a:pt x="639" y="335"/>
                  </a:cubicBezTo>
                  <a:cubicBezTo>
                    <a:pt x="639" y="153"/>
                    <a:pt x="487"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1819597" y="3702338"/>
              <a:ext cx="12459" cy="12440"/>
            </a:xfrm>
            <a:custGeom>
              <a:avLst/>
              <a:gdLst/>
              <a:ahLst/>
              <a:cxnLst/>
              <a:rect l="l" t="t" r="r" b="b"/>
              <a:pathLst>
                <a:path w="640" h="639" extrusionOk="0">
                  <a:moveTo>
                    <a:pt x="335" y="0"/>
                  </a:moveTo>
                  <a:cubicBezTo>
                    <a:pt x="153" y="0"/>
                    <a:pt x="1" y="152"/>
                    <a:pt x="1" y="334"/>
                  </a:cubicBezTo>
                  <a:cubicBezTo>
                    <a:pt x="1" y="517"/>
                    <a:pt x="153" y="638"/>
                    <a:pt x="335" y="638"/>
                  </a:cubicBezTo>
                  <a:cubicBezTo>
                    <a:pt x="517" y="638"/>
                    <a:pt x="639" y="517"/>
                    <a:pt x="639" y="334"/>
                  </a:cubicBezTo>
                  <a:cubicBezTo>
                    <a:pt x="639" y="152"/>
                    <a:pt x="517"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1752142" y="3762104"/>
              <a:ext cx="18377" cy="18358"/>
            </a:xfrm>
            <a:custGeom>
              <a:avLst/>
              <a:gdLst/>
              <a:ahLst/>
              <a:cxnLst/>
              <a:rect l="l" t="t" r="r" b="b"/>
              <a:pathLst>
                <a:path w="944" h="943" extrusionOk="0">
                  <a:moveTo>
                    <a:pt x="487" y="0"/>
                  </a:moveTo>
                  <a:cubicBezTo>
                    <a:pt x="214" y="0"/>
                    <a:pt x="1" y="213"/>
                    <a:pt x="1" y="456"/>
                  </a:cubicBezTo>
                  <a:cubicBezTo>
                    <a:pt x="1" y="730"/>
                    <a:pt x="214" y="942"/>
                    <a:pt x="487" y="942"/>
                  </a:cubicBezTo>
                  <a:cubicBezTo>
                    <a:pt x="730" y="942"/>
                    <a:pt x="943" y="730"/>
                    <a:pt x="943" y="456"/>
                  </a:cubicBezTo>
                  <a:cubicBezTo>
                    <a:pt x="943" y="213"/>
                    <a:pt x="730"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1738534" y="3647304"/>
              <a:ext cx="63931" cy="106526"/>
            </a:xfrm>
            <a:custGeom>
              <a:avLst/>
              <a:gdLst/>
              <a:ahLst/>
              <a:cxnLst/>
              <a:rect l="l" t="t" r="r" b="b"/>
              <a:pathLst>
                <a:path w="3284" h="5472" extrusionOk="0">
                  <a:moveTo>
                    <a:pt x="1734" y="395"/>
                  </a:moveTo>
                  <a:cubicBezTo>
                    <a:pt x="1582" y="183"/>
                    <a:pt x="1399" y="0"/>
                    <a:pt x="1308" y="0"/>
                  </a:cubicBezTo>
                  <a:lnTo>
                    <a:pt x="1" y="0"/>
                  </a:lnTo>
                  <a:cubicBezTo>
                    <a:pt x="427" y="639"/>
                    <a:pt x="700" y="1399"/>
                    <a:pt x="852" y="2189"/>
                  </a:cubicBezTo>
                  <a:cubicBezTo>
                    <a:pt x="1095" y="3253"/>
                    <a:pt x="1156" y="4377"/>
                    <a:pt x="974" y="5472"/>
                  </a:cubicBezTo>
                  <a:cubicBezTo>
                    <a:pt x="1430" y="5441"/>
                    <a:pt x="1885" y="5441"/>
                    <a:pt x="2341" y="5411"/>
                  </a:cubicBezTo>
                  <a:cubicBezTo>
                    <a:pt x="2524" y="5380"/>
                    <a:pt x="2737" y="5411"/>
                    <a:pt x="2919" y="5411"/>
                  </a:cubicBezTo>
                  <a:cubicBezTo>
                    <a:pt x="2919" y="5411"/>
                    <a:pt x="2980" y="5380"/>
                    <a:pt x="3010" y="5380"/>
                  </a:cubicBezTo>
                  <a:cubicBezTo>
                    <a:pt x="3010" y="5289"/>
                    <a:pt x="3132" y="4833"/>
                    <a:pt x="3162" y="4742"/>
                  </a:cubicBezTo>
                  <a:cubicBezTo>
                    <a:pt x="3284" y="3861"/>
                    <a:pt x="3132" y="2918"/>
                    <a:pt x="2767" y="2098"/>
                  </a:cubicBezTo>
                  <a:cubicBezTo>
                    <a:pt x="2585" y="1672"/>
                    <a:pt x="2372" y="1277"/>
                    <a:pt x="2098" y="912"/>
                  </a:cubicBezTo>
                  <a:cubicBezTo>
                    <a:pt x="2037" y="821"/>
                    <a:pt x="1885" y="608"/>
                    <a:pt x="1734"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1917227" y="3391092"/>
              <a:ext cx="12440" cy="1024283"/>
            </a:xfrm>
            <a:custGeom>
              <a:avLst/>
              <a:gdLst/>
              <a:ahLst/>
              <a:cxnLst/>
              <a:rect l="l" t="t" r="r" b="b"/>
              <a:pathLst>
                <a:path w="639" h="52615" extrusionOk="0">
                  <a:moveTo>
                    <a:pt x="0" y="334"/>
                  </a:moveTo>
                  <a:lnTo>
                    <a:pt x="0" y="52615"/>
                  </a:lnTo>
                  <a:lnTo>
                    <a:pt x="639" y="52615"/>
                  </a:lnTo>
                  <a:lnTo>
                    <a:pt x="639" y="334"/>
                  </a:lnTo>
                  <a:cubicBezTo>
                    <a:pt x="639" y="152"/>
                    <a:pt x="487" y="0"/>
                    <a:pt x="304" y="0"/>
                  </a:cubicBezTo>
                  <a:cubicBezTo>
                    <a:pt x="122" y="0"/>
                    <a:pt x="0" y="152"/>
                    <a:pt x="0"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1917227" y="3581620"/>
              <a:ext cx="246186" cy="11252"/>
            </a:xfrm>
            <a:custGeom>
              <a:avLst/>
              <a:gdLst/>
              <a:ahLst/>
              <a:cxnLst/>
              <a:rect l="l" t="t" r="r" b="b"/>
              <a:pathLst>
                <a:path w="12646" h="578" extrusionOk="0">
                  <a:moveTo>
                    <a:pt x="0" y="578"/>
                  </a:moveTo>
                  <a:lnTo>
                    <a:pt x="12341" y="578"/>
                  </a:lnTo>
                  <a:cubicBezTo>
                    <a:pt x="12523" y="578"/>
                    <a:pt x="12645" y="456"/>
                    <a:pt x="12645" y="274"/>
                  </a:cubicBezTo>
                  <a:lnTo>
                    <a:pt x="12645" y="274"/>
                  </a:lnTo>
                  <a:cubicBezTo>
                    <a:pt x="12645" y="122"/>
                    <a:pt x="12523" y="0"/>
                    <a:pt x="12341" y="0"/>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1937940" y="3561491"/>
              <a:ext cx="51511" cy="51511"/>
            </a:xfrm>
            <a:custGeom>
              <a:avLst/>
              <a:gdLst/>
              <a:ahLst/>
              <a:cxnLst/>
              <a:rect l="l" t="t" r="r" b="b"/>
              <a:pathLst>
                <a:path w="2646" h="2646" extrusionOk="0">
                  <a:moveTo>
                    <a:pt x="1" y="1338"/>
                  </a:moveTo>
                  <a:cubicBezTo>
                    <a:pt x="1" y="2068"/>
                    <a:pt x="609" y="2645"/>
                    <a:pt x="1338" y="2645"/>
                  </a:cubicBezTo>
                  <a:cubicBezTo>
                    <a:pt x="2068" y="2645"/>
                    <a:pt x="2645" y="2068"/>
                    <a:pt x="2645" y="1338"/>
                  </a:cubicBezTo>
                  <a:cubicBezTo>
                    <a:pt x="2645" y="609"/>
                    <a:pt x="2068" y="1"/>
                    <a:pt x="1338" y="1"/>
                  </a:cubicBezTo>
                  <a:cubicBezTo>
                    <a:pt x="609" y="1"/>
                    <a:pt x="1" y="609"/>
                    <a:pt x="1" y="13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1917227" y="4232516"/>
              <a:ext cx="246186" cy="11272"/>
            </a:xfrm>
            <a:custGeom>
              <a:avLst/>
              <a:gdLst/>
              <a:ahLst/>
              <a:cxnLst/>
              <a:rect l="l" t="t" r="r" b="b"/>
              <a:pathLst>
                <a:path w="12646" h="579" extrusionOk="0">
                  <a:moveTo>
                    <a:pt x="0" y="578"/>
                  </a:moveTo>
                  <a:lnTo>
                    <a:pt x="12341" y="578"/>
                  </a:lnTo>
                  <a:cubicBezTo>
                    <a:pt x="12523" y="578"/>
                    <a:pt x="12645" y="456"/>
                    <a:pt x="12645" y="274"/>
                  </a:cubicBezTo>
                  <a:lnTo>
                    <a:pt x="12645" y="274"/>
                  </a:lnTo>
                  <a:cubicBezTo>
                    <a:pt x="12645" y="122"/>
                    <a:pt x="12523" y="1"/>
                    <a:pt x="12341" y="1"/>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1937940" y="4212406"/>
              <a:ext cx="51511" cy="51492"/>
            </a:xfrm>
            <a:custGeom>
              <a:avLst/>
              <a:gdLst/>
              <a:ahLst/>
              <a:cxnLst/>
              <a:rect l="l" t="t" r="r" b="b"/>
              <a:pathLst>
                <a:path w="2646" h="2645" extrusionOk="0">
                  <a:moveTo>
                    <a:pt x="1" y="1337"/>
                  </a:moveTo>
                  <a:cubicBezTo>
                    <a:pt x="1" y="2067"/>
                    <a:pt x="609" y="2644"/>
                    <a:pt x="1338" y="2644"/>
                  </a:cubicBezTo>
                  <a:cubicBezTo>
                    <a:pt x="2068" y="2644"/>
                    <a:pt x="2645" y="2067"/>
                    <a:pt x="2645" y="1337"/>
                  </a:cubicBezTo>
                  <a:cubicBezTo>
                    <a:pt x="2645" y="608"/>
                    <a:pt x="2068" y="0"/>
                    <a:pt x="1338" y="0"/>
                  </a:cubicBezTo>
                  <a:cubicBezTo>
                    <a:pt x="609" y="0"/>
                    <a:pt x="1" y="608"/>
                    <a:pt x="1" y="13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2062785" y="4360320"/>
              <a:ext cx="462158" cy="55054"/>
            </a:xfrm>
            <a:custGeom>
              <a:avLst/>
              <a:gdLst/>
              <a:ahLst/>
              <a:cxnLst/>
              <a:rect l="l" t="t" r="r" b="b"/>
              <a:pathLst>
                <a:path w="23740" h="2828" extrusionOk="0">
                  <a:moveTo>
                    <a:pt x="23739" y="2828"/>
                  </a:moveTo>
                  <a:lnTo>
                    <a:pt x="0" y="2828"/>
                  </a:lnTo>
                  <a:cubicBezTo>
                    <a:pt x="0" y="2037"/>
                    <a:pt x="304" y="1338"/>
                    <a:pt x="821" y="822"/>
                  </a:cubicBezTo>
                  <a:cubicBezTo>
                    <a:pt x="1338" y="305"/>
                    <a:pt x="2037" y="1"/>
                    <a:pt x="2827" y="1"/>
                  </a:cubicBezTo>
                  <a:lnTo>
                    <a:pt x="20912" y="1"/>
                  </a:lnTo>
                  <a:cubicBezTo>
                    <a:pt x="22463" y="1"/>
                    <a:pt x="23739" y="1278"/>
                    <a:pt x="23739" y="28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2159247" y="4049074"/>
              <a:ext cx="259190" cy="366904"/>
            </a:xfrm>
            <a:custGeom>
              <a:avLst/>
              <a:gdLst/>
              <a:ahLst/>
              <a:cxnLst/>
              <a:rect l="l" t="t" r="r" b="b"/>
              <a:pathLst>
                <a:path w="13314" h="18847" extrusionOk="0">
                  <a:moveTo>
                    <a:pt x="13284" y="16566"/>
                  </a:moveTo>
                  <a:cubicBezTo>
                    <a:pt x="13253" y="17114"/>
                    <a:pt x="13132" y="17661"/>
                    <a:pt x="12767" y="18086"/>
                  </a:cubicBezTo>
                  <a:cubicBezTo>
                    <a:pt x="12402" y="18573"/>
                    <a:pt x="11825" y="18755"/>
                    <a:pt x="11247" y="18785"/>
                  </a:cubicBezTo>
                  <a:cubicBezTo>
                    <a:pt x="10487" y="18846"/>
                    <a:pt x="9697" y="18816"/>
                    <a:pt x="8907" y="18816"/>
                  </a:cubicBezTo>
                  <a:cubicBezTo>
                    <a:pt x="8147" y="18816"/>
                    <a:pt x="7387" y="18785"/>
                    <a:pt x="6627" y="18755"/>
                  </a:cubicBezTo>
                  <a:cubicBezTo>
                    <a:pt x="5867" y="18785"/>
                    <a:pt x="5107" y="18816"/>
                    <a:pt x="4347" y="18816"/>
                  </a:cubicBezTo>
                  <a:cubicBezTo>
                    <a:pt x="3587" y="18816"/>
                    <a:pt x="2797" y="18846"/>
                    <a:pt x="2007" y="18785"/>
                  </a:cubicBezTo>
                  <a:cubicBezTo>
                    <a:pt x="1429" y="18755"/>
                    <a:pt x="882" y="18573"/>
                    <a:pt x="487" y="18086"/>
                  </a:cubicBezTo>
                  <a:cubicBezTo>
                    <a:pt x="153" y="17661"/>
                    <a:pt x="1" y="17114"/>
                    <a:pt x="1" y="16566"/>
                  </a:cubicBezTo>
                  <a:lnTo>
                    <a:pt x="1" y="16475"/>
                  </a:lnTo>
                  <a:cubicBezTo>
                    <a:pt x="1" y="15138"/>
                    <a:pt x="578" y="13892"/>
                    <a:pt x="1125" y="12706"/>
                  </a:cubicBezTo>
                  <a:cubicBezTo>
                    <a:pt x="1247" y="12463"/>
                    <a:pt x="1368" y="12190"/>
                    <a:pt x="1490" y="11946"/>
                  </a:cubicBezTo>
                  <a:cubicBezTo>
                    <a:pt x="2280" y="10335"/>
                    <a:pt x="3162" y="8785"/>
                    <a:pt x="4104" y="7235"/>
                  </a:cubicBezTo>
                  <a:cubicBezTo>
                    <a:pt x="4651" y="6293"/>
                    <a:pt x="4925" y="5229"/>
                    <a:pt x="4925" y="4135"/>
                  </a:cubicBezTo>
                  <a:cubicBezTo>
                    <a:pt x="4925" y="2433"/>
                    <a:pt x="4925" y="31"/>
                    <a:pt x="4925" y="31"/>
                  </a:cubicBezTo>
                  <a:cubicBezTo>
                    <a:pt x="4925" y="31"/>
                    <a:pt x="4925" y="1"/>
                    <a:pt x="4925" y="1"/>
                  </a:cubicBezTo>
                  <a:lnTo>
                    <a:pt x="8329" y="1"/>
                  </a:lnTo>
                  <a:lnTo>
                    <a:pt x="8329" y="1"/>
                  </a:lnTo>
                  <a:lnTo>
                    <a:pt x="8329" y="4135"/>
                  </a:lnTo>
                  <a:cubicBezTo>
                    <a:pt x="8329" y="5229"/>
                    <a:pt x="8633" y="6293"/>
                    <a:pt x="9180" y="7235"/>
                  </a:cubicBezTo>
                  <a:cubicBezTo>
                    <a:pt x="9211" y="7265"/>
                    <a:pt x="9211" y="7265"/>
                    <a:pt x="9211" y="7265"/>
                  </a:cubicBezTo>
                  <a:cubicBezTo>
                    <a:pt x="10244" y="9028"/>
                    <a:pt x="11277" y="10822"/>
                    <a:pt x="12129" y="12706"/>
                  </a:cubicBezTo>
                  <a:cubicBezTo>
                    <a:pt x="12220" y="12889"/>
                    <a:pt x="12311" y="13071"/>
                    <a:pt x="12402" y="13253"/>
                  </a:cubicBezTo>
                  <a:cubicBezTo>
                    <a:pt x="12858" y="14287"/>
                    <a:pt x="13314" y="15411"/>
                    <a:pt x="13284" y="165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2150369" y="4246728"/>
              <a:ext cx="242623" cy="160957"/>
            </a:xfrm>
            <a:custGeom>
              <a:avLst/>
              <a:gdLst/>
              <a:ahLst/>
              <a:cxnLst/>
              <a:rect l="l" t="t" r="r" b="b"/>
              <a:pathLst>
                <a:path w="12463" h="8268" extrusionOk="0">
                  <a:moveTo>
                    <a:pt x="2493" y="0"/>
                  </a:moveTo>
                  <a:cubicBezTo>
                    <a:pt x="2128" y="638"/>
                    <a:pt x="1764" y="1307"/>
                    <a:pt x="1460" y="1976"/>
                  </a:cubicBezTo>
                  <a:cubicBezTo>
                    <a:pt x="1338" y="2219"/>
                    <a:pt x="1216" y="2462"/>
                    <a:pt x="1095" y="2736"/>
                  </a:cubicBezTo>
                  <a:lnTo>
                    <a:pt x="1064" y="2796"/>
                  </a:lnTo>
                  <a:cubicBezTo>
                    <a:pt x="548" y="3921"/>
                    <a:pt x="1" y="5106"/>
                    <a:pt x="1" y="6322"/>
                  </a:cubicBezTo>
                  <a:lnTo>
                    <a:pt x="1" y="6413"/>
                  </a:lnTo>
                  <a:cubicBezTo>
                    <a:pt x="1" y="6748"/>
                    <a:pt x="92" y="7295"/>
                    <a:pt x="396" y="7690"/>
                  </a:cubicBezTo>
                  <a:cubicBezTo>
                    <a:pt x="669" y="7994"/>
                    <a:pt x="1034" y="8176"/>
                    <a:pt x="1642" y="8207"/>
                  </a:cubicBezTo>
                  <a:cubicBezTo>
                    <a:pt x="1946" y="8237"/>
                    <a:pt x="2280" y="8268"/>
                    <a:pt x="2706" y="8268"/>
                  </a:cubicBezTo>
                  <a:cubicBezTo>
                    <a:pt x="2979" y="8268"/>
                    <a:pt x="3222" y="8268"/>
                    <a:pt x="3496" y="8237"/>
                  </a:cubicBezTo>
                  <a:lnTo>
                    <a:pt x="3922" y="8237"/>
                  </a:lnTo>
                  <a:cubicBezTo>
                    <a:pt x="4651" y="8237"/>
                    <a:pt x="5381" y="8207"/>
                    <a:pt x="6201" y="8176"/>
                  </a:cubicBezTo>
                  <a:lnTo>
                    <a:pt x="6232" y="8176"/>
                  </a:lnTo>
                  <a:cubicBezTo>
                    <a:pt x="7052" y="8207"/>
                    <a:pt x="7782" y="8237"/>
                    <a:pt x="8511" y="8237"/>
                  </a:cubicBezTo>
                  <a:lnTo>
                    <a:pt x="8967" y="8237"/>
                  </a:lnTo>
                  <a:cubicBezTo>
                    <a:pt x="9210" y="8268"/>
                    <a:pt x="9454" y="8268"/>
                    <a:pt x="9727" y="8268"/>
                  </a:cubicBezTo>
                  <a:cubicBezTo>
                    <a:pt x="10153" y="8268"/>
                    <a:pt x="10487" y="8237"/>
                    <a:pt x="10821" y="8207"/>
                  </a:cubicBezTo>
                  <a:cubicBezTo>
                    <a:pt x="11399" y="8176"/>
                    <a:pt x="11794" y="7994"/>
                    <a:pt x="12037" y="7690"/>
                  </a:cubicBezTo>
                  <a:cubicBezTo>
                    <a:pt x="12341" y="7295"/>
                    <a:pt x="12432" y="6748"/>
                    <a:pt x="12432" y="6383"/>
                  </a:cubicBezTo>
                  <a:cubicBezTo>
                    <a:pt x="12463" y="5289"/>
                    <a:pt x="12007" y="4195"/>
                    <a:pt x="11581" y="3283"/>
                  </a:cubicBezTo>
                  <a:cubicBezTo>
                    <a:pt x="11551" y="3161"/>
                    <a:pt x="11490" y="3040"/>
                    <a:pt x="11429" y="2948"/>
                  </a:cubicBezTo>
                  <a:cubicBezTo>
                    <a:pt x="11399" y="2857"/>
                    <a:pt x="11369" y="2796"/>
                    <a:pt x="11338" y="2736"/>
                  </a:cubicBezTo>
                  <a:cubicBezTo>
                    <a:pt x="11034" y="2097"/>
                    <a:pt x="10730" y="1459"/>
                    <a:pt x="10396" y="851"/>
                  </a:cubicBezTo>
                  <a:lnTo>
                    <a:pt x="10365" y="851"/>
                  </a:lnTo>
                  <a:cubicBezTo>
                    <a:pt x="10053" y="1014"/>
                    <a:pt x="9729" y="1086"/>
                    <a:pt x="9403" y="1086"/>
                  </a:cubicBezTo>
                  <a:cubicBezTo>
                    <a:pt x="9000" y="1086"/>
                    <a:pt x="8594" y="975"/>
                    <a:pt x="8207" y="790"/>
                  </a:cubicBezTo>
                  <a:cubicBezTo>
                    <a:pt x="7812" y="608"/>
                    <a:pt x="7447" y="304"/>
                    <a:pt x="6992" y="274"/>
                  </a:cubicBezTo>
                  <a:cubicBezTo>
                    <a:pt x="6941" y="266"/>
                    <a:pt x="6890" y="263"/>
                    <a:pt x="6839" y="263"/>
                  </a:cubicBezTo>
                  <a:cubicBezTo>
                    <a:pt x="6459" y="263"/>
                    <a:pt x="6067" y="447"/>
                    <a:pt x="5745" y="608"/>
                  </a:cubicBezTo>
                  <a:cubicBezTo>
                    <a:pt x="5289" y="821"/>
                    <a:pt x="4864" y="1033"/>
                    <a:pt x="4378" y="1094"/>
                  </a:cubicBezTo>
                  <a:cubicBezTo>
                    <a:pt x="4302" y="1103"/>
                    <a:pt x="4228" y="1107"/>
                    <a:pt x="4155" y="1107"/>
                  </a:cubicBezTo>
                  <a:cubicBezTo>
                    <a:pt x="3729" y="1107"/>
                    <a:pt x="3347" y="959"/>
                    <a:pt x="3010" y="699"/>
                  </a:cubicBezTo>
                  <a:cubicBezTo>
                    <a:pt x="2797" y="486"/>
                    <a:pt x="2615" y="243"/>
                    <a:pt x="249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2147410" y="4255001"/>
              <a:ext cx="237309" cy="147369"/>
            </a:xfrm>
            <a:custGeom>
              <a:avLst/>
              <a:gdLst/>
              <a:ahLst/>
              <a:cxnLst/>
              <a:rect l="l" t="t" r="r" b="b"/>
              <a:pathLst>
                <a:path w="12190" h="7570" extrusionOk="0">
                  <a:moveTo>
                    <a:pt x="2341" y="1"/>
                  </a:moveTo>
                  <a:cubicBezTo>
                    <a:pt x="2007" y="639"/>
                    <a:pt x="1672" y="1247"/>
                    <a:pt x="1338" y="1885"/>
                  </a:cubicBezTo>
                  <a:cubicBezTo>
                    <a:pt x="1247" y="2098"/>
                    <a:pt x="1125" y="2311"/>
                    <a:pt x="1004" y="2584"/>
                  </a:cubicBezTo>
                  <a:lnTo>
                    <a:pt x="1004" y="2615"/>
                  </a:lnTo>
                  <a:cubicBezTo>
                    <a:pt x="487" y="3678"/>
                    <a:pt x="1" y="4742"/>
                    <a:pt x="31" y="5837"/>
                  </a:cubicBezTo>
                  <a:lnTo>
                    <a:pt x="31" y="5928"/>
                  </a:lnTo>
                  <a:cubicBezTo>
                    <a:pt x="61" y="6232"/>
                    <a:pt x="153" y="6718"/>
                    <a:pt x="456" y="7052"/>
                  </a:cubicBezTo>
                  <a:cubicBezTo>
                    <a:pt x="730" y="7326"/>
                    <a:pt x="1095" y="7478"/>
                    <a:pt x="1672" y="7539"/>
                  </a:cubicBezTo>
                  <a:cubicBezTo>
                    <a:pt x="1976" y="7569"/>
                    <a:pt x="2311" y="7569"/>
                    <a:pt x="2706" y="7569"/>
                  </a:cubicBezTo>
                  <a:lnTo>
                    <a:pt x="3435" y="7569"/>
                  </a:lnTo>
                  <a:cubicBezTo>
                    <a:pt x="3587" y="7569"/>
                    <a:pt x="3739" y="7569"/>
                    <a:pt x="3891" y="7539"/>
                  </a:cubicBezTo>
                  <a:cubicBezTo>
                    <a:pt x="4590" y="7539"/>
                    <a:pt x="5289" y="7539"/>
                    <a:pt x="6080" y="7508"/>
                  </a:cubicBezTo>
                  <a:lnTo>
                    <a:pt x="6110" y="7508"/>
                  </a:lnTo>
                  <a:cubicBezTo>
                    <a:pt x="6870" y="7539"/>
                    <a:pt x="7599" y="7539"/>
                    <a:pt x="8299" y="7539"/>
                  </a:cubicBezTo>
                  <a:cubicBezTo>
                    <a:pt x="8451" y="7569"/>
                    <a:pt x="8572" y="7569"/>
                    <a:pt x="8724" y="7569"/>
                  </a:cubicBezTo>
                  <a:lnTo>
                    <a:pt x="9454" y="7569"/>
                  </a:lnTo>
                  <a:cubicBezTo>
                    <a:pt x="9879" y="7569"/>
                    <a:pt x="10213" y="7569"/>
                    <a:pt x="10517" y="7539"/>
                  </a:cubicBezTo>
                  <a:cubicBezTo>
                    <a:pt x="11095" y="7478"/>
                    <a:pt x="11460" y="7326"/>
                    <a:pt x="11703" y="7052"/>
                  </a:cubicBezTo>
                  <a:cubicBezTo>
                    <a:pt x="12037" y="6718"/>
                    <a:pt x="12128" y="6232"/>
                    <a:pt x="12128" y="5928"/>
                  </a:cubicBezTo>
                  <a:cubicBezTo>
                    <a:pt x="12189" y="4925"/>
                    <a:pt x="11794" y="3922"/>
                    <a:pt x="11399" y="3071"/>
                  </a:cubicBezTo>
                  <a:cubicBezTo>
                    <a:pt x="11338" y="2979"/>
                    <a:pt x="11308" y="2888"/>
                    <a:pt x="11247" y="2767"/>
                  </a:cubicBezTo>
                  <a:cubicBezTo>
                    <a:pt x="11217" y="2706"/>
                    <a:pt x="11186" y="2645"/>
                    <a:pt x="11156" y="2584"/>
                  </a:cubicBezTo>
                  <a:cubicBezTo>
                    <a:pt x="10882" y="1976"/>
                    <a:pt x="10578" y="1399"/>
                    <a:pt x="10274" y="821"/>
                  </a:cubicBezTo>
                  <a:lnTo>
                    <a:pt x="10244" y="821"/>
                  </a:lnTo>
                  <a:cubicBezTo>
                    <a:pt x="9919" y="977"/>
                    <a:pt x="9581" y="1047"/>
                    <a:pt x="9242" y="1047"/>
                  </a:cubicBezTo>
                  <a:cubicBezTo>
                    <a:pt x="8852" y="1047"/>
                    <a:pt x="8460" y="954"/>
                    <a:pt x="8086" y="791"/>
                  </a:cubicBezTo>
                  <a:cubicBezTo>
                    <a:pt x="7691" y="608"/>
                    <a:pt x="7326" y="305"/>
                    <a:pt x="6870" y="274"/>
                  </a:cubicBezTo>
                  <a:cubicBezTo>
                    <a:pt x="6833" y="271"/>
                    <a:pt x="6796" y="270"/>
                    <a:pt x="6759" y="270"/>
                  </a:cubicBezTo>
                  <a:cubicBezTo>
                    <a:pt x="6366" y="270"/>
                    <a:pt x="5957" y="411"/>
                    <a:pt x="5624" y="578"/>
                  </a:cubicBezTo>
                  <a:cubicBezTo>
                    <a:pt x="5168" y="791"/>
                    <a:pt x="4742" y="1004"/>
                    <a:pt x="4226" y="1064"/>
                  </a:cubicBezTo>
                  <a:cubicBezTo>
                    <a:pt x="4155" y="1073"/>
                    <a:pt x="4084" y="1078"/>
                    <a:pt x="4015" y="1078"/>
                  </a:cubicBezTo>
                  <a:cubicBezTo>
                    <a:pt x="3607" y="1078"/>
                    <a:pt x="3226" y="929"/>
                    <a:pt x="2888" y="669"/>
                  </a:cubicBezTo>
                  <a:cubicBezTo>
                    <a:pt x="2645" y="487"/>
                    <a:pt x="2463" y="274"/>
                    <a:pt x="2341"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2072266" y="4031339"/>
              <a:ext cx="85832" cy="17754"/>
            </a:xfrm>
            <a:custGeom>
              <a:avLst/>
              <a:gdLst/>
              <a:ahLst/>
              <a:cxnLst/>
              <a:rect l="l" t="t" r="r" b="b"/>
              <a:pathLst>
                <a:path w="4409" h="912" extrusionOk="0">
                  <a:moveTo>
                    <a:pt x="3952" y="912"/>
                  </a:moveTo>
                  <a:lnTo>
                    <a:pt x="457" y="912"/>
                  </a:lnTo>
                  <a:cubicBezTo>
                    <a:pt x="214" y="912"/>
                    <a:pt x="1" y="699"/>
                    <a:pt x="1" y="456"/>
                  </a:cubicBezTo>
                  <a:lnTo>
                    <a:pt x="1" y="456"/>
                  </a:lnTo>
                  <a:cubicBezTo>
                    <a:pt x="1" y="213"/>
                    <a:pt x="214" y="0"/>
                    <a:pt x="457" y="0"/>
                  </a:cubicBezTo>
                  <a:lnTo>
                    <a:pt x="3952" y="0"/>
                  </a:lnTo>
                  <a:cubicBezTo>
                    <a:pt x="4195" y="0"/>
                    <a:pt x="4408" y="213"/>
                    <a:pt x="4408" y="456"/>
                  </a:cubicBezTo>
                  <a:lnTo>
                    <a:pt x="4408" y="456"/>
                  </a:lnTo>
                  <a:cubicBezTo>
                    <a:pt x="4408" y="699"/>
                    <a:pt x="4195" y="912"/>
                    <a:pt x="3952" y="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1988828" y="4296428"/>
              <a:ext cx="38487" cy="37884"/>
            </a:xfrm>
            <a:custGeom>
              <a:avLst/>
              <a:gdLst/>
              <a:ahLst/>
              <a:cxnLst/>
              <a:rect l="l" t="t" r="r" b="b"/>
              <a:pathLst>
                <a:path w="1977" h="1946" extrusionOk="0">
                  <a:moveTo>
                    <a:pt x="1004" y="0"/>
                  </a:moveTo>
                  <a:cubicBezTo>
                    <a:pt x="457" y="0"/>
                    <a:pt x="1" y="426"/>
                    <a:pt x="1" y="973"/>
                  </a:cubicBezTo>
                  <a:cubicBezTo>
                    <a:pt x="1" y="1520"/>
                    <a:pt x="457" y="1946"/>
                    <a:pt x="1004" y="1946"/>
                  </a:cubicBezTo>
                  <a:cubicBezTo>
                    <a:pt x="1551" y="1946"/>
                    <a:pt x="1976" y="1520"/>
                    <a:pt x="1976" y="973"/>
                  </a:cubicBezTo>
                  <a:cubicBezTo>
                    <a:pt x="1976" y="426"/>
                    <a:pt x="1551" y="0"/>
                    <a:pt x="100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2108359" y="4315351"/>
              <a:ext cx="38487" cy="38487"/>
            </a:xfrm>
            <a:custGeom>
              <a:avLst/>
              <a:gdLst/>
              <a:ahLst/>
              <a:cxnLst/>
              <a:rect l="l" t="t" r="r" b="b"/>
              <a:pathLst>
                <a:path w="1977" h="1977" extrusionOk="0">
                  <a:moveTo>
                    <a:pt x="973" y="1"/>
                  </a:moveTo>
                  <a:cubicBezTo>
                    <a:pt x="426" y="1"/>
                    <a:pt x="1" y="457"/>
                    <a:pt x="1" y="974"/>
                  </a:cubicBezTo>
                  <a:cubicBezTo>
                    <a:pt x="1" y="1521"/>
                    <a:pt x="426" y="1977"/>
                    <a:pt x="973" y="1977"/>
                  </a:cubicBezTo>
                  <a:cubicBezTo>
                    <a:pt x="1520" y="1977"/>
                    <a:pt x="1976" y="1521"/>
                    <a:pt x="1976" y="974"/>
                  </a:cubicBezTo>
                  <a:cubicBezTo>
                    <a:pt x="1976" y="457"/>
                    <a:pt x="1520" y="1"/>
                    <a:pt x="97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2063973" y="4342586"/>
              <a:ext cx="23088" cy="23088"/>
            </a:xfrm>
            <a:custGeom>
              <a:avLst/>
              <a:gdLst/>
              <a:ahLst/>
              <a:cxnLst/>
              <a:rect l="l" t="t" r="r" b="b"/>
              <a:pathLst>
                <a:path w="1186" h="1186" extrusionOk="0">
                  <a:moveTo>
                    <a:pt x="608" y="0"/>
                  </a:moveTo>
                  <a:cubicBezTo>
                    <a:pt x="274" y="0"/>
                    <a:pt x="0" y="274"/>
                    <a:pt x="0" y="578"/>
                  </a:cubicBezTo>
                  <a:cubicBezTo>
                    <a:pt x="0" y="912"/>
                    <a:pt x="274" y="1186"/>
                    <a:pt x="608" y="1186"/>
                  </a:cubicBezTo>
                  <a:cubicBezTo>
                    <a:pt x="943" y="1186"/>
                    <a:pt x="1186" y="912"/>
                    <a:pt x="1186" y="578"/>
                  </a:cubicBezTo>
                  <a:cubicBezTo>
                    <a:pt x="1186" y="274"/>
                    <a:pt x="943" y="0"/>
                    <a:pt x="6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2040904" y="4289907"/>
              <a:ext cx="18961" cy="18377"/>
            </a:xfrm>
            <a:custGeom>
              <a:avLst/>
              <a:gdLst/>
              <a:ahLst/>
              <a:cxnLst/>
              <a:rect l="l" t="t" r="r" b="b"/>
              <a:pathLst>
                <a:path w="974" h="944" extrusionOk="0">
                  <a:moveTo>
                    <a:pt x="487" y="1"/>
                  </a:moveTo>
                  <a:cubicBezTo>
                    <a:pt x="214" y="1"/>
                    <a:pt x="1" y="214"/>
                    <a:pt x="1" y="457"/>
                  </a:cubicBezTo>
                  <a:cubicBezTo>
                    <a:pt x="1" y="730"/>
                    <a:pt x="214" y="943"/>
                    <a:pt x="487" y="943"/>
                  </a:cubicBezTo>
                  <a:cubicBezTo>
                    <a:pt x="761" y="943"/>
                    <a:pt x="973" y="730"/>
                    <a:pt x="973" y="457"/>
                  </a:cubicBezTo>
                  <a:cubicBezTo>
                    <a:pt x="973" y="214"/>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2028464" y="4323644"/>
              <a:ext cx="12440" cy="12440"/>
            </a:xfrm>
            <a:custGeom>
              <a:avLst/>
              <a:gdLst/>
              <a:ahLst/>
              <a:cxnLst/>
              <a:rect l="l" t="t" r="r" b="b"/>
              <a:pathLst>
                <a:path w="639" h="639" extrusionOk="0">
                  <a:moveTo>
                    <a:pt x="334" y="0"/>
                  </a:moveTo>
                  <a:cubicBezTo>
                    <a:pt x="152" y="0"/>
                    <a:pt x="0" y="122"/>
                    <a:pt x="0" y="304"/>
                  </a:cubicBezTo>
                  <a:cubicBezTo>
                    <a:pt x="0" y="487"/>
                    <a:pt x="152" y="639"/>
                    <a:pt x="334" y="639"/>
                  </a:cubicBezTo>
                  <a:cubicBezTo>
                    <a:pt x="517" y="639"/>
                    <a:pt x="638" y="487"/>
                    <a:pt x="638" y="304"/>
                  </a:cubicBezTo>
                  <a:cubicBezTo>
                    <a:pt x="638" y="122"/>
                    <a:pt x="517" y="0"/>
                    <a:pt x="33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1975804" y="4357361"/>
              <a:ext cx="12440" cy="12459"/>
            </a:xfrm>
            <a:custGeom>
              <a:avLst/>
              <a:gdLst/>
              <a:ahLst/>
              <a:cxnLst/>
              <a:rect l="l" t="t" r="r" b="b"/>
              <a:pathLst>
                <a:path w="639" h="640" extrusionOk="0">
                  <a:moveTo>
                    <a:pt x="335" y="1"/>
                  </a:moveTo>
                  <a:cubicBezTo>
                    <a:pt x="152" y="1"/>
                    <a:pt x="0" y="123"/>
                    <a:pt x="0" y="305"/>
                  </a:cubicBezTo>
                  <a:cubicBezTo>
                    <a:pt x="0" y="487"/>
                    <a:pt x="152" y="639"/>
                    <a:pt x="335" y="639"/>
                  </a:cubicBezTo>
                  <a:cubicBezTo>
                    <a:pt x="517" y="639"/>
                    <a:pt x="639" y="487"/>
                    <a:pt x="639" y="305"/>
                  </a:cubicBezTo>
                  <a:cubicBezTo>
                    <a:pt x="639" y="123"/>
                    <a:pt x="517" y="1"/>
                    <a:pt x="335"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2084102" y="4284592"/>
              <a:ext cx="13043" cy="12440"/>
            </a:xfrm>
            <a:custGeom>
              <a:avLst/>
              <a:gdLst/>
              <a:ahLst/>
              <a:cxnLst/>
              <a:rect l="l" t="t" r="r" b="b"/>
              <a:pathLst>
                <a:path w="670" h="639" extrusionOk="0">
                  <a:moveTo>
                    <a:pt x="335" y="0"/>
                  </a:moveTo>
                  <a:cubicBezTo>
                    <a:pt x="153" y="0"/>
                    <a:pt x="1" y="122"/>
                    <a:pt x="1" y="304"/>
                  </a:cubicBezTo>
                  <a:cubicBezTo>
                    <a:pt x="1" y="487"/>
                    <a:pt x="153" y="639"/>
                    <a:pt x="335" y="639"/>
                  </a:cubicBezTo>
                  <a:cubicBezTo>
                    <a:pt x="518" y="639"/>
                    <a:pt x="670" y="487"/>
                    <a:pt x="670" y="304"/>
                  </a:cubicBezTo>
                  <a:cubicBezTo>
                    <a:pt x="670" y="122"/>
                    <a:pt x="518" y="0"/>
                    <a:pt x="335"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2015460" y="4344941"/>
              <a:ext cx="18961" cy="18358"/>
            </a:xfrm>
            <a:custGeom>
              <a:avLst/>
              <a:gdLst/>
              <a:ahLst/>
              <a:cxnLst/>
              <a:rect l="l" t="t" r="r" b="b"/>
              <a:pathLst>
                <a:path w="974" h="943" extrusionOk="0">
                  <a:moveTo>
                    <a:pt x="487" y="1"/>
                  </a:moveTo>
                  <a:cubicBezTo>
                    <a:pt x="214" y="1"/>
                    <a:pt x="1" y="213"/>
                    <a:pt x="1" y="457"/>
                  </a:cubicBezTo>
                  <a:cubicBezTo>
                    <a:pt x="1" y="730"/>
                    <a:pt x="214" y="943"/>
                    <a:pt x="487" y="943"/>
                  </a:cubicBezTo>
                  <a:cubicBezTo>
                    <a:pt x="761" y="943"/>
                    <a:pt x="973" y="730"/>
                    <a:pt x="973" y="457"/>
                  </a:cubicBezTo>
                  <a:cubicBezTo>
                    <a:pt x="973" y="213"/>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2032611" y="4164477"/>
              <a:ext cx="94106" cy="138472"/>
            </a:xfrm>
            <a:custGeom>
              <a:avLst/>
              <a:gdLst/>
              <a:ahLst/>
              <a:cxnLst/>
              <a:rect l="l" t="t" r="r" b="b"/>
              <a:pathLst>
                <a:path w="4834" h="7113" extrusionOk="0">
                  <a:moveTo>
                    <a:pt x="2523" y="7052"/>
                  </a:moveTo>
                  <a:lnTo>
                    <a:pt x="4560" y="7113"/>
                  </a:lnTo>
                  <a:cubicBezTo>
                    <a:pt x="4712" y="7113"/>
                    <a:pt x="4833" y="6930"/>
                    <a:pt x="4772" y="6778"/>
                  </a:cubicBezTo>
                  <a:lnTo>
                    <a:pt x="1824" y="122"/>
                  </a:lnTo>
                  <a:cubicBezTo>
                    <a:pt x="1763" y="61"/>
                    <a:pt x="1702" y="0"/>
                    <a:pt x="1611" y="0"/>
                  </a:cubicBezTo>
                  <a:lnTo>
                    <a:pt x="274" y="0"/>
                  </a:lnTo>
                  <a:cubicBezTo>
                    <a:pt x="122" y="0"/>
                    <a:pt x="0" y="152"/>
                    <a:pt x="61" y="304"/>
                  </a:cubicBezTo>
                  <a:lnTo>
                    <a:pt x="2310" y="6900"/>
                  </a:lnTo>
                  <a:cubicBezTo>
                    <a:pt x="2341" y="6991"/>
                    <a:pt x="2432" y="7052"/>
                    <a:pt x="2523" y="70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1256850" y="4334876"/>
              <a:ext cx="258003" cy="80498"/>
            </a:xfrm>
            <a:custGeom>
              <a:avLst/>
              <a:gdLst/>
              <a:ahLst/>
              <a:cxnLst/>
              <a:rect l="l" t="t" r="r" b="b"/>
              <a:pathLst>
                <a:path w="13253" h="4135" extrusionOk="0">
                  <a:moveTo>
                    <a:pt x="0" y="1"/>
                  </a:moveTo>
                  <a:lnTo>
                    <a:pt x="0" y="366"/>
                  </a:lnTo>
                  <a:lnTo>
                    <a:pt x="2067" y="4135"/>
                  </a:lnTo>
                  <a:lnTo>
                    <a:pt x="10426" y="4135"/>
                  </a:lnTo>
                  <a:lnTo>
                    <a:pt x="13253" y="275"/>
                  </a:lnTo>
                  <a:lnTo>
                    <a:pt x="1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39"/>
          <p:cNvGrpSpPr/>
          <p:nvPr/>
        </p:nvGrpSpPr>
        <p:grpSpPr>
          <a:xfrm>
            <a:off x="7460588" y="2891925"/>
            <a:ext cx="1279275" cy="2176575"/>
            <a:chOff x="1538775" y="491625"/>
            <a:chExt cx="1279275" cy="2176575"/>
          </a:xfrm>
        </p:grpSpPr>
        <p:sp>
          <p:nvSpPr>
            <p:cNvPr id="1208" name="Google Shape;1208;p39"/>
            <p:cNvSpPr/>
            <p:nvPr/>
          </p:nvSpPr>
          <p:spPr>
            <a:xfrm>
              <a:off x="2110850" y="1223825"/>
              <a:ext cx="135125" cy="321075"/>
            </a:xfrm>
            <a:custGeom>
              <a:avLst/>
              <a:gdLst/>
              <a:ahLst/>
              <a:cxnLst/>
              <a:rect l="l" t="t" r="r" b="b"/>
              <a:pathLst>
                <a:path w="5405" h="12843" extrusionOk="0">
                  <a:moveTo>
                    <a:pt x="2702" y="0"/>
                  </a:moveTo>
                  <a:cubicBezTo>
                    <a:pt x="1201" y="0"/>
                    <a:pt x="0" y="1234"/>
                    <a:pt x="0" y="2702"/>
                  </a:cubicBezTo>
                  <a:lnTo>
                    <a:pt x="0" y="10141"/>
                  </a:lnTo>
                  <a:cubicBezTo>
                    <a:pt x="0" y="11642"/>
                    <a:pt x="1201" y="12843"/>
                    <a:pt x="2702" y="12843"/>
                  </a:cubicBezTo>
                  <a:cubicBezTo>
                    <a:pt x="4203" y="12843"/>
                    <a:pt x="5404" y="11642"/>
                    <a:pt x="5404" y="10141"/>
                  </a:cubicBezTo>
                  <a:lnTo>
                    <a:pt x="5404" y="2702"/>
                  </a:lnTo>
                  <a:cubicBezTo>
                    <a:pt x="5404" y="1234"/>
                    <a:pt x="4203" y="0"/>
                    <a:pt x="27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1967400"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1916550" y="2064425"/>
              <a:ext cx="190150" cy="185975"/>
            </a:xfrm>
            <a:custGeom>
              <a:avLst/>
              <a:gdLst/>
              <a:ahLst/>
              <a:cxnLst/>
              <a:rect l="l" t="t" r="r" b="b"/>
              <a:pathLst>
                <a:path w="7606" h="7439" extrusionOk="0">
                  <a:moveTo>
                    <a:pt x="3403" y="0"/>
                  </a:moveTo>
                  <a:cubicBezTo>
                    <a:pt x="1535" y="0"/>
                    <a:pt x="0" y="1501"/>
                    <a:pt x="0" y="3369"/>
                  </a:cubicBezTo>
                  <a:lnTo>
                    <a:pt x="0" y="4037"/>
                  </a:lnTo>
                  <a:cubicBezTo>
                    <a:pt x="0" y="5905"/>
                    <a:pt x="1535" y="7439"/>
                    <a:pt x="3403" y="7439"/>
                  </a:cubicBezTo>
                  <a:lnTo>
                    <a:pt x="4236" y="7439"/>
                  </a:lnTo>
                  <a:cubicBezTo>
                    <a:pt x="6104" y="7439"/>
                    <a:pt x="7606" y="5905"/>
                    <a:pt x="7606" y="4037"/>
                  </a:cubicBezTo>
                  <a:lnTo>
                    <a:pt x="7606" y="3369"/>
                  </a:lnTo>
                  <a:cubicBezTo>
                    <a:pt x="7606" y="1501"/>
                    <a:pt x="6104" y="0"/>
                    <a:pt x="423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1893200" y="2587300"/>
              <a:ext cx="236850" cy="80900"/>
            </a:xfrm>
            <a:custGeom>
              <a:avLst/>
              <a:gdLst/>
              <a:ahLst/>
              <a:cxnLst/>
              <a:rect l="l" t="t" r="r" b="b"/>
              <a:pathLst>
                <a:path w="9474" h="3236" extrusionOk="0">
                  <a:moveTo>
                    <a:pt x="1635" y="0"/>
                  </a:moveTo>
                  <a:cubicBezTo>
                    <a:pt x="734" y="0"/>
                    <a:pt x="0" y="734"/>
                    <a:pt x="0" y="1635"/>
                  </a:cubicBezTo>
                  <a:cubicBezTo>
                    <a:pt x="0" y="2502"/>
                    <a:pt x="734" y="3236"/>
                    <a:pt x="1635" y="3236"/>
                  </a:cubicBezTo>
                  <a:lnTo>
                    <a:pt x="7872" y="3236"/>
                  </a:lnTo>
                  <a:cubicBezTo>
                    <a:pt x="8740" y="3236"/>
                    <a:pt x="9474" y="2502"/>
                    <a:pt x="9474" y="1635"/>
                  </a:cubicBezTo>
                  <a:cubicBezTo>
                    <a:pt x="9474" y="734"/>
                    <a:pt x="8740" y="34"/>
                    <a:pt x="7872"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1953225"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2300975"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2250100" y="2064425"/>
              <a:ext cx="190175" cy="185975"/>
            </a:xfrm>
            <a:custGeom>
              <a:avLst/>
              <a:gdLst/>
              <a:ahLst/>
              <a:cxnLst/>
              <a:rect l="l" t="t" r="r" b="b"/>
              <a:pathLst>
                <a:path w="7607" h="7439" extrusionOk="0">
                  <a:moveTo>
                    <a:pt x="3403" y="0"/>
                  </a:moveTo>
                  <a:cubicBezTo>
                    <a:pt x="1535" y="0"/>
                    <a:pt x="1" y="1501"/>
                    <a:pt x="1" y="3369"/>
                  </a:cubicBezTo>
                  <a:lnTo>
                    <a:pt x="1" y="4037"/>
                  </a:lnTo>
                  <a:cubicBezTo>
                    <a:pt x="1" y="5905"/>
                    <a:pt x="1535" y="7439"/>
                    <a:pt x="3403" y="7439"/>
                  </a:cubicBezTo>
                  <a:lnTo>
                    <a:pt x="4237" y="7439"/>
                  </a:lnTo>
                  <a:cubicBezTo>
                    <a:pt x="6105" y="7439"/>
                    <a:pt x="7606" y="5905"/>
                    <a:pt x="7606" y="4037"/>
                  </a:cubicBezTo>
                  <a:lnTo>
                    <a:pt x="7606" y="3369"/>
                  </a:lnTo>
                  <a:cubicBezTo>
                    <a:pt x="7606" y="1501"/>
                    <a:pt x="6105" y="0"/>
                    <a:pt x="423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2226750" y="2587300"/>
              <a:ext cx="236875" cy="80900"/>
            </a:xfrm>
            <a:custGeom>
              <a:avLst/>
              <a:gdLst/>
              <a:ahLst/>
              <a:cxnLst/>
              <a:rect l="l" t="t" r="r" b="b"/>
              <a:pathLst>
                <a:path w="9475" h="3236" extrusionOk="0">
                  <a:moveTo>
                    <a:pt x="1635" y="0"/>
                  </a:moveTo>
                  <a:cubicBezTo>
                    <a:pt x="735" y="0"/>
                    <a:pt x="1" y="734"/>
                    <a:pt x="1" y="1635"/>
                  </a:cubicBezTo>
                  <a:cubicBezTo>
                    <a:pt x="1" y="2502"/>
                    <a:pt x="735" y="3236"/>
                    <a:pt x="1635" y="3236"/>
                  </a:cubicBezTo>
                  <a:lnTo>
                    <a:pt x="7873" y="3236"/>
                  </a:lnTo>
                  <a:cubicBezTo>
                    <a:pt x="8741" y="3236"/>
                    <a:pt x="9474" y="2502"/>
                    <a:pt x="9474" y="1635"/>
                  </a:cubicBezTo>
                  <a:cubicBezTo>
                    <a:pt x="9474" y="734"/>
                    <a:pt x="8741" y="34"/>
                    <a:pt x="7873"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2286800"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1538775" y="2027725"/>
              <a:ext cx="156800" cy="77575"/>
            </a:xfrm>
            <a:custGeom>
              <a:avLst/>
              <a:gdLst/>
              <a:ahLst/>
              <a:cxnLst/>
              <a:rect l="l" t="t" r="r" b="b"/>
              <a:pathLst>
                <a:path w="6272" h="3103" fill="none" extrusionOk="0">
                  <a:moveTo>
                    <a:pt x="0" y="3103"/>
                  </a:moveTo>
                  <a:cubicBezTo>
                    <a:pt x="0" y="1402"/>
                    <a:pt x="1401" y="1"/>
                    <a:pt x="3136" y="1"/>
                  </a:cubicBezTo>
                  <a:cubicBezTo>
                    <a:pt x="4870" y="1"/>
                    <a:pt x="6271" y="1402"/>
                    <a:pt x="6271"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1571300" y="1510400"/>
              <a:ext cx="231825" cy="516550"/>
            </a:xfrm>
            <a:custGeom>
              <a:avLst/>
              <a:gdLst/>
              <a:ahLst/>
              <a:cxnLst/>
              <a:rect l="l" t="t" r="r" b="b"/>
              <a:pathLst>
                <a:path w="9273" h="20662" extrusionOk="0">
                  <a:moveTo>
                    <a:pt x="7192" y="0"/>
                  </a:moveTo>
                  <a:cubicBezTo>
                    <a:pt x="5730" y="0"/>
                    <a:pt x="4344" y="531"/>
                    <a:pt x="3269" y="1513"/>
                  </a:cubicBezTo>
                  <a:cubicBezTo>
                    <a:pt x="2135" y="2514"/>
                    <a:pt x="1468" y="3982"/>
                    <a:pt x="1034" y="5383"/>
                  </a:cubicBezTo>
                  <a:cubicBezTo>
                    <a:pt x="67" y="8385"/>
                    <a:pt x="0" y="11687"/>
                    <a:pt x="34" y="14823"/>
                  </a:cubicBezTo>
                  <a:cubicBezTo>
                    <a:pt x="34" y="16224"/>
                    <a:pt x="100" y="17591"/>
                    <a:pt x="100" y="18992"/>
                  </a:cubicBezTo>
                  <a:cubicBezTo>
                    <a:pt x="100" y="19843"/>
                    <a:pt x="838" y="20661"/>
                    <a:pt x="1716" y="20661"/>
                  </a:cubicBezTo>
                  <a:cubicBezTo>
                    <a:pt x="1733" y="20661"/>
                    <a:pt x="1751" y="20661"/>
                    <a:pt x="1768" y="20660"/>
                  </a:cubicBezTo>
                  <a:cubicBezTo>
                    <a:pt x="2669" y="20627"/>
                    <a:pt x="3436" y="19926"/>
                    <a:pt x="3436" y="18992"/>
                  </a:cubicBezTo>
                  <a:cubicBezTo>
                    <a:pt x="3436" y="16424"/>
                    <a:pt x="3303" y="13855"/>
                    <a:pt x="3436" y="11253"/>
                  </a:cubicBezTo>
                  <a:cubicBezTo>
                    <a:pt x="3468" y="10561"/>
                    <a:pt x="3558" y="9868"/>
                    <a:pt x="3625" y="9147"/>
                  </a:cubicBezTo>
                  <a:lnTo>
                    <a:pt x="3625" y="9147"/>
                  </a:lnTo>
                  <a:cubicBezTo>
                    <a:pt x="3628" y="9131"/>
                    <a:pt x="3632" y="9110"/>
                    <a:pt x="3636" y="9085"/>
                  </a:cubicBezTo>
                  <a:cubicBezTo>
                    <a:pt x="3636" y="9057"/>
                    <a:pt x="3636" y="9029"/>
                    <a:pt x="3639" y="9001"/>
                  </a:cubicBezTo>
                  <a:lnTo>
                    <a:pt x="3639" y="9001"/>
                  </a:lnTo>
                  <a:cubicBezTo>
                    <a:pt x="3642" y="8977"/>
                    <a:pt x="3643" y="8968"/>
                    <a:pt x="3643" y="8968"/>
                  </a:cubicBezTo>
                  <a:lnTo>
                    <a:pt x="3643" y="8968"/>
                  </a:lnTo>
                  <a:cubicBezTo>
                    <a:pt x="3643" y="8968"/>
                    <a:pt x="3642" y="8975"/>
                    <a:pt x="3640" y="8987"/>
                  </a:cubicBezTo>
                  <a:lnTo>
                    <a:pt x="3640" y="8987"/>
                  </a:lnTo>
                  <a:cubicBezTo>
                    <a:pt x="3644" y="8953"/>
                    <a:pt x="3653" y="8919"/>
                    <a:pt x="3670" y="8885"/>
                  </a:cubicBezTo>
                  <a:cubicBezTo>
                    <a:pt x="3703" y="8718"/>
                    <a:pt x="3703" y="8518"/>
                    <a:pt x="3736" y="8351"/>
                  </a:cubicBezTo>
                  <a:cubicBezTo>
                    <a:pt x="3803" y="7984"/>
                    <a:pt x="3903" y="7584"/>
                    <a:pt x="3970" y="7217"/>
                  </a:cubicBezTo>
                  <a:cubicBezTo>
                    <a:pt x="4070" y="6917"/>
                    <a:pt x="4137" y="6583"/>
                    <a:pt x="4237" y="6250"/>
                  </a:cubicBezTo>
                  <a:cubicBezTo>
                    <a:pt x="4303" y="6116"/>
                    <a:pt x="4337" y="5950"/>
                    <a:pt x="4403" y="5816"/>
                  </a:cubicBezTo>
                  <a:cubicBezTo>
                    <a:pt x="4437" y="5750"/>
                    <a:pt x="4437" y="5683"/>
                    <a:pt x="4470" y="5616"/>
                  </a:cubicBezTo>
                  <a:cubicBezTo>
                    <a:pt x="4508" y="5515"/>
                    <a:pt x="4517" y="5476"/>
                    <a:pt x="4512" y="5476"/>
                  </a:cubicBezTo>
                  <a:cubicBezTo>
                    <a:pt x="4504" y="5476"/>
                    <a:pt x="4457" y="5579"/>
                    <a:pt x="4437" y="5683"/>
                  </a:cubicBezTo>
                  <a:cubicBezTo>
                    <a:pt x="4470" y="5416"/>
                    <a:pt x="4704" y="5116"/>
                    <a:pt x="4837" y="4882"/>
                  </a:cubicBezTo>
                  <a:cubicBezTo>
                    <a:pt x="4904" y="4749"/>
                    <a:pt x="4970" y="4615"/>
                    <a:pt x="5071" y="4515"/>
                  </a:cubicBezTo>
                  <a:cubicBezTo>
                    <a:pt x="5104" y="4449"/>
                    <a:pt x="5137" y="4382"/>
                    <a:pt x="5171" y="4349"/>
                  </a:cubicBezTo>
                  <a:cubicBezTo>
                    <a:pt x="5176" y="4341"/>
                    <a:pt x="5181" y="4333"/>
                    <a:pt x="5186" y="4326"/>
                  </a:cubicBezTo>
                  <a:lnTo>
                    <a:pt x="5186" y="4326"/>
                  </a:lnTo>
                  <a:cubicBezTo>
                    <a:pt x="5375" y="4116"/>
                    <a:pt x="5587" y="3932"/>
                    <a:pt x="5771" y="3748"/>
                  </a:cubicBezTo>
                  <a:lnTo>
                    <a:pt x="5771" y="3748"/>
                  </a:lnTo>
                  <a:cubicBezTo>
                    <a:pt x="5804" y="3723"/>
                    <a:pt x="5838" y="3698"/>
                    <a:pt x="5871" y="3681"/>
                  </a:cubicBezTo>
                  <a:cubicBezTo>
                    <a:pt x="5961" y="3621"/>
                    <a:pt x="6186" y="3561"/>
                    <a:pt x="6279" y="3477"/>
                  </a:cubicBezTo>
                  <a:lnTo>
                    <a:pt x="6279" y="3477"/>
                  </a:lnTo>
                  <a:cubicBezTo>
                    <a:pt x="6299" y="3467"/>
                    <a:pt x="6319" y="3458"/>
                    <a:pt x="6338" y="3448"/>
                  </a:cubicBezTo>
                  <a:cubicBezTo>
                    <a:pt x="6505" y="3415"/>
                    <a:pt x="6672" y="3381"/>
                    <a:pt x="6838" y="3348"/>
                  </a:cubicBezTo>
                  <a:lnTo>
                    <a:pt x="7572" y="3348"/>
                  </a:lnTo>
                  <a:cubicBezTo>
                    <a:pt x="7604" y="3350"/>
                    <a:pt x="7635" y="3351"/>
                    <a:pt x="7667" y="3351"/>
                  </a:cubicBezTo>
                  <a:cubicBezTo>
                    <a:pt x="8499" y="3351"/>
                    <a:pt x="9272" y="2516"/>
                    <a:pt x="9240" y="1680"/>
                  </a:cubicBezTo>
                  <a:cubicBezTo>
                    <a:pt x="9173" y="746"/>
                    <a:pt x="8506" y="79"/>
                    <a:pt x="7572" y="12"/>
                  </a:cubicBezTo>
                  <a:cubicBezTo>
                    <a:pt x="7445" y="4"/>
                    <a:pt x="7318" y="0"/>
                    <a:pt x="719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1547100" y="1968525"/>
              <a:ext cx="140125" cy="60050"/>
            </a:xfrm>
            <a:custGeom>
              <a:avLst/>
              <a:gdLst/>
              <a:ahLst/>
              <a:cxnLst/>
              <a:rect l="l" t="t" r="r" b="b"/>
              <a:pathLst>
                <a:path w="5605" h="2402" extrusionOk="0">
                  <a:moveTo>
                    <a:pt x="1202" y="0"/>
                  </a:moveTo>
                  <a:cubicBezTo>
                    <a:pt x="535" y="0"/>
                    <a:pt x="1" y="534"/>
                    <a:pt x="1" y="1201"/>
                  </a:cubicBezTo>
                  <a:cubicBezTo>
                    <a:pt x="1" y="1868"/>
                    <a:pt x="535" y="2402"/>
                    <a:pt x="1202" y="2402"/>
                  </a:cubicBezTo>
                  <a:lnTo>
                    <a:pt x="4404" y="2402"/>
                  </a:lnTo>
                  <a:cubicBezTo>
                    <a:pt x="5038" y="2402"/>
                    <a:pt x="5605" y="1868"/>
                    <a:pt x="5605" y="1201"/>
                  </a:cubicBezTo>
                  <a:cubicBezTo>
                    <a:pt x="5605" y="534"/>
                    <a:pt x="5038" y="0"/>
                    <a:pt x="4404"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1717225" y="1448150"/>
              <a:ext cx="215175" cy="215175"/>
            </a:xfrm>
            <a:custGeom>
              <a:avLst/>
              <a:gdLst/>
              <a:ahLst/>
              <a:cxnLst/>
              <a:rect l="l" t="t" r="r" b="b"/>
              <a:pathLst>
                <a:path w="8607"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2662075" y="2027725"/>
              <a:ext cx="155975" cy="77575"/>
            </a:xfrm>
            <a:custGeom>
              <a:avLst/>
              <a:gdLst/>
              <a:ahLst/>
              <a:cxnLst/>
              <a:rect l="l" t="t" r="r" b="b"/>
              <a:pathLst>
                <a:path w="6239" h="3103" fill="none" extrusionOk="0">
                  <a:moveTo>
                    <a:pt x="6238" y="3103"/>
                  </a:moveTo>
                  <a:cubicBezTo>
                    <a:pt x="6238" y="1402"/>
                    <a:pt x="4837" y="1"/>
                    <a:pt x="3136" y="1"/>
                  </a:cubicBezTo>
                  <a:cubicBezTo>
                    <a:pt x="1401" y="1"/>
                    <a:pt x="0" y="1402"/>
                    <a:pt x="0"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2554500" y="1510425"/>
              <a:ext cx="232675" cy="516525"/>
            </a:xfrm>
            <a:custGeom>
              <a:avLst/>
              <a:gdLst/>
              <a:ahLst/>
              <a:cxnLst/>
              <a:rect l="l" t="t" r="r" b="b"/>
              <a:pathLst>
                <a:path w="9307" h="20661" extrusionOk="0">
                  <a:moveTo>
                    <a:pt x="2439" y="3373"/>
                  </a:moveTo>
                  <a:cubicBezTo>
                    <a:pt x="2479" y="3386"/>
                    <a:pt x="2524" y="3396"/>
                    <a:pt x="2558" y="3396"/>
                  </a:cubicBezTo>
                  <a:cubicBezTo>
                    <a:pt x="2580" y="3396"/>
                    <a:pt x="2596" y="3392"/>
                    <a:pt x="2602" y="3380"/>
                  </a:cubicBezTo>
                  <a:cubicBezTo>
                    <a:pt x="2602" y="3380"/>
                    <a:pt x="2536" y="3377"/>
                    <a:pt x="2439" y="3373"/>
                  </a:cubicBezTo>
                  <a:close/>
                  <a:moveTo>
                    <a:pt x="3024" y="3510"/>
                  </a:moveTo>
                  <a:lnTo>
                    <a:pt x="3024" y="3510"/>
                  </a:lnTo>
                  <a:cubicBezTo>
                    <a:pt x="3068" y="3545"/>
                    <a:pt x="3119" y="3563"/>
                    <a:pt x="3156" y="3570"/>
                  </a:cubicBezTo>
                  <a:lnTo>
                    <a:pt x="3156" y="3570"/>
                  </a:lnTo>
                  <a:cubicBezTo>
                    <a:pt x="3126" y="3553"/>
                    <a:pt x="3068" y="3534"/>
                    <a:pt x="3024" y="3510"/>
                  </a:cubicBezTo>
                  <a:close/>
                  <a:moveTo>
                    <a:pt x="2051" y="1"/>
                  </a:moveTo>
                  <a:cubicBezTo>
                    <a:pt x="1935" y="1"/>
                    <a:pt x="1818" y="4"/>
                    <a:pt x="1702" y="11"/>
                  </a:cubicBezTo>
                  <a:cubicBezTo>
                    <a:pt x="834" y="78"/>
                    <a:pt x="0" y="745"/>
                    <a:pt x="34" y="1679"/>
                  </a:cubicBezTo>
                  <a:cubicBezTo>
                    <a:pt x="66" y="2515"/>
                    <a:pt x="717" y="3350"/>
                    <a:pt x="1601" y="3350"/>
                  </a:cubicBezTo>
                  <a:cubicBezTo>
                    <a:pt x="1634" y="3350"/>
                    <a:pt x="1668" y="3349"/>
                    <a:pt x="1702" y="3347"/>
                  </a:cubicBezTo>
                  <a:cubicBezTo>
                    <a:pt x="1773" y="3347"/>
                    <a:pt x="2200" y="3364"/>
                    <a:pt x="2439" y="3373"/>
                  </a:cubicBezTo>
                  <a:lnTo>
                    <a:pt x="2439" y="3373"/>
                  </a:lnTo>
                  <a:cubicBezTo>
                    <a:pt x="2380" y="3355"/>
                    <a:pt x="2335" y="3331"/>
                    <a:pt x="2370" y="3331"/>
                  </a:cubicBezTo>
                  <a:cubicBezTo>
                    <a:pt x="2386" y="3331"/>
                    <a:pt x="2417" y="3335"/>
                    <a:pt x="2469" y="3347"/>
                  </a:cubicBezTo>
                  <a:cubicBezTo>
                    <a:pt x="2535" y="3380"/>
                    <a:pt x="2602" y="3380"/>
                    <a:pt x="2669" y="3380"/>
                  </a:cubicBezTo>
                  <a:cubicBezTo>
                    <a:pt x="2790" y="3429"/>
                    <a:pt x="2894" y="3460"/>
                    <a:pt x="3005" y="3498"/>
                  </a:cubicBezTo>
                  <a:lnTo>
                    <a:pt x="3005" y="3498"/>
                  </a:lnTo>
                  <a:cubicBezTo>
                    <a:pt x="3011" y="3502"/>
                    <a:pt x="3018" y="3506"/>
                    <a:pt x="3024" y="3510"/>
                  </a:cubicBezTo>
                  <a:lnTo>
                    <a:pt x="3024" y="3510"/>
                  </a:lnTo>
                  <a:cubicBezTo>
                    <a:pt x="3021" y="3507"/>
                    <a:pt x="3018" y="3505"/>
                    <a:pt x="3014" y="3502"/>
                  </a:cubicBezTo>
                  <a:lnTo>
                    <a:pt x="3014" y="3502"/>
                  </a:lnTo>
                  <a:cubicBezTo>
                    <a:pt x="3054" y="3515"/>
                    <a:pt x="3094" y="3530"/>
                    <a:pt x="3136" y="3547"/>
                  </a:cubicBezTo>
                  <a:cubicBezTo>
                    <a:pt x="3218" y="3561"/>
                    <a:pt x="3221" y="3574"/>
                    <a:pt x="3191" y="3574"/>
                  </a:cubicBezTo>
                  <a:cubicBezTo>
                    <a:pt x="3182" y="3574"/>
                    <a:pt x="3170" y="3573"/>
                    <a:pt x="3156" y="3570"/>
                  </a:cubicBezTo>
                  <a:lnTo>
                    <a:pt x="3156" y="3570"/>
                  </a:lnTo>
                  <a:cubicBezTo>
                    <a:pt x="3161" y="3574"/>
                    <a:pt x="3166" y="3577"/>
                    <a:pt x="3169" y="3580"/>
                  </a:cubicBezTo>
                  <a:cubicBezTo>
                    <a:pt x="3269" y="3614"/>
                    <a:pt x="3369" y="3680"/>
                    <a:pt x="3469" y="3747"/>
                  </a:cubicBezTo>
                  <a:cubicBezTo>
                    <a:pt x="3471" y="3748"/>
                    <a:pt x="3472" y="3748"/>
                    <a:pt x="3473" y="3749"/>
                  </a:cubicBezTo>
                  <a:lnTo>
                    <a:pt x="3473" y="3749"/>
                  </a:lnTo>
                  <a:cubicBezTo>
                    <a:pt x="3481" y="3758"/>
                    <a:pt x="3491" y="3768"/>
                    <a:pt x="3503" y="3780"/>
                  </a:cubicBezTo>
                  <a:cubicBezTo>
                    <a:pt x="3603" y="3881"/>
                    <a:pt x="3736" y="3947"/>
                    <a:pt x="3836" y="4081"/>
                  </a:cubicBezTo>
                  <a:cubicBezTo>
                    <a:pt x="3936" y="4180"/>
                    <a:pt x="4002" y="4279"/>
                    <a:pt x="4100" y="4378"/>
                  </a:cubicBezTo>
                  <a:lnTo>
                    <a:pt x="4100" y="4378"/>
                  </a:lnTo>
                  <a:cubicBezTo>
                    <a:pt x="4113" y="4401"/>
                    <a:pt x="4125" y="4424"/>
                    <a:pt x="4137" y="4448"/>
                  </a:cubicBezTo>
                  <a:cubicBezTo>
                    <a:pt x="4337" y="4714"/>
                    <a:pt x="4470" y="4981"/>
                    <a:pt x="4604" y="5282"/>
                  </a:cubicBezTo>
                  <a:cubicBezTo>
                    <a:pt x="4642" y="5339"/>
                    <a:pt x="4680" y="5407"/>
                    <a:pt x="4718" y="5480"/>
                  </a:cubicBezTo>
                  <a:lnTo>
                    <a:pt x="4718" y="5480"/>
                  </a:lnTo>
                  <a:cubicBezTo>
                    <a:pt x="4722" y="5496"/>
                    <a:pt x="4728" y="5518"/>
                    <a:pt x="4737" y="5548"/>
                  </a:cubicBezTo>
                  <a:cubicBezTo>
                    <a:pt x="4770" y="5615"/>
                    <a:pt x="4804" y="5648"/>
                    <a:pt x="4804" y="5715"/>
                  </a:cubicBezTo>
                  <a:cubicBezTo>
                    <a:pt x="4937" y="6049"/>
                    <a:pt x="5037" y="6382"/>
                    <a:pt x="5137" y="6749"/>
                  </a:cubicBezTo>
                  <a:cubicBezTo>
                    <a:pt x="5337" y="7416"/>
                    <a:pt x="5471" y="8117"/>
                    <a:pt x="5571" y="8817"/>
                  </a:cubicBezTo>
                  <a:cubicBezTo>
                    <a:pt x="5604" y="8917"/>
                    <a:pt x="5604" y="9018"/>
                    <a:pt x="5638" y="9084"/>
                  </a:cubicBezTo>
                  <a:cubicBezTo>
                    <a:pt x="5647" y="9166"/>
                    <a:pt x="5648" y="9196"/>
                    <a:pt x="5646" y="9196"/>
                  </a:cubicBezTo>
                  <a:cubicBezTo>
                    <a:pt x="5640" y="9196"/>
                    <a:pt x="5604" y="8984"/>
                    <a:pt x="5604" y="8984"/>
                  </a:cubicBezTo>
                  <a:lnTo>
                    <a:pt x="5604" y="8984"/>
                  </a:lnTo>
                  <a:cubicBezTo>
                    <a:pt x="5571" y="9118"/>
                    <a:pt x="5638" y="9351"/>
                    <a:pt x="5671" y="9518"/>
                  </a:cubicBezTo>
                  <a:cubicBezTo>
                    <a:pt x="5704" y="9918"/>
                    <a:pt x="5738" y="10318"/>
                    <a:pt x="5771" y="10719"/>
                  </a:cubicBezTo>
                  <a:cubicBezTo>
                    <a:pt x="5871" y="12186"/>
                    <a:pt x="5905" y="13654"/>
                    <a:pt x="5905" y="15122"/>
                  </a:cubicBezTo>
                  <a:cubicBezTo>
                    <a:pt x="5871" y="16423"/>
                    <a:pt x="5838" y="17690"/>
                    <a:pt x="5838" y="18991"/>
                  </a:cubicBezTo>
                  <a:cubicBezTo>
                    <a:pt x="5838" y="19842"/>
                    <a:pt x="6576" y="20660"/>
                    <a:pt x="7453" y="20660"/>
                  </a:cubicBezTo>
                  <a:cubicBezTo>
                    <a:pt x="7471" y="20660"/>
                    <a:pt x="7488" y="20660"/>
                    <a:pt x="7506" y="20659"/>
                  </a:cubicBezTo>
                  <a:cubicBezTo>
                    <a:pt x="8406" y="20626"/>
                    <a:pt x="9174" y="19925"/>
                    <a:pt x="9174" y="18991"/>
                  </a:cubicBezTo>
                  <a:cubicBezTo>
                    <a:pt x="9174" y="16223"/>
                    <a:pt x="9307" y="13487"/>
                    <a:pt x="9107" y="10719"/>
                  </a:cubicBezTo>
                  <a:cubicBezTo>
                    <a:pt x="8907" y="7683"/>
                    <a:pt x="8440" y="4181"/>
                    <a:pt x="6305" y="1812"/>
                  </a:cubicBezTo>
                  <a:cubicBezTo>
                    <a:pt x="5217" y="632"/>
                    <a:pt x="3638" y="1"/>
                    <a:pt x="2051"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2670400" y="1968525"/>
              <a:ext cx="139300" cy="60050"/>
            </a:xfrm>
            <a:custGeom>
              <a:avLst/>
              <a:gdLst/>
              <a:ahLst/>
              <a:cxnLst/>
              <a:rect l="l" t="t" r="r" b="b"/>
              <a:pathLst>
                <a:path w="5572" h="2402" extrusionOk="0">
                  <a:moveTo>
                    <a:pt x="1202" y="0"/>
                  </a:moveTo>
                  <a:cubicBezTo>
                    <a:pt x="535" y="0"/>
                    <a:pt x="1" y="534"/>
                    <a:pt x="1" y="1201"/>
                  </a:cubicBezTo>
                  <a:cubicBezTo>
                    <a:pt x="1" y="1868"/>
                    <a:pt x="535" y="2402"/>
                    <a:pt x="1202" y="2402"/>
                  </a:cubicBezTo>
                  <a:lnTo>
                    <a:pt x="4371" y="2402"/>
                  </a:lnTo>
                  <a:cubicBezTo>
                    <a:pt x="5038" y="2402"/>
                    <a:pt x="5572" y="1868"/>
                    <a:pt x="5572" y="1201"/>
                  </a:cubicBezTo>
                  <a:cubicBezTo>
                    <a:pt x="5572" y="534"/>
                    <a:pt x="5038" y="0"/>
                    <a:pt x="4371"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2425225" y="1448150"/>
              <a:ext cx="215200" cy="215175"/>
            </a:xfrm>
            <a:custGeom>
              <a:avLst/>
              <a:gdLst/>
              <a:ahLst/>
              <a:cxnLst/>
              <a:rect l="l" t="t" r="r" b="b"/>
              <a:pathLst>
                <a:path w="8608"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1774775" y="1033675"/>
              <a:ext cx="78400" cy="45900"/>
            </a:xfrm>
            <a:custGeom>
              <a:avLst/>
              <a:gdLst/>
              <a:ahLst/>
              <a:cxnLst/>
              <a:rect l="l" t="t" r="r" b="b"/>
              <a:pathLst>
                <a:path w="3136" h="1836" extrusionOk="0">
                  <a:moveTo>
                    <a:pt x="901" y="1"/>
                  </a:moveTo>
                  <a:cubicBezTo>
                    <a:pt x="401" y="1"/>
                    <a:pt x="0" y="401"/>
                    <a:pt x="0" y="935"/>
                  </a:cubicBezTo>
                  <a:cubicBezTo>
                    <a:pt x="0" y="1435"/>
                    <a:pt x="401" y="1835"/>
                    <a:pt x="901" y="1835"/>
                  </a:cubicBezTo>
                  <a:lnTo>
                    <a:pt x="2202" y="1835"/>
                  </a:lnTo>
                  <a:cubicBezTo>
                    <a:pt x="2702" y="1835"/>
                    <a:pt x="3136" y="1435"/>
                    <a:pt x="3136" y="935"/>
                  </a:cubicBezTo>
                  <a:cubicBezTo>
                    <a:pt x="3136" y="401"/>
                    <a:pt x="2702"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1816475" y="903600"/>
              <a:ext cx="67575" cy="306075"/>
            </a:xfrm>
            <a:custGeom>
              <a:avLst/>
              <a:gdLst/>
              <a:ahLst/>
              <a:cxnLst/>
              <a:rect l="l" t="t" r="r" b="b"/>
              <a:pathLst>
                <a:path w="2703" h="12243" extrusionOk="0">
                  <a:moveTo>
                    <a:pt x="1335" y="0"/>
                  </a:moveTo>
                  <a:cubicBezTo>
                    <a:pt x="601" y="0"/>
                    <a:pt x="0" y="600"/>
                    <a:pt x="0" y="1368"/>
                  </a:cubicBezTo>
                  <a:lnTo>
                    <a:pt x="0" y="10908"/>
                  </a:lnTo>
                  <a:cubicBezTo>
                    <a:pt x="0" y="11642"/>
                    <a:pt x="601" y="12242"/>
                    <a:pt x="1335" y="12242"/>
                  </a:cubicBezTo>
                  <a:cubicBezTo>
                    <a:pt x="2102" y="12242"/>
                    <a:pt x="2702" y="11642"/>
                    <a:pt x="2702" y="10908"/>
                  </a:cubicBezTo>
                  <a:lnTo>
                    <a:pt x="2702" y="1368"/>
                  </a:lnTo>
                  <a:cubicBezTo>
                    <a:pt x="2702" y="600"/>
                    <a:pt x="2102"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2504450" y="1033675"/>
              <a:ext cx="78425" cy="45900"/>
            </a:xfrm>
            <a:custGeom>
              <a:avLst/>
              <a:gdLst/>
              <a:ahLst/>
              <a:cxnLst/>
              <a:rect l="l" t="t" r="r" b="b"/>
              <a:pathLst>
                <a:path w="3137" h="1836" extrusionOk="0">
                  <a:moveTo>
                    <a:pt x="902" y="1"/>
                  </a:moveTo>
                  <a:cubicBezTo>
                    <a:pt x="401" y="1"/>
                    <a:pt x="1" y="401"/>
                    <a:pt x="1" y="935"/>
                  </a:cubicBezTo>
                  <a:cubicBezTo>
                    <a:pt x="1" y="1435"/>
                    <a:pt x="401" y="1835"/>
                    <a:pt x="902" y="1835"/>
                  </a:cubicBezTo>
                  <a:lnTo>
                    <a:pt x="2202" y="1835"/>
                  </a:lnTo>
                  <a:cubicBezTo>
                    <a:pt x="2703" y="1835"/>
                    <a:pt x="3136" y="1435"/>
                    <a:pt x="3136" y="935"/>
                  </a:cubicBezTo>
                  <a:cubicBezTo>
                    <a:pt x="3136" y="401"/>
                    <a:pt x="2703"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2472775" y="903600"/>
              <a:ext cx="68400" cy="306075"/>
            </a:xfrm>
            <a:custGeom>
              <a:avLst/>
              <a:gdLst/>
              <a:ahLst/>
              <a:cxnLst/>
              <a:rect l="l" t="t" r="r" b="b"/>
              <a:pathLst>
                <a:path w="2736" h="12243" extrusionOk="0">
                  <a:moveTo>
                    <a:pt x="1368" y="0"/>
                  </a:moveTo>
                  <a:cubicBezTo>
                    <a:pt x="601" y="0"/>
                    <a:pt x="0" y="600"/>
                    <a:pt x="0" y="1368"/>
                  </a:cubicBezTo>
                  <a:lnTo>
                    <a:pt x="0" y="10908"/>
                  </a:lnTo>
                  <a:cubicBezTo>
                    <a:pt x="0" y="11642"/>
                    <a:pt x="601" y="12242"/>
                    <a:pt x="1368" y="12242"/>
                  </a:cubicBezTo>
                  <a:cubicBezTo>
                    <a:pt x="2135" y="12242"/>
                    <a:pt x="2736" y="11642"/>
                    <a:pt x="2736" y="10908"/>
                  </a:cubicBezTo>
                  <a:lnTo>
                    <a:pt x="2736" y="1368"/>
                  </a:lnTo>
                  <a:cubicBezTo>
                    <a:pt x="2736" y="600"/>
                    <a:pt x="2135" y="0"/>
                    <a:pt x="1368"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2161725" y="535825"/>
              <a:ext cx="33375" cy="266050"/>
            </a:xfrm>
            <a:custGeom>
              <a:avLst/>
              <a:gdLst/>
              <a:ahLst/>
              <a:cxnLst/>
              <a:rect l="l" t="t" r="r" b="b"/>
              <a:pathLst>
                <a:path w="1335" h="10642" extrusionOk="0">
                  <a:moveTo>
                    <a:pt x="667" y="1"/>
                  </a:moveTo>
                  <a:cubicBezTo>
                    <a:pt x="300" y="1"/>
                    <a:pt x="0" y="301"/>
                    <a:pt x="0" y="668"/>
                  </a:cubicBezTo>
                  <a:lnTo>
                    <a:pt x="0" y="9974"/>
                  </a:lnTo>
                  <a:cubicBezTo>
                    <a:pt x="0" y="10341"/>
                    <a:pt x="300" y="10641"/>
                    <a:pt x="667" y="10641"/>
                  </a:cubicBezTo>
                  <a:cubicBezTo>
                    <a:pt x="1034" y="10641"/>
                    <a:pt x="1334" y="10341"/>
                    <a:pt x="1334" y="9974"/>
                  </a:cubicBezTo>
                  <a:lnTo>
                    <a:pt x="1334" y="668"/>
                  </a:lnTo>
                  <a:cubicBezTo>
                    <a:pt x="1334" y="301"/>
                    <a:pt x="1034" y="1"/>
                    <a:pt x="667"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2136700" y="491625"/>
              <a:ext cx="83425" cy="83425"/>
            </a:xfrm>
            <a:custGeom>
              <a:avLst/>
              <a:gdLst/>
              <a:ahLst/>
              <a:cxnLst/>
              <a:rect l="l" t="t" r="r" b="b"/>
              <a:pathLst>
                <a:path w="3337" h="3337" extrusionOk="0">
                  <a:moveTo>
                    <a:pt x="1668" y="1"/>
                  </a:moveTo>
                  <a:cubicBezTo>
                    <a:pt x="768" y="1"/>
                    <a:pt x="0" y="734"/>
                    <a:pt x="0" y="1668"/>
                  </a:cubicBezTo>
                  <a:cubicBezTo>
                    <a:pt x="0" y="2602"/>
                    <a:pt x="768" y="3336"/>
                    <a:pt x="1668" y="3336"/>
                  </a:cubicBezTo>
                  <a:cubicBezTo>
                    <a:pt x="2602" y="3336"/>
                    <a:pt x="3336" y="2602"/>
                    <a:pt x="3336" y="1668"/>
                  </a:cubicBezTo>
                  <a:cubicBezTo>
                    <a:pt x="3336" y="734"/>
                    <a:pt x="2602" y="1"/>
                    <a:pt x="1668"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2055800" y="705125"/>
              <a:ext cx="245200" cy="244350"/>
            </a:xfrm>
            <a:custGeom>
              <a:avLst/>
              <a:gdLst/>
              <a:ahLst/>
              <a:cxnLst/>
              <a:rect l="l" t="t" r="r" b="b"/>
              <a:pathLst>
                <a:path w="9808" h="9774" extrusionOk="0">
                  <a:moveTo>
                    <a:pt x="4904" y="0"/>
                  </a:moveTo>
                  <a:cubicBezTo>
                    <a:pt x="2202" y="0"/>
                    <a:pt x="1" y="2168"/>
                    <a:pt x="1" y="4870"/>
                  </a:cubicBezTo>
                  <a:cubicBezTo>
                    <a:pt x="1" y="7605"/>
                    <a:pt x="2202" y="9774"/>
                    <a:pt x="4904" y="9774"/>
                  </a:cubicBezTo>
                  <a:cubicBezTo>
                    <a:pt x="7606" y="9774"/>
                    <a:pt x="9808" y="7605"/>
                    <a:pt x="9808" y="4870"/>
                  </a:cubicBezTo>
                  <a:cubicBezTo>
                    <a:pt x="9808" y="2168"/>
                    <a:pt x="7606" y="0"/>
                    <a:pt x="49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1855675" y="809350"/>
              <a:ext cx="645475" cy="494550"/>
            </a:xfrm>
            <a:custGeom>
              <a:avLst/>
              <a:gdLst/>
              <a:ahLst/>
              <a:cxnLst/>
              <a:rect l="l" t="t" r="r" b="b"/>
              <a:pathLst>
                <a:path w="25819" h="19782" extrusionOk="0">
                  <a:moveTo>
                    <a:pt x="4737" y="1"/>
                  </a:moveTo>
                  <a:cubicBezTo>
                    <a:pt x="2102" y="1"/>
                    <a:pt x="0" y="2136"/>
                    <a:pt x="0" y="4737"/>
                  </a:cubicBezTo>
                  <a:lnTo>
                    <a:pt x="0" y="15045"/>
                  </a:lnTo>
                  <a:cubicBezTo>
                    <a:pt x="0" y="17647"/>
                    <a:pt x="2102" y="19782"/>
                    <a:pt x="4737" y="19782"/>
                  </a:cubicBezTo>
                  <a:lnTo>
                    <a:pt x="21115" y="19782"/>
                  </a:lnTo>
                  <a:cubicBezTo>
                    <a:pt x="23717" y="19782"/>
                    <a:pt x="25818" y="17647"/>
                    <a:pt x="25818" y="15045"/>
                  </a:cubicBezTo>
                  <a:lnTo>
                    <a:pt x="25818" y="4737"/>
                  </a:lnTo>
                  <a:cubicBezTo>
                    <a:pt x="25818" y="2136"/>
                    <a:pt x="23717" y="1"/>
                    <a:pt x="21115"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1992425" y="1132925"/>
              <a:ext cx="371950" cy="80900"/>
            </a:xfrm>
            <a:custGeom>
              <a:avLst/>
              <a:gdLst/>
              <a:ahLst/>
              <a:cxnLst/>
              <a:rect l="l" t="t" r="r" b="b"/>
              <a:pathLst>
                <a:path w="14878" h="3236" extrusionOk="0">
                  <a:moveTo>
                    <a:pt x="1635" y="0"/>
                  </a:moveTo>
                  <a:cubicBezTo>
                    <a:pt x="734" y="0"/>
                    <a:pt x="1" y="734"/>
                    <a:pt x="1" y="1601"/>
                  </a:cubicBezTo>
                  <a:cubicBezTo>
                    <a:pt x="1" y="2502"/>
                    <a:pt x="734" y="3236"/>
                    <a:pt x="1635" y="3236"/>
                  </a:cubicBezTo>
                  <a:lnTo>
                    <a:pt x="13277" y="3236"/>
                  </a:lnTo>
                  <a:cubicBezTo>
                    <a:pt x="14144" y="3236"/>
                    <a:pt x="14878" y="2502"/>
                    <a:pt x="14878" y="1601"/>
                  </a:cubicBezTo>
                  <a:cubicBezTo>
                    <a:pt x="14878" y="734"/>
                    <a:pt x="14144" y="0"/>
                    <a:pt x="1327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1975750" y="949450"/>
              <a:ext cx="135125" cy="135125"/>
            </a:xfrm>
            <a:custGeom>
              <a:avLst/>
              <a:gdLst/>
              <a:ahLst/>
              <a:cxnLst/>
              <a:rect l="l" t="t" r="r" b="b"/>
              <a:pathLst>
                <a:path w="5405" h="5405" extrusionOk="0">
                  <a:moveTo>
                    <a:pt x="2702" y="1"/>
                  </a:moveTo>
                  <a:cubicBezTo>
                    <a:pt x="1201" y="1"/>
                    <a:pt x="0" y="1235"/>
                    <a:pt x="0" y="2703"/>
                  </a:cubicBezTo>
                  <a:cubicBezTo>
                    <a:pt x="0"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2013275"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2246775" y="949450"/>
              <a:ext cx="135125" cy="135125"/>
            </a:xfrm>
            <a:custGeom>
              <a:avLst/>
              <a:gdLst/>
              <a:ahLst/>
              <a:cxnLst/>
              <a:rect l="l" t="t" r="r" b="b"/>
              <a:pathLst>
                <a:path w="5405" h="5405" extrusionOk="0">
                  <a:moveTo>
                    <a:pt x="2702" y="1"/>
                  </a:moveTo>
                  <a:cubicBezTo>
                    <a:pt x="1201" y="1"/>
                    <a:pt x="1" y="1235"/>
                    <a:pt x="1" y="2703"/>
                  </a:cubicBezTo>
                  <a:cubicBezTo>
                    <a:pt x="1"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2284300"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1984925" y="881075"/>
              <a:ext cx="389475" cy="40050"/>
            </a:xfrm>
            <a:custGeom>
              <a:avLst/>
              <a:gdLst/>
              <a:ahLst/>
              <a:cxnLst/>
              <a:rect l="l" t="t" r="r" b="b"/>
              <a:pathLst>
                <a:path w="15579" h="1602" extrusionOk="0">
                  <a:moveTo>
                    <a:pt x="801" y="0"/>
                  </a:moveTo>
                  <a:cubicBezTo>
                    <a:pt x="334" y="0"/>
                    <a:pt x="0" y="334"/>
                    <a:pt x="0" y="801"/>
                  </a:cubicBezTo>
                  <a:cubicBezTo>
                    <a:pt x="0" y="1235"/>
                    <a:pt x="334" y="1602"/>
                    <a:pt x="801" y="1602"/>
                  </a:cubicBezTo>
                  <a:lnTo>
                    <a:pt x="14778" y="1602"/>
                  </a:lnTo>
                  <a:cubicBezTo>
                    <a:pt x="15245" y="1602"/>
                    <a:pt x="15578" y="1235"/>
                    <a:pt x="15578" y="801"/>
                  </a:cubicBezTo>
                  <a:cubicBezTo>
                    <a:pt x="15578" y="334"/>
                    <a:pt x="15245" y="0"/>
                    <a:pt x="14778"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1820650" y="1393100"/>
              <a:ext cx="705525" cy="793925"/>
            </a:xfrm>
            <a:custGeom>
              <a:avLst/>
              <a:gdLst/>
              <a:ahLst/>
              <a:cxnLst/>
              <a:rect l="l" t="t" r="r" b="b"/>
              <a:pathLst>
                <a:path w="28221" h="31757" extrusionOk="0">
                  <a:moveTo>
                    <a:pt x="3402" y="1"/>
                  </a:moveTo>
                  <a:cubicBezTo>
                    <a:pt x="1534" y="1"/>
                    <a:pt x="0" y="1502"/>
                    <a:pt x="0" y="3370"/>
                  </a:cubicBezTo>
                  <a:lnTo>
                    <a:pt x="0" y="28354"/>
                  </a:lnTo>
                  <a:cubicBezTo>
                    <a:pt x="0" y="30222"/>
                    <a:pt x="1534" y="31757"/>
                    <a:pt x="3402" y="31757"/>
                  </a:cubicBezTo>
                  <a:lnTo>
                    <a:pt x="24851" y="31757"/>
                  </a:lnTo>
                  <a:cubicBezTo>
                    <a:pt x="26719" y="31757"/>
                    <a:pt x="28220" y="30222"/>
                    <a:pt x="28220" y="28354"/>
                  </a:cubicBezTo>
                  <a:lnTo>
                    <a:pt x="28220" y="3370"/>
                  </a:lnTo>
                  <a:cubicBezTo>
                    <a:pt x="28220" y="1502"/>
                    <a:pt x="26719" y="1"/>
                    <a:pt x="24851"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1926550" y="1512350"/>
              <a:ext cx="493700" cy="555425"/>
            </a:xfrm>
            <a:custGeom>
              <a:avLst/>
              <a:gdLst/>
              <a:ahLst/>
              <a:cxnLst/>
              <a:rect l="l" t="t" r="r" b="b"/>
              <a:pathLst>
                <a:path w="19748" h="22217" extrusionOk="0">
                  <a:moveTo>
                    <a:pt x="2369" y="1"/>
                  </a:moveTo>
                  <a:cubicBezTo>
                    <a:pt x="1068" y="1"/>
                    <a:pt x="0" y="1035"/>
                    <a:pt x="0" y="2336"/>
                  </a:cubicBezTo>
                  <a:lnTo>
                    <a:pt x="0" y="19848"/>
                  </a:lnTo>
                  <a:cubicBezTo>
                    <a:pt x="0" y="21149"/>
                    <a:pt x="1068" y="22217"/>
                    <a:pt x="2369" y="22217"/>
                  </a:cubicBezTo>
                  <a:lnTo>
                    <a:pt x="17379" y="22217"/>
                  </a:lnTo>
                  <a:cubicBezTo>
                    <a:pt x="18680" y="22217"/>
                    <a:pt x="19748" y="21149"/>
                    <a:pt x="19748" y="19848"/>
                  </a:cubicBezTo>
                  <a:lnTo>
                    <a:pt x="19748" y="2336"/>
                  </a:lnTo>
                  <a:cubicBezTo>
                    <a:pt x="19748" y="1035"/>
                    <a:pt x="18680" y="1"/>
                    <a:pt x="17379"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2021625" y="1575725"/>
              <a:ext cx="315250" cy="220200"/>
            </a:xfrm>
            <a:custGeom>
              <a:avLst/>
              <a:gdLst/>
              <a:ahLst/>
              <a:cxnLst/>
              <a:rect l="l" t="t" r="r" b="b"/>
              <a:pathLst>
                <a:path w="12610" h="8808" extrusionOk="0">
                  <a:moveTo>
                    <a:pt x="6305" y="1"/>
                  </a:moveTo>
                  <a:cubicBezTo>
                    <a:pt x="2835" y="1"/>
                    <a:pt x="0" y="1969"/>
                    <a:pt x="0" y="4404"/>
                  </a:cubicBezTo>
                  <a:cubicBezTo>
                    <a:pt x="0" y="6839"/>
                    <a:pt x="2835" y="8807"/>
                    <a:pt x="6305" y="8807"/>
                  </a:cubicBezTo>
                  <a:cubicBezTo>
                    <a:pt x="9807" y="8807"/>
                    <a:pt x="12609" y="6839"/>
                    <a:pt x="12609" y="4404"/>
                  </a:cubicBezTo>
                  <a:cubicBezTo>
                    <a:pt x="12609" y="1969"/>
                    <a:pt x="9807" y="1"/>
                    <a:pt x="6305"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2100850" y="1630775"/>
              <a:ext cx="157625" cy="110100"/>
            </a:xfrm>
            <a:custGeom>
              <a:avLst/>
              <a:gdLst/>
              <a:ahLst/>
              <a:cxnLst/>
              <a:rect l="l" t="t" r="r" b="b"/>
              <a:pathLst>
                <a:path w="6305" h="4404" extrusionOk="0">
                  <a:moveTo>
                    <a:pt x="3136" y="1"/>
                  </a:moveTo>
                  <a:cubicBezTo>
                    <a:pt x="1401" y="1"/>
                    <a:pt x="0" y="968"/>
                    <a:pt x="0" y="2202"/>
                  </a:cubicBezTo>
                  <a:cubicBezTo>
                    <a:pt x="0" y="3436"/>
                    <a:pt x="1401" y="4404"/>
                    <a:pt x="3136" y="4404"/>
                  </a:cubicBezTo>
                  <a:cubicBezTo>
                    <a:pt x="4870" y="4404"/>
                    <a:pt x="6305" y="3436"/>
                    <a:pt x="6305" y="2202"/>
                  </a:cubicBezTo>
                  <a:cubicBezTo>
                    <a:pt x="6305" y="968"/>
                    <a:pt x="4870" y="1"/>
                    <a:pt x="3136"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2001600" y="1831750"/>
              <a:ext cx="354450" cy="19200"/>
            </a:xfrm>
            <a:custGeom>
              <a:avLst/>
              <a:gdLst/>
              <a:ahLst/>
              <a:cxnLst/>
              <a:rect l="l" t="t" r="r" b="b"/>
              <a:pathLst>
                <a:path w="14178" h="768" extrusionOk="0">
                  <a:moveTo>
                    <a:pt x="301" y="1"/>
                  </a:moveTo>
                  <a:cubicBezTo>
                    <a:pt x="134" y="1"/>
                    <a:pt x="1" y="167"/>
                    <a:pt x="1" y="368"/>
                  </a:cubicBezTo>
                  <a:cubicBezTo>
                    <a:pt x="1" y="601"/>
                    <a:pt x="134" y="768"/>
                    <a:pt x="301" y="768"/>
                  </a:cubicBezTo>
                  <a:lnTo>
                    <a:pt x="13877" y="768"/>
                  </a:lnTo>
                  <a:cubicBezTo>
                    <a:pt x="14044" y="768"/>
                    <a:pt x="14177" y="601"/>
                    <a:pt x="14177" y="368"/>
                  </a:cubicBezTo>
                  <a:cubicBezTo>
                    <a:pt x="14177" y="167"/>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2001600" y="1883450"/>
              <a:ext cx="354450" cy="19200"/>
            </a:xfrm>
            <a:custGeom>
              <a:avLst/>
              <a:gdLst/>
              <a:ahLst/>
              <a:cxnLst/>
              <a:rect l="l" t="t" r="r" b="b"/>
              <a:pathLst>
                <a:path w="14178" h="768" extrusionOk="0">
                  <a:moveTo>
                    <a:pt x="301" y="1"/>
                  </a:moveTo>
                  <a:cubicBezTo>
                    <a:pt x="134" y="1"/>
                    <a:pt x="1" y="201"/>
                    <a:pt x="1" y="401"/>
                  </a:cubicBezTo>
                  <a:cubicBezTo>
                    <a:pt x="1" y="601"/>
                    <a:pt x="134" y="768"/>
                    <a:pt x="301" y="768"/>
                  </a:cubicBezTo>
                  <a:lnTo>
                    <a:pt x="13877" y="768"/>
                  </a:lnTo>
                  <a:cubicBezTo>
                    <a:pt x="14044" y="768"/>
                    <a:pt x="14177" y="601"/>
                    <a:pt x="14177" y="401"/>
                  </a:cubicBezTo>
                  <a:cubicBezTo>
                    <a:pt x="14177" y="201"/>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2001600" y="1936000"/>
              <a:ext cx="354450" cy="19200"/>
            </a:xfrm>
            <a:custGeom>
              <a:avLst/>
              <a:gdLst/>
              <a:ahLst/>
              <a:cxnLst/>
              <a:rect l="l" t="t" r="r" b="b"/>
              <a:pathLst>
                <a:path w="14178" h="768" extrusionOk="0">
                  <a:moveTo>
                    <a:pt x="301" y="0"/>
                  </a:moveTo>
                  <a:cubicBezTo>
                    <a:pt x="134" y="0"/>
                    <a:pt x="1" y="167"/>
                    <a:pt x="1" y="367"/>
                  </a:cubicBezTo>
                  <a:cubicBezTo>
                    <a:pt x="1" y="601"/>
                    <a:pt x="134" y="768"/>
                    <a:pt x="301" y="768"/>
                  </a:cubicBezTo>
                  <a:lnTo>
                    <a:pt x="13877" y="768"/>
                  </a:lnTo>
                  <a:cubicBezTo>
                    <a:pt x="14044" y="768"/>
                    <a:pt x="14177" y="601"/>
                    <a:pt x="14177" y="367"/>
                  </a:cubicBezTo>
                  <a:cubicBezTo>
                    <a:pt x="14177" y="167"/>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2001600" y="1987700"/>
              <a:ext cx="354450" cy="19200"/>
            </a:xfrm>
            <a:custGeom>
              <a:avLst/>
              <a:gdLst/>
              <a:ahLst/>
              <a:cxnLst/>
              <a:rect l="l" t="t" r="r" b="b"/>
              <a:pathLst>
                <a:path w="14178" h="768" extrusionOk="0">
                  <a:moveTo>
                    <a:pt x="301" y="0"/>
                  </a:moveTo>
                  <a:cubicBezTo>
                    <a:pt x="134" y="0"/>
                    <a:pt x="1" y="201"/>
                    <a:pt x="1" y="401"/>
                  </a:cubicBezTo>
                  <a:cubicBezTo>
                    <a:pt x="1" y="601"/>
                    <a:pt x="134" y="768"/>
                    <a:pt x="301" y="768"/>
                  </a:cubicBezTo>
                  <a:lnTo>
                    <a:pt x="13877" y="768"/>
                  </a:lnTo>
                  <a:cubicBezTo>
                    <a:pt x="14044" y="768"/>
                    <a:pt x="14177" y="601"/>
                    <a:pt x="14177" y="401"/>
                  </a:cubicBezTo>
                  <a:cubicBezTo>
                    <a:pt x="14177" y="201"/>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1864825" y="144565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2406050" y="207360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8250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37"/>
          <p:cNvSpPr txBox="1">
            <a:spLocks noGrp="1"/>
          </p:cNvSpPr>
          <p:nvPr>
            <p:ph type="title"/>
          </p:nvPr>
        </p:nvSpPr>
        <p:spPr>
          <a:xfrm>
            <a:off x="702144" y="729175"/>
            <a:ext cx="7739400" cy="42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Goals</a:t>
            </a:r>
            <a:endParaRPr dirty="0">
              <a:solidFill>
                <a:schemeClr val="accent3"/>
              </a:solidFill>
            </a:endParaRPr>
          </a:p>
        </p:txBody>
      </p:sp>
      <p:sp>
        <p:nvSpPr>
          <p:cNvPr id="6" name="TextBox 5">
            <a:extLst>
              <a:ext uri="{FF2B5EF4-FFF2-40B4-BE49-F238E27FC236}">
                <a16:creationId xmlns:a16="http://schemas.microsoft.com/office/drawing/2014/main" id="{EAFBB17B-48EF-4611-A26E-8C60FDB9ADFA}"/>
              </a:ext>
            </a:extLst>
          </p:cNvPr>
          <p:cNvSpPr txBox="1"/>
          <p:nvPr/>
        </p:nvSpPr>
        <p:spPr>
          <a:xfrm>
            <a:off x="720000" y="1765628"/>
            <a:ext cx="7839428" cy="307777"/>
          </a:xfrm>
          <a:prstGeom prst="rect">
            <a:avLst/>
          </a:prstGeom>
          <a:noFill/>
        </p:spPr>
        <p:txBody>
          <a:bodyPr wrap="square" rtlCol="0">
            <a:spAutoFit/>
          </a:bodyPr>
          <a:lstStyle/>
          <a:p>
            <a:r>
              <a:rPr lang="en-US" dirty="0"/>
              <a:t> 	User Can do Automation Testing </a:t>
            </a:r>
            <a:r>
              <a:rPr lang="en-US" dirty="0" err="1"/>
              <a:t>Api</a:t>
            </a:r>
            <a:r>
              <a:rPr lang="en-US" dirty="0"/>
              <a:t> </a:t>
            </a:r>
            <a:r>
              <a:rPr lang="en-ID" dirty="0"/>
              <a:t>web </a:t>
            </a:r>
            <a:r>
              <a:rPr lang="en-ID" dirty="0" err="1"/>
              <a:t>OrangeHRM</a:t>
            </a:r>
            <a:r>
              <a:rPr lang="en-ID" dirty="0"/>
              <a:t> without any problem</a:t>
            </a:r>
          </a:p>
        </p:txBody>
      </p:sp>
    </p:spTree>
    <p:extLst>
      <p:ext uri="{BB962C8B-B14F-4D97-AF65-F5344CB8AC3E}">
        <p14:creationId xmlns:p14="http://schemas.microsoft.com/office/powerpoint/2010/main" val="3081660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37"/>
          <p:cNvSpPr txBox="1">
            <a:spLocks noGrp="1"/>
          </p:cNvSpPr>
          <p:nvPr>
            <p:ph type="title"/>
          </p:nvPr>
        </p:nvSpPr>
        <p:spPr>
          <a:xfrm>
            <a:off x="702144" y="729175"/>
            <a:ext cx="7739400" cy="42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rPr>
              <a:t>F</a:t>
            </a:r>
            <a:r>
              <a:rPr lang="en-ID" dirty="0" err="1">
                <a:solidFill>
                  <a:schemeClr val="accent3"/>
                </a:solidFill>
              </a:rPr>
              <a:t>eaturs</a:t>
            </a:r>
            <a:r>
              <a:rPr lang="en-ID" dirty="0">
                <a:solidFill>
                  <a:schemeClr val="accent3"/>
                </a:solidFill>
              </a:rPr>
              <a:t> test</a:t>
            </a:r>
            <a:endParaRPr dirty="0">
              <a:solidFill>
                <a:schemeClr val="accent3"/>
              </a:solidFill>
            </a:endParaRPr>
          </a:p>
        </p:txBody>
      </p:sp>
      <p:sp>
        <p:nvSpPr>
          <p:cNvPr id="6" name="TextBox 5">
            <a:extLst>
              <a:ext uri="{FF2B5EF4-FFF2-40B4-BE49-F238E27FC236}">
                <a16:creationId xmlns:a16="http://schemas.microsoft.com/office/drawing/2014/main" id="{EAFBB17B-48EF-4611-A26E-8C60FDB9ADFA}"/>
              </a:ext>
            </a:extLst>
          </p:cNvPr>
          <p:cNvSpPr txBox="1"/>
          <p:nvPr/>
        </p:nvSpPr>
        <p:spPr>
          <a:xfrm>
            <a:off x="720000" y="1765628"/>
            <a:ext cx="7839428" cy="3108543"/>
          </a:xfrm>
          <a:prstGeom prst="rect">
            <a:avLst/>
          </a:prstGeom>
          <a:noFill/>
        </p:spPr>
        <p:txBody>
          <a:bodyPr wrap="square" rtlCol="0">
            <a:spAutoFit/>
          </a:bodyPr>
          <a:lstStyle/>
          <a:p>
            <a:r>
              <a:rPr lang="en-US" dirty="0"/>
              <a:t>Admin :	1.Create Token</a:t>
            </a:r>
          </a:p>
          <a:p>
            <a:r>
              <a:rPr lang="en-US" dirty="0"/>
              <a:t>	2.Login</a:t>
            </a:r>
          </a:p>
          <a:p>
            <a:r>
              <a:rPr lang="en-US" dirty="0"/>
              <a:t>	3.Get User</a:t>
            </a:r>
          </a:p>
          <a:p>
            <a:r>
              <a:rPr lang="en-US" dirty="0"/>
              <a:t>	4.Organization </a:t>
            </a:r>
          </a:p>
          <a:p>
            <a:r>
              <a:rPr lang="en-US" dirty="0"/>
              <a:t>Attendance 1.Punch in </a:t>
            </a:r>
          </a:p>
          <a:p>
            <a:r>
              <a:rPr lang="en-US" dirty="0"/>
              <a:t>	2.Punch Out</a:t>
            </a:r>
          </a:p>
          <a:p>
            <a:r>
              <a:rPr lang="en-US" dirty="0" err="1"/>
              <a:t>Emmploye</a:t>
            </a:r>
            <a:r>
              <a:rPr lang="en-US" dirty="0"/>
              <a:t> 1.save </a:t>
            </a:r>
            <a:r>
              <a:rPr lang="en-US" dirty="0" err="1"/>
              <a:t>employe</a:t>
            </a:r>
            <a:endParaRPr lang="en-US" dirty="0"/>
          </a:p>
          <a:p>
            <a:r>
              <a:rPr lang="en-US" dirty="0"/>
              <a:t>	2.employee education</a:t>
            </a:r>
          </a:p>
          <a:p>
            <a:r>
              <a:rPr lang="en-US" dirty="0"/>
              <a:t>	3.employee work experience</a:t>
            </a:r>
          </a:p>
          <a:p>
            <a:r>
              <a:rPr lang="en-US" dirty="0"/>
              <a:t>	4.contact detail employee</a:t>
            </a:r>
          </a:p>
          <a:p>
            <a:r>
              <a:rPr lang="en-US" dirty="0"/>
              <a:t>	5.employee </a:t>
            </a:r>
            <a:r>
              <a:rPr lang="en-US" dirty="0" err="1"/>
              <a:t>dependants</a:t>
            </a:r>
            <a:endParaRPr lang="en-US" dirty="0"/>
          </a:p>
          <a:p>
            <a:r>
              <a:rPr lang="en-US" dirty="0"/>
              <a:t>	6.employee jobs detail</a:t>
            </a:r>
          </a:p>
          <a:p>
            <a:r>
              <a:rPr lang="en-US" dirty="0"/>
              <a:t>	7.supervisor employee</a:t>
            </a:r>
          </a:p>
          <a:p>
            <a:r>
              <a:rPr lang="en-US" dirty="0"/>
              <a:t>	</a:t>
            </a:r>
            <a:endParaRPr lang="en-ID" dirty="0"/>
          </a:p>
        </p:txBody>
      </p:sp>
      <p:sp>
        <p:nvSpPr>
          <p:cNvPr id="9" name="Google Shape;934;p37">
            <a:extLst>
              <a:ext uri="{FF2B5EF4-FFF2-40B4-BE49-F238E27FC236}">
                <a16:creationId xmlns:a16="http://schemas.microsoft.com/office/drawing/2014/main" id="{87F20949-AB9C-4A37-98BD-242A46A84397}"/>
              </a:ext>
            </a:extLst>
          </p:cNvPr>
          <p:cNvSpPr txBox="1">
            <a:spLocks noGrp="1"/>
          </p:cNvSpPr>
          <p:nvPr>
            <p:ph type="body" idx="1"/>
          </p:nvPr>
        </p:nvSpPr>
        <p:spPr>
          <a:xfrm>
            <a:off x="720000" y="1303928"/>
            <a:ext cx="7704000" cy="46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t>On Postman</a:t>
            </a:r>
            <a:endParaRPr sz="1800" b="1" dirty="0"/>
          </a:p>
        </p:txBody>
      </p:sp>
    </p:spTree>
    <p:extLst>
      <p:ext uri="{BB962C8B-B14F-4D97-AF65-F5344CB8AC3E}">
        <p14:creationId xmlns:p14="http://schemas.microsoft.com/office/powerpoint/2010/main" val="1533477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37"/>
          <p:cNvSpPr txBox="1">
            <a:spLocks noGrp="1"/>
          </p:cNvSpPr>
          <p:nvPr>
            <p:ph type="title"/>
          </p:nvPr>
        </p:nvSpPr>
        <p:spPr>
          <a:xfrm>
            <a:off x="702144" y="729175"/>
            <a:ext cx="7739400" cy="42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Negative </a:t>
            </a:r>
            <a:r>
              <a:rPr lang="en" dirty="0">
                <a:solidFill>
                  <a:schemeClr val="accent4"/>
                </a:solidFill>
              </a:rPr>
              <a:t>Test Case</a:t>
            </a:r>
            <a:endParaRPr dirty="0">
              <a:solidFill>
                <a:schemeClr val="accent3"/>
              </a:solidFill>
            </a:endParaRPr>
          </a:p>
        </p:txBody>
      </p:sp>
      <p:sp>
        <p:nvSpPr>
          <p:cNvPr id="6" name="TextBox 5">
            <a:extLst>
              <a:ext uri="{FF2B5EF4-FFF2-40B4-BE49-F238E27FC236}">
                <a16:creationId xmlns:a16="http://schemas.microsoft.com/office/drawing/2014/main" id="{EAFBB17B-48EF-4611-A26E-8C60FDB9ADFA}"/>
              </a:ext>
            </a:extLst>
          </p:cNvPr>
          <p:cNvSpPr txBox="1"/>
          <p:nvPr/>
        </p:nvSpPr>
        <p:spPr>
          <a:xfrm>
            <a:off x="652130" y="1765628"/>
            <a:ext cx="7839428" cy="1169551"/>
          </a:xfrm>
          <a:prstGeom prst="rect">
            <a:avLst/>
          </a:prstGeom>
          <a:noFill/>
        </p:spPr>
        <p:txBody>
          <a:bodyPr wrap="square" rtlCol="0">
            <a:spAutoFit/>
          </a:bodyPr>
          <a:lstStyle/>
          <a:p>
            <a:pPr marL="285750" indent="-285750">
              <a:buFont typeface="Arial" panose="020B0604020202020204" pitchFamily="34" charset="0"/>
              <a:buChar char="•"/>
            </a:pPr>
            <a:r>
              <a:rPr lang="en-ID" b="1" dirty="0">
                <a:solidFill>
                  <a:schemeClr val="dk1"/>
                </a:solidFill>
                <a:uFill>
                  <a:noFill/>
                </a:uFill>
                <a:latin typeface="Hind Madurai"/>
                <a:ea typeface="Hind Madurai"/>
                <a:cs typeface="Hind Madurai"/>
                <a:sym typeface="Hind Madurai"/>
              </a:rPr>
              <a:t>Login with wrong data	: </a:t>
            </a:r>
            <a:r>
              <a:rPr lang="en-US" dirty="0">
                <a:solidFill>
                  <a:schemeClr val="tx1"/>
                </a:solidFill>
              </a:rPr>
              <a:t>As expected</a:t>
            </a:r>
            <a:endParaRPr lang="en-ID" b="1" dirty="0">
              <a:solidFill>
                <a:schemeClr val="dk1"/>
              </a:solidFill>
              <a:uFill>
                <a:noFill/>
              </a:uFill>
              <a:latin typeface="Hind Madurai"/>
              <a:ea typeface="Hind Madurai"/>
              <a:cs typeface="Hind Madurai"/>
              <a:sym typeface="Hind Madurai"/>
            </a:endParaRPr>
          </a:p>
          <a:p>
            <a:pPr marL="285750" indent="-285750">
              <a:buFont typeface="Arial" panose="020B0604020202020204" pitchFamily="34" charset="0"/>
              <a:buChar char="•"/>
            </a:pPr>
            <a:r>
              <a:rPr lang="en-ID" b="1" dirty="0" err="1">
                <a:solidFill>
                  <a:schemeClr val="dk1"/>
                </a:solidFill>
                <a:uFill>
                  <a:noFill/>
                </a:uFill>
                <a:latin typeface="Hind Madurai"/>
                <a:ea typeface="Hind Madurai"/>
                <a:cs typeface="Hind Madurai"/>
                <a:sym typeface="Hind Madurai"/>
              </a:rPr>
              <a:t>Attandance</a:t>
            </a:r>
            <a:r>
              <a:rPr lang="en-ID" b="1" dirty="0">
                <a:solidFill>
                  <a:schemeClr val="dk1"/>
                </a:solidFill>
                <a:uFill>
                  <a:noFill/>
                </a:uFill>
                <a:latin typeface="Hind Madurai"/>
                <a:ea typeface="Hind Madurai"/>
                <a:cs typeface="Hind Madurai"/>
                <a:sym typeface="Hind Madurai"/>
              </a:rPr>
              <a:t> punch in with wrong </a:t>
            </a:r>
            <a:r>
              <a:rPr lang="en-ID" b="1" dirty="0" err="1">
                <a:solidFill>
                  <a:schemeClr val="dk1"/>
                </a:solidFill>
                <a:uFill>
                  <a:noFill/>
                </a:uFill>
                <a:latin typeface="Hind Madurai"/>
                <a:ea typeface="Hind Madurai"/>
                <a:cs typeface="Hind Madurai"/>
                <a:sym typeface="Hind Madurai"/>
              </a:rPr>
              <a:t>timezone</a:t>
            </a:r>
            <a:r>
              <a:rPr lang="en-ID" b="1" dirty="0">
                <a:solidFill>
                  <a:schemeClr val="dk1"/>
                </a:solidFill>
                <a:uFill>
                  <a:noFill/>
                </a:uFill>
                <a:latin typeface="Hind Madurai"/>
                <a:ea typeface="Hind Madurai"/>
                <a:cs typeface="Hind Madurai"/>
                <a:sym typeface="Hind Madurai"/>
              </a:rPr>
              <a:t>		: </a:t>
            </a:r>
            <a:r>
              <a:rPr lang="en-US" dirty="0">
                <a:solidFill>
                  <a:schemeClr val="tx1"/>
                </a:solidFill>
              </a:rPr>
              <a:t>As expected</a:t>
            </a:r>
            <a:endParaRPr lang="en-ID" b="1" dirty="0">
              <a:solidFill>
                <a:schemeClr val="dk1"/>
              </a:solidFill>
              <a:uFill>
                <a:noFill/>
              </a:uFill>
              <a:latin typeface="Hind Madurai"/>
              <a:ea typeface="Hind Madurai"/>
              <a:cs typeface="Hind Madurai"/>
              <a:sym typeface="Hind Madurai"/>
            </a:endParaRPr>
          </a:p>
          <a:p>
            <a:pPr marL="285750" indent="-285750">
              <a:buFont typeface="Arial" panose="020B0604020202020204" pitchFamily="34" charset="0"/>
              <a:buChar char="•"/>
            </a:pPr>
            <a:r>
              <a:rPr lang="en-ID" b="1" dirty="0" err="1">
                <a:solidFill>
                  <a:schemeClr val="dk1"/>
                </a:solidFill>
                <a:uFill>
                  <a:noFill/>
                </a:uFill>
                <a:latin typeface="Hind Madurai"/>
                <a:ea typeface="Hind Madurai"/>
                <a:cs typeface="Hind Madurai"/>
                <a:sym typeface="Hind Madurai"/>
              </a:rPr>
              <a:t>Attandance</a:t>
            </a:r>
            <a:r>
              <a:rPr lang="en-ID" b="1" dirty="0">
                <a:solidFill>
                  <a:schemeClr val="dk1"/>
                </a:solidFill>
                <a:uFill>
                  <a:noFill/>
                </a:uFill>
                <a:latin typeface="Hind Madurai"/>
                <a:ea typeface="Hind Madurai"/>
                <a:cs typeface="Hind Madurai"/>
                <a:sym typeface="Hind Madurai"/>
              </a:rPr>
              <a:t> punch out with wrong datetime		: </a:t>
            </a:r>
            <a:r>
              <a:rPr lang="en-US" dirty="0">
                <a:solidFill>
                  <a:schemeClr val="tx1"/>
                </a:solidFill>
                <a:uFill>
                  <a:noFill/>
                </a:uFill>
                <a:latin typeface="Hind Madurai"/>
                <a:ea typeface="Hind Madurai"/>
                <a:cs typeface="Hind Madurai"/>
                <a:sym typeface="Hind Madurai"/>
              </a:rPr>
              <a:t>As</a:t>
            </a:r>
            <a:r>
              <a:rPr lang="en-US" dirty="0">
                <a:solidFill>
                  <a:schemeClr val="tx1"/>
                </a:solidFill>
              </a:rPr>
              <a:t> expected</a:t>
            </a:r>
            <a:endParaRPr lang="en-ID" b="1" dirty="0">
              <a:solidFill>
                <a:schemeClr val="dk1"/>
              </a:solidFill>
              <a:uFill>
                <a:noFill/>
              </a:uFill>
              <a:latin typeface="Hind Madurai"/>
              <a:ea typeface="Hind Madurai"/>
              <a:cs typeface="Hind Madurai"/>
              <a:sym typeface="Hind Madurai"/>
            </a:endParaRPr>
          </a:p>
          <a:p>
            <a:pPr marL="285750" indent="-285750">
              <a:buFont typeface="Arial" panose="020B0604020202020204" pitchFamily="34" charset="0"/>
              <a:buChar char="•"/>
            </a:pPr>
            <a:endParaRPr lang="en-ID" sz="1400" b="1" dirty="0">
              <a:solidFill>
                <a:schemeClr val="dk1"/>
              </a:solidFill>
              <a:latin typeface="Hind Madurai"/>
              <a:ea typeface="Hind Madurai"/>
              <a:cs typeface="Hind Madurai"/>
              <a:sym typeface="Hind Madurai"/>
            </a:endParaRPr>
          </a:p>
          <a:p>
            <a:endParaRPr lang="en-ID" dirty="0"/>
          </a:p>
        </p:txBody>
      </p:sp>
      <p:sp>
        <p:nvSpPr>
          <p:cNvPr id="4" name="Google Shape;934;p37">
            <a:extLst>
              <a:ext uri="{FF2B5EF4-FFF2-40B4-BE49-F238E27FC236}">
                <a16:creationId xmlns:a16="http://schemas.microsoft.com/office/drawing/2014/main" id="{CC5CCD54-B053-455D-A743-DF5E16E202A9}"/>
              </a:ext>
            </a:extLst>
          </p:cNvPr>
          <p:cNvSpPr txBox="1">
            <a:spLocks noGrp="1"/>
          </p:cNvSpPr>
          <p:nvPr>
            <p:ph type="body" idx="1"/>
          </p:nvPr>
        </p:nvSpPr>
        <p:spPr>
          <a:xfrm>
            <a:off x="720000" y="1303928"/>
            <a:ext cx="7704000" cy="46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t>On Postman </a:t>
            </a:r>
            <a:endParaRPr sz="1800" b="1" dirty="0"/>
          </a:p>
        </p:txBody>
      </p:sp>
    </p:spTree>
    <p:extLst>
      <p:ext uri="{BB962C8B-B14F-4D97-AF65-F5344CB8AC3E}">
        <p14:creationId xmlns:p14="http://schemas.microsoft.com/office/powerpoint/2010/main" val="1612839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37"/>
          <p:cNvSpPr txBox="1">
            <a:spLocks noGrp="1"/>
          </p:cNvSpPr>
          <p:nvPr>
            <p:ph type="title"/>
          </p:nvPr>
        </p:nvSpPr>
        <p:spPr>
          <a:xfrm>
            <a:off x="702144" y="729175"/>
            <a:ext cx="7739400" cy="42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rPr>
              <a:t>Test Report</a:t>
            </a:r>
            <a:endParaRPr dirty="0">
              <a:solidFill>
                <a:schemeClr val="accent3"/>
              </a:solidFill>
            </a:endParaRPr>
          </a:p>
        </p:txBody>
      </p:sp>
      <p:sp>
        <p:nvSpPr>
          <p:cNvPr id="4" name="Google Shape;934;p37">
            <a:extLst>
              <a:ext uri="{FF2B5EF4-FFF2-40B4-BE49-F238E27FC236}">
                <a16:creationId xmlns:a16="http://schemas.microsoft.com/office/drawing/2014/main" id="{CC5CCD54-B053-455D-A743-DF5E16E202A9}"/>
              </a:ext>
            </a:extLst>
          </p:cNvPr>
          <p:cNvSpPr txBox="1">
            <a:spLocks noGrp="1"/>
          </p:cNvSpPr>
          <p:nvPr>
            <p:ph type="body" idx="1"/>
          </p:nvPr>
        </p:nvSpPr>
        <p:spPr>
          <a:xfrm>
            <a:off x="720000" y="1303928"/>
            <a:ext cx="7704000" cy="46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t>On Newman Postman</a:t>
            </a:r>
            <a:endParaRPr sz="1800" b="1" dirty="0"/>
          </a:p>
        </p:txBody>
      </p:sp>
      <p:pic>
        <p:nvPicPr>
          <p:cNvPr id="7" name="Picture 6">
            <a:extLst>
              <a:ext uri="{FF2B5EF4-FFF2-40B4-BE49-F238E27FC236}">
                <a16:creationId xmlns:a16="http://schemas.microsoft.com/office/drawing/2014/main" id="{22D22DDE-5C1C-F9FE-2A36-0BE0EDCCA2C6}"/>
              </a:ext>
            </a:extLst>
          </p:cNvPr>
          <p:cNvPicPr>
            <a:picLocks noChangeAspect="1"/>
          </p:cNvPicPr>
          <p:nvPr/>
        </p:nvPicPr>
        <p:blipFill>
          <a:blip r:embed="rId3"/>
          <a:stretch>
            <a:fillRect/>
          </a:stretch>
        </p:blipFill>
        <p:spPr>
          <a:xfrm>
            <a:off x="1655924" y="1649153"/>
            <a:ext cx="5831840" cy="3126245"/>
          </a:xfrm>
          <a:prstGeom prst="rect">
            <a:avLst/>
          </a:prstGeom>
        </p:spPr>
      </p:pic>
    </p:spTree>
    <p:extLst>
      <p:ext uri="{BB962C8B-B14F-4D97-AF65-F5344CB8AC3E}">
        <p14:creationId xmlns:p14="http://schemas.microsoft.com/office/powerpoint/2010/main" val="2900206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042"/>
        <p:cNvGrpSpPr/>
        <p:nvPr/>
      </p:nvGrpSpPr>
      <p:grpSpPr>
        <a:xfrm>
          <a:off x="0" y="0"/>
          <a:ext cx="0" cy="0"/>
          <a:chOff x="0" y="0"/>
          <a:chExt cx="0" cy="0"/>
        </a:xfrm>
      </p:grpSpPr>
      <p:sp>
        <p:nvSpPr>
          <p:cNvPr id="1043" name="Google Shape;1043;p39"/>
          <p:cNvSpPr txBox="1">
            <a:spLocks noGrp="1"/>
          </p:cNvSpPr>
          <p:nvPr>
            <p:ph type="subTitle" idx="1"/>
          </p:nvPr>
        </p:nvSpPr>
        <p:spPr>
          <a:xfrm>
            <a:off x="2049325" y="1922675"/>
            <a:ext cx="5045400" cy="125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User go to </a:t>
            </a:r>
            <a:r>
              <a:rPr lang="en-US" dirty="0">
                <a:hlinkClick r:id="rId3"/>
              </a:rPr>
              <a:t>https://demo.midtrans.com/</a:t>
            </a:r>
            <a:r>
              <a:rPr lang="en-US" dirty="0"/>
              <a:t> and then user can click buy, showing shopping cart Side Bar, user can input list customer detail</a:t>
            </a:r>
            <a:endParaRPr dirty="0"/>
          </a:p>
        </p:txBody>
      </p:sp>
      <p:sp>
        <p:nvSpPr>
          <p:cNvPr id="1044" name="Google Shape;1044;p39"/>
          <p:cNvSpPr txBox="1">
            <a:spLocks noGrp="1"/>
          </p:cNvSpPr>
          <p:nvPr>
            <p:ph type="title"/>
          </p:nvPr>
        </p:nvSpPr>
        <p:spPr>
          <a:xfrm>
            <a:off x="1891725" y="1111200"/>
            <a:ext cx="5360700" cy="8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Shopping cart</a:t>
            </a:r>
            <a:endParaRPr dirty="0"/>
          </a:p>
        </p:txBody>
      </p:sp>
      <p:grpSp>
        <p:nvGrpSpPr>
          <p:cNvPr id="1045" name="Google Shape;1045;p39"/>
          <p:cNvGrpSpPr/>
          <p:nvPr/>
        </p:nvGrpSpPr>
        <p:grpSpPr>
          <a:xfrm>
            <a:off x="2651606" y="4864898"/>
            <a:ext cx="3840799" cy="1251646"/>
            <a:chOff x="-2548612" y="3297971"/>
            <a:chExt cx="2416053" cy="1090569"/>
          </a:xfrm>
        </p:grpSpPr>
        <p:sp>
          <p:nvSpPr>
            <p:cNvPr id="1046" name="Google Shape;1046;p39"/>
            <p:cNvSpPr/>
            <p:nvPr/>
          </p:nvSpPr>
          <p:spPr>
            <a:xfrm>
              <a:off x="-2548612" y="3297971"/>
              <a:ext cx="2416053" cy="81082"/>
            </a:xfrm>
            <a:custGeom>
              <a:avLst/>
              <a:gdLst/>
              <a:ahLst/>
              <a:cxnLst/>
              <a:rect l="l" t="t" r="r" b="b"/>
              <a:pathLst>
                <a:path w="124107" h="4165" extrusionOk="0">
                  <a:moveTo>
                    <a:pt x="123985" y="973"/>
                  </a:moveTo>
                  <a:lnTo>
                    <a:pt x="123347" y="3587"/>
                  </a:lnTo>
                  <a:cubicBezTo>
                    <a:pt x="123255" y="3922"/>
                    <a:pt x="122952" y="4165"/>
                    <a:pt x="122587" y="4165"/>
                  </a:cubicBezTo>
                  <a:lnTo>
                    <a:pt x="1490" y="4165"/>
                  </a:lnTo>
                  <a:cubicBezTo>
                    <a:pt x="1126" y="4165"/>
                    <a:pt x="822" y="3922"/>
                    <a:pt x="730" y="3587"/>
                  </a:cubicBezTo>
                  <a:lnTo>
                    <a:pt x="92" y="973"/>
                  </a:lnTo>
                  <a:cubicBezTo>
                    <a:pt x="1" y="487"/>
                    <a:pt x="366" y="1"/>
                    <a:pt x="852" y="1"/>
                  </a:cubicBezTo>
                  <a:lnTo>
                    <a:pt x="123225" y="1"/>
                  </a:lnTo>
                  <a:cubicBezTo>
                    <a:pt x="123742" y="1"/>
                    <a:pt x="124107" y="487"/>
                    <a:pt x="123985" y="9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2497120" y="3379034"/>
              <a:ext cx="2250365" cy="1009507"/>
            </a:xfrm>
            <a:custGeom>
              <a:avLst/>
              <a:gdLst/>
              <a:ahLst/>
              <a:cxnLst/>
              <a:rect l="l" t="t" r="r" b="b"/>
              <a:pathLst>
                <a:path w="115596" h="51856" extrusionOk="0">
                  <a:moveTo>
                    <a:pt x="0" y="1"/>
                  </a:moveTo>
                  <a:lnTo>
                    <a:pt x="115595" y="1"/>
                  </a:lnTo>
                  <a:lnTo>
                    <a:pt x="115595" y="51856"/>
                  </a:lnTo>
                  <a:lnTo>
                    <a:pt x="0" y="518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2397116" y="3448864"/>
              <a:ext cx="2050940" cy="939677"/>
            </a:xfrm>
            <a:custGeom>
              <a:avLst/>
              <a:gdLst/>
              <a:ahLst/>
              <a:cxnLst/>
              <a:rect l="l" t="t" r="r" b="b"/>
              <a:pathLst>
                <a:path w="105352" h="48269" extrusionOk="0">
                  <a:moveTo>
                    <a:pt x="0" y="1"/>
                  </a:moveTo>
                  <a:lnTo>
                    <a:pt x="105352" y="1"/>
                  </a:lnTo>
                  <a:lnTo>
                    <a:pt x="105352" y="48269"/>
                  </a:lnTo>
                  <a:lnTo>
                    <a:pt x="0" y="482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9"/>
          <p:cNvGrpSpPr/>
          <p:nvPr/>
        </p:nvGrpSpPr>
        <p:grpSpPr>
          <a:xfrm>
            <a:off x="-45447" y="4097170"/>
            <a:ext cx="2169507" cy="3006218"/>
            <a:chOff x="1525" y="2797150"/>
            <a:chExt cx="1519050" cy="2104900"/>
          </a:xfrm>
        </p:grpSpPr>
        <p:sp>
          <p:nvSpPr>
            <p:cNvPr id="1050" name="Google Shape;1050;p39"/>
            <p:cNvSpPr/>
            <p:nvPr/>
          </p:nvSpPr>
          <p:spPr>
            <a:xfrm>
              <a:off x="1525" y="3373150"/>
              <a:ext cx="978000" cy="1528900"/>
            </a:xfrm>
            <a:custGeom>
              <a:avLst/>
              <a:gdLst/>
              <a:ahLst/>
              <a:cxnLst/>
              <a:rect l="l" t="t" r="r" b="b"/>
              <a:pathLst>
                <a:path w="39120" h="61156" extrusionOk="0">
                  <a:moveTo>
                    <a:pt x="0" y="0"/>
                  </a:moveTo>
                  <a:lnTo>
                    <a:pt x="39119" y="0"/>
                  </a:lnTo>
                  <a:lnTo>
                    <a:pt x="39119" y="61156"/>
                  </a:lnTo>
                  <a:lnTo>
                    <a:pt x="0" y="6115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62300" y="3573750"/>
              <a:ext cx="852625" cy="1328300"/>
            </a:xfrm>
            <a:custGeom>
              <a:avLst/>
              <a:gdLst/>
              <a:ahLst/>
              <a:cxnLst/>
              <a:rect l="l" t="t" r="r" b="b"/>
              <a:pathLst>
                <a:path w="34105" h="53132" extrusionOk="0">
                  <a:moveTo>
                    <a:pt x="1" y="1"/>
                  </a:moveTo>
                  <a:lnTo>
                    <a:pt x="34105" y="1"/>
                  </a:lnTo>
                  <a:lnTo>
                    <a:pt x="34105" y="53132"/>
                  </a:lnTo>
                  <a:lnTo>
                    <a:pt x="1" y="5313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979500" y="3324500"/>
              <a:ext cx="522075" cy="1577550"/>
            </a:xfrm>
            <a:custGeom>
              <a:avLst/>
              <a:gdLst/>
              <a:ahLst/>
              <a:cxnLst/>
              <a:rect l="l" t="t" r="r" b="b"/>
              <a:pathLst>
                <a:path w="20883" h="63102" extrusionOk="0">
                  <a:moveTo>
                    <a:pt x="0" y="1946"/>
                  </a:moveTo>
                  <a:lnTo>
                    <a:pt x="0" y="63102"/>
                  </a:lnTo>
                  <a:lnTo>
                    <a:pt x="20882" y="56020"/>
                  </a:lnTo>
                  <a:lnTo>
                    <a:pt x="20882" y="1"/>
                  </a:ln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979500" y="3324500"/>
              <a:ext cx="522075" cy="1577550"/>
            </a:xfrm>
            <a:custGeom>
              <a:avLst/>
              <a:gdLst/>
              <a:ahLst/>
              <a:cxnLst/>
              <a:rect l="l" t="t" r="r" b="b"/>
              <a:pathLst>
                <a:path w="20883" h="63102" extrusionOk="0">
                  <a:moveTo>
                    <a:pt x="20882" y="1"/>
                  </a:moveTo>
                  <a:lnTo>
                    <a:pt x="20882" y="56020"/>
                  </a:lnTo>
                  <a:lnTo>
                    <a:pt x="18390" y="56871"/>
                  </a:lnTo>
                  <a:lnTo>
                    <a:pt x="3709" y="61856"/>
                  </a:lnTo>
                  <a:lnTo>
                    <a:pt x="0" y="63102"/>
                  </a:lnTo>
                  <a:lnTo>
                    <a:pt x="0" y="194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1072200" y="3528925"/>
              <a:ext cx="367050" cy="1341975"/>
            </a:xfrm>
            <a:custGeom>
              <a:avLst/>
              <a:gdLst/>
              <a:ahLst/>
              <a:cxnLst/>
              <a:rect l="l" t="t" r="r" b="b"/>
              <a:pathLst>
                <a:path w="14682" h="53679" extrusionOk="0">
                  <a:moveTo>
                    <a:pt x="14682" y="0"/>
                  </a:moveTo>
                  <a:lnTo>
                    <a:pt x="14682" y="48694"/>
                  </a:lnTo>
                  <a:lnTo>
                    <a:pt x="1" y="53679"/>
                  </a:lnTo>
                  <a:lnTo>
                    <a:pt x="1" y="161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1525" y="3329825"/>
              <a:ext cx="1515250" cy="38775"/>
            </a:xfrm>
            <a:custGeom>
              <a:avLst/>
              <a:gdLst/>
              <a:ahLst/>
              <a:cxnLst/>
              <a:rect l="l" t="t" r="r" b="b"/>
              <a:pathLst>
                <a:path w="60610" h="1551" extrusionOk="0">
                  <a:moveTo>
                    <a:pt x="60609" y="1"/>
                  </a:moveTo>
                  <a:lnTo>
                    <a:pt x="60457" y="1"/>
                  </a:lnTo>
                  <a:lnTo>
                    <a:pt x="40062" y="1551"/>
                  </a:lnTo>
                  <a:lnTo>
                    <a:pt x="0" y="1551"/>
                  </a:lnTo>
                  <a:lnTo>
                    <a:pt x="0" y="1460"/>
                  </a:lnTo>
                  <a:lnTo>
                    <a:pt x="18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990900" y="3329075"/>
              <a:ext cx="529675" cy="144400"/>
            </a:xfrm>
            <a:custGeom>
              <a:avLst/>
              <a:gdLst/>
              <a:ahLst/>
              <a:cxnLst/>
              <a:rect l="l" t="t" r="r" b="b"/>
              <a:pathLst>
                <a:path w="21187" h="5776" extrusionOk="0">
                  <a:moveTo>
                    <a:pt x="21156" y="973"/>
                  </a:moveTo>
                  <a:lnTo>
                    <a:pt x="21064" y="3587"/>
                  </a:lnTo>
                  <a:cubicBezTo>
                    <a:pt x="21034" y="3952"/>
                    <a:pt x="20973" y="4195"/>
                    <a:pt x="20912" y="4195"/>
                  </a:cubicBezTo>
                  <a:lnTo>
                    <a:pt x="274" y="5775"/>
                  </a:lnTo>
                  <a:cubicBezTo>
                    <a:pt x="213" y="5775"/>
                    <a:pt x="152" y="5532"/>
                    <a:pt x="152" y="5198"/>
                  </a:cubicBezTo>
                  <a:lnTo>
                    <a:pt x="31" y="2584"/>
                  </a:lnTo>
                  <a:cubicBezTo>
                    <a:pt x="0" y="2097"/>
                    <a:pt x="61" y="1611"/>
                    <a:pt x="152" y="1611"/>
                  </a:cubicBezTo>
                  <a:lnTo>
                    <a:pt x="21034" y="31"/>
                  </a:lnTo>
                  <a:cubicBezTo>
                    <a:pt x="21125" y="0"/>
                    <a:pt x="21186" y="486"/>
                    <a:pt x="21156" y="97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1525" y="3368575"/>
              <a:ext cx="1023600" cy="104125"/>
            </a:xfrm>
            <a:custGeom>
              <a:avLst/>
              <a:gdLst/>
              <a:ahLst/>
              <a:cxnLst/>
              <a:rect l="l" t="t" r="r" b="b"/>
              <a:pathLst>
                <a:path w="40944" h="4165" extrusionOk="0">
                  <a:moveTo>
                    <a:pt x="40821" y="943"/>
                  </a:moveTo>
                  <a:lnTo>
                    <a:pt x="40183" y="3557"/>
                  </a:lnTo>
                  <a:cubicBezTo>
                    <a:pt x="40092" y="3922"/>
                    <a:pt x="39788" y="4165"/>
                    <a:pt x="39423" y="4165"/>
                  </a:cubicBezTo>
                  <a:lnTo>
                    <a:pt x="0" y="4165"/>
                  </a:lnTo>
                  <a:lnTo>
                    <a:pt x="0" y="1"/>
                  </a:lnTo>
                  <a:lnTo>
                    <a:pt x="40062" y="1"/>
                  </a:lnTo>
                  <a:cubicBezTo>
                    <a:pt x="40548" y="1"/>
                    <a:pt x="40943" y="457"/>
                    <a:pt x="40821" y="94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266725" y="2797150"/>
              <a:ext cx="851100" cy="493175"/>
            </a:xfrm>
            <a:custGeom>
              <a:avLst/>
              <a:gdLst/>
              <a:ahLst/>
              <a:cxnLst/>
              <a:rect l="l" t="t" r="r" b="b"/>
              <a:pathLst>
                <a:path w="34044" h="19727" extrusionOk="0">
                  <a:moveTo>
                    <a:pt x="33648" y="19727"/>
                  </a:moveTo>
                  <a:lnTo>
                    <a:pt x="4225" y="19727"/>
                  </a:lnTo>
                  <a:cubicBezTo>
                    <a:pt x="4043" y="19727"/>
                    <a:pt x="3921" y="19605"/>
                    <a:pt x="3860" y="19423"/>
                  </a:cubicBezTo>
                  <a:lnTo>
                    <a:pt x="61" y="426"/>
                  </a:lnTo>
                  <a:cubicBezTo>
                    <a:pt x="0" y="213"/>
                    <a:pt x="182" y="0"/>
                    <a:pt x="395" y="0"/>
                  </a:cubicBezTo>
                  <a:lnTo>
                    <a:pt x="29818" y="0"/>
                  </a:lnTo>
                  <a:cubicBezTo>
                    <a:pt x="29970" y="0"/>
                    <a:pt x="30122" y="122"/>
                    <a:pt x="30153" y="274"/>
                  </a:cubicBezTo>
                  <a:lnTo>
                    <a:pt x="33982" y="19271"/>
                  </a:lnTo>
                  <a:cubicBezTo>
                    <a:pt x="34043" y="19514"/>
                    <a:pt x="33861" y="19727"/>
                    <a:pt x="33648" y="197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294075" y="2822975"/>
              <a:ext cx="796400" cy="440775"/>
            </a:xfrm>
            <a:custGeom>
              <a:avLst/>
              <a:gdLst/>
              <a:ahLst/>
              <a:cxnLst/>
              <a:rect l="l" t="t" r="r" b="b"/>
              <a:pathLst>
                <a:path w="31856" h="17631" extrusionOk="0">
                  <a:moveTo>
                    <a:pt x="31855" y="17630"/>
                  </a:moveTo>
                  <a:lnTo>
                    <a:pt x="3709" y="17630"/>
                  </a:lnTo>
                  <a:lnTo>
                    <a:pt x="0" y="1"/>
                  </a:lnTo>
                  <a:lnTo>
                    <a:pt x="28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314600" y="2834375"/>
              <a:ext cx="756100" cy="418725"/>
            </a:xfrm>
            <a:custGeom>
              <a:avLst/>
              <a:gdLst/>
              <a:ahLst/>
              <a:cxnLst/>
              <a:rect l="l" t="t" r="r" b="b"/>
              <a:pathLst>
                <a:path w="30244" h="16749" extrusionOk="0">
                  <a:moveTo>
                    <a:pt x="30244" y="16749"/>
                  </a:moveTo>
                  <a:lnTo>
                    <a:pt x="3526" y="16749"/>
                  </a:lnTo>
                  <a:lnTo>
                    <a:pt x="0" y="1"/>
                  </a:lnTo>
                  <a:lnTo>
                    <a:pt x="2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425525" y="3290300"/>
              <a:ext cx="679375" cy="43350"/>
            </a:xfrm>
            <a:custGeom>
              <a:avLst/>
              <a:gdLst/>
              <a:ahLst/>
              <a:cxnLst/>
              <a:rect l="l" t="t" r="r" b="b"/>
              <a:pathLst>
                <a:path w="27175" h="1734" extrusionOk="0">
                  <a:moveTo>
                    <a:pt x="1" y="1"/>
                  </a:moveTo>
                  <a:lnTo>
                    <a:pt x="27175" y="1"/>
                  </a:lnTo>
                  <a:lnTo>
                    <a:pt x="2717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1104875" y="3290300"/>
              <a:ext cx="354125" cy="43350"/>
            </a:xfrm>
            <a:custGeom>
              <a:avLst/>
              <a:gdLst/>
              <a:ahLst/>
              <a:cxnLst/>
              <a:rect l="l" t="t" r="r" b="b"/>
              <a:pathLst>
                <a:path w="14165" h="1734" extrusionOk="0">
                  <a:moveTo>
                    <a:pt x="1" y="1"/>
                  </a:moveTo>
                  <a:lnTo>
                    <a:pt x="14165" y="1"/>
                  </a:lnTo>
                  <a:lnTo>
                    <a:pt x="1416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845000" y="2873900"/>
              <a:ext cx="199875" cy="338925"/>
            </a:xfrm>
            <a:custGeom>
              <a:avLst/>
              <a:gdLst/>
              <a:ahLst/>
              <a:cxnLst/>
              <a:rect l="l" t="t" r="r" b="b"/>
              <a:pathLst>
                <a:path w="7995" h="13557" extrusionOk="0">
                  <a:moveTo>
                    <a:pt x="0" y="0"/>
                  </a:moveTo>
                  <a:lnTo>
                    <a:pt x="3101" y="13557"/>
                  </a:lnTo>
                  <a:lnTo>
                    <a:pt x="7994" y="13557"/>
                  </a:lnTo>
                  <a:lnTo>
                    <a:pt x="48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919475" y="3124650"/>
              <a:ext cx="51675" cy="88175"/>
            </a:xfrm>
            <a:custGeom>
              <a:avLst/>
              <a:gdLst/>
              <a:ahLst/>
              <a:cxnLst/>
              <a:rect l="l" t="t" r="r" b="b"/>
              <a:pathLst>
                <a:path w="2067" h="3527" extrusionOk="0">
                  <a:moveTo>
                    <a:pt x="2067" y="3527"/>
                  </a:moveTo>
                  <a:lnTo>
                    <a:pt x="790" y="3527"/>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929350" y="2930875"/>
              <a:ext cx="91200" cy="281950"/>
            </a:xfrm>
            <a:custGeom>
              <a:avLst/>
              <a:gdLst/>
              <a:ahLst/>
              <a:cxnLst/>
              <a:rect l="l" t="t" r="r" b="b"/>
              <a:pathLst>
                <a:path w="3648" h="11278" extrusionOk="0">
                  <a:moveTo>
                    <a:pt x="3648" y="11278"/>
                  </a:moveTo>
                  <a:lnTo>
                    <a:pt x="2401" y="11278"/>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653500" y="2887575"/>
              <a:ext cx="84375" cy="25"/>
            </a:xfrm>
            <a:custGeom>
              <a:avLst/>
              <a:gdLst/>
              <a:ahLst/>
              <a:cxnLst/>
              <a:rect l="l" t="t" r="r" b="b"/>
              <a:pathLst>
                <a:path w="3375" h="1" fill="none" extrusionOk="0">
                  <a:moveTo>
                    <a:pt x="1"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655775" y="28982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658050" y="290885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660350" y="2920250"/>
              <a:ext cx="84350" cy="25"/>
            </a:xfrm>
            <a:custGeom>
              <a:avLst/>
              <a:gdLst/>
              <a:ahLst/>
              <a:cxnLst/>
              <a:rect l="l" t="t" r="r" b="b"/>
              <a:pathLst>
                <a:path w="3374"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662625" y="29308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655025" y="3176325"/>
              <a:ext cx="84375" cy="25"/>
            </a:xfrm>
            <a:custGeom>
              <a:avLst/>
              <a:gdLst/>
              <a:ahLst/>
              <a:cxnLst/>
              <a:rect l="l" t="t" r="r" b="b"/>
              <a:pathLst>
                <a:path w="3375"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657300" y="3186975"/>
              <a:ext cx="84375" cy="25"/>
            </a:xfrm>
            <a:custGeom>
              <a:avLst/>
              <a:gdLst/>
              <a:ahLst/>
              <a:cxnLst/>
              <a:rect l="l" t="t" r="r" b="b"/>
              <a:pathLst>
                <a:path w="3375" h="1" fill="none" extrusionOk="0">
                  <a:moveTo>
                    <a:pt x="0" y="0"/>
                  </a:moveTo>
                  <a:lnTo>
                    <a:pt x="3374"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659575" y="3197600"/>
              <a:ext cx="84375" cy="25"/>
            </a:xfrm>
            <a:custGeom>
              <a:avLst/>
              <a:gdLst/>
              <a:ahLst/>
              <a:cxnLst/>
              <a:rect l="l" t="t" r="r" b="b"/>
              <a:pathLst>
                <a:path w="3375" h="1" fill="none" extrusionOk="0">
                  <a:moveTo>
                    <a:pt x="1" y="1"/>
                  </a:moveTo>
                  <a:lnTo>
                    <a:pt x="3375"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661850" y="3208250"/>
              <a:ext cx="84375" cy="25"/>
            </a:xfrm>
            <a:custGeom>
              <a:avLst/>
              <a:gdLst/>
              <a:ahLst/>
              <a:cxnLst/>
              <a:rect l="l" t="t" r="r" b="b"/>
              <a:pathLst>
                <a:path w="3375" h="1" fill="none" extrusionOk="0">
                  <a:moveTo>
                    <a:pt x="1" y="0"/>
                  </a:moveTo>
                  <a:lnTo>
                    <a:pt x="3375"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664150" y="3218875"/>
              <a:ext cx="84350" cy="25"/>
            </a:xfrm>
            <a:custGeom>
              <a:avLst/>
              <a:gdLst/>
              <a:ahLst/>
              <a:cxnLst/>
              <a:rect l="l" t="t" r="r" b="b"/>
              <a:pathLst>
                <a:path w="3374"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455175" y="29088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457450" y="29194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459725" y="293012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462000" y="2940775"/>
              <a:ext cx="83625" cy="25"/>
            </a:xfrm>
            <a:custGeom>
              <a:avLst/>
              <a:gdLst/>
              <a:ahLst/>
              <a:cxnLst/>
              <a:rect l="l" t="t" r="r" b="b"/>
              <a:pathLst>
                <a:path w="3345" h="1" fill="none" extrusionOk="0">
                  <a:moveTo>
                    <a:pt x="1"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464275" y="2951400"/>
              <a:ext cx="83625" cy="25"/>
            </a:xfrm>
            <a:custGeom>
              <a:avLst/>
              <a:gdLst/>
              <a:ahLst/>
              <a:cxnLst/>
              <a:rect l="l" t="t" r="r" b="b"/>
              <a:pathLst>
                <a:path w="3345" h="1" fill="none" extrusionOk="0">
                  <a:moveTo>
                    <a:pt x="1" y="1"/>
                  </a:moveTo>
                  <a:lnTo>
                    <a:pt x="334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752275" y="302360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754575" y="3034225"/>
              <a:ext cx="83600" cy="25"/>
            </a:xfrm>
            <a:custGeom>
              <a:avLst/>
              <a:gdLst/>
              <a:ahLst/>
              <a:cxnLst/>
              <a:rect l="l" t="t" r="r" b="b"/>
              <a:pathLst>
                <a:path w="3344" h="1" fill="none" extrusionOk="0">
                  <a:moveTo>
                    <a:pt x="0" y="1"/>
                  </a:moveTo>
                  <a:lnTo>
                    <a:pt x="334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756850" y="3044875"/>
              <a:ext cx="83600" cy="25"/>
            </a:xfrm>
            <a:custGeom>
              <a:avLst/>
              <a:gdLst/>
              <a:ahLst/>
              <a:cxnLst/>
              <a:rect l="l" t="t" r="r" b="b"/>
              <a:pathLst>
                <a:path w="3344" h="1" fill="none" extrusionOk="0">
                  <a:moveTo>
                    <a:pt x="0"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758375" y="3055500"/>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760650"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388300" y="302360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390575" y="3034225"/>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392850" y="304487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395125" y="30555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397425"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599550" y="2876175"/>
              <a:ext cx="138325" cy="58525"/>
            </a:xfrm>
            <a:custGeom>
              <a:avLst/>
              <a:gdLst/>
              <a:ahLst/>
              <a:cxnLst/>
              <a:rect l="l" t="t" r="r" b="b"/>
              <a:pathLst>
                <a:path w="5533" h="2341" fill="none" extrusionOk="0">
                  <a:moveTo>
                    <a:pt x="0" y="2341"/>
                  </a:moveTo>
                  <a:lnTo>
                    <a:pt x="1915" y="0"/>
                  </a:lnTo>
                  <a:lnTo>
                    <a:pt x="5532"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709725" y="3050175"/>
              <a:ext cx="140600" cy="33475"/>
            </a:xfrm>
            <a:custGeom>
              <a:avLst/>
              <a:gdLst/>
              <a:ahLst/>
              <a:cxnLst/>
              <a:rect l="l" t="t" r="r" b="b"/>
              <a:pathLst>
                <a:path w="5624" h="1339" fill="none" extrusionOk="0">
                  <a:moveTo>
                    <a:pt x="1" y="1"/>
                  </a:moveTo>
                  <a:lnTo>
                    <a:pt x="2098" y="1338"/>
                  </a:lnTo>
                  <a:lnTo>
                    <a:pt x="5624" y="1338"/>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716575" y="3124650"/>
              <a:ext cx="146675" cy="38025"/>
            </a:xfrm>
            <a:custGeom>
              <a:avLst/>
              <a:gdLst/>
              <a:ahLst/>
              <a:cxnLst/>
              <a:rect l="l" t="t" r="r" b="b"/>
              <a:pathLst>
                <a:path w="5867" h="1521" fill="none" extrusionOk="0">
                  <a:moveTo>
                    <a:pt x="0" y="1"/>
                  </a:moveTo>
                  <a:lnTo>
                    <a:pt x="2219" y="1521"/>
                  </a:lnTo>
                  <a:lnTo>
                    <a:pt x="5867" y="152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639050" y="3160375"/>
              <a:ext cx="112500" cy="75250"/>
            </a:xfrm>
            <a:custGeom>
              <a:avLst/>
              <a:gdLst/>
              <a:ahLst/>
              <a:cxnLst/>
              <a:rect l="l" t="t" r="r" b="b"/>
              <a:pathLst>
                <a:path w="4500" h="3010" fill="none" extrusionOk="0">
                  <a:moveTo>
                    <a:pt x="1" y="0"/>
                  </a:moveTo>
                  <a:lnTo>
                    <a:pt x="609" y="3010"/>
                  </a:lnTo>
                  <a:lnTo>
                    <a:pt x="4500" y="301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470375" y="2891375"/>
              <a:ext cx="96525" cy="36500"/>
            </a:xfrm>
            <a:custGeom>
              <a:avLst/>
              <a:gdLst/>
              <a:ahLst/>
              <a:cxnLst/>
              <a:rect l="l" t="t" r="r" b="b"/>
              <a:pathLst>
                <a:path w="3861" h="1460" fill="none" extrusionOk="0">
                  <a:moveTo>
                    <a:pt x="3860" y="1459"/>
                  </a:moveTo>
                  <a:lnTo>
                    <a:pt x="3556" y="0"/>
                  </a:lnTo>
                  <a:lnTo>
                    <a:pt x="0"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400450" y="3036500"/>
              <a:ext cx="116300" cy="44100"/>
            </a:xfrm>
            <a:custGeom>
              <a:avLst/>
              <a:gdLst/>
              <a:ahLst/>
              <a:cxnLst/>
              <a:rect l="l" t="t" r="r" b="b"/>
              <a:pathLst>
                <a:path w="4652" h="1764" fill="none" extrusionOk="0">
                  <a:moveTo>
                    <a:pt x="1" y="1764"/>
                  </a:moveTo>
                  <a:lnTo>
                    <a:pt x="3466" y="1764"/>
                  </a:lnTo>
                  <a:lnTo>
                    <a:pt x="4651"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572950" y="2940775"/>
              <a:ext cx="20550" cy="31175"/>
            </a:xfrm>
            <a:custGeom>
              <a:avLst/>
              <a:gdLst/>
              <a:ahLst/>
              <a:cxnLst/>
              <a:rect l="l" t="t" r="r" b="b"/>
              <a:pathLst>
                <a:path w="822" h="1247" fill="none" extrusionOk="0">
                  <a:moveTo>
                    <a:pt x="791" y="365"/>
                  </a:moveTo>
                  <a:cubicBezTo>
                    <a:pt x="821" y="517"/>
                    <a:pt x="760" y="638"/>
                    <a:pt x="669" y="699"/>
                  </a:cubicBezTo>
                  <a:lnTo>
                    <a:pt x="760" y="1246"/>
                  </a:lnTo>
                  <a:cubicBezTo>
                    <a:pt x="730" y="1246"/>
                    <a:pt x="669" y="1216"/>
                    <a:pt x="608" y="1216"/>
                  </a:cubicBezTo>
                  <a:cubicBezTo>
                    <a:pt x="548" y="1216"/>
                    <a:pt x="487" y="1246"/>
                    <a:pt x="426" y="1246"/>
                  </a:cubicBezTo>
                  <a:lnTo>
                    <a:pt x="305" y="699"/>
                  </a:lnTo>
                  <a:cubicBezTo>
                    <a:pt x="183" y="638"/>
                    <a:pt x="61" y="517"/>
                    <a:pt x="31" y="365"/>
                  </a:cubicBezTo>
                  <a:cubicBezTo>
                    <a:pt x="1" y="152"/>
                    <a:pt x="122" y="0"/>
                    <a:pt x="335" y="0"/>
                  </a:cubicBezTo>
                  <a:cubicBezTo>
                    <a:pt x="548" y="0"/>
                    <a:pt x="760" y="152"/>
                    <a:pt x="791" y="36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563075" y="3018275"/>
              <a:ext cx="69925" cy="25"/>
            </a:xfrm>
            <a:custGeom>
              <a:avLst/>
              <a:gdLst/>
              <a:ahLst/>
              <a:cxnLst/>
              <a:rect l="l" t="t" r="r" b="b"/>
              <a:pathLst>
                <a:path w="2797" h="1" fill="none" extrusionOk="0">
                  <a:moveTo>
                    <a:pt x="0" y="0"/>
                  </a:moveTo>
                  <a:lnTo>
                    <a:pt x="2797" y="0"/>
                  </a:lnTo>
                  <a:cubicBezTo>
                    <a:pt x="2797" y="0"/>
                    <a:pt x="2797" y="0"/>
                    <a:pt x="2797" y="0"/>
                  </a:cubicBezTo>
                  <a:lnTo>
                    <a:pt x="31" y="0"/>
                  </a:lnTo>
                  <a:cubicBezTo>
                    <a:pt x="31" y="0"/>
                    <a:pt x="3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556225" y="2971150"/>
              <a:ext cx="76025" cy="35750"/>
            </a:xfrm>
            <a:custGeom>
              <a:avLst/>
              <a:gdLst/>
              <a:ahLst/>
              <a:cxnLst/>
              <a:rect l="l" t="t" r="r" b="b"/>
              <a:pathLst>
                <a:path w="3041" h="1430" fill="none" extrusionOk="0">
                  <a:moveTo>
                    <a:pt x="1429" y="31"/>
                  </a:moveTo>
                  <a:cubicBezTo>
                    <a:pt x="1399" y="31"/>
                    <a:pt x="1338" y="1"/>
                    <a:pt x="1277" y="1"/>
                  </a:cubicBezTo>
                  <a:cubicBezTo>
                    <a:pt x="1217" y="1"/>
                    <a:pt x="1156" y="31"/>
                    <a:pt x="1095" y="31"/>
                  </a:cubicBezTo>
                  <a:cubicBezTo>
                    <a:pt x="426" y="122"/>
                    <a:pt x="1" y="730"/>
                    <a:pt x="122" y="1429"/>
                  </a:cubicBezTo>
                  <a:lnTo>
                    <a:pt x="3040" y="1429"/>
                  </a:lnTo>
                  <a:cubicBezTo>
                    <a:pt x="2858" y="700"/>
                    <a:pt x="2189" y="92"/>
                    <a:pt x="1429" y="31"/>
                  </a:cubicBezTo>
                  <a:close/>
                  <a:moveTo>
                    <a:pt x="974" y="1095"/>
                  </a:moveTo>
                  <a:cubicBezTo>
                    <a:pt x="791" y="1095"/>
                    <a:pt x="609" y="943"/>
                    <a:pt x="548" y="761"/>
                  </a:cubicBezTo>
                  <a:cubicBezTo>
                    <a:pt x="518" y="578"/>
                    <a:pt x="639" y="426"/>
                    <a:pt x="822" y="426"/>
                  </a:cubicBezTo>
                  <a:cubicBezTo>
                    <a:pt x="1004" y="426"/>
                    <a:pt x="1186" y="578"/>
                    <a:pt x="1247" y="761"/>
                  </a:cubicBezTo>
                  <a:cubicBezTo>
                    <a:pt x="1277" y="943"/>
                    <a:pt x="1156" y="1095"/>
                    <a:pt x="974" y="1095"/>
                  </a:cubicBezTo>
                  <a:close/>
                  <a:moveTo>
                    <a:pt x="2098" y="1095"/>
                  </a:moveTo>
                  <a:cubicBezTo>
                    <a:pt x="1916" y="1095"/>
                    <a:pt x="1733" y="943"/>
                    <a:pt x="1703" y="761"/>
                  </a:cubicBezTo>
                  <a:cubicBezTo>
                    <a:pt x="1642" y="578"/>
                    <a:pt x="1764" y="426"/>
                    <a:pt x="1946" y="426"/>
                  </a:cubicBezTo>
                  <a:cubicBezTo>
                    <a:pt x="2159" y="426"/>
                    <a:pt x="2341" y="578"/>
                    <a:pt x="2372" y="761"/>
                  </a:cubicBezTo>
                  <a:cubicBezTo>
                    <a:pt x="2402" y="943"/>
                    <a:pt x="2281" y="1095"/>
                    <a:pt x="2098" y="109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524325" y="3018275"/>
              <a:ext cx="171000" cy="89700"/>
            </a:xfrm>
            <a:custGeom>
              <a:avLst/>
              <a:gdLst/>
              <a:ahLst/>
              <a:cxnLst/>
              <a:rect l="l" t="t" r="r" b="b"/>
              <a:pathLst>
                <a:path w="6840" h="3588" fill="none" extrusionOk="0">
                  <a:moveTo>
                    <a:pt x="6079" y="0"/>
                  </a:moveTo>
                  <a:lnTo>
                    <a:pt x="6839" y="3587"/>
                  </a:lnTo>
                  <a:lnTo>
                    <a:pt x="730" y="3587"/>
                  </a:lnTo>
                  <a:lnTo>
                    <a:pt x="0" y="0"/>
                  </a:ln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541025" y="3006875"/>
              <a:ext cx="115550" cy="11425"/>
            </a:xfrm>
            <a:custGeom>
              <a:avLst/>
              <a:gdLst/>
              <a:ahLst/>
              <a:cxnLst/>
              <a:rect l="l" t="t" r="r" b="b"/>
              <a:pathLst>
                <a:path w="4622" h="457" fill="none" extrusionOk="0">
                  <a:moveTo>
                    <a:pt x="4591" y="244"/>
                  </a:moveTo>
                  <a:cubicBezTo>
                    <a:pt x="4621" y="335"/>
                    <a:pt x="4560" y="396"/>
                    <a:pt x="4500" y="456"/>
                  </a:cubicBezTo>
                  <a:lnTo>
                    <a:pt x="183" y="456"/>
                  </a:lnTo>
                  <a:cubicBezTo>
                    <a:pt x="183" y="426"/>
                    <a:pt x="153" y="426"/>
                    <a:pt x="123" y="396"/>
                  </a:cubicBezTo>
                  <a:cubicBezTo>
                    <a:pt x="62" y="365"/>
                    <a:pt x="31" y="304"/>
                    <a:pt x="31" y="244"/>
                  </a:cubicBezTo>
                  <a:cubicBezTo>
                    <a:pt x="1" y="122"/>
                    <a:pt x="92" y="0"/>
                    <a:pt x="214" y="0"/>
                  </a:cubicBezTo>
                  <a:lnTo>
                    <a:pt x="4317" y="0"/>
                  </a:lnTo>
                  <a:cubicBezTo>
                    <a:pt x="4378" y="0"/>
                    <a:pt x="4439" y="31"/>
                    <a:pt x="4500" y="92"/>
                  </a:cubicBezTo>
                  <a:cubicBezTo>
                    <a:pt x="4530" y="122"/>
                    <a:pt x="4560" y="183"/>
                    <a:pt x="4591" y="244"/>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545600" y="3018275"/>
              <a:ext cx="107925" cy="25"/>
            </a:xfrm>
            <a:custGeom>
              <a:avLst/>
              <a:gdLst/>
              <a:ahLst/>
              <a:cxnLst/>
              <a:rect l="l" t="t" r="r" b="b"/>
              <a:pathLst>
                <a:path w="4317" h="1" fill="none" extrusionOk="0">
                  <a:moveTo>
                    <a:pt x="4317" y="0"/>
                  </a:moveTo>
                  <a:cubicBezTo>
                    <a:pt x="4286" y="0"/>
                    <a:pt x="4256" y="0"/>
                    <a:pt x="4225" y="0"/>
                  </a:cubicBezTo>
                  <a:lnTo>
                    <a:pt x="122" y="0"/>
                  </a:lnTo>
                  <a:cubicBezTo>
                    <a:pt x="92" y="0"/>
                    <a:pt x="6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39"/>
          <p:cNvGrpSpPr/>
          <p:nvPr/>
        </p:nvGrpSpPr>
        <p:grpSpPr>
          <a:xfrm>
            <a:off x="7362578" y="5014818"/>
            <a:ext cx="1475329" cy="818525"/>
            <a:chOff x="7362578" y="5014818"/>
            <a:chExt cx="1475329" cy="818525"/>
          </a:xfrm>
        </p:grpSpPr>
        <p:sp>
          <p:nvSpPr>
            <p:cNvPr id="1108" name="Google Shape;1108;p39"/>
            <p:cNvSpPr/>
            <p:nvPr/>
          </p:nvSpPr>
          <p:spPr>
            <a:xfrm>
              <a:off x="7367233" y="5123629"/>
              <a:ext cx="1469115" cy="709714"/>
            </a:xfrm>
            <a:custGeom>
              <a:avLst/>
              <a:gdLst/>
              <a:ahLst/>
              <a:cxnLst/>
              <a:rect l="l" t="t" r="r" b="b"/>
              <a:pathLst>
                <a:path w="57449" h="27753" extrusionOk="0">
                  <a:moveTo>
                    <a:pt x="57449" y="1"/>
                  </a:moveTo>
                  <a:lnTo>
                    <a:pt x="54713" y="26840"/>
                  </a:lnTo>
                  <a:cubicBezTo>
                    <a:pt x="54652" y="27357"/>
                    <a:pt x="54105" y="27752"/>
                    <a:pt x="53406" y="27752"/>
                  </a:cubicBezTo>
                  <a:lnTo>
                    <a:pt x="4013" y="27752"/>
                  </a:lnTo>
                  <a:cubicBezTo>
                    <a:pt x="3344" y="27752"/>
                    <a:pt x="2797" y="27357"/>
                    <a:pt x="2736" y="26840"/>
                  </a:cubicBezTo>
                  <a:lnTo>
                    <a:pt x="1" y="31"/>
                  </a:lnTo>
                  <a:cubicBezTo>
                    <a:pt x="214" y="396"/>
                    <a:pt x="761" y="670"/>
                    <a:pt x="1429" y="670"/>
                  </a:cubicBezTo>
                  <a:lnTo>
                    <a:pt x="55898" y="670"/>
                  </a:lnTo>
                  <a:cubicBezTo>
                    <a:pt x="56567" y="670"/>
                    <a:pt x="57084" y="396"/>
                    <a:pt x="57327" y="1"/>
                  </a:cubicBezTo>
                  <a:lnTo>
                    <a:pt x="57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7460521" y="5189708"/>
              <a:ext cx="1293431" cy="592310"/>
            </a:xfrm>
            <a:custGeom>
              <a:avLst/>
              <a:gdLst/>
              <a:ahLst/>
              <a:cxnLst/>
              <a:rect l="l" t="t" r="r" b="b"/>
              <a:pathLst>
                <a:path w="50579" h="23162" extrusionOk="0">
                  <a:moveTo>
                    <a:pt x="50427" y="1672"/>
                  </a:moveTo>
                  <a:lnTo>
                    <a:pt x="47387" y="21703"/>
                  </a:lnTo>
                  <a:cubicBezTo>
                    <a:pt x="47296" y="22524"/>
                    <a:pt x="46384" y="23162"/>
                    <a:pt x="45290" y="23162"/>
                  </a:cubicBezTo>
                  <a:lnTo>
                    <a:pt x="4864" y="23162"/>
                  </a:lnTo>
                  <a:cubicBezTo>
                    <a:pt x="3769" y="23162"/>
                    <a:pt x="2857" y="22524"/>
                    <a:pt x="2766" y="21703"/>
                  </a:cubicBezTo>
                  <a:cubicBezTo>
                    <a:pt x="2766" y="21703"/>
                    <a:pt x="487" y="6931"/>
                    <a:pt x="91" y="2007"/>
                  </a:cubicBezTo>
                  <a:cubicBezTo>
                    <a:pt x="0" y="1156"/>
                    <a:pt x="882" y="426"/>
                    <a:pt x="2006" y="426"/>
                  </a:cubicBezTo>
                  <a:cubicBezTo>
                    <a:pt x="2523" y="426"/>
                    <a:pt x="3131" y="426"/>
                    <a:pt x="3800" y="426"/>
                  </a:cubicBezTo>
                  <a:cubicBezTo>
                    <a:pt x="13040" y="335"/>
                    <a:pt x="37083" y="122"/>
                    <a:pt x="46688" y="31"/>
                  </a:cubicBezTo>
                  <a:cubicBezTo>
                    <a:pt x="47357" y="31"/>
                    <a:pt x="47965" y="31"/>
                    <a:pt x="48481" y="1"/>
                  </a:cubicBezTo>
                  <a:cubicBezTo>
                    <a:pt x="49667" y="1"/>
                    <a:pt x="50579" y="791"/>
                    <a:pt x="50427" y="1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7557671" y="5190475"/>
              <a:ext cx="1096805" cy="441535"/>
            </a:xfrm>
            <a:custGeom>
              <a:avLst/>
              <a:gdLst/>
              <a:ahLst/>
              <a:cxnLst/>
              <a:rect l="l" t="t" r="r" b="b"/>
              <a:pathLst>
                <a:path w="42890" h="17266" extrusionOk="0">
                  <a:moveTo>
                    <a:pt x="42889" y="1"/>
                  </a:moveTo>
                  <a:lnTo>
                    <a:pt x="40427" y="15989"/>
                  </a:lnTo>
                  <a:cubicBezTo>
                    <a:pt x="40336" y="16718"/>
                    <a:pt x="39576" y="17266"/>
                    <a:pt x="38634" y="17266"/>
                  </a:cubicBezTo>
                  <a:lnTo>
                    <a:pt x="3983" y="17266"/>
                  </a:lnTo>
                  <a:cubicBezTo>
                    <a:pt x="3040" y="17266"/>
                    <a:pt x="2250" y="16718"/>
                    <a:pt x="2189" y="15989"/>
                  </a:cubicBezTo>
                  <a:cubicBezTo>
                    <a:pt x="2189" y="15989"/>
                    <a:pt x="548" y="5411"/>
                    <a:pt x="1" y="396"/>
                  </a:cubicBezTo>
                  <a:cubicBezTo>
                    <a:pt x="9241" y="305"/>
                    <a:pt x="33284" y="92"/>
                    <a:pt x="42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61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58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7410757" y="5024919"/>
              <a:ext cx="1357976" cy="93314"/>
            </a:xfrm>
            <a:custGeom>
              <a:avLst/>
              <a:gdLst/>
              <a:ahLst/>
              <a:cxnLst/>
              <a:rect l="l" t="t" r="r" b="b"/>
              <a:pathLst>
                <a:path w="53103" h="3649" extrusionOk="0">
                  <a:moveTo>
                    <a:pt x="52920" y="3040"/>
                  </a:moveTo>
                  <a:cubicBezTo>
                    <a:pt x="52707" y="3405"/>
                    <a:pt x="52221" y="3648"/>
                    <a:pt x="51613" y="3648"/>
                  </a:cubicBezTo>
                  <a:lnTo>
                    <a:pt x="1490" y="3648"/>
                  </a:lnTo>
                  <a:cubicBezTo>
                    <a:pt x="882" y="3648"/>
                    <a:pt x="396" y="3405"/>
                    <a:pt x="153" y="3071"/>
                  </a:cubicBezTo>
                  <a:cubicBezTo>
                    <a:pt x="1" y="2797"/>
                    <a:pt x="1" y="2493"/>
                    <a:pt x="214" y="2220"/>
                  </a:cubicBezTo>
                  <a:lnTo>
                    <a:pt x="1612" y="426"/>
                  </a:lnTo>
                  <a:cubicBezTo>
                    <a:pt x="1794" y="153"/>
                    <a:pt x="2159" y="1"/>
                    <a:pt x="2585" y="1"/>
                  </a:cubicBezTo>
                  <a:lnTo>
                    <a:pt x="50519" y="1"/>
                  </a:lnTo>
                  <a:cubicBezTo>
                    <a:pt x="50914" y="1"/>
                    <a:pt x="51278" y="153"/>
                    <a:pt x="51491" y="426"/>
                  </a:cubicBezTo>
                  <a:lnTo>
                    <a:pt x="52889" y="2220"/>
                  </a:lnTo>
                  <a:cubicBezTo>
                    <a:pt x="53102" y="2493"/>
                    <a:pt x="53102" y="2797"/>
                    <a:pt x="52920" y="30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9"/>
          <p:cNvGrpSpPr/>
          <p:nvPr/>
        </p:nvGrpSpPr>
        <p:grpSpPr>
          <a:xfrm>
            <a:off x="2948872" y="3272811"/>
            <a:ext cx="3246282" cy="1639214"/>
            <a:chOff x="-2159247" y="3391092"/>
            <a:chExt cx="2030830" cy="1025470"/>
          </a:xfrm>
        </p:grpSpPr>
        <p:sp>
          <p:nvSpPr>
            <p:cNvPr id="1115" name="Google Shape;1115;p39"/>
            <p:cNvSpPr/>
            <p:nvPr/>
          </p:nvSpPr>
          <p:spPr>
            <a:xfrm>
              <a:off x="-1755685" y="3957363"/>
              <a:ext cx="430796" cy="348546"/>
            </a:xfrm>
            <a:custGeom>
              <a:avLst/>
              <a:gdLst/>
              <a:ahLst/>
              <a:cxnLst/>
              <a:rect l="l" t="t" r="r" b="b"/>
              <a:pathLst>
                <a:path w="22129" h="17904" extrusionOk="0">
                  <a:moveTo>
                    <a:pt x="11551" y="16657"/>
                  </a:moveTo>
                  <a:cubicBezTo>
                    <a:pt x="13344" y="17630"/>
                    <a:pt x="15593" y="17904"/>
                    <a:pt x="17478" y="16992"/>
                  </a:cubicBezTo>
                  <a:cubicBezTo>
                    <a:pt x="18937" y="16262"/>
                    <a:pt x="19970" y="14834"/>
                    <a:pt x="20822" y="13496"/>
                  </a:cubicBezTo>
                  <a:cubicBezTo>
                    <a:pt x="21521" y="12372"/>
                    <a:pt x="22037" y="11186"/>
                    <a:pt x="22098" y="9879"/>
                  </a:cubicBezTo>
                  <a:cubicBezTo>
                    <a:pt x="22129" y="9636"/>
                    <a:pt x="22129" y="9362"/>
                    <a:pt x="22098" y="9089"/>
                  </a:cubicBezTo>
                  <a:cubicBezTo>
                    <a:pt x="22098" y="9028"/>
                    <a:pt x="22098" y="8998"/>
                    <a:pt x="22068" y="8937"/>
                  </a:cubicBezTo>
                  <a:cubicBezTo>
                    <a:pt x="21855" y="6900"/>
                    <a:pt x="20730" y="5259"/>
                    <a:pt x="19150" y="4226"/>
                  </a:cubicBezTo>
                  <a:cubicBezTo>
                    <a:pt x="17235" y="2949"/>
                    <a:pt x="14712" y="2554"/>
                    <a:pt x="12463" y="3344"/>
                  </a:cubicBezTo>
                  <a:cubicBezTo>
                    <a:pt x="10943" y="3891"/>
                    <a:pt x="9393" y="4985"/>
                    <a:pt x="7812" y="3952"/>
                  </a:cubicBezTo>
                  <a:lnTo>
                    <a:pt x="1885" y="92"/>
                  </a:lnTo>
                  <a:cubicBezTo>
                    <a:pt x="1763" y="1"/>
                    <a:pt x="1642" y="31"/>
                    <a:pt x="1551" y="92"/>
                  </a:cubicBezTo>
                  <a:cubicBezTo>
                    <a:pt x="1490" y="122"/>
                    <a:pt x="1429" y="153"/>
                    <a:pt x="1399" y="213"/>
                  </a:cubicBezTo>
                  <a:lnTo>
                    <a:pt x="152" y="2128"/>
                  </a:lnTo>
                  <a:cubicBezTo>
                    <a:pt x="0" y="2341"/>
                    <a:pt x="183" y="2554"/>
                    <a:pt x="365" y="2584"/>
                  </a:cubicBezTo>
                  <a:lnTo>
                    <a:pt x="6201" y="6414"/>
                  </a:lnTo>
                  <a:cubicBezTo>
                    <a:pt x="6718" y="6748"/>
                    <a:pt x="7143" y="7265"/>
                    <a:pt x="7356" y="7873"/>
                  </a:cubicBezTo>
                  <a:cubicBezTo>
                    <a:pt x="7356" y="7934"/>
                    <a:pt x="7387" y="8025"/>
                    <a:pt x="7417" y="8086"/>
                  </a:cubicBezTo>
                  <a:cubicBezTo>
                    <a:pt x="7751" y="9302"/>
                    <a:pt x="7660" y="10517"/>
                    <a:pt x="7934" y="11733"/>
                  </a:cubicBezTo>
                  <a:cubicBezTo>
                    <a:pt x="8147" y="12736"/>
                    <a:pt x="8542" y="13648"/>
                    <a:pt x="9119" y="14469"/>
                  </a:cubicBezTo>
                  <a:cubicBezTo>
                    <a:pt x="9271" y="14682"/>
                    <a:pt x="9423" y="14894"/>
                    <a:pt x="9606" y="15077"/>
                  </a:cubicBezTo>
                  <a:cubicBezTo>
                    <a:pt x="10153" y="15715"/>
                    <a:pt x="10791" y="16232"/>
                    <a:pt x="11551" y="166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1573431" y="4126594"/>
              <a:ext cx="233746" cy="159750"/>
            </a:xfrm>
            <a:custGeom>
              <a:avLst/>
              <a:gdLst/>
              <a:ahLst/>
              <a:cxnLst/>
              <a:rect l="l" t="t" r="r" b="b"/>
              <a:pathLst>
                <a:path w="12007" h="8206" extrusionOk="0">
                  <a:moveTo>
                    <a:pt x="11915" y="1"/>
                  </a:moveTo>
                  <a:cubicBezTo>
                    <a:pt x="11794" y="213"/>
                    <a:pt x="11824" y="244"/>
                    <a:pt x="11672" y="396"/>
                  </a:cubicBezTo>
                  <a:cubicBezTo>
                    <a:pt x="11277" y="821"/>
                    <a:pt x="10578" y="1247"/>
                    <a:pt x="10001" y="1338"/>
                  </a:cubicBezTo>
                  <a:cubicBezTo>
                    <a:pt x="9849" y="1361"/>
                    <a:pt x="9695" y="1370"/>
                    <a:pt x="9539" y="1370"/>
                  </a:cubicBezTo>
                  <a:cubicBezTo>
                    <a:pt x="9073" y="1370"/>
                    <a:pt x="8595" y="1285"/>
                    <a:pt x="8116" y="1217"/>
                  </a:cubicBezTo>
                  <a:cubicBezTo>
                    <a:pt x="7698" y="1157"/>
                    <a:pt x="7280" y="1097"/>
                    <a:pt x="6862" y="1097"/>
                  </a:cubicBezTo>
                  <a:cubicBezTo>
                    <a:pt x="6642" y="1097"/>
                    <a:pt x="6422" y="1114"/>
                    <a:pt x="6201" y="1156"/>
                  </a:cubicBezTo>
                  <a:cubicBezTo>
                    <a:pt x="5624" y="1277"/>
                    <a:pt x="5107" y="1612"/>
                    <a:pt x="4621" y="2007"/>
                  </a:cubicBezTo>
                  <a:cubicBezTo>
                    <a:pt x="4195" y="2372"/>
                    <a:pt x="3769" y="2797"/>
                    <a:pt x="3344" y="3192"/>
                  </a:cubicBezTo>
                  <a:cubicBezTo>
                    <a:pt x="2918" y="3587"/>
                    <a:pt x="2493" y="3922"/>
                    <a:pt x="1976" y="4165"/>
                  </a:cubicBezTo>
                  <a:cubicBezTo>
                    <a:pt x="1490" y="4378"/>
                    <a:pt x="912" y="4530"/>
                    <a:pt x="365" y="4530"/>
                  </a:cubicBezTo>
                  <a:cubicBezTo>
                    <a:pt x="365" y="4530"/>
                    <a:pt x="365" y="4530"/>
                    <a:pt x="335" y="4560"/>
                  </a:cubicBezTo>
                  <a:cubicBezTo>
                    <a:pt x="244" y="4621"/>
                    <a:pt x="122" y="4712"/>
                    <a:pt x="0" y="4773"/>
                  </a:cubicBezTo>
                  <a:cubicBezTo>
                    <a:pt x="92" y="4925"/>
                    <a:pt x="183" y="5077"/>
                    <a:pt x="274" y="5229"/>
                  </a:cubicBezTo>
                  <a:cubicBezTo>
                    <a:pt x="669" y="5867"/>
                    <a:pt x="1186" y="6445"/>
                    <a:pt x="1794" y="6901"/>
                  </a:cubicBezTo>
                  <a:cubicBezTo>
                    <a:pt x="2928" y="7756"/>
                    <a:pt x="4213" y="8206"/>
                    <a:pt x="5447" y="8206"/>
                  </a:cubicBezTo>
                  <a:cubicBezTo>
                    <a:pt x="5965" y="8206"/>
                    <a:pt x="6475" y="8126"/>
                    <a:pt x="6961" y="7964"/>
                  </a:cubicBezTo>
                  <a:cubicBezTo>
                    <a:pt x="8238" y="7539"/>
                    <a:pt x="9301" y="6445"/>
                    <a:pt x="10061" y="5533"/>
                  </a:cubicBezTo>
                  <a:cubicBezTo>
                    <a:pt x="10153" y="5411"/>
                    <a:pt x="10244" y="5290"/>
                    <a:pt x="10335" y="5198"/>
                  </a:cubicBezTo>
                  <a:cubicBezTo>
                    <a:pt x="11399" y="3891"/>
                    <a:pt x="11946" y="2645"/>
                    <a:pt x="12007" y="1338"/>
                  </a:cubicBezTo>
                  <a:cubicBezTo>
                    <a:pt x="12007" y="1308"/>
                    <a:pt x="12007" y="1277"/>
                    <a:pt x="12007" y="1217"/>
                  </a:cubicBezTo>
                  <a:cubicBezTo>
                    <a:pt x="12007" y="821"/>
                    <a:pt x="11976" y="396"/>
                    <a:pt x="119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1563969" y="4146120"/>
              <a:ext cx="217179" cy="131600"/>
            </a:xfrm>
            <a:custGeom>
              <a:avLst/>
              <a:gdLst/>
              <a:ahLst/>
              <a:cxnLst/>
              <a:rect l="l" t="t" r="r" b="b"/>
              <a:pathLst>
                <a:path w="11156" h="6760" extrusionOk="0">
                  <a:moveTo>
                    <a:pt x="11156" y="1"/>
                  </a:moveTo>
                  <a:cubicBezTo>
                    <a:pt x="10670" y="305"/>
                    <a:pt x="10092" y="517"/>
                    <a:pt x="9515" y="609"/>
                  </a:cubicBezTo>
                  <a:cubicBezTo>
                    <a:pt x="9251" y="661"/>
                    <a:pt x="8985" y="680"/>
                    <a:pt x="8717" y="680"/>
                  </a:cubicBezTo>
                  <a:cubicBezTo>
                    <a:pt x="8088" y="680"/>
                    <a:pt x="7448" y="578"/>
                    <a:pt x="6810" y="578"/>
                  </a:cubicBezTo>
                  <a:cubicBezTo>
                    <a:pt x="6464" y="578"/>
                    <a:pt x="6119" y="608"/>
                    <a:pt x="5776" y="700"/>
                  </a:cubicBezTo>
                  <a:cubicBezTo>
                    <a:pt x="4621" y="1034"/>
                    <a:pt x="3952" y="2159"/>
                    <a:pt x="3010" y="2828"/>
                  </a:cubicBezTo>
                  <a:cubicBezTo>
                    <a:pt x="2098" y="3435"/>
                    <a:pt x="1095" y="3861"/>
                    <a:pt x="1" y="3983"/>
                  </a:cubicBezTo>
                  <a:cubicBezTo>
                    <a:pt x="396" y="4560"/>
                    <a:pt x="882" y="5077"/>
                    <a:pt x="1429" y="5502"/>
                  </a:cubicBezTo>
                  <a:cubicBezTo>
                    <a:pt x="2508" y="6322"/>
                    <a:pt x="3755" y="6759"/>
                    <a:pt x="4931" y="6759"/>
                  </a:cubicBezTo>
                  <a:cubicBezTo>
                    <a:pt x="5412" y="6759"/>
                    <a:pt x="5882" y="6686"/>
                    <a:pt x="6323" y="6536"/>
                  </a:cubicBezTo>
                  <a:cubicBezTo>
                    <a:pt x="7569" y="6110"/>
                    <a:pt x="8572" y="5077"/>
                    <a:pt x="9302" y="4195"/>
                  </a:cubicBezTo>
                  <a:cubicBezTo>
                    <a:pt x="9393" y="4104"/>
                    <a:pt x="9484" y="3983"/>
                    <a:pt x="9575" y="3891"/>
                  </a:cubicBezTo>
                  <a:cubicBezTo>
                    <a:pt x="10578" y="2645"/>
                    <a:pt x="11095" y="1460"/>
                    <a:pt x="11156" y="214"/>
                  </a:cubicBezTo>
                  <a:cubicBezTo>
                    <a:pt x="11156" y="183"/>
                    <a:pt x="11156" y="153"/>
                    <a:pt x="11156" y="92"/>
                  </a:cubicBezTo>
                  <a:cubicBezTo>
                    <a:pt x="11156" y="62"/>
                    <a:pt x="11156" y="31"/>
                    <a:pt x="11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1501829" y="4039029"/>
              <a:ext cx="145578" cy="105923"/>
            </a:xfrm>
            <a:custGeom>
              <a:avLst/>
              <a:gdLst/>
              <a:ahLst/>
              <a:cxnLst/>
              <a:rect l="l" t="t" r="r" b="b"/>
              <a:pathLst>
                <a:path w="7478" h="5441" extrusionOk="0">
                  <a:moveTo>
                    <a:pt x="243" y="821"/>
                  </a:moveTo>
                  <a:cubicBezTo>
                    <a:pt x="0" y="1003"/>
                    <a:pt x="61" y="1398"/>
                    <a:pt x="335" y="1490"/>
                  </a:cubicBezTo>
                  <a:cubicBezTo>
                    <a:pt x="973" y="1672"/>
                    <a:pt x="1581" y="1945"/>
                    <a:pt x="2158" y="2280"/>
                  </a:cubicBezTo>
                  <a:cubicBezTo>
                    <a:pt x="3435" y="3040"/>
                    <a:pt x="4651" y="4043"/>
                    <a:pt x="5593" y="5228"/>
                  </a:cubicBezTo>
                  <a:cubicBezTo>
                    <a:pt x="5715" y="5380"/>
                    <a:pt x="5927" y="5441"/>
                    <a:pt x="6079" y="5319"/>
                  </a:cubicBezTo>
                  <a:cubicBezTo>
                    <a:pt x="6505" y="5015"/>
                    <a:pt x="6930" y="4742"/>
                    <a:pt x="7326" y="4408"/>
                  </a:cubicBezTo>
                  <a:cubicBezTo>
                    <a:pt x="7447" y="4316"/>
                    <a:pt x="7478" y="4134"/>
                    <a:pt x="7417" y="3982"/>
                  </a:cubicBezTo>
                  <a:cubicBezTo>
                    <a:pt x="6900" y="2857"/>
                    <a:pt x="6079" y="1915"/>
                    <a:pt x="5046" y="1246"/>
                  </a:cubicBezTo>
                  <a:cubicBezTo>
                    <a:pt x="4043" y="547"/>
                    <a:pt x="2827" y="122"/>
                    <a:pt x="1611" y="0"/>
                  </a:cubicBezTo>
                  <a:cubicBezTo>
                    <a:pt x="1520" y="0"/>
                    <a:pt x="1429" y="31"/>
                    <a:pt x="1338" y="61"/>
                  </a:cubicBezTo>
                  <a:cubicBezTo>
                    <a:pt x="1003" y="335"/>
                    <a:pt x="608" y="578"/>
                    <a:pt x="243" y="8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1717821" y="4207656"/>
              <a:ext cx="474598" cy="208906"/>
            </a:xfrm>
            <a:custGeom>
              <a:avLst/>
              <a:gdLst/>
              <a:ahLst/>
              <a:cxnLst/>
              <a:rect l="l" t="t" r="r" b="b"/>
              <a:pathLst>
                <a:path w="24379" h="10731" extrusionOk="0">
                  <a:moveTo>
                    <a:pt x="153" y="10275"/>
                  </a:moveTo>
                  <a:cubicBezTo>
                    <a:pt x="670" y="9545"/>
                    <a:pt x="1156" y="8785"/>
                    <a:pt x="1612" y="8056"/>
                  </a:cubicBezTo>
                  <a:cubicBezTo>
                    <a:pt x="3253" y="5563"/>
                    <a:pt x="4803" y="3010"/>
                    <a:pt x="6293" y="457"/>
                  </a:cubicBezTo>
                  <a:lnTo>
                    <a:pt x="4712" y="457"/>
                  </a:lnTo>
                  <a:cubicBezTo>
                    <a:pt x="4439" y="457"/>
                    <a:pt x="4439" y="1"/>
                    <a:pt x="4712" y="1"/>
                  </a:cubicBezTo>
                  <a:lnTo>
                    <a:pt x="6597" y="1"/>
                  </a:lnTo>
                  <a:cubicBezTo>
                    <a:pt x="6657" y="1"/>
                    <a:pt x="6688" y="1"/>
                    <a:pt x="6718" y="1"/>
                  </a:cubicBezTo>
                  <a:lnTo>
                    <a:pt x="12068" y="1"/>
                  </a:lnTo>
                  <a:lnTo>
                    <a:pt x="12493" y="1"/>
                  </a:lnTo>
                  <a:lnTo>
                    <a:pt x="17661" y="1"/>
                  </a:lnTo>
                  <a:cubicBezTo>
                    <a:pt x="17691" y="1"/>
                    <a:pt x="17752" y="1"/>
                    <a:pt x="17782" y="1"/>
                  </a:cubicBezTo>
                  <a:lnTo>
                    <a:pt x="19910" y="1"/>
                  </a:lnTo>
                  <a:cubicBezTo>
                    <a:pt x="20184" y="1"/>
                    <a:pt x="20184" y="457"/>
                    <a:pt x="19910" y="457"/>
                  </a:cubicBezTo>
                  <a:lnTo>
                    <a:pt x="18086" y="457"/>
                  </a:lnTo>
                  <a:cubicBezTo>
                    <a:pt x="19576" y="3010"/>
                    <a:pt x="21126" y="5563"/>
                    <a:pt x="22767" y="8056"/>
                  </a:cubicBezTo>
                  <a:cubicBezTo>
                    <a:pt x="23223" y="8785"/>
                    <a:pt x="23709" y="9545"/>
                    <a:pt x="24226" y="10275"/>
                  </a:cubicBezTo>
                  <a:cubicBezTo>
                    <a:pt x="24378" y="10487"/>
                    <a:pt x="23983" y="10731"/>
                    <a:pt x="23831" y="10487"/>
                  </a:cubicBezTo>
                  <a:cubicBezTo>
                    <a:pt x="22129" y="7904"/>
                    <a:pt x="20457" y="5290"/>
                    <a:pt x="18877" y="2615"/>
                  </a:cubicBezTo>
                  <a:cubicBezTo>
                    <a:pt x="18451" y="1885"/>
                    <a:pt x="18025" y="1156"/>
                    <a:pt x="17600" y="457"/>
                  </a:cubicBezTo>
                  <a:lnTo>
                    <a:pt x="12493" y="457"/>
                  </a:lnTo>
                  <a:cubicBezTo>
                    <a:pt x="12493" y="639"/>
                    <a:pt x="12493" y="852"/>
                    <a:pt x="12493" y="1065"/>
                  </a:cubicBezTo>
                  <a:cubicBezTo>
                    <a:pt x="12433" y="4165"/>
                    <a:pt x="12311" y="7296"/>
                    <a:pt x="12098" y="10366"/>
                  </a:cubicBezTo>
                  <a:cubicBezTo>
                    <a:pt x="12098" y="10670"/>
                    <a:pt x="11642" y="10639"/>
                    <a:pt x="11673" y="10366"/>
                  </a:cubicBezTo>
                  <a:cubicBezTo>
                    <a:pt x="11734" y="9484"/>
                    <a:pt x="11794" y="8603"/>
                    <a:pt x="11825" y="7721"/>
                  </a:cubicBezTo>
                  <a:cubicBezTo>
                    <a:pt x="11946" y="5290"/>
                    <a:pt x="12038" y="2858"/>
                    <a:pt x="12068" y="457"/>
                  </a:cubicBezTo>
                  <a:lnTo>
                    <a:pt x="6779" y="457"/>
                  </a:lnTo>
                  <a:cubicBezTo>
                    <a:pt x="6384" y="1156"/>
                    <a:pt x="5958" y="1885"/>
                    <a:pt x="5502" y="2615"/>
                  </a:cubicBezTo>
                  <a:cubicBezTo>
                    <a:pt x="3922" y="5290"/>
                    <a:pt x="2250" y="7904"/>
                    <a:pt x="548" y="10487"/>
                  </a:cubicBezTo>
                  <a:cubicBezTo>
                    <a:pt x="396" y="10731"/>
                    <a:pt x="1" y="10487"/>
                    <a:pt x="153" y="102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941477" y="4185171"/>
              <a:ext cx="16606" cy="207718"/>
            </a:xfrm>
            <a:custGeom>
              <a:avLst/>
              <a:gdLst/>
              <a:ahLst/>
              <a:cxnLst/>
              <a:rect l="l" t="t" r="r" b="b"/>
              <a:pathLst>
                <a:path w="853" h="10670" extrusionOk="0">
                  <a:moveTo>
                    <a:pt x="1" y="1"/>
                  </a:moveTo>
                  <a:lnTo>
                    <a:pt x="852" y="1"/>
                  </a:lnTo>
                  <a:lnTo>
                    <a:pt x="852" y="10670"/>
                  </a:lnTo>
                  <a:lnTo>
                    <a:pt x="1"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560984" y="4185171"/>
              <a:ext cx="16586" cy="207718"/>
            </a:xfrm>
            <a:custGeom>
              <a:avLst/>
              <a:gdLst/>
              <a:ahLst/>
              <a:cxnLst/>
              <a:rect l="l" t="t" r="r" b="b"/>
              <a:pathLst>
                <a:path w="852" h="10670" extrusionOk="0">
                  <a:moveTo>
                    <a:pt x="0" y="1"/>
                  </a:moveTo>
                  <a:lnTo>
                    <a:pt x="851" y="1"/>
                  </a:lnTo>
                  <a:lnTo>
                    <a:pt x="851" y="10670"/>
                  </a:lnTo>
                  <a:lnTo>
                    <a:pt x="0"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910698" y="4098191"/>
              <a:ext cx="53283" cy="265108"/>
            </a:xfrm>
            <a:custGeom>
              <a:avLst/>
              <a:gdLst/>
              <a:ahLst/>
              <a:cxnLst/>
              <a:rect l="l" t="t" r="r" b="b"/>
              <a:pathLst>
                <a:path w="2737"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06" y="11369"/>
                    <a:pt x="2706" y="11490"/>
                  </a:cubicBezTo>
                  <a:cubicBezTo>
                    <a:pt x="2706" y="12129"/>
                    <a:pt x="2675" y="12858"/>
                    <a:pt x="2219" y="13314"/>
                  </a:cubicBezTo>
                  <a:cubicBezTo>
                    <a:pt x="2007" y="13527"/>
                    <a:pt x="1672" y="13618"/>
                    <a:pt x="1368" y="13618"/>
                  </a:cubicBezTo>
                  <a:cubicBezTo>
                    <a:pt x="973" y="13618"/>
                    <a:pt x="578" y="13436"/>
                    <a:pt x="365" y="13132"/>
                  </a:cubicBezTo>
                  <a:cubicBezTo>
                    <a:pt x="183" y="12858"/>
                    <a:pt x="92" y="12554"/>
                    <a:pt x="61" y="12250"/>
                  </a:cubicBezTo>
                  <a:cubicBezTo>
                    <a:pt x="31" y="12068"/>
                    <a:pt x="31" y="11885"/>
                    <a:pt x="31" y="11703"/>
                  </a:cubicBezTo>
                  <a:cubicBezTo>
                    <a:pt x="31" y="11095"/>
                    <a:pt x="31" y="10487"/>
                    <a:pt x="1" y="9879"/>
                  </a:cubicBezTo>
                  <a:lnTo>
                    <a:pt x="1" y="9819"/>
                  </a:lnTo>
                  <a:cubicBezTo>
                    <a:pt x="1" y="8694"/>
                    <a:pt x="1" y="7569"/>
                    <a:pt x="1" y="6414"/>
                  </a:cubicBezTo>
                  <a:cubicBezTo>
                    <a:pt x="1" y="5624"/>
                    <a:pt x="1" y="4803"/>
                    <a:pt x="1" y="4013"/>
                  </a:cubicBezTo>
                  <a:cubicBezTo>
                    <a:pt x="1" y="2706"/>
                    <a:pt x="1" y="1429"/>
                    <a:pt x="31" y="153"/>
                  </a:cubicBezTo>
                  <a:cubicBezTo>
                    <a:pt x="31" y="62"/>
                    <a:pt x="92" y="1"/>
                    <a:pt x="153"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907155" y="4098191"/>
              <a:ext cx="46780" cy="260378"/>
            </a:xfrm>
            <a:custGeom>
              <a:avLst/>
              <a:gdLst/>
              <a:ahLst/>
              <a:cxnLst/>
              <a:rect l="l" t="t" r="r" b="b"/>
              <a:pathLst>
                <a:path w="2403" h="13375" extrusionOk="0">
                  <a:moveTo>
                    <a:pt x="2250" y="1"/>
                  </a:moveTo>
                  <a:cubicBezTo>
                    <a:pt x="2341" y="1"/>
                    <a:pt x="2402" y="62"/>
                    <a:pt x="2402" y="122"/>
                  </a:cubicBezTo>
                  <a:cubicBezTo>
                    <a:pt x="2402" y="214"/>
                    <a:pt x="2402" y="305"/>
                    <a:pt x="2402" y="396"/>
                  </a:cubicBezTo>
                  <a:cubicBezTo>
                    <a:pt x="2372" y="1247"/>
                    <a:pt x="2372" y="3922"/>
                    <a:pt x="2372" y="5198"/>
                  </a:cubicBezTo>
                  <a:cubicBezTo>
                    <a:pt x="2372" y="7356"/>
                    <a:pt x="2372" y="9697"/>
                    <a:pt x="2372" y="10852"/>
                  </a:cubicBezTo>
                  <a:cubicBezTo>
                    <a:pt x="2372" y="11156"/>
                    <a:pt x="2372" y="11399"/>
                    <a:pt x="2372" y="11490"/>
                  </a:cubicBezTo>
                  <a:cubicBezTo>
                    <a:pt x="2372" y="12068"/>
                    <a:pt x="2341" y="12706"/>
                    <a:pt x="1946" y="13101"/>
                  </a:cubicBezTo>
                  <a:cubicBezTo>
                    <a:pt x="1733" y="13284"/>
                    <a:pt x="1460" y="13375"/>
                    <a:pt x="1186" y="13375"/>
                  </a:cubicBezTo>
                  <a:cubicBezTo>
                    <a:pt x="852" y="13375"/>
                    <a:pt x="487" y="13223"/>
                    <a:pt x="305" y="12949"/>
                  </a:cubicBezTo>
                  <a:cubicBezTo>
                    <a:pt x="153" y="12706"/>
                    <a:pt x="62" y="12433"/>
                    <a:pt x="31" y="12159"/>
                  </a:cubicBezTo>
                  <a:cubicBezTo>
                    <a:pt x="31" y="12007"/>
                    <a:pt x="31" y="11855"/>
                    <a:pt x="31" y="11673"/>
                  </a:cubicBezTo>
                  <a:cubicBezTo>
                    <a:pt x="1" y="11156"/>
                    <a:pt x="1" y="10609"/>
                    <a:pt x="1" y="10092"/>
                  </a:cubicBezTo>
                  <a:lnTo>
                    <a:pt x="1" y="10031"/>
                  </a:lnTo>
                  <a:cubicBezTo>
                    <a:pt x="1" y="9059"/>
                    <a:pt x="1" y="8056"/>
                    <a:pt x="1" y="7083"/>
                  </a:cubicBezTo>
                  <a:cubicBezTo>
                    <a:pt x="1" y="6353"/>
                    <a:pt x="1" y="5654"/>
                    <a:pt x="1" y="4955"/>
                  </a:cubicBezTo>
                  <a:cubicBezTo>
                    <a:pt x="1" y="3831"/>
                    <a:pt x="1" y="1247"/>
                    <a:pt x="1" y="122"/>
                  </a:cubicBezTo>
                  <a:cubicBezTo>
                    <a:pt x="1" y="62"/>
                    <a:pt x="62" y="1"/>
                    <a:pt x="123" y="1"/>
                  </a:cubicBezTo>
                  <a:cubicBezTo>
                    <a:pt x="548" y="1"/>
                    <a:pt x="1855" y="1"/>
                    <a:pt x="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904196" y="4221284"/>
              <a:ext cx="40259" cy="133158"/>
            </a:xfrm>
            <a:custGeom>
              <a:avLst/>
              <a:gdLst/>
              <a:ahLst/>
              <a:cxnLst/>
              <a:rect l="l" t="t" r="r" b="b"/>
              <a:pathLst>
                <a:path w="2068" h="6840" extrusionOk="0">
                  <a:moveTo>
                    <a:pt x="1" y="0"/>
                  </a:moveTo>
                  <a:cubicBezTo>
                    <a:pt x="1" y="2158"/>
                    <a:pt x="1" y="2827"/>
                    <a:pt x="1" y="3283"/>
                  </a:cubicBezTo>
                  <a:lnTo>
                    <a:pt x="1" y="3344"/>
                  </a:lnTo>
                  <a:cubicBezTo>
                    <a:pt x="1" y="3891"/>
                    <a:pt x="1" y="4468"/>
                    <a:pt x="31" y="5046"/>
                  </a:cubicBezTo>
                  <a:cubicBezTo>
                    <a:pt x="31" y="5228"/>
                    <a:pt x="31" y="5380"/>
                    <a:pt x="31" y="5562"/>
                  </a:cubicBezTo>
                  <a:cubicBezTo>
                    <a:pt x="62" y="5836"/>
                    <a:pt x="122" y="6140"/>
                    <a:pt x="274" y="6383"/>
                  </a:cubicBezTo>
                  <a:cubicBezTo>
                    <a:pt x="426" y="6687"/>
                    <a:pt x="730" y="6839"/>
                    <a:pt x="1034" y="6839"/>
                  </a:cubicBezTo>
                  <a:cubicBezTo>
                    <a:pt x="1278" y="6839"/>
                    <a:pt x="1521" y="6748"/>
                    <a:pt x="1673" y="6535"/>
                  </a:cubicBezTo>
                  <a:cubicBezTo>
                    <a:pt x="2037" y="6110"/>
                    <a:pt x="2068" y="5441"/>
                    <a:pt x="2068" y="4833"/>
                  </a:cubicBezTo>
                  <a:cubicBezTo>
                    <a:pt x="2068" y="4742"/>
                    <a:pt x="2068" y="4499"/>
                    <a:pt x="2068" y="4164"/>
                  </a:cubicBezTo>
                  <a:cubicBezTo>
                    <a:pt x="2068" y="3678"/>
                    <a:pt x="2068" y="2553"/>
                    <a:pt x="2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879920"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892360" y="4280445"/>
              <a:ext cx="8313" cy="8313"/>
            </a:xfrm>
            <a:custGeom>
              <a:avLst/>
              <a:gdLst/>
              <a:ahLst/>
              <a:cxnLst/>
              <a:rect l="l" t="t" r="r" b="b"/>
              <a:pathLst>
                <a:path w="427" h="427" extrusionOk="0">
                  <a:moveTo>
                    <a:pt x="214" y="1"/>
                  </a:moveTo>
                  <a:cubicBezTo>
                    <a:pt x="92" y="1"/>
                    <a:pt x="1" y="92"/>
                    <a:pt x="1" y="213"/>
                  </a:cubicBezTo>
                  <a:cubicBezTo>
                    <a:pt x="1" y="335"/>
                    <a:pt x="92" y="426"/>
                    <a:pt x="214" y="426"/>
                  </a:cubicBezTo>
                  <a:cubicBezTo>
                    <a:pt x="335" y="426"/>
                    <a:pt x="426" y="335"/>
                    <a:pt x="426" y="213"/>
                  </a:cubicBezTo>
                  <a:cubicBezTo>
                    <a:pt x="426" y="92"/>
                    <a:pt x="335" y="1"/>
                    <a:pt x="214" y="1"/>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892360" y="4112986"/>
              <a:ext cx="25463" cy="194694"/>
            </a:xfrm>
            <a:custGeom>
              <a:avLst/>
              <a:gdLst/>
              <a:ahLst/>
              <a:cxnLst/>
              <a:rect l="l" t="t" r="r" b="b"/>
              <a:pathLst>
                <a:path w="1308" h="10001" extrusionOk="0">
                  <a:moveTo>
                    <a:pt x="1277" y="10001"/>
                  </a:moveTo>
                  <a:cubicBezTo>
                    <a:pt x="1277" y="8846"/>
                    <a:pt x="1308" y="6536"/>
                    <a:pt x="1308" y="4438"/>
                  </a:cubicBezTo>
                  <a:cubicBezTo>
                    <a:pt x="1308" y="3283"/>
                    <a:pt x="1308" y="1095"/>
                    <a:pt x="1308" y="1"/>
                  </a:cubicBezTo>
                  <a:lnTo>
                    <a:pt x="1" y="1"/>
                  </a:lnTo>
                  <a:lnTo>
                    <a:pt x="1" y="10001"/>
                  </a:lnTo>
                  <a:lnTo>
                    <a:pt x="127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820759" y="4098191"/>
              <a:ext cx="53283" cy="265108"/>
            </a:xfrm>
            <a:custGeom>
              <a:avLst/>
              <a:gdLst/>
              <a:ahLst/>
              <a:cxnLst/>
              <a:rect l="l" t="t" r="r" b="b"/>
              <a:pathLst>
                <a:path w="2737" h="13618" extrusionOk="0">
                  <a:moveTo>
                    <a:pt x="2615" y="1"/>
                  </a:moveTo>
                  <a:cubicBezTo>
                    <a:pt x="2676"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36" y="11369"/>
                    <a:pt x="2736" y="11490"/>
                  </a:cubicBezTo>
                  <a:cubicBezTo>
                    <a:pt x="2736" y="12129"/>
                    <a:pt x="2706" y="12858"/>
                    <a:pt x="2220" y="13314"/>
                  </a:cubicBezTo>
                  <a:cubicBezTo>
                    <a:pt x="2007" y="13527"/>
                    <a:pt x="1703" y="13618"/>
                    <a:pt x="1369" y="13618"/>
                  </a:cubicBezTo>
                  <a:cubicBezTo>
                    <a:pt x="973" y="13618"/>
                    <a:pt x="578" y="13436"/>
                    <a:pt x="365" y="13132"/>
                  </a:cubicBezTo>
                  <a:cubicBezTo>
                    <a:pt x="183" y="12858"/>
                    <a:pt x="92" y="12554"/>
                    <a:pt x="61" y="12250"/>
                  </a:cubicBezTo>
                  <a:cubicBezTo>
                    <a:pt x="61" y="12068"/>
                    <a:pt x="31" y="11885"/>
                    <a:pt x="31" y="11703"/>
                  </a:cubicBezTo>
                  <a:cubicBezTo>
                    <a:pt x="31" y="11095"/>
                    <a:pt x="31" y="10487"/>
                    <a:pt x="31" y="9879"/>
                  </a:cubicBezTo>
                  <a:lnTo>
                    <a:pt x="31" y="9819"/>
                  </a:lnTo>
                  <a:cubicBezTo>
                    <a:pt x="1" y="8694"/>
                    <a:pt x="1" y="7569"/>
                    <a:pt x="1" y="6414"/>
                  </a:cubicBezTo>
                  <a:cubicBezTo>
                    <a:pt x="1" y="5624"/>
                    <a:pt x="31" y="4803"/>
                    <a:pt x="31" y="4013"/>
                  </a:cubicBezTo>
                  <a:cubicBezTo>
                    <a:pt x="31" y="2706"/>
                    <a:pt x="31" y="1429"/>
                    <a:pt x="31" y="153"/>
                  </a:cubicBezTo>
                  <a:cubicBezTo>
                    <a:pt x="31" y="62"/>
                    <a:pt x="92" y="1"/>
                    <a:pt x="183" y="1"/>
                  </a:cubicBezTo>
                  <a:cubicBezTo>
                    <a:pt x="639" y="1"/>
                    <a:pt x="2128" y="1"/>
                    <a:pt x="2615"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81719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371" y="7356"/>
                    <a:pt x="2371" y="9697"/>
                    <a:pt x="2371" y="10852"/>
                  </a:cubicBezTo>
                  <a:cubicBezTo>
                    <a:pt x="2371" y="11156"/>
                    <a:pt x="2371" y="11399"/>
                    <a:pt x="2371" y="11490"/>
                  </a:cubicBezTo>
                  <a:cubicBezTo>
                    <a:pt x="2371" y="12068"/>
                    <a:pt x="2341" y="12706"/>
                    <a:pt x="1945" y="13101"/>
                  </a:cubicBezTo>
                  <a:cubicBezTo>
                    <a:pt x="1733" y="13284"/>
                    <a:pt x="1459" y="13375"/>
                    <a:pt x="1186" y="13375"/>
                  </a:cubicBezTo>
                  <a:cubicBezTo>
                    <a:pt x="851" y="13375"/>
                    <a:pt x="517" y="13223"/>
                    <a:pt x="304" y="12949"/>
                  </a:cubicBezTo>
                  <a:cubicBezTo>
                    <a:pt x="152" y="12706"/>
                    <a:pt x="91" y="12433"/>
                    <a:pt x="61" y="12159"/>
                  </a:cubicBezTo>
                  <a:cubicBezTo>
                    <a:pt x="30" y="12007"/>
                    <a:pt x="30" y="11855"/>
                    <a:pt x="30" y="11673"/>
                  </a:cubicBezTo>
                  <a:cubicBezTo>
                    <a:pt x="30" y="11156"/>
                    <a:pt x="0" y="10609"/>
                    <a:pt x="0" y="10092"/>
                  </a:cubicBezTo>
                  <a:lnTo>
                    <a:pt x="0" y="10031"/>
                  </a:lnTo>
                  <a:cubicBezTo>
                    <a:pt x="0" y="9059"/>
                    <a:pt x="0" y="8056"/>
                    <a:pt x="0" y="7083"/>
                  </a:cubicBezTo>
                  <a:cubicBezTo>
                    <a:pt x="0" y="6353"/>
                    <a:pt x="0" y="5654"/>
                    <a:pt x="0" y="4955"/>
                  </a:cubicBezTo>
                  <a:cubicBezTo>
                    <a:pt x="0" y="3831"/>
                    <a:pt x="0" y="1247"/>
                    <a:pt x="0" y="122"/>
                  </a:cubicBezTo>
                  <a:cubicBezTo>
                    <a:pt x="0"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814237" y="4224593"/>
              <a:ext cx="40239" cy="129848"/>
            </a:xfrm>
            <a:custGeom>
              <a:avLst/>
              <a:gdLst/>
              <a:ahLst/>
              <a:cxnLst/>
              <a:rect l="l" t="t" r="r" b="b"/>
              <a:pathLst>
                <a:path w="2067" h="6670" extrusionOk="0">
                  <a:moveTo>
                    <a:pt x="509" y="0"/>
                  </a:moveTo>
                  <a:cubicBezTo>
                    <a:pt x="340" y="0"/>
                    <a:pt x="178" y="29"/>
                    <a:pt x="0" y="73"/>
                  </a:cubicBezTo>
                  <a:cubicBezTo>
                    <a:pt x="0" y="1076"/>
                    <a:pt x="0" y="2110"/>
                    <a:pt x="0" y="3113"/>
                  </a:cubicBezTo>
                  <a:lnTo>
                    <a:pt x="0" y="3174"/>
                  </a:lnTo>
                  <a:cubicBezTo>
                    <a:pt x="0" y="3751"/>
                    <a:pt x="30" y="4298"/>
                    <a:pt x="30" y="4876"/>
                  </a:cubicBezTo>
                  <a:cubicBezTo>
                    <a:pt x="30" y="5058"/>
                    <a:pt x="30" y="5210"/>
                    <a:pt x="61" y="5392"/>
                  </a:cubicBezTo>
                  <a:cubicBezTo>
                    <a:pt x="61" y="5666"/>
                    <a:pt x="122" y="5970"/>
                    <a:pt x="274" y="6213"/>
                  </a:cubicBezTo>
                  <a:cubicBezTo>
                    <a:pt x="456" y="6517"/>
                    <a:pt x="730" y="6669"/>
                    <a:pt x="1034" y="6669"/>
                  </a:cubicBezTo>
                  <a:cubicBezTo>
                    <a:pt x="1277" y="6669"/>
                    <a:pt x="1520" y="6578"/>
                    <a:pt x="1702" y="6365"/>
                  </a:cubicBezTo>
                  <a:cubicBezTo>
                    <a:pt x="2037" y="5940"/>
                    <a:pt x="2067" y="5271"/>
                    <a:pt x="2067" y="4663"/>
                  </a:cubicBezTo>
                  <a:cubicBezTo>
                    <a:pt x="2067" y="4572"/>
                    <a:pt x="2067" y="4329"/>
                    <a:pt x="2067" y="3994"/>
                  </a:cubicBezTo>
                  <a:cubicBezTo>
                    <a:pt x="2067" y="3234"/>
                    <a:pt x="2067" y="1988"/>
                    <a:pt x="2067" y="590"/>
                  </a:cubicBezTo>
                  <a:cubicBezTo>
                    <a:pt x="1945" y="590"/>
                    <a:pt x="1793" y="560"/>
                    <a:pt x="1641" y="499"/>
                  </a:cubicBezTo>
                  <a:cubicBezTo>
                    <a:pt x="1307" y="347"/>
                    <a:pt x="1064" y="73"/>
                    <a:pt x="699" y="12"/>
                  </a:cubicBezTo>
                  <a:cubicBezTo>
                    <a:pt x="634" y="4"/>
                    <a:pt x="571" y="0"/>
                    <a:pt x="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80123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69" y="851"/>
                    <a:pt x="852" y="669"/>
                    <a:pt x="852" y="426"/>
                  </a:cubicBezTo>
                  <a:cubicBezTo>
                    <a:pt x="852" y="183"/>
                    <a:pt x="669" y="0"/>
                    <a:pt x="42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789981"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802420" y="4280445"/>
              <a:ext cx="8313" cy="8313"/>
            </a:xfrm>
            <a:custGeom>
              <a:avLst/>
              <a:gdLst/>
              <a:ahLst/>
              <a:cxnLst/>
              <a:rect l="l" t="t" r="r" b="b"/>
              <a:pathLst>
                <a:path w="427" h="427" extrusionOk="0">
                  <a:moveTo>
                    <a:pt x="214" y="1"/>
                  </a:moveTo>
                  <a:cubicBezTo>
                    <a:pt x="123" y="1"/>
                    <a:pt x="1" y="92"/>
                    <a:pt x="1" y="213"/>
                  </a:cubicBezTo>
                  <a:cubicBezTo>
                    <a:pt x="1" y="335"/>
                    <a:pt x="123" y="426"/>
                    <a:pt x="214" y="426"/>
                  </a:cubicBezTo>
                  <a:cubicBezTo>
                    <a:pt x="335" y="426"/>
                    <a:pt x="427" y="335"/>
                    <a:pt x="427" y="213"/>
                  </a:cubicBezTo>
                  <a:cubicBezTo>
                    <a:pt x="427" y="92"/>
                    <a:pt x="335" y="1"/>
                    <a:pt x="214"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802420" y="4112986"/>
              <a:ext cx="25463" cy="194694"/>
            </a:xfrm>
            <a:custGeom>
              <a:avLst/>
              <a:gdLst/>
              <a:ahLst/>
              <a:cxnLst/>
              <a:rect l="l" t="t" r="r" b="b"/>
              <a:pathLst>
                <a:path w="1308" h="10001" extrusionOk="0">
                  <a:moveTo>
                    <a:pt x="1308" y="10001"/>
                  </a:moveTo>
                  <a:cubicBezTo>
                    <a:pt x="1308" y="8846"/>
                    <a:pt x="1308" y="6536"/>
                    <a:pt x="1308" y="4438"/>
                  </a:cubicBezTo>
                  <a:cubicBezTo>
                    <a:pt x="1308" y="3283"/>
                    <a:pt x="1308" y="1095"/>
                    <a:pt x="1308" y="1"/>
                  </a:cubicBezTo>
                  <a:lnTo>
                    <a:pt x="1" y="1"/>
                  </a:lnTo>
                  <a:lnTo>
                    <a:pt x="1" y="10001"/>
                  </a:lnTo>
                  <a:lnTo>
                    <a:pt x="1308"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73021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05" y="4287"/>
                  </a:cubicBezTo>
                  <a:cubicBezTo>
                    <a:pt x="2705" y="6749"/>
                    <a:pt x="2705" y="9423"/>
                    <a:pt x="2705" y="10730"/>
                  </a:cubicBezTo>
                  <a:cubicBezTo>
                    <a:pt x="2705" y="11095"/>
                    <a:pt x="2705" y="11369"/>
                    <a:pt x="2705" y="11490"/>
                  </a:cubicBezTo>
                  <a:cubicBezTo>
                    <a:pt x="2705" y="12129"/>
                    <a:pt x="2675" y="12858"/>
                    <a:pt x="2219" y="13314"/>
                  </a:cubicBezTo>
                  <a:cubicBezTo>
                    <a:pt x="1976" y="13527"/>
                    <a:pt x="1672" y="13618"/>
                    <a:pt x="1338" y="13618"/>
                  </a:cubicBezTo>
                  <a:cubicBezTo>
                    <a:pt x="973" y="13618"/>
                    <a:pt x="578" y="13436"/>
                    <a:pt x="335" y="13132"/>
                  </a:cubicBezTo>
                  <a:cubicBezTo>
                    <a:pt x="152" y="12858"/>
                    <a:pt x="91" y="12554"/>
                    <a:pt x="3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08" y="1"/>
                    <a:pt x="209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72725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401" y="7356"/>
                    <a:pt x="2401" y="9697"/>
                    <a:pt x="2371" y="10852"/>
                  </a:cubicBezTo>
                  <a:cubicBezTo>
                    <a:pt x="2371" y="11156"/>
                    <a:pt x="2371" y="11399"/>
                    <a:pt x="2371" y="11490"/>
                  </a:cubicBezTo>
                  <a:cubicBezTo>
                    <a:pt x="2371" y="12068"/>
                    <a:pt x="2371" y="12706"/>
                    <a:pt x="1946" y="13101"/>
                  </a:cubicBezTo>
                  <a:cubicBezTo>
                    <a:pt x="1763" y="13284"/>
                    <a:pt x="1490" y="13375"/>
                    <a:pt x="1216" y="13375"/>
                  </a:cubicBezTo>
                  <a:cubicBezTo>
                    <a:pt x="851" y="13375"/>
                    <a:pt x="517" y="13223"/>
                    <a:pt x="304" y="12949"/>
                  </a:cubicBezTo>
                  <a:cubicBezTo>
                    <a:pt x="152" y="12706"/>
                    <a:pt x="91" y="12433"/>
                    <a:pt x="61" y="12159"/>
                  </a:cubicBezTo>
                  <a:cubicBezTo>
                    <a:pt x="31" y="12007"/>
                    <a:pt x="31" y="11855"/>
                    <a:pt x="31" y="11673"/>
                  </a:cubicBezTo>
                  <a:cubicBezTo>
                    <a:pt x="31" y="11156"/>
                    <a:pt x="31" y="10609"/>
                    <a:pt x="0" y="10092"/>
                  </a:cubicBezTo>
                  <a:lnTo>
                    <a:pt x="0" y="10031"/>
                  </a:lnTo>
                  <a:cubicBezTo>
                    <a:pt x="0" y="9059"/>
                    <a:pt x="0" y="8056"/>
                    <a:pt x="0" y="7083"/>
                  </a:cubicBezTo>
                  <a:cubicBezTo>
                    <a:pt x="0" y="6353"/>
                    <a:pt x="0" y="5654"/>
                    <a:pt x="0" y="4955"/>
                  </a:cubicBezTo>
                  <a:cubicBezTo>
                    <a:pt x="31" y="3831"/>
                    <a:pt x="31" y="1247"/>
                    <a:pt x="31" y="122"/>
                  </a:cubicBezTo>
                  <a:cubicBezTo>
                    <a:pt x="31"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724297" y="4174289"/>
              <a:ext cx="40843" cy="180152"/>
            </a:xfrm>
            <a:custGeom>
              <a:avLst/>
              <a:gdLst/>
              <a:ahLst/>
              <a:cxnLst/>
              <a:rect l="l" t="t" r="r" b="b"/>
              <a:pathLst>
                <a:path w="2098" h="9254" extrusionOk="0">
                  <a:moveTo>
                    <a:pt x="522" y="1"/>
                  </a:moveTo>
                  <a:cubicBezTo>
                    <a:pt x="356" y="1"/>
                    <a:pt x="178" y="29"/>
                    <a:pt x="0" y="74"/>
                  </a:cubicBezTo>
                  <a:cubicBezTo>
                    <a:pt x="0" y="1077"/>
                    <a:pt x="0" y="4694"/>
                    <a:pt x="31" y="5697"/>
                  </a:cubicBezTo>
                  <a:lnTo>
                    <a:pt x="31" y="5758"/>
                  </a:lnTo>
                  <a:cubicBezTo>
                    <a:pt x="31" y="6305"/>
                    <a:pt x="31" y="6882"/>
                    <a:pt x="31" y="7460"/>
                  </a:cubicBezTo>
                  <a:cubicBezTo>
                    <a:pt x="31" y="7642"/>
                    <a:pt x="31" y="7794"/>
                    <a:pt x="61" y="7976"/>
                  </a:cubicBezTo>
                  <a:cubicBezTo>
                    <a:pt x="91" y="8250"/>
                    <a:pt x="152" y="8554"/>
                    <a:pt x="274" y="8797"/>
                  </a:cubicBezTo>
                  <a:cubicBezTo>
                    <a:pt x="456" y="9101"/>
                    <a:pt x="760" y="9253"/>
                    <a:pt x="1064" y="9253"/>
                  </a:cubicBezTo>
                  <a:cubicBezTo>
                    <a:pt x="1277" y="9253"/>
                    <a:pt x="1520" y="9162"/>
                    <a:pt x="1702" y="8949"/>
                  </a:cubicBezTo>
                  <a:cubicBezTo>
                    <a:pt x="2067" y="8524"/>
                    <a:pt x="2067" y="7855"/>
                    <a:pt x="2067" y="7247"/>
                  </a:cubicBezTo>
                  <a:cubicBezTo>
                    <a:pt x="2067" y="7156"/>
                    <a:pt x="2067" y="6913"/>
                    <a:pt x="2067" y="6578"/>
                  </a:cubicBezTo>
                  <a:cubicBezTo>
                    <a:pt x="2067" y="5818"/>
                    <a:pt x="2098" y="1988"/>
                    <a:pt x="2098" y="590"/>
                  </a:cubicBezTo>
                  <a:cubicBezTo>
                    <a:pt x="1946" y="590"/>
                    <a:pt x="1794" y="560"/>
                    <a:pt x="1642" y="499"/>
                  </a:cubicBezTo>
                  <a:cubicBezTo>
                    <a:pt x="1307" y="347"/>
                    <a:pt x="1064" y="74"/>
                    <a:pt x="699" y="13"/>
                  </a:cubicBezTo>
                  <a:cubicBezTo>
                    <a:pt x="642" y="5"/>
                    <a:pt x="583" y="1"/>
                    <a:pt x="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71129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70" y="851"/>
                    <a:pt x="852" y="669"/>
                    <a:pt x="852" y="426"/>
                  </a:cubicBezTo>
                  <a:cubicBezTo>
                    <a:pt x="852" y="183"/>
                    <a:pt x="670" y="0"/>
                    <a:pt x="426"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99457" y="4288738"/>
              <a:ext cx="10084" cy="10065"/>
            </a:xfrm>
            <a:custGeom>
              <a:avLst/>
              <a:gdLst/>
              <a:ahLst/>
              <a:cxnLst/>
              <a:rect l="l" t="t" r="r" b="b"/>
              <a:pathLst>
                <a:path w="518" h="517" extrusionOk="0">
                  <a:moveTo>
                    <a:pt x="244" y="0"/>
                  </a:moveTo>
                  <a:cubicBezTo>
                    <a:pt x="122" y="0"/>
                    <a:pt x="1" y="122"/>
                    <a:pt x="1" y="274"/>
                  </a:cubicBezTo>
                  <a:cubicBezTo>
                    <a:pt x="1" y="395"/>
                    <a:pt x="122" y="517"/>
                    <a:pt x="244" y="517"/>
                  </a:cubicBezTo>
                  <a:cubicBezTo>
                    <a:pt x="396" y="517"/>
                    <a:pt x="518" y="395"/>
                    <a:pt x="518" y="274"/>
                  </a:cubicBezTo>
                  <a:cubicBezTo>
                    <a:pt x="518" y="122"/>
                    <a:pt x="396" y="0"/>
                    <a:pt x="24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71187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712461" y="4112986"/>
              <a:ext cx="25463" cy="194694"/>
            </a:xfrm>
            <a:custGeom>
              <a:avLst/>
              <a:gdLst/>
              <a:ahLst/>
              <a:cxnLst/>
              <a:rect l="l" t="t" r="r" b="b"/>
              <a:pathLst>
                <a:path w="1308" h="10001" extrusionOk="0">
                  <a:moveTo>
                    <a:pt x="1307" y="10001"/>
                  </a:moveTo>
                  <a:cubicBezTo>
                    <a:pt x="1307" y="8846"/>
                    <a:pt x="1307" y="6536"/>
                    <a:pt x="1307" y="4438"/>
                  </a:cubicBezTo>
                  <a:cubicBezTo>
                    <a:pt x="1307" y="3283"/>
                    <a:pt x="1307" y="1095"/>
                    <a:pt x="1307"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4027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06" y="9423"/>
                    <a:pt x="2706" y="10730"/>
                  </a:cubicBezTo>
                  <a:cubicBezTo>
                    <a:pt x="2706" y="11095"/>
                    <a:pt x="2706" y="11369"/>
                    <a:pt x="2706" y="11490"/>
                  </a:cubicBezTo>
                  <a:cubicBezTo>
                    <a:pt x="2706" y="12129"/>
                    <a:pt x="2675" y="12858"/>
                    <a:pt x="2219" y="13314"/>
                  </a:cubicBezTo>
                  <a:cubicBezTo>
                    <a:pt x="1976" y="13527"/>
                    <a:pt x="1672" y="13618"/>
                    <a:pt x="1368" y="13618"/>
                  </a:cubicBezTo>
                  <a:cubicBezTo>
                    <a:pt x="973" y="13618"/>
                    <a:pt x="578" y="13436"/>
                    <a:pt x="335" y="13132"/>
                  </a:cubicBezTo>
                  <a:cubicBezTo>
                    <a:pt x="152" y="12858"/>
                    <a:pt x="92" y="12554"/>
                    <a:pt x="6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37316" y="4098191"/>
              <a:ext cx="46761" cy="260378"/>
            </a:xfrm>
            <a:custGeom>
              <a:avLst/>
              <a:gdLst/>
              <a:ahLst/>
              <a:cxnLst/>
              <a:rect l="l" t="t" r="r" b="b"/>
              <a:pathLst>
                <a:path w="2402" h="13375" extrusionOk="0">
                  <a:moveTo>
                    <a:pt x="2280" y="1"/>
                  </a:moveTo>
                  <a:cubicBezTo>
                    <a:pt x="2341" y="1"/>
                    <a:pt x="2402" y="62"/>
                    <a:pt x="2402" y="122"/>
                  </a:cubicBezTo>
                  <a:cubicBezTo>
                    <a:pt x="2402" y="214"/>
                    <a:pt x="2402" y="305"/>
                    <a:pt x="2402" y="396"/>
                  </a:cubicBezTo>
                  <a:cubicBezTo>
                    <a:pt x="2402" y="1247"/>
                    <a:pt x="2402" y="3922"/>
                    <a:pt x="2402" y="5198"/>
                  </a:cubicBezTo>
                  <a:cubicBezTo>
                    <a:pt x="2402" y="7356"/>
                    <a:pt x="2402" y="9697"/>
                    <a:pt x="2402" y="10852"/>
                  </a:cubicBezTo>
                  <a:cubicBezTo>
                    <a:pt x="2402" y="11156"/>
                    <a:pt x="2402" y="11399"/>
                    <a:pt x="2402" y="11490"/>
                  </a:cubicBezTo>
                  <a:cubicBezTo>
                    <a:pt x="2402" y="12068"/>
                    <a:pt x="2371" y="12706"/>
                    <a:pt x="1946" y="13101"/>
                  </a:cubicBezTo>
                  <a:cubicBezTo>
                    <a:pt x="1763" y="13284"/>
                    <a:pt x="1490" y="13375"/>
                    <a:pt x="1216" y="13375"/>
                  </a:cubicBezTo>
                  <a:cubicBezTo>
                    <a:pt x="851" y="13375"/>
                    <a:pt x="517" y="13223"/>
                    <a:pt x="335" y="12949"/>
                  </a:cubicBezTo>
                  <a:cubicBezTo>
                    <a:pt x="152" y="12706"/>
                    <a:pt x="92" y="12433"/>
                    <a:pt x="61" y="12159"/>
                  </a:cubicBezTo>
                  <a:cubicBezTo>
                    <a:pt x="61" y="12007"/>
                    <a:pt x="31" y="11855"/>
                    <a:pt x="31" y="11673"/>
                  </a:cubicBezTo>
                  <a:cubicBezTo>
                    <a:pt x="31" y="11156"/>
                    <a:pt x="31" y="10609"/>
                    <a:pt x="31" y="10092"/>
                  </a:cubicBezTo>
                  <a:lnTo>
                    <a:pt x="31" y="10031"/>
                  </a:lnTo>
                  <a:cubicBezTo>
                    <a:pt x="0" y="9059"/>
                    <a:pt x="31" y="8056"/>
                    <a:pt x="31" y="7083"/>
                  </a:cubicBezTo>
                  <a:cubicBezTo>
                    <a:pt x="31" y="6353"/>
                    <a:pt x="31" y="5654"/>
                    <a:pt x="31" y="4955"/>
                  </a:cubicBezTo>
                  <a:cubicBezTo>
                    <a:pt x="31" y="3831"/>
                    <a:pt x="31" y="1247"/>
                    <a:pt x="31" y="122"/>
                  </a:cubicBezTo>
                  <a:cubicBezTo>
                    <a:pt x="31" y="62"/>
                    <a:pt x="92" y="1"/>
                    <a:pt x="152" y="1"/>
                  </a:cubicBezTo>
                  <a:cubicBezTo>
                    <a:pt x="578" y="1"/>
                    <a:pt x="1885"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3773" y="4246124"/>
              <a:ext cx="40259" cy="108317"/>
            </a:xfrm>
            <a:custGeom>
              <a:avLst/>
              <a:gdLst/>
              <a:ahLst/>
              <a:cxnLst/>
              <a:rect l="l" t="t" r="r" b="b"/>
              <a:pathLst>
                <a:path w="2068" h="5564" extrusionOk="0">
                  <a:moveTo>
                    <a:pt x="1" y="1"/>
                  </a:moveTo>
                  <a:cubicBezTo>
                    <a:pt x="1" y="669"/>
                    <a:pt x="1" y="1338"/>
                    <a:pt x="1" y="2007"/>
                  </a:cubicBezTo>
                  <a:lnTo>
                    <a:pt x="1" y="2068"/>
                  </a:lnTo>
                  <a:cubicBezTo>
                    <a:pt x="1" y="2615"/>
                    <a:pt x="1" y="3192"/>
                    <a:pt x="1" y="3770"/>
                  </a:cubicBezTo>
                  <a:cubicBezTo>
                    <a:pt x="1" y="3952"/>
                    <a:pt x="31" y="4104"/>
                    <a:pt x="31" y="4286"/>
                  </a:cubicBezTo>
                  <a:cubicBezTo>
                    <a:pt x="62" y="4560"/>
                    <a:pt x="122" y="4864"/>
                    <a:pt x="244" y="5107"/>
                  </a:cubicBezTo>
                  <a:cubicBezTo>
                    <a:pt x="426" y="5411"/>
                    <a:pt x="730" y="5563"/>
                    <a:pt x="1034" y="5563"/>
                  </a:cubicBezTo>
                  <a:cubicBezTo>
                    <a:pt x="1277" y="5563"/>
                    <a:pt x="1490" y="5472"/>
                    <a:pt x="1673" y="5259"/>
                  </a:cubicBezTo>
                  <a:cubicBezTo>
                    <a:pt x="2037" y="4834"/>
                    <a:pt x="2068" y="4165"/>
                    <a:pt x="2068" y="3557"/>
                  </a:cubicBezTo>
                  <a:cubicBezTo>
                    <a:pt x="2068" y="3466"/>
                    <a:pt x="2068" y="3223"/>
                    <a:pt x="2068" y="2888"/>
                  </a:cubicBezTo>
                  <a:cubicBezTo>
                    <a:pt x="2068" y="2220"/>
                    <a:pt x="2068" y="1186"/>
                    <a:pt x="2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09517" y="4288738"/>
              <a:ext cx="10084" cy="10065"/>
            </a:xfrm>
            <a:custGeom>
              <a:avLst/>
              <a:gdLst/>
              <a:ahLst/>
              <a:cxnLst/>
              <a:rect l="l" t="t" r="r" b="b"/>
              <a:pathLst>
                <a:path w="518" h="517" extrusionOk="0">
                  <a:moveTo>
                    <a:pt x="275" y="0"/>
                  </a:moveTo>
                  <a:cubicBezTo>
                    <a:pt x="123" y="0"/>
                    <a:pt x="1" y="122"/>
                    <a:pt x="1" y="274"/>
                  </a:cubicBezTo>
                  <a:cubicBezTo>
                    <a:pt x="1" y="395"/>
                    <a:pt x="123" y="517"/>
                    <a:pt x="275" y="517"/>
                  </a:cubicBezTo>
                  <a:cubicBezTo>
                    <a:pt x="396" y="517"/>
                    <a:pt x="518" y="395"/>
                    <a:pt x="518" y="274"/>
                  </a:cubicBezTo>
                  <a:cubicBezTo>
                    <a:pt x="518" y="122"/>
                    <a:pt x="396" y="0"/>
                    <a:pt x="275"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2193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622521" y="4112986"/>
              <a:ext cx="26048" cy="194694"/>
            </a:xfrm>
            <a:custGeom>
              <a:avLst/>
              <a:gdLst/>
              <a:ahLst/>
              <a:cxnLst/>
              <a:rect l="l" t="t" r="r" b="b"/>
              <a:pathLst>
                <a:path w="1338" h="10001" extrusionOk="0">
                  <a:moveTo>
                    <a:pt x="1307" y="10001"/>
                  </a:moveTo>
                  <a:cubicBezTo>
                    <a:pt x="1307" y="8846"/>
                    <a:pt x="1307" y="6536"/>
                    <a:pt x="1307" y="4438"/>
                  </a:cubicBezTo>
                  <a:cubicBezTo>
                    <a:pt x="1338" y="3283"/>
                    <a:pt x="1338" y="1095"/>
                    <a:pt x="1338"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968089" y="4169792"/>
              <a:ext cx="452678" cy="31966"/>
            </a:xfrm>
            <a:custGeom>
              <a:avLst/>
              <a:gdLst/>
              <a:ahLst/>
              <a:cxnLst/>
              <a:rect l="l" t="t" r="r" b="b"/>
              <a:pathLst>
                <a:path w="23253" h="1642" extrusionOk="0">
                  <a:moveTo>
                    <a:pt x="23253" y="821"/>
                  </a:moveTo>
                  <a:cubicBezTo>
                    <a:pt x="23253" y="1064"/>
                    <a:pt x="23162" y="1247"/>
                    <a:pt x="23010" y="1399"/>
                  </a:cubicBezTo>
                  <a:cubicBezTo>
                    <a:pt x="22858" y="1551"/>
                    <a:pt x="22645" y="1642"/>
                    <a:pt x="22432" y="1642"/>
                  </a:cubicBezTo>
                  <a:lnTo>
                    <a:pt x="821" y="1642"/>
                  </a:lnTo>
                  <a:cubicBezTo>
                    <a:pt x="365" y="1642"/>
                    <a:pt x="0" y="1277"/>
                    <a:pt x="0" y="821"/>
                  </a:cubicBezTo>
                  <a:cubicBezTo>
                    <a:pt x="0" y="609"/>
                    <a:pt x="91" y="396"/>
                    <a:pt x="243" y="244"/>
                  </a:cubicBezTo>
                  <a:cubicBezTo>
                    <a:pt x="304" y="183"/>
                    <a:pt x="395" y="122"/>
                    <a:pt x="487" y="61"/>
                  </a:cubicBezTo>
                  <a:cubicBezTo>
                    <a:pt x="608" y="31"/>
                    <a:pt x="699" y="1"/>
                    <a:pt x="821" y="1"/>
                  </a:cubicBezTo>
                  <a:lnTo>
                    <a:pt x="22432" y="1"/>
                  </a:lnTo>
                  <a:cubicBezTo>
                    <a:pt x="22554" y="1"/>
                    <a:pt x="22645" y="31"/>
                    <a:pt x="22767" y="61"/>
                  </a:cubicBezTo>
                  <a:cubicBezTo>
                    <a:pt x="23040" y="213"/>
                    <a:pt x="23253" y="487"/>
                    <a:pt x="23253" y="8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978737" y="4378075"/>
              <a:ext cx="473975" cy="35528"/>
            </a:xfrm>
            <a:custGeom>
              <a:avLst/>
              <a:gdLst/>
              <a:ahLst/>
              <a:cxnLst/>
              <a:rect l="l" t="t" r="r" b="b"/>
              <a:pathLst>
                <a:path w="24347" h="1825" extrusionOk="0">
                  <a:moveTo>
                    <a:pt x="24347" y="1825"/>
                  </a:moveTo>
                  <a:lnTo>
                    <a:pt x="0" y="1825"/>
                  </a:lnTo>
                  <a:cubicBezTo>
                    <a:pt x="0" y="1308"/>
                    <a:pt x="213" y="852"/>
                    <a:pt x="547" y="518"/>
                  </a:cubicBezTo>
                  <a:cubicBezTo>
                    <a:pt x="882" y="183"/>
                    <a:pt x="1337" y="1"/>
                    <a:pt x="1824" y="1"/>
                  </a:cubicBezTo>
                  <a:lnTo>
                    <a:pt x="22523" y="1"/>
                  </a:lnTo>
                  <a:cubicBezTo>
                    <a:pt x="23526" y="1"/>
                    <a:pt x="24347" y="822"/>
                    <a:pt x="24347" y="18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791752" y="3802927"/>
              <a:ext cx="451490" cy="258606"/>
            </a:xfrm>
            <a:custGeom>
              <a:avLst/>
              <a:gdLst/>
              <a:ahLst/>
              <a:cxnLst/>
              <a:rect l="l" t="t" r="r" b="b"/>
              <a:pathLst>
                <a:path w="23192" h="13284" extrusionOk="0">
                  <a:moveTo>
                    <a:pt x="22766" y="5076"/>
                  </a:moveTo>
                  <a:cubicBezTo>
                    <a:pt x="22736" y="4803"/>
                    <a:pt x="22645" y="4560"/>
                    <a:pt x="22584" y="4317"/>
                  </a:cubicBezTo>
                  <a:cubicBezTo>
                    <a:pt x="22219" y="3161"/>
                    <a:pt x="21611" y="2098"/>
                    <a:pt x="20669" y="1368"/>
                  </a:cubicBezTo>
                  <a:cubicBezTo>
                    <a:pt x="20548" y="1247"/>
                    <a:pt x="20426" y="1155"/>
                    <a:pt x="20304" y="1064"/>
                  </a:cubicBezTo>
                  <a:cubicBezTo>
                    <a:pt x="18876" y="152"/>
                    <a:pt x="17082" y="0"/>
                    <a:pt x="15441" y="365"/>
                  </a:cubicBezTo>
                  <a:cubicBezTo>
                    <a:pt x="13557" y="791"/>
                    <a:pt x="11854" y="1763"/>
                    <a:pt x="10213" y="2736"/>
                  </a:cubicBezTo>
                  <a:cubicBezTo>
                    <a:pt x="8602" y="3709"/>
                    <a:pt x="6991" y="4772"/>
                    <a:pt x="5471" y="5897"/>
                  </a:cubicBezTo>
                  <a:cubicBezTo>
                    <a:pt x="3952" y="7022"/>
                    <a:pt x="2493" y="8238"/>
                    <a:pt x="1094" y="9514"/>
                  </a:cubicBezTo>
                  <a:cubicBezTo>
                    <a:pt x="760" y="9818"/>
                    <a:pt x="426" y="10152"/>
                    <a:pt x="91" y="10456"/>
                  </a:cubicBezTo>
                  <a:cubicBezTo>
                    <a:pt x="30" y="10517"/>
                    <a:pt x="30" y="10578"/>
                    <a:pt x="30" y="10608"/>
                  </a:cubicBezTo>
                  <a:cubicBezTo>
                    <a:pt x="0" y="10669"/>
                    <a:pt x="0" y="10730"/>
                    <a:pt x="61" y="10791"/>
                  </a:cubicBezTo>
                  <a:cubicBezTo>
                    <a:pt x="182" y="10973"/>
                    <a:pt x="304" y="11125"/>
                    <a:pt x="456" y="11307"/>
                  </a:cubicBezTo>
                  <a:cubicBezTo>
                    <a:pt x="486" y="11368"/>
                    <a:pt x="578" y="11368"/>
                    <a:pt x="638" y="11368"/>
                  </a:cubicBezTo>
                  <a:cubicBezTo>
                    <a:pt x="699" y="11399"/>
                    <a:pt x="760" y="11429"/>
                    <a:pt x="821" y="11368"/>
                  </a:cubicBezTo>
                  <a:cubicBezTo>
                    <a:pt x="2705" y="10061"/>
                    <a:pt x="4590" y="8754"/>
                    <a:pt x="6566" y="7569"/>
                  </a:cubicBezTo>
                  <a:cubicBezTo>
                    <a:pt x="8511" y="6383"/>
                    <a:pt x="10547" y="5320"/>
                    <a:pt x="12705" y="4499"/>
                  </a:cubicBezTo>
                  <a:cubicBezTo>
                    <a:pt x="13313" y="4256"/>
                    <a:pt x="13921" y="3982"/>
                    <a:pt x="14590" y="3952"/>
                  </a:cubicBezTo>
                  <a:cubicBezTo>
                    <a:pt x="14985" y="3921"/>
                    <a:pt x="15411" y="4013"/>
                    <a:pt x="15715" y="4225"/>
                  </a:cubicBezTo>
                  <a:cubicBezTo>
                    <a:pt x="14529" y="4955"/>
                    <a:pt x="13678" y="6201"/>
                    <a:pt x="13435" y="7569"/>
                  </a:cubicBezTo>
                  <a:cubicBezTo>
                    <a:pt x="13374" y="7964"/>
                    <a:pt x="13374" y="8359"/>
                    <a:pt x="13405" y="8754"/>
                  </a:cubicBezTo>
                  <a:cubicBezTo>
                    <a:pt x="13496" y="9788"/>
                    <a:pt x="13952" y="10760"/>
                    <a:pt x="14681" y="11551"/>
                  </a:cubicBezTo>
                  <a:cubicBezTo>
                    <a:pt x="14742" y="11611"/>
                    <a:pt x="14803" y="11672"/>
                    <a:pt x="14864" y="11733"/>
                  </a:cubicBezTo>
                  <a:cubicBezTo>
                    <a:pt x="16019" y="12827"/>
                    <a:pt x="17599" y="13283"/>
                    <a:pt x="19149" y="12918"/>
                  </a:cubicBezTo>
                  <a:cubicBezTo>
                    <a:pt x="20700" y="12554"/>
                    <a:pt x="21976" y="11490"/>
                    <a:pt x="22554" y="10000"/>
                  </a:cubicBezTo>
                  <a:cubicBezTo>
                    <a:pt x="23192" y="8450"/>
                    <a:pt x="23131" y="6687"/>
                    <a:pt x="22766" y="50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17786" y="3880447"/>
              <a:ext cx="169250" cy="162962"/>
            </a:xfrm>
            <a:custGeom>
              <a:avLst/>
              <a:gdLst/>
              <a:ahLst/>
              <a:cxnLst/>
              <a:rect l="l" t="t" r="r" b="b"/>
              <a:pathLst>
                <a:path w="8694" h="8371" extrusionOk="0">
                  <a:moveTo>
                    <a:pt x="7508" y="0"/>
                  </a:moveTo>
                  <a:cubicBezTo>
                    <a:pt x="7478" y="183"/>
                    <a:pt x="7386" y="335"/>
                    <a:pt x="7295" y="486"/>
                  </a:cubicBezTo>
                  <a:cubicBezTo>
                    <a:pt x="6779" y="1277"/>
                    <a:pt x="5715" y="1581"/>
                    <a:pt x="4833" y="1581"/>
                  </a:cubicBezTo>
                  <a:cubicBezTo>
                    <a:pt x="4590" y="1581"/>
                    <a:pt x="4347" y="1550"/>
                    <a:pt x="4104" y="1490"/>
                  </a:cubicBezTo>
                  <a:cubicBezTo>
                    <a:pt x="3861" y="1429"/>
                    <a:pt x="3648" y="1338"/>
                    <a:pt x="3405" y="1246"/>
                  </a:cubicBezTo>
                  <a:cubicBezTo>
                    <a:pt x="3037" y="1063"/>
                    <a:pt x="2656" y="920"/>
                    <a:pt x="2260" y="920"/>
                  </a:cubicBezTo>
                  <a:cubicBezTo>
                    <a:pt x="2068" y="920"/>
                    <a:pt x="1871" y="954"/>
                    <a:pt x="1672" y="1034"/>
                  </a:cubicBezTo>
                  <a:cubicBezTo>
                    <a:pt x="730" y="1885"/>
                    <a:pt x="91" y="3070"/>
                    <a:pt x="31" y="4347"/>
                  </a:cubicBezTo>
                  <a:cubicBezTo>
                    <a:pt x="0" y="5806"/>
                    <a:pt x="730" y="7234"/>
                    <a:pt x="2037" y="7933"/>
                  </a:cubicBezTo>
                  <a:cubicBezTo>
                    <a:pt x="2608" y="8226"/>
                    <a:pt x="3256" y="8371"/>
                    <a:pt x="3905" y="8371"/>
                  </a:cubicBezTo>
                  <a:cubicBezTo>
                    <a:pt x="4602" y="8371"/>
                    <a:pt x="5298" y="8203"/>
                    <a:pt x="5897" y="7873"/>
                  </a:cubicBezTo>
                  <a:cubicBezTo>
                    <a:pt x="7143" y="7204"/>
                    <a:pt x="7994" y="5958"/>
                    <a:pt x="8298" y="4620"/>
                  </a:cubicBezTo>
                  <a:cubicBezTo>
                    <a:pt x="8693" y="3040"/>
                    <a:pt x="8298" y="1398"/>
                    <a:pt x="75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11284" y="3905287"/>
              <a:ext cx="153287" cy="129478"/>
            </a:xfrm>
            <a:custGeom>
              <a:avLst/>
              <a:gdLst/>
              <a:ahLst/>
              <a:cxnLst/>
              <a:rect l="l" t="t" r="r" b="b"/>
              <a:pathLst>
                <a:path w="7874" h="6651" extrusionOk="0">
                  <a:moveTo>
                    <a:pt x="2103" y="0"/>
                  </a:moveTo>
                  <a:cubicBezTo>
                    <a:pt x="1961" y="0"/>
                    <a:pt x="1818" y="19"/>
                    <a:pt x="1672" y="62"/>
                  </a:cubicBezTo>
                  <a:cubicBezTo>
                    <a:pt x="1612" y="62"/>
                    <a:pt x="1520" y="122"/>
                    <a:pt x="1460" y="183"/>
                  </a:cubicBezTo>
                  <a:cubicBezTo>
                    <a:pt x="639" y="913"/>
                    <a:pt x="92" y="1946"/>
                    <a:pt x="61" y="3040"/>
                  </a:cubicBezTo>
                  <a:cubicBezTo>
                    <a:pt x="1" y="4347"/>
                    <a:pt x="669" y="5624"/>
                    <a:pt x="1885" y="6232"/>
                  </a:cubicBezTo>
                  <a:cubicBezTo>
                    <a:pt x="2418" y="6513"/>
                    <a:pt x="3023" y="6650"/>
                    <a:pt x="3626" y="6650"/>
                  </a:cubicBezTo>
                  <a:cubicBezTo>
                    <a:pt x="4262" y="6650"/>
                    <a:pt x="4896" y="6498"/>
                    <a:pt x="5441" y="6201"/>
                  </a:cubicBezTo>
                  <a:cubicBezTo>
                    <a:pt x="6566" y="5594"/>
                    <a:pt x="7356" y="4499"/>
                    <a:pt x="7660" y="3283"/>
                  </a:cubicBezTo>
                  <a:cubicBezTo>
                    <a:pt x="7873" y="2341"/>
                    <a:pt x="7812" y="1369"/>
                    <a:pt x="7508" y="487"/>
                  </a:cubicBezTo>
                  <a:cubicBezTo>
                    <a:pt x="7421" y="204"/>
                    <a:pt x="7194" y="46"/>
                    <a:pt x="6938" y="46"/>
                  </a:cubicBezTo>
                  <a:cubicBezTo>
                    <a:pt x="6836" y="46"/>
                    <a:pt x="6730" y="71"/>
                    <a:pt x="6627" y="122"/>
                  </a:cubicBezTo>
                  <a:cubicBezTo>
                    <a:pt x="6293" y="274"/>
                    <a:pt x="5928" y="366"/>
                    <a:pt x="5563" y="396"/>
                  </a:cubicBezTo>
                  <a:cubicBezTo>
                    <a:pt x="5198" y="517"/>
                    <a:pt x="4803" y="578"/>
                    <a:pt x="4469" y="578"/>
                  </a:cubicBezTo>
                  <a:cubicBezTo>
                    <a:pt x="4226" y="578"/>
                    <a:pt x="4013" y="548"/>
                    <a:pt x="3770" y="517"/>
                  </a:cubicBezTo>
                  <a:cubicBezTo>
                    <a:pt x="3557" y="457"/>
                    <a:pt x="3375" y="366"/>
                    <a:pt x="3162" y="274"/>
                  </a:cubicBezTo>
                  <a:cubicBezTo>
                    <a:pt x="2812" y="122"/>
                    <a:pt x="2463" y="0"/>
                    <a:pt x="210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439682" y="3822453"/>
              <a:ext cx="89959" cy="155059"/>
            </a:xfrm>
            <a:custGeom>
              <a:avLst/>
              <a:gdLst/>
              <a:ahLst/>
              <a:cxnLst/>
              <a:rect l="l" t="t" r="r" b="b"/>
              <a:pathLst>
                <a:path w="4621" h="7965" extrusionOk="0">
                  <a:moveTo>
                    <a:pt x="2067" y="426"/>
                  </a:moveTo>
                  <a:cubicBezTo>
                    <a:pt x="1794" y="244"/>
                    <a:pt x="1520" y="92"/>
                    <a:pt x="1247" y="0"/>
                  </a:cubicBezTo>
                  <a:cubicBezTo>
                    <a:pt x="1247" y="0"/>
                    <a:pt x="1" y="517"/>
                    <a:pt x="1" y="2128"/>
                  </a:cubicBezTo>
                  <a:cubicBezTo>
                    <a:pt x="1" y="2158"/>
                    <a:pt x="1" y="2189"/>
                    <a:pt x="1" y="2219"/>
                  </a:cubicBezTo>
                  <a:cubicBezTo>
                    <a:pt x="517" y="2432"/>
                    <a:pt x="973" y="2766"/>
                    <a:pt x="1368" y="3314"/>
                  </a:cubicBezTo>
                  <a:cubicBezTo>
                    <a:pt x="2311" y="4590"/>
                    <a:pt x="2098" y="6383"/>
                    <a:pt x="1703" y="7812"/>
                  </a:cubicBezTo>
                  <a:cubicBezTo>
                    <a:pt x="2736" y="7903"/>
                    <a:pt x="4043" y="7964"/>
                    <a:pt x="4621" y="7265"/>
                  </a:cubicBezTo>
                  <a:cubicBezTo>
                    <a:pt x="4560" y="5958"/>
                    <a:pt x="4590" y="2067"/>
                    <a:pt x="2067" y="4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313650" y="3733097"/>
              <a:ext cx="12459" cy="668670"/>
            </a:xfrm>
            <a:custGeom>
              <a:avLst/>
              <a:gdLst/>
              <a:ahLst/>
              <a:cxnLst/>
              <a:rect l="l" t="t" r="r" b="b"/>
              <a:pathLst>
                <a:path w="640" h="34348" extrusionOk="0">
                  <a:moveTo>
                    <a:pt x="639" y="305"/>
                  </a:moveTo>
                  <a:lnTo>
                    <a:pt x="639" y="34348"/>
                  </a:lnTo>
                  <a:lnTo>
                    <a:pt x="1" y="34348"/>
                  </a:lnTo>
                  <a:lnTo>
                    <a:pt x="1" y="305"/>
                  </a:lnTo>
                  <a:cubicBezTo>
                    <a:pt x="1" y="122"/>
                    <a:pt x="122" y="1"/>
                    <a:pt x="305" y="1"/>
                  </a:cubicBezTo>
                  <a:cubicBezTo>
                    <a:pt x="487" y="1"/>
                    <a:pt x="639" y="122"/>
                    <a:pt x="639" y="3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961" y="3914768"/>
              <a:ext cx="246770" cy="11252"/>
            </a:xfrm>
            <a:custGeom>
              <a:avLst/>
              <a:gdLst/>
              <a:ahLst/>
              <a:cxnLst/>
              <a:rect l="l" t="t" r="r" b="b"/>
              <a:pathLst>
                <a:path w="12676" h="578" extrusionOk="0">
                  <a:moveTo>
                    <a:pt x="12675" y="578"/>
                  </a:moveTo>
                  <a:lnTo>
                    <a:pt x="304" y="578"/>
                  </a:lnTo>
                  <a:cubicBezTo>
                    <a:pt x="152" y="578"/>
                    <a:pt x="0" y="456"/>
                    <a:pt x="0" y="304"/>
                  </a:cubicBezTo>
                  <a:lnTo>
                    <a:pt x="0" y="304"/>
                  </a:lnTo>
                  <a:cubicBezTo>
                    <a:pt x="0" y="122"/>
                    <a:pt x="152" y="0"/>
                    <a:pt x="304" y="0"/>
                  </a:cubicBezTo>
                  <a:lnTo>
                    <a:pt x="12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332572" y="3895242"/>
              <a:ext cx="51492" cy="51492"/>
            </a:xfrm>
            <a:custGeom>
              <a:avLst/>
              <a:gdLst/>
              <a:ahLst/>
              <a:cxnLst/>
              <a:rect l="l" t="t" r="r" b="b"/>
              <a:pathLst>
                <a:path w="2645" h="2645" extrusionOk="0">
                  <a:moveTo>
                    <a:pt x="2645" y="1307"/>
                  </a:moveTo>
                  <a:cubicBezTo>
                    <a:pt x="2645" y="2037"/>
                    <a:pt x="2067" y="2644"/>
                    <a:pt x="1338" y="2644"/>
                  </a:cubicBezTo>
                  <a:cubicBezTo>
                    <a:pt x="608" y="2644"/>
                    <a:pt x="0" y="2037"/>
                    <a:pt x="0" y="1307"/>
                  </a:cubicBezTo>
                  <a:cubicBezTo>
                    <a:pt x="0" y="578"/>
                    <a:pt x="608" y="0"/>
                    <a:pt x="1338" y="0"/>
                  </a:cubicBezTo>
                  <a:cubicBezTo>
                    <a:pt x="2067" y="0"/>
                    <a:pt x="2645" y="578"/>
                    <a:pt x="2645" y="13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90575" y="4358549"/>
              <a:ext cx="462158" cy="55054"/>
            </a:xfrm>
            <a:custGeom>
              <a:avLst/>
              <a:gdLst/>
              <a:ahLst/>
              <a:cxnLst/>
              <a:rect l="l" t="t" r="r" b="b"/>
              <a:pathLst>
                <a:path w="23740" h="2828" extrusionOk="0">
                  <a:moveTo>
                    <a:pt x="23740" y="2828"/>
                  </a:moveTo>
                  <a:lnTo>
                    <a:pt x="1" y="2828"/>
                  </a:lnTo>
                  <a:cubicBezTo>
                    <a:pt x="1" y="2037"/>
                    <a:pt x="335" y="1338"/>
                    <a:pt x="821" y="821"/>
                  </a:cubicBezTo>
                  <a:cubicBezTo>
                    <a:pt x="1338" y="305"/>
                    <a:pt x="2068" y="1"/>
                    <a:pt x="2827" y="1"/>
                  </a:cubicBezTo>
                  <a:lnTo>
                    <a:pt x="20943" y="1"/>
                  </a:lnTo>
                  <a:cubicBezTo>
                    <a:pt x="22493" y="1"/>
                    <a:pt x="23740" y="1277"/>
                    <a:pt x="23740" y="28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1346206" y="3536651"/>
              <a:ext cx="425462" cy="547952"/>
            </a:xfrm>
            <a:custGeom>
              <a:avLst/>
              <a:gdLst/>
              <a:ahLst/>
              <a:cxnLst/>
              <a:rect l="l" t="t" r="r" b="b"/>
              <a:pathLst>
                <a:path w="21855" h="28147" extrusionOk="0">
                  <a:moveTo>
                    <a:pt x="21855" y="26688"/>
                  </a:moveTo>
                  <a:cubicBezTo>
                    <a:pt x="21855" y="27903"/>
                    <a:pt x="20761" y="28147"/>
                    <a:pt x="19727" y="28147"/>
                  </a:cubicBezTo>
                  <a:cubicBezTo>
                    <a:pt x="16870" y="28147"/>
                    <a:pt x="14013" y="28116"/>
                    <a:pt x="11186" y="28116"/>
                  </a:cubicBezTo>
                  <a:lnTo>
                    <a:pt x="10669" y="28116"/>
                  </a:lnTo>
                  <a:cubicBezTo>
                    <a:pt x="7842" y="28116"/>
                    <a:pt x="4985" y="28147"/>
                    <a:pt x="2158" y="28147"/>
                  </a:cubicBezTo>
                  <a:cubicBezTo>
                    <a:pt x="1095" y="28147"/>
                    <a:pt x="31" y="27903"/>
                    <a:pt x="0" y="26688"/>
                  </a:cubicBezTo>
                  <a:cubicBezTo>
                    <a:pt x="0" y="26171"/>
                    <a:pt x="213" y="25654"/>
                    <a:pt x="365" y="25198"/>
                  </a:cubicBezTo>
                  <a:cubicBezTo>
                    <a:pt x="578" y="24651"/>
                    <a:pt x="760" y="24104"/>
                    <a:pt x="973" y="23557"/>
                  </a:cubicBezTo>
                  <a:cubicBezTo>
                    <a:pt x="973" y="23527"/>
                    <a:pt x="1003" y="23466"/>
                    <a:pt x="1034" y="23405"/>
                  </a:cubicBezTo>
                  <a:cubicBezTo>
                    <a:pt x="1338" y="22554"/>
                    <a:pt x="2219" y="20426"/>
                    <a:pt x="3283" y="17964"/>
                  </a:cubicBezTo>
                  <a:cubicBezTo>
                    <a:pt x="5593" y="12493"/>
                    <a:pt x="8602" y="5532"/>
                    <a:pt x="8633" y="5502"/>
                  </a:cubicBezTo>
                  <a:cubicBezTo>
                    <a:pt x="8420" y="3769"/>
                    <a:pt x="8238" y="2098"/>
                    <a:pt x="8025" y="487"/>
                  </a:cubicBezTo>
                  <a:cubicBezTo>
                    <a:pt x="8025" y="395"/>
                    <a:pt x="8086" y="304"/>
                    <a:pt x="8177" y="243"/>
                  </a:cubicBezTo>
                  <a:cubicBezTo>
                    <a:pt x="8207" y="92"/>
                    <a:pt x="8329" y="0"/>
                    <a:pt x="8572" y="0"/>
                  </a:cubicBezTo>
                  <a:lnTo>
                    <a:pt x="13283" y="0"/>
                  </a:lnTo>
                  <a:cubicBezTo>
                    <a:pt x="13526" y="0"/>
                    <a:pt x="13648" y="92"/>
                    <a:pt x="13678" y="243"/>
                  </a:cubicBezTo>
                  <a:cubicBezTo>
                    <a:pt x="13770" y="304"/>
                    <a:pt x="13830" y="395"/>
                    <a:pt x="13830" y="487"/>
                  </a:cubicBezTo>
                  <a:lnTo>
                    <a:pt x="13283" y="5624"/>
                  </a:lnTo>
                  <a:cubicBezTo>
                    <a:pt x="13283" y="5624"/>
                    <a:pt x="15624" y="11004"/>
                    <a:pt x="17113" y="14469"/>
                  </a:cubicBezTo>
                  <a:cubicBezTo>
                    <a:pt x="17782" y="16049"/>
                    <a:pt x="18451" y="17660"/>
                    <a:pt x="19058" y="19089"/>
                  </a:cubicBezTo>
                  <a:cubicBezTo>
                    <a:pt x="19970" y="21216"/>
                    <a:pt x="20669" y="22949"/>
                    <a:pt x="20882" y="23557"/>
                  </a:cubicBezTo>
                  <a:cubicBezTo>
                    <a:pt x="21095" y="24104"/>
                    <a:pt x="21277" y="24651"/>
                    <a:pt x="21490" y="25198"/>
                  </a:cubicBezTo>
                  <a:cubicBezTo>
                    <a:pt x="21672" y="25654"/>
                    <a:pt x="21855" y="26171"/>
                    <a:pt x="21855" y="266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1311301" y="3799248"/>
              <a:ext cx="355652" cy="261682"/>
            </a:xfrm>
            <a:custGeom>
              <a:avLst/>
              <a:gdLst/>
              <a:ahLst/>
              <a:cxnLst/>
              <a:rect l="l" t="t" r="r" b="b"/>
              <a:pathLst>
                <a:path w="18269" h="13442" extrusionOk="0">
                  <a:moveTo>
                    <a:pt x="12225" y="1"/>
                  </a:moveTo>
                  <a:cubicBezTo>
                    <a:pt x="11668" y="1"/>
                    <a:pt x="11113" y="55"/>
                    <a:pt x="10578" y="159"/>
                  </a:cubicBezTo>
                  <a:cubicBezTo>
                    <a:pt x="9423" y="402"/>
                    <a:pt x="8481" y="1071"/>
                    <a:pt x="7356" y="1405"/>
                  </a:cubicBezTo>
                  <a:cubicBezTo>
                    <a:pt x="6850" y="1563"/>
                    <a:pt x="6253" y="1664"/>
                    <a:pt x="5664" y="1664"/>
                  </a:cubicBezTo>
                  <a:cubicBezTo>
                    <a:pt x="5122" y="1664"/>
                    <a:pt x="4586" y="1579"/>
                    <a:pt x="4134" y="1375"/>
                  </a:cubicBezTo>
                  <a:cubicBezTo>
                    <a:pt x="2675" y="4931"/>
                    <a:pt x="1095" y="8730"/>
                    <a:pt x="761" y="9642"/>
                  </a:cubicBezTo>
                  <a:cubicBezTo>
                    <a:pt x="609" y="10068"/>
                    <a:pt x="457" y="10524"/>
                    <a:pt x="305" y="11010"/>
                  </a:cubicBezTo>
                  <a:cubicBezTo>
                    <a:pt x="153" y="11405"/>
                    <a:pt x="1" y="11800"/>
                    <a:pt x="1" y="12226"/>
                  </a:cubicBezTo>
                  <a:cubicBezTo>
                    <a:pt x="31" y="13259"/>
                    <a:pt x="943" y="13442"/>
                    <a:pt x="1794" y="13442"/>
                  </a:cubicBezTo>
                  <a:cubicBezTo>
                    <a:pt x="4165" y="13442"/>
                    <a:pt x="6536" y="13411"/>
                    <a:pt x="8937" y="13411"/>
                  </a:cubicBezTo>
                  <a:lnTo>
                    <a:pt x="9363" y="13411"/>
                  </a:lnTo>
                  <a:cubicBezTo>
                    <a:pt x="11733" y="13411"/>
                    <a:pt x="14104" y="13442"/>
                    <a:pt x="16475" y="13442"/>
                  </a:cubicBezTo>
                  <a:cubicBezTo>
                    <a:pt x="17326" y="13442"/>
                    <a:pt x="18238" y="13259"/>
                    <a:pt x="18268" y="12226"/>
                  </a:cubicBezTo>
                  <a:cubicBezTo>
                    <a:pt x="18268" y="11800"/>
                    <a:pt x="18117" y="11405"/>
                    <a:pt x="17995" y="11010"/>
                  </a:cubicBezTo>
                  <a:cubicBezTo>
                    <a:pt x="17813" y="10524"/>
                    <a:pt x="17661" y="10068"/>
                    <a:pt x="17509" y="9642"/>
                  </a:cubicBezTo>
                  <a:cubicBezTo>
                    <a:pt x="17144" y="8609"/>
                    <a:pt x="15229" y="3989"/>
                    <a:pt x="13618" y="129"/>
                  </a:cubicBezTo>
                  <a:cubicBezTo>
                    <a:pt x="13557" y="129"/>
                    <a:pt x="13527" y="98"/>
                    <a:pt x="13496" y="98"/>
                  </a:cubicBezTo>
                  <a:cubicBezTo>
                    <a:pt x="13076" y="32"/>
                    <a:pt x="12650" y="1"/>
                    <a:pt x="122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1074615" y="3908246"/>
              <a:ext cx="57429" cy="57429"/>
            </a:xfrm>
            <a:custGeom>
              <a:avLst/>
              <a:gdLst/>
              <a:ahLst/>
              <a:cxnLst/>
              <a:rect l="l" t="t" r="r" b="b"/>
              <a:pathLst>
                <a:path w="2950" h="2950" extrusionOk="0">
                  <a:moveTo>
                    <a:pt x="1460" y="1"/>
                  </a:moveTo>
                  <a:cubicBezTo>
                    <a:pt x="639" y="1"/>
                    <a:pt x="1" y="669"/>
                    <a:pt x="1" y="1490"/>
                  </a:cubicBezTo>
                  <a:cubicBezTo>
                    <a:pt x="1" y="2311"/>
                    <a:pt x="639" y="2949"/>
                    <a:pt x="1460" y="2949"/>
                  </a:cubicBezTo>
                  <a:cubicBezTo>
                    <a:pt x="2281" y="2949"/>
                    <a:pt x="2949" y="2311"/>
                    <a:pt x="2949" y="1490"/>
                  </a:cubicBezTo>
                  <a:cubicBezTo>
                    <a:pt x="2949" y="669"/>
                    <a:pt x="2281" y="1"/>
                    <a:pt x="1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1254495" y="3937253"/>
              <a:ext cx="56826" cy="57410"/>
            </a:xfrm>
            <a:custGeom>
              <a:avLst/>
              <a:gdLst/>
              <a:ahLst/>
              <a:cxnLst/>
              <a:rect l="l" t="t" r="r" b="b"/>
              <a:pathLst>
                <a:path w="2919" h="2949" extrusionOk="0">
                  <a:moveTo>
                    <a:pt x="1460" y="0"/>
                  </a:moveTo>
                  <a:cubicBezTo>
                    <a:pt x="639" y="0"/>
                    <a:pt x="1" y="669"/>
                    <a:pt x="1" y="1459"/>
                  </a:cubicBezTo>
                  <a:cubicBezTo>
                    <a:pt x="1" y="2280"/>
                    <a:pt x="639" y="2949"/>
                    <a:pt x="1460" y="2949"/>
                  </a:cubicBezTo>
                  <a:cubicBezTo>
                    <a:pt x="2280" y="2949"/>
                    <a:pt x="2919" y="2280"/>
                    <a:pt x="2919" y="1459"/>
                  </a:cubicBezTo>
                  <a:cubicBezTo>
                    <a:pt x="2919" y="669"/>
                    <a:pt x="2280" y="0"/>
                    <a:pt x="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1188227" y="3977492"/>
              <a:ext cx="34944" cy="35509"/>
            </a:xfrm>
            <a:custGeom>
              <a:avLst/>
              <a:gdLst/>
              <a:ahLst/>
              <a:cxnLst/>
              <a:rect l="l" t="t" r="r" b="b"/>
              <a:pathLst>
                <a:path w="1795" h="1824" extrusionOk="0">
                  <a:moveTo>
                    <a:pt x="913" y="0"/>
                  </a:moveTo>
                  <a:cubicBezTo>
                    <a:pt x="396" y="0"/>
                    <a:pt x="1" y="426"/>
                    <a:pt x="1" y="912"/>
                  </a:cubicBezTo>
                  <a:cubicBezTo>
                    <a:pt x="1" y="1398"/>
                    <a:pt x="396" y="1824"/>
                    <a:pt x="913" y="1824"/>
                  </a:cubicBezTo>
                  <a:cubicBezTo>
                    <a:pt x="1399" y="1824"/>
                    <a:pt x="1794" y="1398"/>
                    <a:pt x="1794" y="912"/>
                  </a:cubicBezTo>
                  <a:cubicBezTo>
                    <a:pt x="1794" y="426"/>
                    <a:pt x="1399"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1153302" y="3898201"/>
              <a:ext cx="27819" cy="28423"/>
            </a:xfrm>
            <a:custGeom>
              <a:avLst/>
              <a:gdLst/>
              <a:ahLst/>
              <a:cxnLst/>
              <a:rect l="l" t="t" r="r" b="b"/>
              <a:pathLst>
                <a:path w="1429" h="1460" extrusionOk="0">
                  <a:moveTo>
                    <a:pt x="699" y="0"/>
                  </a:moveTo>
                  <a:cubicBezTo>
                    <a:pt x="304" y="0"/>
                    <a:pt x="0" y="334"/>
                    <a:pt x="0" y="730"/>
                  </a:cubicBezTo>
                  <a:cubicBezTo>
                    <a:pt x="0" y="1125"/>
                    <a:pt x="304" y="1459"/>
                    <a:pt x="699" y="1459"/>
                  </a:cubicBezTo>
                  <a:cubicBezTo>
                    <a:pt x="1125" y="1459"/>
                    <a:pt x="1429" y="1125"/>
                    <a:pt x="1429" y="730"/>
                  </a:cubicBezTo>
                  <a:cubicBezTo>
                    <a:pt x="1429" y="334"/>
                    <a:pt x="1125" y="0"/>
                    <a:pt x="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134964" y="3949089"/>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1055673" y="3999977"/>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1218402" y="3890492"/>
              <a:ext cx="18961" cy="1896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3" y="761"/>
                    <a:pt x="973" y="487"/>
                  </a:cubicBezTo>
                  <a:cubicBezTo>
                    <a:pt x="973" y="214"/>
                    <a:pt x="76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1115438" y="3981035"/>
              <a:ext cx="28423" cy="28423"/>
            </a:xfrm>
            <a:custGeom>
              <a:avLst/>
              <a:gdLst/>
              <a:ahLst/>
              <a:cxnLst/>
              <a:rect l="l" t="t" r="r" b="b"/>
              <a:pathLst>
                <a:path w="1460" h="1460" extrusionOk="0">
                  <a:moveTo>
                    <a:pt x="730" y="0"/>
                  </a:moveTo>
                  <a:cubicBezTo>
                    <a:pt x="335" y="0"/>
                    <a:pt x="1" y="335"/>
                    <a:pt x="1" y="730"/>
                  </a:cubicBezTo>
                  <a:cubicBezTo>
                    <a:pt x="1" y="1125"/>
                    <a:pt x="335" y="1459"/>
                    <a:pt x="730" y="1459"/>
                  </a:cubicBezTo>
                  <a:cubicBezTo>
                    <a:pt x="1125" y="1459"/>
                    <a:pt x="1460" y="1125"/>
                    <a:pt x="1460" y="730"/>
                  </a:cubicBezTo>
                  <a:cubicBezTo>
                    <a:pt x="1460" y="335"/>
                    <a:pt x="1125"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1139695" y="3665642"/>
              <a:ext cx="179899" cy="330208"/>
            </a:xfrm>
            <a:custGeom>
              <a:avLst/>
              <a:gdLst/>
              <a:ahLst/>
              <a:cxnLst/>
              <a:rect l="l" t="t" r="r" b="b"/>
              <a:pathLst>
                <a:path w="9241" h="16962" extrusionOk="0">
                  <a:moveTo>
                    <a:pt x="9241" y="16749"/>
                  </a:moveTo>
                  <a:cubicBezTo>
                    <a:pt x="9241" y="16749"/>
                    <a:pt x="3253" y="2858"/>
                    <a:pt x="2037" y="1"/>
                  </a:cubicBezTo>
                  <a:lnTo>
                    <a:pt x="0" y="1"/>
                  </a:lnTo>
                  <a:lnTo>
                    <a:pt x="5836" y="1696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1148572" y="4160331"/>
              <a:ext cx="41446" cy="88772"/>
            </a:xfrm>
            <a:custGeom>
              <a:avLst/>
              <a:gdLst/>
              <a:ahLst/>
              <a:cxnLst/>
              <a:rect l="l" t="t" r="r" b="b"/>
              <a:pathLst>
                <a:path w="2129" h="4560" extrusionOk="0">
                  <a:moveTo>
                    <a:pt x="1064" y="0"/>
                  </a:moveTo>
                  <a:cubicBezTo>
                    <a:pt x="1064" y="0"/>
                    <a:pt x="0" y="2523"/>
                    <a:pt x="0" y="3253"/>
                  </a:cubicBezTo>
                  <a:cubicBezTo>
                    <a:pt x="0" y="3952"/>
                    <a:pt x="456" y="4560"/>
                    <a:pt x="1064" y="4560"/>
                  </a:cubicBezTo>
                  <a:cubicBezTo>
                    <a:pt x="1642" y="4560"/>
                    <a:pt x="2128" y="3952"/>
                    <a:pt x="2128" y="3253"/>
                  </a:cubicBezTo>
                  <a:cubicBezTo>
                    <a:pt x="2128" y="252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1140279" y="4196424"/>
              <a:ext cx="24860" cy="52679"/>
            </a:xfrm>
            <a:custGeom>
              <a:avLst/>
              <a:gdLst/>
              <a:ahLst/>
              <a:cxnLst/>
              <a:rect l="l" t="t" r="r" b="b"/>
              <a:pathLst>
                <a:path w="1277" h="2706" extrusionOk="0">
                  <a:moveTo>
                    <a:pt x="638" y="0"/>
                  </a:moveTo>
                  <a:cubicBezTo>
                    <a:pt x="638" y="0"/>
                    <a:pt x="0" y="1490"/>
                    <a:pt x="0" y="1915"/>
                  </a:cubicBezTo>
                  <a:cubicBezTo>
                    <a:pt x="0" y="2341"/>
                    <a:pt x="274" y="2706"/>
                    <a:pt x="638" y="2706"/>
                  </a:cubicBezTo>
                  <a:cubicBezTo>
                    <a:pt x="973" y="2706"/>
                    <a:pt x="1277" y="2341"/>
                    <a:pt x="1277" y="1915"/>
                  </a:cubicBezTo>
                  <a:cubicBezTo>
                    <a:pt x="1277" y="1490"/>
                    <a:pt x="638" y="0"/>
                    <a:pt x="6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1252120" y="4245540"/>
              <a:ext cx="249729" cy="91731"/>
            </a:xfrm>
            <a:custGeom>
              <a:avLst/>
              <a:gdLst/>
              <a:ahLst/>
              <a:cxnLst/>
              <a:rect l="l" t="t" r="r" b="b"/>
              <a:pathLst>
                <a:path w="12828" h="4712" extrusionOk="0">
                  <a:moveTo>
                    <a:pt x="12280" y="4590"/>
                  </a:moveTo>
                  <a:cubicBezTo>
                    <a:pt x="12250" y="4590"/>
                    <a:pt x="12250" y="4590"/>
                    <a:pt x="12250" y="4590"/>
                  </a:cubicBezTo>
                  <a:lnTo>
                    <a:pt x="578" y="4590"/>
                  </a:lnTo>
                  <a:cubicBezTo>
                    <a:pt x="578" y="4590"/>
                    <a:pt x="547" y="4590"/>
                    <a:pt x="547" y="4590"/>
                  </a:cubicBezTo>
                  <a:cubicBezTo>
                    <a:pt x="274" y="4712"/>
                    <a:pt x="0" y="4316"/>
                    <a:pt x="304" y="4164"/>
                  </a:cubicBezTo>
                  <a:lnTo>
                    <a:pt x="882" y="3800"/>
                  </a:lnTo>
                  <a:lnTo>
                    <a:pt x="4772" y="1581"/>
                  </a:lnTo>
                  <a:lnTo>
                    <a:pt x="4772" y="243"/>
                  </a:lnTo>
                  <a:cubicBezTo>
                    <a:pt x="4772" y="122"/>
                    <a:pt x="4894" y="0"/>
                    <a:pt x="5046" y="0"/>
                  </a:cubicBezTo>
                  <a:cubicBezTo>
                    <a:pt x="5076" y="0"/>
                    <a:pt x="5137" y="0"/>
                    <a:pt x="5168" y="31"/>
                  </a:cubicBezTo>
                  <a:lnTo>
                    <a:pt x="7660" y="31"/>
                  </a:lnTo>
                  <a:cubicBezTo>
                    <a:pt x="7690" y="0"/>
                    <a:pt x="7751" y="0"/>
                    <a:pt x="7782" y="0"/>
                  </a:cubicBezTo>
                  <a:cubicBezTo>
                    <a:pt x="7934" y="0"/>
                    <a:pt x="8055" y="122"/>
                    <a:pt x="8055" y="243"/>
                  </a:cubicBezTo>
                  <a:lnTo>
                    <a:pt x="8055" y="1581"/>
                  </a:lnTo>
                  <a:lnTo>
                    <a:pt x="8207" y="1672"/>
                  </a:lnTo>
                  <a:lnTo>
                    <a:pt x="10213" y="2827"/>
                  </a:lnTo>
                  <a:lnTo>
                    <a:pt x="12523" y="4164"/>
                  </a:lnTo>
                  <a:cubicBezTo>
                    <a:pt x="12827" y="4316"/>
                    <a:pt x="12554" y="4712"/>
                    <a:pt x="1228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1259225" y="4085770"/>
              <a:ext cx="263921" cy="256835"/>
            </a:xfrm>
            <a:custGeom>
              <a:avLst/>
              <a:gdLst/>
              <a:ahLst/>
              <a:cxnLst/>
              <a:rect l="l" t="t" r="r" b="b"/>
              <a:pathLst>
                <a:path w="13557" h="13193" extrusionOk="0">
                  <a:moveTo>
                    <a:pt x="13192" y="0"/>
                  </a:moveTo>
                  <a:lnTo>
                    <a:pt x="9727" y="0"/>
                  </a:lnTo>
                  <a:cubicBezTo>
                    <a:pt x="9332" y="0"/>
                    <a:pt x="9332" y="608"/>
                    <a:pt x="9727" y="608"/>
                  </a:cubicBezTo>
                  <a:lnTo>
                    <a:pt x="12797" y="608"/>
                  </a:lnTo>
                  <a:lnTo>
                    <a:pt x="12797" y="12432"/>
                  </a:lnTo>
                  <a:lnTo>
                    <a:pt x="6809" y="12432"/>
                  </a:lnTo>
                  <a:lnTo>
                    <a:pt x="6748" y="12432"/>
                  </a:lnTo>
                  <a:lnTo>
                    <a:pt x="760" y="12432"/>
                  </a:lnTo>
                  <a:lnTo>
                    <a:pt x="760" y="608"/>
                  </a:lnTo>
                  <a:lnTo>
                    <a:pt x="3830" y="608"/>
                  </a:lnTo>
                  <a:cubicBezTo>
                    <a:pt x="4225" y="608"/>
                    <a:pt x="4225" y="0"/>
                    <a:pt x="3830" y="0"/>
                  </a:cubicBezTo>
                  <a:lnTo>
                    <a:pt x="365" y="0"/>
                  </a:lnTo>
                  <a:cubicBezTo>
                    <a:pt x="61" y="0"/>
                    <a:pt x="0" y="365"/>
                    <a:pt x="152" y="548"/>
                  </a:cubicBezTo>
                  <a:lnTo>
                    <a:pt x="152" y="12827"/>
                  </a:lnTo>
                  <a:cubicBezTo>
                    <a:pt x="152" y="13101"/>
                    <a:pt x="487" y="13192"/>
                    <a:pt x="639" y="13071"/>
                  </a:cubicBezTo>
                  <a:lnTo>
                    <a:pt x="6748" y="13071"/>
                  </a:lnTo>
                  <a:lnTo>
                    <a:pt x="6809" y="13071"/>
                  </a:lnTo>
                  <a:lnTo>
                    <a:pt x="12919" y="13071"/>
                  </a:lnTo>
                  <a:cubicBezTo>
                    <a:pt x="13071" y="13192"/>
                    <a:pt x="13405" y="13101"/>
                    <a:pt x="13405" y="12827"/>
                  </a:cubicBezTo>
                  <a:lnTo>
                    <a:pt x="13405" y="548"/>
                  </a:lnTo>
                  <a:cubicBezTo>
                    <a:pt x="13557" y="365"/>
                    <a:pt x="13496" y="0"/>
                    <a:pt x="13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1811304" y="4058555"/>
              <a:ext cx="41427" cy="88772"/>
            </a:xfrm>
            <a:custGeom>
              <a:avLst/>
              <a:gdLst/>
              <a:ahLst/>
              <a:cxnLst/>
              <a:rect l="l" t="t" r="r" b="b"/>
              <a:pathLst>
                <a:path w="2128" h="4560" extrusionOk="0">
                  <a:moveTo>
                    <a:pt x="1064" y="0"/>
                  </a:moveTo>
                  <a:cubicBezTo>
                    <a:pt x="1064" y="0"/>
                    <a:pt x="0" y="2553"/>
                    <a:pt x="0" y="3253"/>
                  </a:cubicBezTo>
                  <a:cubicBezTo>
                    <a:pt x="0" y="3982"/>
                    <a:pt x="487" y="4560"/>
                    <a:pt x="1064" y="4560"/>
                  </a:cubicBezTo>
                  <a:cubicBezTo>
                    <a:pt x="1672" y="4560"/>
                    <a:pt x="2128" y="3982"/>
                    <a:pt x="2128" y="3253"/>
                  </a:cubicBezTo>
                  <a:cubicBezTo>
                    <a:pt x="2128" y="255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1803030" y="4094648"/>
              <a:ext cx="24879" cy="52679"/>
            </a:xfrm>
            <a:custGeom>
              <a:avLst/>
              <a:gdLst/>
              <a:ahLst/>
              <a:cxnLst/>
              <a:rect l="l" t="t" r="r" b="b"/>
              <a:pathLst>
                <a:path w="1278" h="2706" extrusionOk="0">
                  <a:moveTo>
                    <a:pt x="639" y="0"/>
                  </a:moveTo>
                  <a:cubicBezTo>
                    <a:pt x="639" y="0"/>
                    <a:pt x="1" y="1490"/>
                    <a:pt x="1" y="1915"/>
                  </a:cubicBezTo>
                  <a:cubicBezTo>
                    <a:pt x="1" y="2341"/>
                    <a:pt x="305" y="2706"/>
                    <a:pt x="639" y="2706"/>
                  </a:cubicBezTo>
                  <a:cubicBezTo>
                    <a:pt x="1004" y="2706"/>
                    <a:pt x="1277" y="2341"/>
                    <a:pt x="1277" y="1915"/>
                  </a:cubicBezTo>
                  <a:cubicBezTo>
                    <a:pt x="1277" y="1490"/>
                    <a:pt x="639" y="0"/>
                    <a:pt x="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1914268" y="4143764"/>
              <a:ext cx="249145" cy="91731"/>
            </a:xfrm>
            <a:custGeom>
              <a:avLst/>
              <a:gdLst/>
              <a:ahLst/>
              <a:cxnLst/>
              <a:rect l="l" t="t" r="r" b="b"/>
              <a:pathLst>
                <a:path w="12798" h="4712" extrusionOk="0">
                  <a:moveTo>
                    <a:pt x="12250" y="4590"/>
                  </a:moveTo>
                  <a:cubicBezTo>
                    <a:pt x="12250" y="4590"/>
                    <a:pt x="12250" y="4590"/>
                    <a:pt x="12220" y="4590"/>
                  </a:cubicBezTo>
                  <a:lnTo>
                    <a:pt x="578" y="4590"/>
                  </a:lnTo>
                  <a:cubicBezTo>
                    <a:pt x="548" y="4590"/>
                    <a:pt x="548" y="4590"/>
                    <a:pt x="517" y="4590"/>
                  </a:cubicBezTo>
                  <a:cubicBezTo>
                    <a:pt x="244" y="4712"/>
                    <a:pt x="0" y="4316"/>
                    <a:pt x="274" y="4164"/>
                  </a:cubicBezTo>
                  <a:lnTo>
                    <a:pt x="882" y="3830"/>
                  </a:lnTo>
                  <a:lnTo>
                    <a:pt x="4742" y="1611"/>
                  </a:lnTo>
                  <a:lnTo>
                    <a:pt x="4742" y="243"/>
                  </a:lnTo>
                  <a:cubicBezTo>
                    <a:pt x="4742" y="122"/>
                    <a:pt x="4864" y="0"/>
                    <a:pt x="5016" y="0"/>
                  </a:cubicBezTo>
                  <a:cubicBezTo>
                    <a:pt x="5077" y="0"/>
                    <a:pt x="5107" y="31"/>
                    <a:pt x="5168" y="31"/>
                  </a:cubicBezTo>
                  <a:lnTo>
                    <a:pt x="7630" y="31"/>
                  </a:lnTo>
                  <a:cubicBezTo>
                    <a:pt x="7660" y="31"/>
                    <a:pt x="7721" y="0"/>
                    <a:pt x="7782" y="0"/>
                  </a:cubicBezTo>
                  <a:cubicBezTo>
                    <a:pt x="7934" y="0"/>
                    <a:pt x="8055" y="122"/>
                    <a:pt x="8055" y="243"/>
                  </a:cubicBezTo>
                  <a:lnTo>
                    <a:pt x="8055" y="1611"/>
                  </a:lnTo>
                  <a:lnTo>
                    <a:pt x="8207" y="1672"/>
                  </a:lnTo>
                  <a:lnTo>
                    <a:pt x="10213" y="2827"/>
                  </a:lnTo>
                  <a:lnTo>
                    <a:pt x="12523" y="4164"/>
                  </a:lnTo>
                  <a:cubicBezTo>
                    <a:pt x="12797" y="4316"/>
                    <a:pt x="12554" y="4712"/>
                    <a:pt x="1225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1868714" y="3485763"/>
              <a:ext cx="207718" cy="333751"/>
            </a:xfrm>
            <a:custGeom>
              <a:avLst/>
              <a:gdLst/>
              <a:ahLst/>
              <a:cxnLst/>
              <a:rect l="l" t="t" r="r" b="b"/>
              <a:pathLst>
                <a:path w="10670" h="17144" extrusionOk="0">
                  <a:moveTo>
                    <a:pt x="10427" y="10912"/>
                  </a:moveTo>
                  <a:cubicBezTo>
                    <a:pt x="10396" y="10730"/>
                    <a:pt x="10335" y="10578"/>
                    <a:pt x="10275" y="10396"/>
                  </a:cubicBezTo>
                  <a:cubicBezTo>
                    <a:pt x="10001" y="9727"/>
                    <a:pt x="9576" y="9089"/>
                    <a:pt x="9059" y="8572"/>
                  </a:cubicBezTo>
                  <a:cubicBezTo>
                    <a:pt x="8421" y="7934"/>
                    <a:pt x="7661" y="7508"/>
                    <a:pt x="7053" y="6809"/>
                  </a:cubicBezTo>
                  <a:cubicBezTo>
                    <a:pt x="7022" y="6779"/>
                    <a:pt x="6992" y="6718"/>
                    <a:pt x="6931" y="6687"/>
                  </a:cubicBezTo>
                  <a:cubicBezTo>
                    <a:pt x="6658" y="6323"/>
                    <a:pt x="6506" y="5867"/>
                    <a:pt x="6506" y="5411"/>
                  </a:cubicBezTo>
                  <a:lnTo>
                    <a:pt x="6506" y="335"/>
                  </a:lnTo>
                  <a:cubicBezTo>
                    <a:pt x="6566" y="183"/>
                    <a:pt x="6475" y="0"/>
                    <a:pt x="6293" y="0"/>
                  </a:cubicBezTo>
                  <a:lnTo>
                    <a:pt x="4651" y="0"/>
                  </a:lnTo>
                  <a:cubicBezTo>
                    <a:pt x="4591" y="0"/>
                    <a:pt x="4530" y="31"/>
                    <a:pt x="4499" y="61"/>
                  </a:cubicBezTo>
                  <a:cubicBezTo>
                    <a:pt x="4439" y="91"/>
                    <a:pt x="4378" y="152"/>
                    <a:pt x="4378" y="274"/>
                  </a:cubicBezTo>
                  <a:lnTo>
                    <a:pt x="4378" y="5411"/>
                  </a:lnTo>
                  <a:cubicBezTo>
                    <a:pt x="4378" y="6779"/>
                    <a:pt x="3071" y="7295"/>
                    <a:pt x="2159" y="7994"/>
                  </a:cubicBezTo>
                  <a:cubicBezTo>
                    <a:pt x="791" y="9058"/>
                    <a:pt x="1" y="10760"/>
                    <a:pt x="31" y="12432"/>
                  </a:cubicBezTo>
                  <a:cubicBezTo>
                    <a:pt x="31" y="13800"/>
                    <a:pt x="578" y="15137"/>
                    <a:pt x="1733" y="16080"/>
                  </a:cubicBezTo>
                  <a:cubicBezTo>
                    <a:pt x="1764" y="16110"/>
                    <a:pt x="1794" y="16140"/>
                    <a:pt x="1794" y="16140"/>
                  </a:cubicBezTo>
                  <a:cubicBezTo>
                    <a:pt x="1977" y="16262"/>
                    <a:pt x="2129" y="16384"/>
                    <a:pt x="2311" y="16475"/>
                  </a:cubicBezTo>
                  <a:cubicBezTo>
                    <a:pt x="3101" y="16961"/>
                    <a:pt x="4044" y="17113"/>
                    <a:pt x="5016" y="17113"/>
                  </a:cubicBezTo>
                  <a:cubicBezTo>
                    <a:pt x="6171" y="17143"/>
                    <a:pt x="7448" y="17083"/>
                    <a:pt x="8451" y="16475"/>
                  </a:cubicBezTo>
                  <a:cubicBezTo>
                    <a:pt x="9758" y="15715"/>
                    <a:pt x="10487" y="14225"/>
                    <a:pt x="10609" y="12736"/>
                  </a:cubicBezTo>
                  <a:cubicBezTo>
                    <a:pt x="10670" y="12128"/>
                    <a:pt x="10609" y="11520"/>
                    <a:pt x="10427" y="10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1860420" y="3683825"/>
              <a:ext cx="190548" cy="126811"/>
            </a:xfrm>
            <a:custGeom>
              <a:avLst/>
              <a:gdLst/>
              <a:ahLst/>
              <a:cxnLst/>
              <a:rect l="l" t="t" r="r" b="b"/>
              <a:pathLst>
                <a:path w="9788" h="6514" extrusionOk="0">
                  <a:moveTo>
                    <a:pt x="4915" y="1"/>
                  </a:moveTo>
                  <a:cubicBezTo>
                    <a:pt x="4847" y="1"/>
                    <a:pt x="4779" y="3"/>
                    <a:pt x="4712" y="9"/>
                  </a:cubicBezTo>
                  <a:cubicBezTo>
                    <a:pt x="4317" y="39"/>
                    <a:pt x="3952" y="130"/>
                    <a:pt x="3557" y="252"/>
                  </a:cubicBezTo>
                  <a:cubicBezTo>
                    <a:pt x="3192" y="343"/>
                    <a:pt x="2827" y="434"/>
                    <a:pt x="2432" y="434"/>
                  </a:cubicBezTo>
                  <a:cubicBezTo>
                    <a:pt x="1763" y="434"/>
                    <a:pt x="1095" y="282"/>
                    <a:pt x="426" y="191"/>
                  </a:cubicBezTo>
                  <a:cubicBezTo>
                    <a:pt x="183" y="769"/>
                    <a:pt x="31" y="1437"/>
                    <a:pt x="31" y="2106"/>
                  </a:cubicBezTo>
                  <a:cubicBezTo>
                    <a:pt x="0" y="3504"/>
                    <a:pt x="578" y="4720"/>
                    <a:pt x="1581" y="5541"/>
                  </a:cubicBezTo>
                  <a:cubicBezTo>
                    <a:pt x="1611" y="5571"/>
                    <a:pt x="1642" y="5602"/>
                    <a:pt x="1672" y="5602"/>
                  </a:cubicBezTo>
                  <a:cubicBezTo>
                    <a:pt x="2402" y="6179"/>
                    <a:pt x="3374" y="6483"/>
                    <a:pt x="4590" y="6513"/>
                  </a:cubicBezTo>
                  <a:lnTo>
                    <a:pt x="4925" y="6513"/>
                  </a:lnTo>
                  <a:cubicBezTo>
                    <a:pt x="5806" y="6513"/>
                    <a:pt x="6931" y="6422"/>
                    <a:pt x="7812" y="5906"/>
                  </a:cubicBezTo>
                  <a:cubicBezTo>
                    <a:pt x="8906" y="5237"/>
                    <a:pt x="9636" y="3960"/>
                    <a:pt x="9757" y="2501"/>
                  </a:cubicBezTo>
                  <a:cubicBezTo>
                    <a:pt x="9788" y="1924"/>
                    <a:pt x="9757" y="1377"/>
                    <a:pt x="9605" y="830"/>
                  </a:cubicBezTo>
                  <a:cubicBezTo>
                    <a:pt x="9545" y="708"/>
                    <a:pt x="9514" y="586"/>
                    <a:pt x="9484" y="465"/>
                  </a:cubicBezTo>
                  <a:cubicBezTo>
                    <a:pt x="9393" y="495"/>
                    <a:pt x="9271" y="526"/>
                    <a:pt x="9180" y="556"/>
                  </a:cubicBezTo>
                  <a:cubicBezTo>
                    <a:pt x="8907" y="606"/>
                    <a:pt x="8614" y="655"/>
                    <a:pt x="8317" y="655"/>
                  </a:cubicBezTo>
                  <a:cubicBezTo>
                    <a:pt x="8250" y="655"/>
                    <a:pt x="8183" y="653"/>
                    <a:pt x="8116" y="647"/>
                  </a:cubicBezTo>
                  <a:cubicBezTo>
                    <a:pt x="7721" y="647"/>
                    <a:pt x="7356" y="556"/>
                    <a:pt x="6991" y="434"/>
                  </a:cubicBezTo>
                  <a:cubicBezTo>
                    <a:pt x="6627" y="313"/>
                    <a:pt x="6262" y="161"/>
                    <a:pt x="5867" y="100"/>
                  </a:cubicBezTo>
                  <a:cubicBezTo>
                    <a:pt x="5544" y="50"/>
                    <a:pt x="5222" y="1"/>
                    <a:pt x="4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1725511" y="3714175"/>
              <a:ext cx="37300" cy="37884"/>
            </a:xfrm>
            <a:custGeom>
              <a:avLst/>
              <a:gdLst/>
              <a:ahLst/>
              <a:cxnLst/>
              <a:rect l="l" t="t" r="r" b="b"/>
              <a:pathLst>
                <a:path w="1916" h="1946" extrusionOk="0">
                  <a:moveTo>
                    <a:pt x="943" y="0"/>
                  </a:moveTo>
                  <a:cubicBezTo>
                    <a:pt x="426" y="0"/>
                    <a:pt x="1" y="456"/>
                    <a:pt x="1" y="973"/>
                  </a:cubicBezTo>
                  <a:cubicBezTo>
                    <a:pt x="1" y="1520"/>
                    <a:pt x="426" y="1945"/>
                    <a:pt x="943" y="1945"/>
                  </a:cubicBezTo>
                  <a:cubicBezTo>
                    <a:pt x="1490" y="1945"/>
                    <a:pt x="1916" y="1520"/>
                    <a:pt x="1916" y="973"/>
                  </a:cubicBezTo>
                  <a:cubicBezTo>
                    <a:pt x="1916" y="456"/>
                    <a:pt x="1490" y="0"/>
                    <a:pt x="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1843270" y="3733097"/>
              <a:ext cx="37300" cy="37300"/>
            </a:xfrm>
            <a:custGeom>
              <a:avLst/>
              <a:gdLst/>
              <a:ahLst/>
              <a:cxnLst/>
              <a:rect l="l" t="t" r="r" b="b"/>
              <a:pathLst>
                <a:path w="1916" h="1916" extrusionOk="0">
                  <a:moveTo>
                    <a:pt x="974" y="1"/>
                  </a:moveTo>
                  <a:cubicBezTo>
                    <a:pt x="426" y="1"/>
                    <a:pt x="1" y="426"/>
                    <a:pt x="1" y="973"/>
                  </a:cubicBezTo>
                  <a:cubicBezTo>
                    <a:pt x="1" y="1490"/>
                    <a:pt x="426" y="1916"/>
                    <a:pt x="974" y="1916"/>
                  </a:cubicBezTo>
                  <a:cubicBezTo>
                    <a:pt x="1490" y="1916"/>
                    <a:pt x="1916" y="1490"/>
                    <a:pt x="1916" y="973"/>
                  </a:cubicBezTo>
                  <a:cubicBezTo>
                    <a:pt x="1916" y="426"/>
                    <a:pt x="1490" y="1"/>
                    <a:pt x="9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1799468" y="3759729"/>
              <a:ext cx="22504" cy="23088"/>
            </a:xfrm>
            <a:custGeom>
              <a:avLst/>
              <a:gdLst/>
              <a:ahLst/>
              <a:cxnLst/>
              <a:rect l="l" t="t" r="r" b="b"/>
              <a:pathLst>
                <a:path w="1156" h="1186" extrusionOk="0">
                  <a:moveTo>
                    <a:pt x="578" y="0"/>
                  </a:moveTo>
                  <a:cubicBezTo>
                    <a:pt x="243" y="0"/>
                    <a:pt x="0" y="274"/>
                    <a:pt x="0" y="578"/>
                  </a:cubicBezTo>
                  <a:cubicBezTo>
                    <a:pt x="0" y="912"/>
                    <a:pt x="243" y="1186"/>
                    <a:pt x="578" y="1186"/>
                  </a:cubicBezTo>
                  <a:cubicBezTo>
                    <a:pt x="912" y="1186"/>
                    <a:pt x="1155" y="912"/>
                    <a:pt x="1155" y="578"/>
                  </a:cubicBezTo>
                  <a:cubicBezTo>
                    <a:pt x="1155" y="274"/>
                    <a:pt x="912"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1776983" y="3707653"/>
              <a:ext cx="18358" cy="18358"/>
            </a:xfrm>
            <a:custGeom>
              <a:avLst/>
              <a:gdLst/>
              <a:ahLst/>
              <a:cxnLst/>
              <a:rect l="l" t="t" r="r" b="b"/>
              <a:pathLst>
                <a:path w="943" h="943" extrusionOk="0">
                  <a:moveTo>
                    <a:pt x="456" y="1"/>
                  </a:moveTo>
                  <a:cubicBezTo>
                    <a:pt x="213" y="1"/>
                    <a:pt x="0" y="213"/>
                    <a:pt x="0" y="487"/>
                  </a:cubicBezTo>
                  <a:cubicBezTo>
                    <a:pt x="0" y="730"/>
                    <a:pt x="213" y="943"/>
                    <a:pt x="456" y="943"/>
                  </a:cubicBezTo>
                  <a:cubicBezTo>
                    <a:pt x="730" y="943"/>
                    <a:pt x="943" y="730"/>
                    <a:pt x="943" y="487"/>
                  </a:cubicBezTo>
                  <a:cubicBezTo>
                    <a:pt x="943" y="213"/>
                    <a:pt x="730"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1765147" y="3740787"/>
              <a:ext cx="12440" cy="12459"/>
            </a:xfrm>
            <a:custGeom>
              <a:avLst/>
              <a:gdLst/>
              <a:ahLst/>
              <a:cxnLst/>
              <a:rect l="l" t="t" r="r" b="b"/>
              <a:pathLst>
                <a:path w="639" h="640" extrusionOk="0">
                  <a:moveTo>
                    <a:pt x="335" y="1"/>
                  </a:moveTo>
                  <a:cubicBezTo>
                    <a:pt x="152" y="1"/>
                    <a:pt x="0" y="153"/>
                    <a:pt x="0" y="335"/>
                  </a:cubicBezTo>
                  <a:cubicBezTo>
                    <a:pt x="0" y="518"/>
                    <a:pt x="152" y="639"/>
                    <a:pt x="335" y="639"/>
                  </a:cubicBezTo>
                  <a:cubicBezTo>
                    <a:pt x="517" y="639"/>
                    <a:pt x="638" y="518"/>
                    <a:pt x="638" y="335"/>
                  </a:cubicBezTo>
                  <a:cubicBezTo>
                    <a:pt x="638" y="153"/>
                    <a:pt x="517"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1713090" y="3773920"/>
              <a:ext cx="12459" cy="12459"/>
            </a:xfrm>
            <a:custGeom>
              <a:avLst/>
              <a:gdLst/>
              <a:ahLst/>
              <a:cxnLst/>
              <a:rect l="l" t="t" r="r" b="b"/>
              <a:pathLst>
                <a:path w="640" h="640" extrusionOk="0">
                  <a:moveTo>
                    <a:pt x="305" y="1"/>
                  </a:moveTo>
                  <a:cubicBezTo>
                    <a:pt x="153" y="1"/>
                    <a:pt x="1" y="153"/>
                    <a:pt x="1" y="335"/>
                  </a:cubicBezTo>
                  <a:cubicBezTo>
                    <a:pt x="1" y="518"/>
                    <a:pt x="153" y="639"/>
                    <a:pt x="305" y="639"/>
                  </a:cubicBezTo>
                  <a:cubicBezTo>
                    <a:pt x="487" y="639"/>
                    <a:pt x="639" y="518"/>
                    <a:pt x="639" y="335"/>
                  </a:cubicBezTo>
                  <a:cubicBezTo>
                    <a:pt x="639" y="153"/>
                    <a:pt x="487"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1819597" y="3702338"/>
              <a:ext cx="12459" cy="12440"/>
            </a:xfrm>
            <a:custGeom>
              <a:avLst/>
              <a:gdLst/>
              <a:ahLst/>
              <a:cxnLst/>
              <a:rect l="l" t="t" r="r" b="b"/>
              <a:pathLst>
                <a:path w="640" h="639" extrusionOk="0">
                  <a:moveTo>
                    <a:pt x="335" y="0"/>
                  </a:moveTo>
                  <a:cubicBezTo>
                    <a:pt x="153" y="0"/>
                    <a:pt x="1" y="152"/>
                    <a:pt x="1" y="334"/>
                  </a:cubicBezTo>
                  <a:cubicBezTo>
                    <a:pt x="1" y="517"/>
                    <a:pt x="153" y="638"/>
                    <a:pt x="335" y="638"/>
                  </a:cubicBezTo>
                  <a:cubicBezTo>
                    <a:pt x="517" y="638"/>
                    <a:pt x="639" y="517"/>
                    <a:pt x="639" y="334"/>
                  </a:cubicBezTo>
                  <a:cubicBezTo>
                    <a:pt x="639" y="152"/>
                    <a:pt x="517"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1752142" y="3762104"/>
              <a:ext cx="18377" cy="18358"/>
            </a:xfrm>
            <a:custGeom>
              <a:avLst/>
              <a:gdLst/>
              <a:ahLst/>
              <a:cxnLst/>
              <a:rect l="l" t="t" r="r" b="b"/>
              <a:pathLst>
                <a:path w="944" h="943" extrusionOk="0">
                  <a:moveTo>
                    <a:pt x="487" y="0"/>
                  </a:moveTo>
                  <a:cubicBezTo>
                    <a:pt x="214" y="0"/>
                    <a:pt x="1" y="213"/>
                    <a:pt x="1" y="456"/>
                  </a:cubicBezTo>
                  <a:cubicBezTo>
                    <a:pt x="1" y="730"/>
                    <a:pt x="214" y="942"/>
                    <a:pt x="487" y="942"/>
                  </a:cubicBezTo>
                  <a:cubicBezTo>
                    <a:pt x="730" y="942"/>
                    <a:pt x="943" y="730"/>
                    <a:pt x="943" y="456"/>
                  </a:cubicBezTo>
                  <a:cubicBezTo>
                    <a:pt x="943" y="213"/>
                    <a:pt x="730"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1738534" y="3647304"/>
              <a:ext cx="63931" cy="106526"/>
            </a:xfrm>
            <a:custGeom>
              <a:avLst/>
              <a:gdLst/>
              <a:ahLst/>
              <a:cxnLst/>
              <a:rect l="l" t="t" r="r" b="b"/>
              <a:pathLst>
                <a:path w="3284" h="5472" extrusionOk="0">
                  <a:moveTo>
                    <a:pt x="1734" y="395"/>
                  </a:moveTo>
                  <a:cubicBezTo>
                    <a:pt x="1582" y="183"/>
                    <a:pt x="1399" y="0"/>
                    <a:pt x="1308" y="0"/>
                  </a:cubicBezTo>
                  <a:lnTo>
                    <a:pt x="1" y="0"/>
                  </a:lnTo>
                  <a:cubicBezTo>
                    <a:pt x="427" y="639"/>
                    <a:pt x="700" y="1399"/>
                    <a:pt x="852" y="2189"/>
                  </a:cubicBezTo>
                  <a:cubicBezTo>
                    <a:pt x="1095" y="3253"/>
                    <a:pt x="1156" y="4377"/>
                    <a:pt x="974" y="5472"/>
                  </a:cubicBezTo>
                  <a:cubicBezTo>
                    <a:pt x="1430" y="5441"/>
                    <a:pt x="1885" y="5441"/>
                    <a:pt x="2341" y="5411"/>
                  </a:cubicBezTo>
                  <a:cubicBezTo>
                    <a:pt x="2524" y="5380"/>
                    <a:pt x="2737" y="5411"/>
                    <a:pt x="2919" y="5411"/>
                  </a:cubicBezTo>
                  <a:cubicBezTo>
                    <a:pt x="2919" y="5411"/>
                    <a:pt x="2980" y="5380"/>
                    <a:pt x="3010" y="5380"/>
                  </a:cubicBezTo>
                  <a:cubicBezTo>
                    <a:pt x="3010" y="5289"/>
                    <a:pt x="3132" y="4833"/>
                    <a:pt x="3162" y="4742"/>
                  </a:cubicBezTo>
                  <a:cubicBezTo>
                    <a:pt x="3284" y="3861"/>
                    <a:pt x="3132" y="2918"/>
                    <a:pt x="2767" y="2098"/>
                  </a:cubicBezTo>
                  <a:cubicBezTo>
                    <a:pt x="2585" y="1672"/>
                    <a:pt x="2372" y="1277"/>
                    <a:pt x="2098" y="912"/>
                  </a:cubicBezTo>
                  <a:cubicBezTo>
                    <a:pt x="2037" y="821"/>
                    <a:pt x="1885" y="608"/>
                    <a:pt x="1734"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1917227" y="3391092"/>
              <a:ext cx="12440" cy="1024283"/>
            </a:xfrm>
            <a:custGeom>
              <a:avLst/>
              <a:gdLst/>
              <a:ahLst/>
              <a:cxnLst/>
              <a:rect l="l" t="t" r="r" b="b"/>
              <a:pathLst>
                <a:path w="639" h="52615" extrusionOk="0">
                  <a:moveTo>
                    <a:pt x="0" y="334"/>
                  </a:moveTo>
                  <a:lnTo>
                    <a:pt x="0" y="52615"/>
                  </a:lnTo>
                  <a:lnTo>
                    <a:pt x="639" y="52615"/>
                  </a:lnTo>
                  <a:lnTo>
                    <a:pt x="639" y="334"/>
                  </a:lnTo>
                  <a:cubicBezTo>
                    <a:pt x="639" y="152"/>
                    <a:pt x="487" y="0"/>
                    <a:pt x="304" y="0"/>
                  </a:cubicBezTo>
                  <a:cubicBezTo>
                    <a:pt x="122" y="0"/>
                    <a:pt x="0" y="152"/>
                    <a:pt x="0"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1917227" y="3581620"/>
              <a:ext cx="246186" cy="11252"/>
            </a:xfrm>
            <a:custGeom>
              <a:avLst/>
              <a:gdLst/>
              <a:ahLst/>
              <a:cxnLst/>
              <a:rect l="l" t="t" r="r" b="b"/>
              <a:pathLst>
                <a:path w="12646" h="578" extrusionOk="0">
                  <a:moveTo>
                    <a:pt x="0" y="578"/>
                  </a:moveTo>
                  <a:lnTo>
                    <a:pt x="12341" y="578"/>
                  </a:lnTo>
                  <a:cubicBezTo>
                    <a:pt x="12523" y="578"/>
                    <a:pt x="12645" y="456"/>
                    <a:pt x="12645" y="274"/>
                  </a:cubicBezTo>
                  <a:lnTo>
                    <a:pt x="12645" y="274"/>
                  </a:lnTo>
                  <a:cubicBezTo>
                    <a:pt x="12645" y="122"/>
                    <a:pt x="12523" y="0"/>
                    <a:pt x="12341" y="0"/>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1937940" y="3561491"/>
              <a:ext cx="51511" cy="51511"/>
            </a:xfrm>
            <a:custGeom>
              <a:avLst/>
              <a:gdLst/>
              <a:ahLst/>
              <a:cxnLst/>
              <a:rect l="l" t="t" r="r" b="b"/>
              <a:pathLst>
                <a:path w="2646" h="2646" extrusionOk="0">
                  <a:moveTo>
                    <a:pt x="1" y="1338"/>
                  </a:moveTo>
                  <a:cubicBezTo>
                    <a:pt x="1" y="2068"/>
                    <a:pt x="609" y="2645"/>
                    <a:pt x="1338" y="2645"/>
                  </a:cubicBezTo>
                  <a:cubicBezTo>
                    <a:pt x="2068" y="2645"/>
                    <a:pt x="2645" y="2068"/>
                    <a:pt x="2645" y="1338"/>
                  </a:cubicBezTo>
                  <a:cubicBezTo>
                    <a:pt x="2645" y="609"/>
                    <a:pt x="2068" y="1"/>
                    <a:pt x="1338" y="1"/>
                  </a:cubicBezTo>
                  <a:cubicBezTo>
                    <a:pt x="609" y="1"/>
                    <a:pt x="1" y="609"/>
                    <a:pt x="1" y="13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1917227" y="4232516"/>
              <a:ext cx="246186" cy="11272"/>
            </a:xfrm>
            <a:custGeom>
              <a:avLst/>
              <a:gdLst/>
              <a:ahLst/>
              <a:cxnLst/>
              <a:rect l="l" t="t" r="r" b="b"/>
              <a:pathLst>
                <a:path w="12646" h="579" extrusionOk="0">
                  <a:moveTo>
                    <a:pt x="0" y="578"/>
                  </a:moveTo>
                  <a:lnTo>
                    <a:pt x="12341" y="578"/>
                  </a:lnTo>
                  <a:cubicBezTo>
                    <a:pt x="12523" y="578"/>
                    <a:pt x="12645" y="456"/>
                    <a:pt x="12645" y="274"/>
                  </a:cubicBezTo>
                  <a:lnTo>
                    <a:pt x="12645" y="274"/>
                  </a:lnTo>
                  <a:cubicBezTo>
                    <a:pt x="12645" y="122"/>
                    <a:pt x="12523" y="1"/>
                    <a:pt x="12341" y="1"/>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1937940" y="4212406"/>
              <a:ext cx="51511" cy="51492"/>
            </a:xfrm>
            <a:custGeom>
              <a:avLst/>
              <a:gdLst/>
              <a:ahLst/>
              <a:cxnLst/>
              <a:rect l="l" t="t" r="r" b="b"/>
              <a:pathLst>
                <a:path w="2646" h="2645" extrusionOk="0">
                  <a:moveTo>
                    <a:pt x="1" y="1337"/>
                  </a:moveTo>
                  <a:cubicBezTo>
                    <a:pt x="1" y="2067"/>
                    <a:pt x="609" y="2644"/>
                    <a:pt x="1338" y="2644"/>
                  </a:cubicBezTo>
                  <a:cubicBezTo>
                    <a:pt x="2068" y="2644"/>
                    <a:pt x="2645" y="2067"/>
                    <a:pt x="2645" y="1337"/>
                  </a:cubicBezTo>
                  <a:cubicBezTo>
                    <a:pt x="2645" y="608"/>
                    <a:pt x="2068" y="0"/>
                    <a:pt x="1338" y="0"/>
                  </a:cubicBezTo>
                  <a:cubicBezTo>
                    <a:pt x="609" y="0"/>
                    <a:pt x="1" y="608"/>
                    <a:pt x="1" y="13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2062785" y="4360320"/>
              <a:ext cx="462158" cy="55054"/>
            </a:xfrm>
            <a:custGeom>
              <a:avLst/>
              <a:gdLst/>
              <a:ahLst/>
              <a:cxnLst/>
              <a:rect l="l" t="t" r="r" b="b"/>
              <a:pathLst>
                <a:path w="23740" h="2828" extrusionOk="0">
                  <a:moveTo>
                    <a:pt x="23739" y="2828"/>
                  </a:moveTo>
                  <a:lnTo>
                    <a:pt x="0" y="2828"/>
                  </a:lnTo>
                  <a:cubicBezTo>
                    <a:pt x="0" y="2037"/>
                    <a:pt x="304" y="1338"/>
                    <a:pt x="821" y="822"/>
                  </a:cubicBezTo>
                  <a:cubicBezTo>
                    <a:pt x="1338" y="305"/>
                    <a:pt x="2037" y="1"/>
                    <a:pt x="2827" y="1"/>
                  </a:cubicBezTo>
                  <a:lnTo>
                    <a:pt x="20912" y="1"/>
                  </a:lnTo>
                  <a:cubicBezTo>
                    <a:pt x="22463" y="1"/>
                    <a:pt x="23739" y="1278"/>
                    <a:pt x="23739" y="28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2159247" y="4049074"/>
              <a:ext cx="259190" cy="366904"/>
            </a:xfrm>
            <a:custGeom>
              <a:avLst/>
              <a:gdLst/>
              <a:ahLst/>
              <a:cxnLst/>
              <a:rect l="l" t="t" r="r" b="b"/>
              <a:pathLst>
                <a:path w="13314" h="18847" extrusionOk="0">
                  <a:moveTo>
                    <a:pt x="13284" y="16566"/>
                  </a:moveTo>
                  <a:cubicBezTo>
                    <a:pt x="13253" y="17114"/>
                    <a:pt x="13132" y="17661"/>
                    <a:pt x="12767" y="18086"/>
                  </a:cubicBezTo>
                  <a:cubicBezTo>
                    <a:pt x="12402" y="18573"/>
                    <a:pt x="11825" y="18755"/>
                    <a:pt x="11247" y="18785"/>
                  </a:cubicBezTo>
                  <a:cubicBezTo>
                    <a:pt x="10487" y="18846"/>
                    <a:pt x="9697" y="18816"/>
                    <a:pt x="8907" y="18816"/>
                  </a:cubicBezTo>
                  <a:cubicBezTo>
                    <a:pt x="8147" y="18816"/>
                    <a:pt x="7387" y="18785"/>
                    <a:pt x="6627" y="18755"/>
                  </a:cubicBezTo>
                  <a:cubicBezTo>
                    <a:pt x="5867" y="18785"/>
                    <a:pt x="5107" y="18816"/>
                    <a:pt x="4347" y="18816"/>
                  </a:cubicBezTo>
                  <a:cubicBezTo>
                    <a:pt x="3587" y="18816"/>
                    <a:pt x="2797" y="18846"/>
                    <a:pt x="2007" y="18785"/>
                  </a:cubicBezTo>
                  <a:cubicBezTo>
                    <a:pt x="1429" y="18755"/>
                    <a:pt x="882" y="18573"/>
                    <a:pt x="487" y="18086"/>
                  </a:cubicBezTo>
                  <a:cubicBezTo>
                    <a:pt x="153" y="17661"/>
                    <a:pt x="1" y="17114"/>
                    <a:pt x="1" y="16566"/>
                  </a:cubicBezTo>
                  <a:lnTo>
                    <a:pt x="1" y="16475"/>
                  </a:lnTo>
                  <a:cubicBezTo>
                    <a:pt x="1" y="15138"/>
                    <a:pt x="578" y="13892"/>
                    <a:pt x="1125" y="12706"/>
                  </a:cubicBezTo>
                  <a:cubicBezTo>
                    <a:pt x="1247" y="12463"/>
                    <a:pt x="1368" y="12190"/>
                    <a:pt x="1490" y="11946"/>
                  </a:cubicBezTo>
                  <a:cubicBezTo>
                    <a:pt x="2280" y="10335"/>
                    <a:pt x="3162" y="8785"/>
                    <a:pt x="4104" y="7235"/>
                  </a:cubicBezTo>
                  <a:cubicBezTo>
                    <a:pt x="4651" y="6293"/>
                    <a:pt x="4925" y="5229"/>
                    <a:pt x="4925" y="4135"/>
                  </a:cubicBezTo>
                  <a:cubicBezTo>
                    <a:pt x="4925" y="2433"/>
                    <a:pt x="4925" y="31"/>
                    <a:pt x="4925" y="31"/>
                  </a:cubicBezTo>
                  <a:cubicBezTo>
                    <a:pt x="4925" y="31"/>
                    <a:pt x="4925" y="1"/>
                    <a:pt x="4925" y="1"/>
                  </a:cubicBezTo>
                  <a:lnTo>
                    <a:pt x="8329" y="1"/>
                  </a:lnTo>
                  <a:lnTo>
                    <a:pt x="8329" y="1"/>
                  </a:lnTo>
                  <a:lnTo>
                    <a:pt x="8329" y="4135"/>
                  </a:lnTo>
                  <a:cubicBezTo>
                    <a:pt x="8329" y="5229"/>
                    <a:pt x="8633" y="6293"/>
                    <a:pt x="9180" y="7235"/>
                  </a:cubicBezTo>
                  <a:cubicBezTo>
                    <a:pt x="9211" y="7265"/>
                    <a:pt x="9211" y="7265"/>
                    <a:pt x="9211" y="7265"/>
                  </a:cubicBezTo>
                  <a:cubicBezTo>
                    <a:pt x="10244" y="9028"/>
                    <a:pt x="11277" y="10822"/>
                    <a:pt x="12129" y="12706"/>
                  </a:cubicBezTo>
                  <a:cubicBezTo>
                    <a:pt x="12220" y="12889"/>
                    <a:pt x="12311" y="13071"/>
                    <a:pt x="12402" y="13253"/>
                  </a:cubicBezTo>
                  <a:cubicBezTo>
                    <a:pt x="12858" y="14287"/>
                    <a:pt x="13314" y="15411"/>
                    <a:pt x="13284" y="165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2150369" y="4246728"/>
              <a:ext cx="242623" cy="160957"/>
            </a:xfrm>
            <a:custGeom>
              <a:avLst/>
              <a:gdLst/>
              <a:ahLst/>
              <a:cxnLst/>
              <a:rect l="l" t="t" r="r" b="b"/>
              <a:pathLst>
                <a:path w="12463" h="8268" extrusionOk="0">
                  <a:moveTo>
                    <a:pt x="2493" y="0"/>
                  </a:moveTo>
                  <a:cubicBezTo>
                    <a:pt x="2128" y="638"/>
                    <a:pt x="1764" y="1307"/>
                    <a:pt x="1460" y="1976"/>
                  </a:cubicBezTo>
                  <a:cubicBezTo>
                    <a:pt x="1338" y="2219"/>
                    <a:pt x="1216" y="2462"/>
                    <a:pt x="1095" y="2736"/>
                  </a:cubicBezTo>
                  <a:lnTo>
                    <a:pt x="1064" y="2796"/>
                  </a:lnTo>
                  <a:cubicBezTo>
                    <a:pt x="548" y="3921"/>
                    <a:pt x="1" y="5106"/>
                    <a:pt x="1" y="6322"/>
                  </a:cubicBezTo>
                  <a:lnTo>
                    <a:pt x="1" y="6413"/>
                  </a:lnTo>
                  <a:cubicBezTo>
                    <a:pt x="1" y="6748"/>
                    <a:pt x="92" y="7295"/>
                    <a:pt x="396" y="7690"/>
                  </a:cubicBezTo>
                  <a:cubicBezTo>
                    <a:pt x="669" y="7994"/>
                    <a:pt x="1034" y="8176"/>
                    <a:pt x="1642" y="8207"/>
                  </a:cubicBezTo>
                  <a:cubicBezTo>
                    <a:pt x="1946" y="8237"/>
                    <a:pt x="2280" y="8268"/>
                    <a:pt x="2706" y="8268"/>
                  </a:cubicBezTo>
                  <a:cubicBezTo>
                    <a:pt x="2979" y="8268"/>
                    <a:pt x="3222" y="8268"/>
                    <a:pt x="3496" y="8237"/>
                  </a:cubicBezTo>
                  <a:lnTo>
                    <a:pt x="3922" y="8237"/>
                  </a:lnTo>
                  <a:cubicBezTo>
                    <a:pt x="4651" y="8237"/>
                    <a:pt x="5381" y="8207"/>
                    <a:pt x="6201" y="8176"/>
                  </a:cubicBezTo>
                  <a:lnTo>
                    <a:pt x="6232" y="8176"/>
                  </a:lnTo>
                  <a:cubicBezTo>
                    <a:pt x="7052" y="8207"/>
                    <a:pt x="7782" y="8237"/>
                    <a:pt x="8511" y="8237"/>
                  </a:cubicBezTo>
                  <a:lnTo>
                    <a:pt x="8967" y="8237"/>
                  </a:lnTo>
                  <a:cubicBezTo>
                    <a:pt x="9210" y="8268"/>
                    <a:pt x="9454" y="8268"/>
                    <a:pt x="9727" y="8268"/>
                  </a:cubicBezTo>
                  <a:cubicBezTo>
                    <a:pt x="10153" y="8268"/>
                    <a:pt x="10487" y="8237"/>
                    <a:pt x="10821" y="8207"/>
                  </a:cubicBezTo>
                  <a:cubicBezTo>
                    <a:pt x="11399" y="8176"/>
                    <a:pt x="11794" y="7994"/>
                    <a:pt x="12037" y="7690"/>
                  </a:cubicBezTo>
                  <a:cubicBezTo>
                    <a:pt x="12341" y="7295"/>
                    <a:pt x="12432" y="6748"/>
                    <a:pt x="12432" y="6383"/>
                  </a:cubicBezTo>
                  <a:cubicBezTo>
                    <a:pt x="12463" y="5289"/>
                    <a:pt x="12007" y="4195"/>
                    <a:pt x="11581" y="3283"/>
                  </a:cubicBezTo>
                  <a:cubicBezTo>
                    <a:pt x="11551" y="3161"/>
                    <a:pt x="11490" y="3040"/>
                    <a:pt x="11429" y="2948"/>
                  </a:cubicBezTo>
                  <a:cubicBezTo>
                    <a:pt x="11399" y="2857"/>
                    <a:pt x="11369" y="2796"/>
                    <a:pt x="11338" y="2736"/>
                  </a:cubicBezTo>
                  <a:cubicBezTo>
                    <a:pt x="11034" y="2097"/>
                    <a:pt x="10730" y="1459"/>
                    <a:pt x="10396" y="851"/>
                  </a:cubicBezTo>
                  <a:lnTo>
                    <a:pt x="10365" y="851"/>
                  </a:lnTo>
                  <a:cubicBezTo>
                    <a:pt x="10053" y="1014"/>
                    <a:pt x="9729" y="1086"/>
                    <a:pt x="9403" y="1086"/>
                  </a:cubicBezTo>
                  <a:cubicBezTo>
                    <a:pt x="9000" y="1086"/>
                    <a:pt x="8594" y="975"/>
                    <a:pt x="8207" y="790"/>
                  </a:cubicBezTo>
                  <a:cubicBezTo>
                    <a:pt x="7812" y="608"/>
                    <a:pt x="7447" y="304"/>
                    <a:pt x="6992" y="274"/>
                  </a:cubicBezTo>
                  <a:cubicBezTo>
                    <a:pt x="6941" y="266"/>
                    <a:pt x="6890" y="263"/>
                    <a:pt x="6839" y="263"/>
                  </a:cubicBezTo>
                  <a:cubicBezTo>
                    <a:pt x="6459" y="263"/>
                    <a:pt x="6067" y="447"/>
                    <a:pt x="5745" y="608"/>
                  </a:cubicBezTo>
                  <a:cubicBezTo>
                    <a:pt x="5289" y="821"/>
                    <a:pt x="4864" y="1033"/>
                    <a:pt x="4378" y="1094"/>
                  </a:cubicBezTo>
                  <a:cubicBezTo>
                    <a:pt x="4302" y="1103"/>
                    <a:pt x="4228" y="1107"/>
                    <a:pt x="4155" y="1107"/>
                  </a:cubicBezTo>
                  <a:cubicBezTo>
                    <a:pt x="3729" y="1107"/>
                    <a:pt x="3347" y="959"/>
                    <a:pt x="3010" y="699"/>
                  </a:cubicBezTo>
                  <a:cubicBezTo>
                    <a:pt x="2797" y="486"/>
                    <a:pt x="2615" y="243"/>
                    <a:pt x="249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2147410" y="4255001"/>
              <a:ext cx="237309" cy="147369"/>
            </a:xfrm>
            <a:custGeom>
              <a:avLst/>
              <a:gdLst/>
              <a:ahLst/>
              <a:cxnLst/>
              <a:rect l="l" t="t" r="r" b="b"/>
              <a:pathLst>
                <a:path w="12190" h="7570" extrusionOk="0">
                  <a:moveTo>
                    <a:pt x="2341" y="1"/>
                  </a:moveTo>
                  <a:cubicBezTo>
                    <a:pt x="2007" y="639"/>
                    <a:pt x="1672" y="1247"/>
                    <a:pt x="1338" y="1885"/>
                  </a:cubicBezTo>
                  <a:cubicBezTo>
                    <a:pt x="1247" y="2098"/>
                    <a:pt x="1125" y="2311"/>
                    <a:pt x="1004" y="2584"/>
                  </a:cubicBezTo>
                  <a:lnTo>
                    <a:pt x="1004" y="2615"/>
                  </a:lnTo>
                  <a:cubicBezTo>
                    <a:pt x="487" y="3678"/>
                    <a:pt x="1" y="4742"/>
                    <a:pt x="31" y="5837"/>
                  </a:cubicBezTo>
                  <a:lnTo>
                    <a:pt x="31" y="5928"/>
                  </a:lnTo>
                  <a:cubicBezTo>
                    <a:pt x="61" y="6232"/>
                    <a:pt x="153" y="6718"/>
                    <a:pt x="456" y="7052"/>
                  </a:cubicBezTo>
                  <a:cubicBezTo>
                    <a:pt x="730" y="7326"/>
                    <a:pt x="1095" y="7478"/>
                    <a:pt x="1672" y="7539"/>
                  </a:cubicBezTo>
                  <a:cubicBezTo>
                    <a:pt x="1976" y="7569"/>
                    <a:pt x="2311" y="7569"/>
                    <a:pt x="2706" y="7569"/>
                  </a:cubicBezTo>
                  <a:lnTo>
                    <a:pt x="3435" y="7569"/>
                  </a:lnTo>
                  <a:cubicBezTo>
                    <a:pt x="3587" y="7569"/>
                    <a:pt x="3739" y="7569"/>
                    <a:pt x="3891" y="7539"/>
                  </a:cubicBezTo>
                  <a:cubicBezTo>
                    <a:pt x="4590" y="7539"/>
                    <a:pt x="5289" y="7539"/>
                    <a:pt x="6080" y="7508"/>
                  </a:cubicBezTo>
                  <a:lnTo>
                    <a:pt x="6110" y="7508"/>
                  </a:lnTo>
                  <a:cubicBezTo>
                    <a:pt x="6870" y="7539"/>
                    <a:pt x="7599" y="7539"/>
                    <a:pt x="8299" y="7539"/>
                  </a:cubicBezTo>
                  <a:cubicBezTo>
                    <a:pt x="8451" y="7569"/>
                    <a:pt x="8572" y="7569"/>
                    <a:pt x="8724" y="7569"/>
                  </a:cubicBezTo>
                  <a:lnTo>
                    <a:pt x="9454" y="7569"/>
                  </a:lnTo>
                  <a:cubicBezTo>
                    <a:pt x="9879" y="7569"/>
                    <a:pt x="10213" y="7569"/>
                    <a:pt x="10517" y="7539"/>
                  </a:cubicBezTo>
                  <a:cubicBezTo>
                    <a:pt x="11095" y="7478"/>
                    <a:pt x="11460" y="7326"/>
                    <a:pt x="11703" y="7052"/>
                  </a:cubicBezTo>
                  <a:cubicBezTo>
                    <a:pt x="12037" y="6718"/>
                    <a:pt x="12128" y="6232"/>
                    <a:pt x="12128" y="5928"/>
                  </a:cubicBezTo>
                  <a:cubicBezTo>
                    <a:pt x="12189" y="4925"/>
                    <a:pt x="11794" y="3922"/>
                    <a:pt x="11399" y="3071"/>
                  </a:cubicBezTo>
                  <a:cubicBezTo>
                    <a:pt x="11338" y="2979"/>
                    <a:pt x="11308" y="2888"/>
                    <a:pt x="11247" y="2767"/>
                  </a:cubicBezTo>
                  <a:cubicBezTo>
                    <a:pt x="11217" y="2706"/>
                    <a:pt x="11186" y="2645"/>
                    <a:pt x="11156" y="2584"/>
                  </a:cubicBezTo>
                  <a:cubicBezTo>
                    <a:pt x="10882" y="1976"/>
                    <a:pt x="10578" y="1399"/>
                    <a:pt x="10274" y="821"/>
                  </a:cubicBezTo>
                  <a:lnTo>
                    <a:pt x="10244" y="821"/>
                  </a:lnTo>
                  <a:cubicBezTo>
                    <a:pt x="9919" y="977"/>
                    <a:pt x="9581" y="1047"/>
                    <a:pt x="9242" y="1047"/>
                  </a:cubicBezTo>
                  <a:cubicBezTo>
                    <a:pt x="8852" y="1047"/>
                    <a:pt x="8460" y="954"/>
                    <a:pt x="8086" y="791"/>
                  </a:cubicBezTo>
                  <a:cubicBezTo>
                    <a:pt x="7691" y="608"/>
                    <a:pt x="7326" y="305"/>
                    <a:pt x="6870" y="274"/>
                  </a:cubicBezTo>
                  <a:cubicBezTo>
                    <a:pt x="6833" y="271"/>
                    <a:pt x="6796" y="270"/>
                    <a:pt x="6759" y="270"/>
                  </a:cubicBezTo>
                  <a:cubicBezTo>
                    <a:pt x="6366" y="270"/>
                    <a:pt x="5957" y="411"/>
                    <a:pt x="5624" y="578"/>
                  </a:cubicBezTo>
                  <a:cubicBezTo>
                    <a:pt x="5168" y="791"/>
                    <a:pt x="4742" y="1004"/>
                    <a:pt x="4226" y="1064"/>
                  </a:cubicBezTo>
                  <a:cubicBezTo>
                    <a:pt x="4155" y="1073"/>
                    <a:pt x="4084" y="1078"/>
                    <a:pt x="4015" y="1078"/>
                  </a:cubicBezTo>
                  <a:cubicBezTo>
                    <a:pt x="3607" y="1078"/>
                    <a:pt x="3226" y="929"/>
                    <a:pt x="2888" y="669"/>
                  </a:cubicBezTo>
                  <a:cubicBezTo>
                    <a:pt x="2645" y="487"/>
                    <a:pt x="2463" y="274"/>
                    <a:pt x="2341"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2072266" y="4031339"/>
              <a:ext cx="85832" cy="17754"/>
            </a:xfrm>
            <a:custGeom>
              <a:avLst/>
              <a:gdLst/>
              <a:ahLst/>
              <a:cxnLst/>
              <a:rect l="l" t="t" r="r" b="b"/>
              <a:pathLst>
                <a:path w="4409" h="912" extrusionOk="0">
                  <a:moveTo>
                    <a:pt x="3952" y="912"/>
                  </a:moveTo>
                  <a:lnTo>
                    <a:pt x="457" y="912"/>
                  </a:lnTo>
                  <a:cubicBezTo>
                    <a:pt x="214" y="912"/>
                    <a:pt x="1" y="699"/>
                    <a:pt x="1" y="456"/>
                  </a:cubicBezTo>
                  <a:lnTo>
                    <a:pt x="1" y="456"/>
                  </a:lnTo>
                  <a:cubicBezTo>
                    <a:pt x="1" y="213"/>
                    <a:pt x="214" y="0"/>
                    <a:pt x="457" y="0"/>
                  </a:cubicBezTo>
                  <a:lnTo>
                    <a:pt x="3952" y="0"/>
                  </a:lnTo>
                  <a:cubicBezTo>
                    <a:pt x="4195" y="0"/>
                    <a:pt x="4408" y="213"/>
                    <a:pt x="4408" y="456"/>
                  </a:cubicBezTo>
                  <a:lnTo>
                    <a:pt x="4408" y="456"/>
                  </a:lnTo>
                  <a:cubicBezTo>
                    <a:pt x="4408" y="699"/>
                    <a:pt x="4195" y="912"/>
                    <a:pt x="3952" y="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1988828" y="4296428"/>
              <a:ext cx="38487" cy="37884"/>
            </a:xfrm>
            <a:custGeom>
              <a:avLst/>
              <a:gdLst/>
              <a:ahLst/>
              <a:cxnLst/>
              <a:rect l="l" t="t" r="r" b="b"/>
              <a:pathLst>
                <a:path w="1977" h="1946" extrusionOk="0">
                  <a:moveTo>
                    <a:pt x="1004" y="0"/>
                  </a:moveTo>
                  <a:cubicBezTo>
                    <a:pt x="457" y="0"/>
                    <a:pt x="1" y="426"/>
                    <a:pt x="1" y="973"/>
                  </a:cubicBezTo>
                  <a:cubicBezTo>
                    <a:pt x="1" y="1520"/>
                    <a:pt x="457" y="1946"/>
                    <a:pt x="1004" y="1946"/>
                  </a:cubicBezTo>
                  <a:cubicBezTo>
                    <a:pt x="1551" y="1946"/>
                    <a:pt x="1976" y="1520"/>
                    <a:pt x="1976" y="973"/>
                  </a:cubicBezTo>
                  <a:cubicBezTo>
                    <a:pt x="1976" y="426"/>
                    <a:pt x="1551" y="0"/>
                    <a:pt x="100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2108359" y="4315351"/>
              <a:ext cx="38487" cy="38487"/>
            </a:xfrm>
            <a:custGeom>
              <a:avLst/>
              <a:gdLst/>
              <a:ahLst/>
              <a:cxnLst/>
              <a:rect l="l" t="t" r="r" b="b"/>
              <a:pathLst>
                <a:path w="1977" h="1977" extrusionOk="0">
                  <a:moveTo>
                    <a:pt x="973" y="1"/>
                  </a:moveTo>
                  <a:cubicBezTo>
                    <a:pt x="426" y="1"/>
                    <a:pt x="1" y="457"/>
                    <a:pt x="1" y="974"/>
                  </a:cubicBezTo>
                  <a:cubicBezTo>
                    <a:pt x="1" y="1521"/>
                    <a:pt x="426" y="1977"/>
                    <a:pt x="973" y="1977"/>
                  </a:cubicBezTo>
                  <a:cubicBezTo>
                    <a:pt x="1520" y="1977"/>
                    <a:pt x="1976" y="1521"/>
                    <a:pt x="1976" y="974"/>
                  </a:cubicBezTo>
                  <a:cubicBezTo>
                    <a:pt x="1976" y="457"/>
                    <a:pt x="1520" y="1"/>
                    <a:pt x="97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2063973" y="4342586"/>
              <a:ext cx="23088" cy="23088"/>
            </a:xfrm>
            <a:custGeom>
              <a:avLst/>
              <a:gdLst/>
              <a:ahLst/>
              <a:cxnLst/>
              <a:rect l="l" t="t" r="r" b="b"/>
              <a:pathLst>
                <a:path w="1186" h="1186" extrusionOk="0">
                  <a:moveTo>
                    <a:pt x="608" y="0"/>
                  </a:moveTo>
                  <a:cubicBezTo>
                    <a:pt x="274" y="0"/>
                    <a:pt x="0" y="274"/>
                    <a:pt x="0" y="578"/>
                  </a:cubicBezTo>
                  <a:cubicBezTo>
                    <a:pt x="0" y="912"/>
                    <a:pt x="274" y="1186"/>
                    <a:pt x="608" y="1186"/>
                  </a:cubicBezTo>
                  <a:cubicBezTo>
                    <a:pt x="943" y="1186"/>
                    <a:pt x="1186" y="912"/>
                    <a:pt x="1186" y="578"/>
                  </a:cubicBezTo>
                  <a:cubicBezTo>
                    <a:pt x="1186" y="274"/>
                    <a:pt x="943" y="0"/>
                    <a:pt x="6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2040904" y="4289907"/>
              <a:ext cx="18961" cy="18377"/>
            </a:xfrm>
            <a:custGeom>
              <a:avLst/>
              <a:gdLst/>
              <a:ahLst/>
              <a:cxnLst/>
              <a:rect l="l" t="t" r="r" b="b"/>
              <a:pathLst>
                <a:path w="974" h="944" extrusionOk="0">
                  <a:moveTo>
                    <a:pt x="487" y="1"/>
                  </a:moveTo>
                  <a:cubicBezTo>
                    <a:pt x="214" y="1"/>
                    <a:pt x="1" y="214"/>
                    <a:pt x="1" y="457"/>
                  </a:cubicBezTo>
                  <a:cubicBezTo>
                    <a:pt x="1" y="730"/>
                    <a:pt x="214" y="943"/>
                    <a:pt x="487" y="943"/>
                  </a:cubicBezTo>
                  <a:cubicBezTo>
                    <a:pt x="761" y="943"/>
                    <a:pt x="973" y="730"/>
                    <a:pt x="973" y="457"/>
                  </a:cubicBezTo>
                  <a:cubicBezTo>
                    <a:pt x="973" y="214"/>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2028464" y="4323644"/>
              <a:ext cx="12440" cy="12440"/>
            </a:xfrm>
            <a:custGeom>
              <a:avLst/>
              <a:gdLst/>
              <a:ahLst/>
              <a:cxnLst/>
              <a:rect l="l" t="t" r="r" b="b"/>
              <a:pathLst>
                <a:path w="639" h="639" extrusionOk="0">
                  <a:moveTo>
                    <a:pt x="334" y="0"/>
                  </a:moveTo>
                  <a:cubicBezTo>
                    <a:pt x="152" y="0"/>
                    <a:pt x="0" y="122"/>
                    <a:pt x="0" y="304"/>
                  </a:cubicBezTo>
                  <a:cubicBezTo>
                    <a:pt x="0" y="487"/>
                    <a:pt x="152" y="639"/>
                    <a:pt x="334" y="639"/>
                  </a:cubicBezTo>
                  <a:cubicBezTo>
                    <a:pt x="517" y="639"/>
                    <a:pt x="638" y="487"/>
                    <a:pt x="638" y="304"/>
                  </a:cubicBezTo>
                  <a:cubicBezTo>
                    <a:pt x="638" y="122"/>
                    <a:pt x="517" y="0"/>
                    <a:pt x="33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1975804" y="4357361"/>
              <a:ext cx="12440" cy="12459"/>
            </a:xfrm>
            <a:custGeom>
              <a:avLst/>
              <a:gdLst/>
              <a:ahLst/>
              <a:cxnLst/>
              <a:rect l="l" t="t" r="r" b="b"/>
              <a:pathLst>
                <a:path w="639" h="640" extrusionOk="0">
                  <a:moveTo>
                    <a:pt x="335" y="1"/>
                  </a:moveTo>
                  <a:cubicBezTo>
                    <a:pt x="152" y="1"/>
                    <a:pt x="0" y="123"/>
                    <a:pt x="0" y="305"/>
                  </a:cubicBezTo>
                  <a:cubicBezTo>
                    <a:pt x="0" y="487"/>
                    <a:pt x="152" y="639"/>
                    <a:pt x="335" y="639"/>
                  </a:cubicBezTo>
                  <a:cubicBezTo>
                    <a:pt x="517" y="639"/>
                    <a:pt x="639" y="487"/>
                    <a:pt x="639" y="305"/>
                  </a:cubicBezTo>
                  <a:cubicBezTo>
                    <a:pt x="639" y="123"/>
                    <a:pt x="517" y="1"/>
                    <a:pt x="335"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2084102" y="4284592"/>
              <a:ext cx="13043" cy="12440"/>
            </a:xfrm>
            <a:custGeom>
              <a:avLst/>
              <a:gdLst/>
              <a:ahLst/>
              <a:cxnLst/>
              <a:rect l="l" t="t" r="r" b="b"/>
              <a:pathLst>
                <a:path w="670" h="639" extrusionOk="0">
                  <a:moveTo>
                    <a:pt x="335" y="0"/>
                  </a:moveTo>
                  <a:cubicBezTo>
                    <a:pt x="153" y="0"/>
                    <a:pt x="1" y="122"/>
                    <a:pt x="1" y="304"/>
                  </a:cubicBezTo>
                  <a:cubicBezTo>
                    <a:pt x="1" y="487"/>
                    <a:pt x="153" y="639"/>
                    <a:pt x="335" y="639"/>
                  </a:cubicBezTo>
                  <a:cubicBezTo>
                    <a:pt x="518" y="639"/>
                    <a:pt x="670" y="487"/>
                    <a:pt x="670" y="304"/>
                  </a:cubicBezTo>
                  <a:cubicBezTo>
                    <a:pt x="670" y="122"/>
                    <a:pt x="518" y="0"/>
                    <a:pt x="335"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2015460" y="4344941"/>
              <a:ext cx="18961" cy="18358"/>
            </a:xfrm>
            <a:custGeom>
              <a:avLst/>
              <a:gdLst/>
              <a:ahLst/>
              <a:cxnLst/>
              <a:rect l="l" t="t" r="r" b="b"/>
              <a:pathLst>
                <a:path w="974" h="943" extrusionOk="0">
                  <a:moveTo>
                    <a:pt x="487" y="1"/>
                  </a:moveTo>
                  <a:cubicBezTo>
                    <a:pt x="214" y="1"/>
                    <a:pt x="1" y="213"/>
                    <a:pt x="1" y="457"/>
                  </a:cubicBezTo>
                  <a:cubicBezTo>
                    <a:pt x="1" y="730"/>
                    <a:pt x="214" y="943"/>
                    <a:pt x="487" y="943"/>
                  </a:cubicBezTo>
                  <a:cubicBezTo>
                    <a:pt x="761" y="943"/>
                    <a:pt x="973" y="730"/>
                    <a:pt x="973" y="457"/>
                  </a:cubicBezTo>
                  <a:cubicBezTo>
                    <a:pt x="973" y="213"/>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2032611" y="4164477"/>
              <a:ext cx="94106" cy="138472"/>
            </a:xfrm>
            <a:custGeom>
              <a:avLst/>
              <a:gdLst/>
              <a:ahLst/>
              <a:cxnLst/>
              <a:rect l="l" t="t" r="r" b="b"/>
              <a:pathLst>
                <a:path w="4834" h="7113" extrusionOk="0">
                  <a:moveTo>
                    <a:pt x="2523" y="7052"/>
                  </a:moveTo>
                  <a:lnTo>
                    <a:pt x="4560" y="7113"/>
                  </a:lnTo>
                  <a:cubicBezTo>
                    <a:pt x="4712" y="7113"/>
                    <a:pt x="4833" y="6930"/>
                    <a:pt x="4772" y="6778"/>
                  </a:cubicBezTo>
                  <a:lnTo>
                    <a:pt x="1824" y="122"/>
                  </a:lnTo>
                  <a:cubicBezTo>
                    <a:pt x="1763" y="61"/>
                    <a:pt x="1702" y="0"/>
                    <a:pt x="1611" y="0"/>
                  </a:cubicBezTo>
                  <a:lnTo>
                    <a:pt x="274" y="0"/>
                  </a:lnTo>
                  <a:cubicBezTo>
                    <a:pt x="122" y="0"/>
                    <a:pt x="0" y="152"/>
                    <a:pt x="61" y="304"/>
                  </a:cubicBezTo>
                  <a:lnTo>
                    <a:pt x="2310" y="6900"/>
                  </a:lnTo>
                  <a:cubicBezTo>
                    <a:pt x="2341" y="6991"/>
                    <a:pt x="2432" y="7052"/>
                    <a:pt x="2523" y="70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1256850" y="4334876"/>
              <a:ext cx="258003" cy="80498"/>
            </a:xfrm>
            <a:custGeom>
              <a:avLst/>
              <a:gdLst/>
              <a:ahLst/>
              <a:cxnLst/>
              <a:rect l="l" t="t" r="r" b="b"/>
              <a:pathLst>
                <a:path w="13253" h="4135" extrusionOk="0">
                  <a:moveTo>
                    <a:pt x="0" y="1"/>
                  </a:moveTo>
                  <a:lnTo>
                    <a:pt x="0" y="366"/>
                  </a:lnTo>
                  <a:lnTo>
                    <a:pt x="2067" y="4135"/>
                  </a:lnTo>
                  <a:lnTo>
                    <a:pt x="10426" y="4135"/>
                  </a:lnTo>
                  <a:lnTo>
                    <a:pt x="13253" y="275"/>
                  </a:lnTo>
                  <a:lnTo>
                    <a:pt x="1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39"/>
          <p:cNvGrpSpPr/>
          <p:nvPr/>
        </p:nvGrpSpPr>
        <p:grpSpPr>
          <a:xfrm>
            <a:off x="7460588" y="2891925"/>
            <a:ext cx="1279275" cy="2176575"/>
            <a:chOff x="1538775" y="491625"/>
            <a:chExt cx="1279275" cy="2176575"/>
          </a:xfrm>
        </p:grpSpPr>
        <p:sp>
          <p:nvSpPr>
            <p:cNvPr id="1208" name="Google Shape;1208;p39"/>
            <p:cNvSpPr/>
            <p:nvPr/>
          </p:nvSpPr>
          <p:spPr>
            <a:xfrm>
              <a:off x="2110850" y="1223825"/>
              <a:ext cx="135125" cy="321075"/>
            </a:xfrm>
            <a:custGeom>
              <a:avLst/>
              <a:gdLst/>
              <a:ahLst/>
              <a:cxnLst/>
              <a:rect l="l" t="t" r="r" b="b"/>
              <a:pathLst>
                <a:path w="5405" h="12843" extrusionOk="0">
                  <a:moveTo>
                    <a:pt x="2702" y="0"/>
                  </a:moveTo>
                  <a:cubicBezTo>
                    <a:pt x="1201" y="0"/>
                    <a:pt x="0" y="1234"/>
                    <a:pt x="0" y="2702"/>
                  </a:cubicBezTo>
                  <a:lnTo>
                    <a:pt x="0" y="10141"/>
                  </a:lnTo>
                  <a:cubicBezTo>
                    <a:pt x="0" y="11642"/>
                    <a:pt x="1201" y="12843"/>
                    <a:pt x="2702" y="12843"/>
                  </a:cubicBezTo>
                  <a:cubicBezTo>
                    <a:pt x="4203" y="12843"/>
                    <a:pt x="5404" y="11642"/>
                    <a:pt x="5404" y="10141"/>
                  </a:cubicBezTo>
                  <a:lnTo>
                    <a:pt x="5404" y="2702"/>
                  </a:lnTo>
                  <a:cubicBezTo>
                    <a:pt x="5404" y="1234"/>
                    <a:pt x="4203" y="0"/>
                    <a:pt x="27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1967400"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1916550" y="2064425"/>
              <a:ext cx="190150" cy="185975"/>
            </a:xfrm>
            <a:custGeom>
              <a:avLst/>
              <a:gdLst/>
              <a:ahLst/>
              <a:cxnLst/>
              <a:rect l="l" t="t" r="r" b="b"/>
              <a:pathLst>
                <a:path w="7606" h="7439" extrusionOk="0">
                  <a:moveTo>
                    <a:pt x="3403" y="0"/>
                  </a:moveTo>
                  <a:cubicBezTo>
                    <a:pt x="1535" y="0"/>
                    <a:pt x="0" y="1501"/>
                    <a:pt x="0" y="3369"/>
                  </a:cubicBezTo>
                  <a:lnTo>
                    <a:pt x="0" y="4037"/>
                  </a:lnTo>
                  <a:cubicBezTo>
                    <a:pt x="0" y="5905"/>
                    <a:pt x="1535" y="7439"/>
                    <a:pt x="3403" y="7439"/>
                  </a:cubicBezTo>
                  <a:lnTo>
                    <a:pt x="4236" y="7439"/>
                  </a:lnTo>
                  <a:cubicBezTo>
                    <a:pt x="6104" y="7439"/>
                    <a:pt x="7606" y="5905"/>
                    <a:pt x="7606" y="4037"/>
                  </a:cubicBezTo>
                  <a:lnTo>
                    <a:pt x="7606" y="3369"/>
                  </a:lnTo>
                  <a:cubicBezTo>
                    <a:pt x="7606" y="1501"/>
                    <a:pt x="6104" y="0"/>
                    <a:pt x="423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1893200" y="2587300"/>
              <a:ext cx="236850" cy="80900"/>
            </a:xfrm>
            <a:custGeom>
              <a:avLst/>
              <a:gdLst/>
              <a:ahLst/>
              <a:cxnLst/>
              <a:rect l="l" t="t" r="r" b="b"/>
              <a:pathLst>
                <a:path w="9474" h="3236" extrusionOk="0">
                  <a:moveTo>
                    <a:pt x="1635" y="0"/>
                  </a:moveTo>
                  <a:cubicBezTo>
                    <a:pt x="734" y="0"/>
                    <a:pt x="0" y="734"/>
                    <a:pt x="0" y="1635"/>
                  </a:cubicBezTo>
                  <a:cubicBezTo>
                    <a:pt x="0" y="2502"/>
                    <a:pt x="734" y="3236"/>
                    <a:pt x="1635" y="3236"/>
                  </a:cubicBezTo>
                  <a:lnTo>
                    <a:pt x="7872" y="3236"/>
                  </a:lnTo>
                  <a:cubicBezTo>
                    <a:pt x="8740" y="3236"/>
                    <a:pt x="9474" y="2502"/>
                    <a:pt x="9474" y="1635"/>
                  </a:cubicBezTo>
                  <a:cubicBezTo>
                    <a:pt x="9474" y="734"/>
                    <a:pt x="8740" y="34"/>
                    <a:pt x="7872"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1953225"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2300975"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2250100" y="2064425"/>
              <a:ext cx="190175" cy="185975"/>
            </a:xfrm>
            <a:custGeom>
              <a:avLst/>
              <a:gdLst/>
              <a:ahLst/>
              <a:cxnLst/>
              <a:rect l="l" t="t" r="r" b="b"/>
              <a:pathLst>
                <a:path w="7607" h="7439" extrusionOk="0">
                  <a:moveTo>
                    <a:pt x="3403" y="0"/>
                  </a:moveTo>
                  <a:cubicBezTo>
                    <a:pt x="1535" y="0"/>
                    <a:pt x="1" y="1501"/>
                    <a:pt x="1" y="3369"/>
                  </a:cubicBezTo>
                  <a:lnTo>
                    <a:pt x="1" y="4037"/>
                  </a:lnTo>
                  <a:cubicBezTo>
                    <a:pt x="1" y="5905"/>
                    <a:pt x="1535" y="7439"/>
                    <a:pt x="3403" y="7439"/>
                  </a:cubicBezTo>
                  <a:lnTo>
                    <a:pt x="4237" y="7439"/>
                  </a:lnTo>
                  <a:cubicBezTo>
                    <a:pt x="6105" y="7439"/>
                    <a:pt x="7606" y="5905"/>
                    <a:pt x="7606" y="4037"/>
                  </a:cubicBezTo>
                  <a:lnTo>
                    <a:pt x="7606" y="3369"/>
                  </a:lnTo>
                  <a:cubicBezTo>
                    <a:pt x="7606" y="1501"/>
                    <a:pt x="6105" y="0"/>
                    <a:pt x="423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2226750" y="2587300"/>
              <a:ext cx="236875" cy="80900"/>
            </a:xfrm>
            <a:custGeom>
              <a:avLst/>
              <a:gdLst/>
              <a:ahLst/>
              <a:cxnLst/>
              <a:rect l="l" t="t" r="r" b="b"/>
              <a:pathLst>
                <a:path w="9475" h="3236" extrusionOk="0">
                  <a:moveTo>
                    <a:pt x="1635" y="0"/>
                  </a:moveTo>
                  <a:cubicBezTo>
                    <a:pt x="735" y="0"/>
                    <a:pt x="1" y="734"/>
                    <a:pt x="1" y="1635"/>
                  </a:cubicBezTo>
                  <a:cubicBezTo>
                    <a:pt x="1" y="2502"/>
                    <a:pt x="735" y="3236"/>
                    <a:pt x="1635" y="3236"/>
                  </a:cubicBezTo>
                  <a:lnTo>
                    <a:pt x="7873" y="3236"/>
                  </a:lnTo>
                  <a:cubicBezTo>
                    <a:pt x="8741" y="3236"/>
                    <a:pt x="9474" y="2502"/>
                    <a:pt x="9474" y="1635"/>
                  </a:cubicBezTo>
                  <a:cubicBezTo>
                    <a:pt x="9474" y="734"/>
                    <a:pt x="8741" y="34"/>
                    <a:pt x="7873"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2286800"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1538775" y="2027725"/>
              <a:ext cx="156800" cy="77575"/>
            </a:xfrm>
            <a:custGeom>
              <a:avLst/>
              <a:gdLst/>
              <a:ahLst/>
              <a:cxnLst/>
              <a:rect l="l" t="t" r="r" b="b"/>
              <a:pathLst>
                <a:path w="6272" h="3103" fill="none" extrusionOk="0">
                  <a:moveTo>
                    <a:pt x="0" y="3103"/>
                  </a:moveTo>
                  <a:cubicBezTo>
                    <a:pt x="0" y="1402"/>
                    <a:pt x="1401" y="1"/>
                    <a:pt x="3136" y="1"/>
                  </a:cubicBezTo>
                  <a:cubicBezTo>
                    <a:pt x="4870" y="1"/>
                    <a:pt x="6271" y="1402"/>
                    <a:pt x="6271"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1571300" y="1510400"/>
              <a:ext cx="231825" cy="516550"/>
            </a:xfrm>
            <a:custGeom>
              <a:avLst/>
              <a:gdLst/>
              <a:ahLst/>
              <a:cxnLst/>
              <a:rect l="l" t="t" r="r" b="b"/>
              <a:pathLst>
                <a:path w="9273" h="20662" extrusionOk="0">
                  <a:moveTo>
                    <a:pt x="7192" y="0"/>
                  </a:moveTo>
                  <a:cubicBezTo>
                    <a:pt x="5730" y="0"/>
                    <a:pt x="4344" y="531"/>
                    <a:pt x="3269" y="1513"/>
                  </a:cubicBezTo>
                  <a:cubicBezTo>
                    <a:pt x="2135" y="2514"/>
                    <a:pt x="1468" y="3982"/>
                    <a:pt x="1034" y="5383"/>
                  </a:cubicBezTo>
                  <a:cubicBezTo>
                    <a:pt x="67" y="8385"/>
                    <a:pt x="0" y="11687"/>
                    <a:pt x="34" y="14823"/>
                  </a:cubicBezTo>
                  <a:cubicBezTo>
                    <a:pt x="34" y="16224"/>
                    <a:pt x="100" y="17591"/>
                    <a:pt x="100" y="18992"/>
                  </a:cubicBezTo>
                  <a:cubicBezTo>
                    <a:pt x="100" y="19843"/>
                    <a:pt x="838" y="20661"/>
                    <a:pt x="1716" y="20661"/>
                  </a:cubicBezTo>
                  <a:cubicBezTo>
                    <a:pt x="1733" y="20661"/>
                    <a:pt x="1751" y="20661"/>
                    <a:pt x="1768" y="20660"/>
                  </a:cubicBezTo>
                  <a:cubicBezTo>
                    <a:pt x="2669" y="20627"/>
                    <a:pt x="3436" y="19926"/>
                    <a:pt x="3436" y="18992"/>
                  </a:cubicBezTo>
                  <a:cubicBezTo>
                    <a:pt x="3436" y="16424"/>
                    <a:pt x="3303" y="13855"/>
                    <a:pt x="3436" y="11253"/>
                  </a:cubicBezTo>
                  <a:cubicBezTo>
                    <a:pt x="3468" y="10561"/>
                    <a:pt x="3558" y="9868"/>
                    <a:pt x="3625" y="9147"/>
                  </a:cubicBezTo>
                  <a:lnTo>
                    <a:pt x="3625" y="9147"/>
                  </a:lnTo>
                  <a:cubicBezTo>
                    <a:pt x="3628" y="9131"/>
                    <a:pt x="3632" y="9110"/>
                    <a:pt x="3636" y="9085"/>
                  </a:cubicBezTo>
                  <a:cubicBezTo>
                    <a:pt x="3636" y="9057"/>
                    <a:pt x="3636" y="9029"/>
                    <a:pt x="3639" y="9001"/>
                  </a:cubicBezTo>
                  <a:lnTo>
                    <a:pt x="3639" y="9001"/>
                  </a:lnTo>
                  <a:cubicBezTo>
                    <a:pt x="3642" y="8977"/>
                    <a:pt x="3643" y="8968"/>
                    <a:pt x="3643" y="8968"/>
                  </a:cubicBezTo>
                  <a:lnTo>
                    <a:pt x="3643" y="8968"/>
                  </a:lnTo>
                  <a:cubicBezTo>
                    <a:pt x="3643" y="8968"/>
                    <a:pt x="3642" y="8975"/>
                    <a:pt x="3640" y="8987"/>
                  </a:cubicBezTo>
                  <a:lnTo>
                    <a:pt x="3640" y="8987"/>
                  </a:lnTo>
                  <a:cubicBezTo>
                    <a:pt x="3644" y="8953"/>
                    <a:pt x="3653" y="8919"/>
                    <a:pt x="3670" y="8885"/>
                  </a:cubicBezTo>
                  <a:cubicBezTo>
                    <a:pt x="3703" y="8718"/>
                    <a:pt x="3703" y="8518"/>
                    <a:pt x="3736" y="8351"/>
                  </a:cubicBezTo>
                  <a:cubicBezTo>
                    <a:pt x="3803" y="7984"/>
                    <a:pt x="3903" y="7584"/>
                    <a:pt x="3970" y="7217"/>
                  </a:cubicBezTo>
                  <a:cubicBezTo>
                    <a:pt x="4070" y="6917"/>
                    <a:pt x="4137" y="6583"/>
                    <a:pt x="4237" y="6250"/>
                  </a:cubicBezTo>
                  <a:cubicBezTo>
                    <a:pt x="4303" y="6116"/>
                    <a:pt x="4337" y="5950"/>
                    <a:pt x="4403" y="5816"/>
                  </a:cubicBezTo>
                  <a:cubicBezTo>
                    <a:pt x="4437" y="5750"/>
                    <a:pt x="4437" y="5683"/>
                    <a:pt x="4470" y="5616"/>
                  </a:cubicBezTo>
                  <a:cubicBezTo>
                    <a:pt x="4508" y="5515"/>
                    <a:pt x="4517" y="5476"/>
                    <a:pt x="4512" y="5476"/>
                  </a:cubicBezTo>
                  <a:cubicBezTo>
                    <a:pt x="4504" y="5476"/>
                    <a:pt x="4457" y="5579"/>
                    <a:pt x="4437" y="5683"/>
                  </a:cubicBezTo>
                  <a:cubicBezTo>
                    <a:pt x="4470" y="5416"/>
                    <a:pt x="4704" y="5116"/>
                    <a:pt x="4837" y="4882"/>
                  </a:cubicBezTo>
                  <a:cubicBezTo>
                    <a:pt x="4904" y="4749"/>
                    <a:pt x="4970" y="4615"/>
                    <a:pt x="5071" y="4515"/>
                  </a:cubicBezTo>
                  <a:cubicBezTo>
                    <a:pt x="5104" y="4449"/>
                    <a:pt x="5137" y="4382"/>
                    <a:pt x="5171" y="4349"/>
                  </a:cubicBezTo>
                  <a:cubicBezTo>
                    <a:pt x="5176" y="4341"/>
                    <a:pt x="5181" y="4333"/>
                    <a:pt x="5186" y="4326"/>
                  </a:cubicBezTo>
                  <a:lnTo>
                    <a:pt x="5186" y="4326"/>
                  </a:lnTo>
                  <a:cubicBezTo>
                    <a:pt x="5375" y="4116"/>
                    <a:pt x="5587" y="3932"/>
                    <a:pt x="5771" y="3748"/>
                  </a:cubicBezTo>
                  <a:lnTo>
                    <a:pt x="5771" y="3748"/>
                  </a:lnTo>
                  <a:cubicBezTo>
                    <a:pt x="5804" y="3723"/>
                    <a:pt x="5838" y="3698"/>
                    <a:pt x="5871" y="3681"/>
                  </a:cubicBezTo>
                  <a:cubicBezTo>
                    <a:pt x="5961" y="3621"/>
                    <a:pt x="6186" y="3561"/>
                    <a:pt x="6279" y="3477"/>
                  </a:cubicBezTo>
                  <a:lnTo>
                    <a:pt x="6279" y="3477"/>
                  </a:lnTo>
                  <a:cubicBezTo>
                    <a:pt x="6299" y="3467"/>
                    <a:pt x="6319" y="3458"/>
                    <a:pt x="6338" y="3448"/>
                  </a:cubicBezTo>
                  <a:cubicBezTo>
                    <a:pt x="6505" y="3415"/>
                    <a:pt x="6672" y="3381"/>
                    <a:pt x="6838" y="3348"/>
                  </a:cubicBezTo>
                  <a:lnTo>
                    <a:pt x="7572" y="3348"/>
                  </a:lnTo>
                  <a:cubicBezTo>
                    <a:pt x="7604" y="3350"/>
                    <a:pt x="7635" y="3351"/>
                    <a:pt x="7667" y="3351"/>
                  </a:cubicBezTo>
                  <a:cubicBezTo>
                    <a:pt x="8499" y="3351"/>
                    <a:pt x="9272" y="2516"/>
                    <a:pt x="9240" y="1680"/>
                  </a:cubicBezTo>
                  <a:cubicBezTo>
                    <a:pt x="9173" y="746"/>
                    <a:pt x="8506" y="79"/>
                    <a:pt x="7572" y="12"/>
                  </a:cubicBezTo>
                  <a:cubicBezTo>
                    <a:pt x="7445" y="4"/>
                    <a:pt x="7318" y="0"/>
                    <a:pt x="719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1547100" y="1968525"/>
              <a:ext cx="140125" cy="60050"/>
            </a:xfrm>
            <a:custGeom>
              <a:avLst/>
              <a:gdLst/>
              <a:ahLst/>
              <a:cxnLst/>
              <a:rect l="l" t="t" r="r" b="b"/>
              <a:pathLst>
                <a:path w="5605" h="2402" extrusionOk="0">
                  <a:moveTo>
                    <a:pt x="1202" y="0"/>
                  </a:moveTo>
                  <a:cubicBezTo>
                    <a:pt x="535" y="0"/>
                    <a:pt x="1" y="534"/>
                    <a:pt x="1" y="1201"/>
                  </a:cubicBezTo>
                  <a:cubicBezTo>
                    <a:pt x="1" y="1868"/>
                    <a:pt x="535" y="2402"/>
                    <a:pt x="1202" y="2402"/>
                  </a:cubicBezTo>
                  <a:lnTo>
                    <a:pt x="4404" y="2402"/>
                  </a:lnTo>
                  <a:cubicBezTo>
                    <a:pt x="5038" y="2402"/>
                    <a:pt x="5605" y="1868"/>
                    <a:pt x="5605" y="1201"/>
                  </a:cubicBezTo>
                  <a:cubicBezTo>
                    <a:pt x="5605" y="534"/>
                    <a:pt x="5038" y="0"/>
                    <a:pt x="4404"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1717225" y="1448150"/>
              <a:ext cx="215175" cy="215175"/>
            </a:xfrm>
            <a:custGeom>
              <a:avLst/>
              <a:gdLst/>
              <a:ahLst/>
              <a:cxnLst/>
              <a:rect l="l" t="t" r="r" b="b"/>
              <a:pathLst>
                <a:path w="8607"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2662075" y="2027725"/>
              <a:ext cx="155975" cy="77575"/>
            </a:xfrm>
            <a:custGeom>
              <a:avLst/>
              <a:gdLst/>
              <a:ahLst/>
              <a:cxnLst/>
              <a:rect l="l" t="t" r="r" b="b"/>
              <a:pathLst>
                <a:path w="6239" h="3103" fill="none" extrusionOk="0">
                  <a:moveTo>
                    <a:pt x="6238" y="3103"/>
                  </a:moveTo>
                  <a:cubicBezTo>
                    <a:pt x="6238" y="1402"/>
                    <a:pt x="4837" y="1"/>
                    <a:pt x="3136" y="1"/>
                  </a:cubicBezTo>
                  <a:cubicBezTo>
                    <a:pt x="1401" y="1"/>
                    <a:pt x="0" y="1402"/>
                    <a:pt x="0"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2554500" y="1510425"/>
              <a:ext cx="232675" cy="516525"/>
            </a:xfrm>
            <a:custGeom>
              <a:avLst/>
              <a:gdLst/>
              <a:ahLst/>
              <a:cxnLst/>
              <a:rect l="l" t="t" r="r" b="b"/>
              <a:pathLst>
                <a:path w="9307" h="20661" extrusionOk="0">
                  <a:moveTo>
                    <a:pt x="2439" y="3373"/>
                  </a:moveTo>
                  <a:cubicBezTo>
                    <a:pt x="2479" y="3386"/>
                    <a:pt x="2524" y="3396"/>
                    <a:pt x="2558" y="3396"/>
                  </a:cubicBezTo>
                  <a:cubicBezTo>
                    <a:pt x="2580" y="3396"/>
                    <a:pt x="2596" y="3392"/>
                    <a:pt x="2602" y="3380"/>
                  </a:cubicBezTo>
                  <a:cubicBezTo>
                    <a:pt x="2602" y="3380"/>
                    <a:pt x="2536" y="3377"/>
                    <a:pt x="2439" y="3373"/>
                  </a:cubicBezTo>
                  <a:close/>
                  <a:moveTo>
                    <a:pt x="3024" y="3510"/>
                  </a:moveTo>
                  <a:lnTo>
                    <a:pt x="3024" y="3510"/>
                  </a:lnTo>
                  <a:cubicBezTo>
                    <a:pt x="3068" y="3545"/>
                    <a:pt x="3119" y="3563"/>
                    <a:pt x="3156" y="3570"/>
                  </a:cubicBezTo>
                  <a:lnTo>
                    <a:pt x="3156" y="3570"/>
                  </a:lnTo>
                  <a:cubicBezTo>
                    <a:pt x="3126" y="3553"/>
                    <a:pt x="3068" y="3534"/>
                    <a:pt x="3024" y="3510"/>
                  </a:cubicBezTo>
                  <a:close/>
                  <a:moveTo>
                    <a:pt x="2051" y="1"/>
                  </a:moveTo>
                  <a:cubicBezTo>
                    <a:pt x="1935" y="1"/>
                    <a:pt x="1818" y="4"/>
                    <a:pt x="1702" y="11"/>
                  </a:cubicBezTo>
                  <a:cubicBezTo>
                    <a:pt x="834" y="78"/>
                    <a:pt x="0" y="745"/>
                    <a:pt x="34" y="1679"/>
                  </a:cubicBezTo>
                  <a:cubicBezTo>
                    <a:pt x="66" y="2515"/>
                    <a:pt x="717" y="3350"/>
                    <a:pt x="1601" y="3350"/>
                  </a:cubicBezTo>
                  <a:cubicBezTo>
                    <a:pt x="1634" y="3350"/>
                    <a:pt x="1668" y="3349"/>
                    <a:pt x="1702" y="3347"/>
                  </a:cubicBezTo>
                  <a:cubicBezTo>
                    <a:pt x="1773" y="3347"/>
                    <a:pt x="2200" y="3364"/>
                    <a:pt x="2439" y="3373"/>
                  </a:cubicBezTo>
                  <a:lnTo>
                    <a:pt x="2439" y="3373"/>
                  </a:lnTo>
                  <a:cubicBezTo>
                    <a:pt x="2380" y="3355"/>
                    <a:pt x="2335" y="3331"/>
                    <a:pt x="2370" y="3331"/>
                  </a:cubicBezTo>
                  <a:cubicBezTo>
                    <a:pt x="2386" y="3331"/>
                    <a:pt x="2417" y="3335"/>
                    <a:pt x="2469" y="3347"/>
                  </a:cubicBezTo>
                  <a:cubicBezTo>
                    <a:pt x="2535" y="3380"/>
                    <a:pt x="2602" y="3380"/>
                    <a:pt x="2669" y="3380"/>
                  </a:cubicBezTo>
                  <a:cubicBezTo>
                    <a:pt x="2790" y="3429"/>
                    <a:pt x="2894" y="3460"/>
                    <a:pt x="3005" y="3498"/>
                  </a:cubicBezTo>
                  <a:lnTo>
                    <a:pt x="3005" y="3498"/>
                  </a:lnTo>
                  <a:cubicBezTo>
                    <a:pt x="3011" y="3502"/>
                    <a:pt x="3018" y="3506"/>
                    <a:pt x="3024" y="3510"/>
                  </a:cubicBezTo>
                  <a:lnTo>
                    <a:pt x="3024" y="3510"/>
                  </a:lnTo>
                  <a:cubicBezTo>
                    <a:pt x="3021" y="3507"/>
                    <a:pt x="3018" y="3505"/>
                    <a:pt x="3014" y="3502"/>
                  </a:cubicBezTo>
                  <a:lnTo>
                    <a:pt x="3014" y="3502"/>
                  </a:lnTo>
                  <a:cubicBezTo>
                    <a:pt x="3054" y="3515"/>
                    <a:pt x="3094" y="3530"/>
                    <a:pt x="3136" y="3547"/>
                  </a:cubicBezTo>
                  <a:cubicBezTo>
                    <a:pt x="3218" y="3561"/>
                    <a:pt x="3221" y="3574"/>
                    <a:pt x="3191" y="3574"/>
                  </a:cubicBezTo>
                  <a:cubicBezTo>
                    <a:pt x="3182" y="3574"/>
                    <a:pt x="3170" y="3573"/>
                    <a:pt x="3156" y="3570"/>
                  </a:cubicBezTo>
                  <a:lnTo>
                    <a:pt x="3156" y="3570"/>
                  </a:lnTo>
                  <a:cubicBezTo>
                    <a:pt x="3161" y="3574"/>
                    <a:pt x="3166" y="3577"/>
                    <a:pt x="3169" y="3580"/>
                  </a:cubicBezTo>
                  <a:cubicBezTo>
                    <a:pt x="3269" y="3614"/>
                    <a:pt x="3369" y="3680"/>
                    <a:pt x="3469" y="3747"/>
                  </a:cubicBezTo>
                  <a:cubicBezTo>
                    <a:pt x="3471" y="3748"/>
                    <a:pt x="3472" y="3748"/>
                    <a:pt x="3473" y="3749"/>
                  </a:cubicBezTo>
                  <a:lnTo>
                    <a:pt x="3473" y="3749"/>
                  </a:lnTo>
                  <a:cubicBezTo>
                    <a:pt x="3481" y="3758"/>
                    <a:pt x="3491" y="3768"/>
                    <a:pt x="3503" y="3780"/>
                  </a:cubicBezTo>
                  <a:cubicBezTo>
                    <a:pt x="3603" y="3881"/>
                    <a:pt x="3736" y="3947"/>
                    <a:pt x="3836" y="4081"/>
                  </a:cubicBezTo>
                  <a:cubicBezTo>
                    <a:pt x="3936" y="4180"/>
                    <a:pt x="4002" y="4279"/>
                    <a:pt x="4100" y="4378"/>
                  </a:cubicBezTo>
                  <a:lnTo>
                    <a:pt x="4100" y="4378"/>
                  </a:lnTo>
                  <a:cubicBezTo>
                    <a:pt x="4113" y="4401"/>
                    <a:pt x="4125" y="4424"/>
                    <a:pt x="4137" y="4448"/>
                  </a:cubicBezTo>
                  <a:cubicBezTo>
                    <a:pt x="4337" y="4714"/>
                    <a:pt x="4470" y="4981"/>
                    <a:pt x="4604" y="5282"/>
                  </a:cubicBezTo>
                  <a:cubicBezTo>
                    <a:pt x="4642" y="5339"/>
                    <a:pt x="4680" y="5407"/>
                    <a:pt x="4718" y="5480"/>
                  </a:cubicBezTo>
                  <a:lnTo>
                    <a:pt x="4718" y="5480"/>
                  </a:lnTo>
                  <a:cubicBezTo>
                    <a:pt x="4722" y="5496"/>
                    <a:pt x="4728" y="5518"/>
                    <a:pt x="4737" y="5548"/>
                  </a:cubicBezTo>
                  <a:cubicBezTo>
                    <a:pt x="4770" y="5615"/>
                    <a:pt x="4804" y="5648"/>
                    <a:pt x="4804" y="5715"/>
                  </a:cubicBezTo>
                  <a:cubicBezTo>
                    <a:pt x="4937" y="6049"/>
                    <a:pt x="5037" y="6382"/>
                    <a:pt x="5137" y="6749"/>
                  </a:cubicBezTo>
                  <a:cubicBezTo>
                    <a:pt x="5337" y="7416"/>
                    <a:pt x="5471" y="8117"/>
                    <a:pt x="5571" y="8817"/>
                  </a:cubicBezTo>
                  <a:cubicBezTo>
                    <a:pt x="5604" y="8917"/>
                    <a:pt x="5604" y="9018"/>
                    <a:pt x="5638" y="9084"/>
                  </a:cubicBezTo>
                  <a:cubicBezTo>
                    <a:pt x="5647" y="9166"/>
                    <a:pt x="5648" y="9196"/>
                    <a:pt x="5646" y="9196"/>
                  </a:cubicBezTo>
                  <a:cubicBezTo>
                    <a:pt x="5640" y="9196"/>
                    <a:pt x="5604" y="8984"/>
                    <a:pt x="5604" y="8984"/>
                  </a:cubicBezTo>
                  <a:lnTo>
                    <a:pt x="5604" y="8984"/>
                  </a:lnTo>
                  <a:cubicBezTo>
                    <a:pt x="5571" y="9118"/>
                    <a:pt x="5638" y="9351"/>
                    <a:pt x="5671" y="9518"/>
                  </a:cubicBezTo>
                  <a:cubicBezTo>
                    <a:pt x="5704" y="9918"/>
                    <a:pt x="5738" y="10318"/>
                    <a:pt x="5771" y="10719"/>
                  </a:cubicBezTo>
                  <a:cubicBezTo>
                    <a:pt x="5871" y="12186"/>
                    <a:pt x="5905" y="13654"/>
                    <a:pt x="5905" y="15122"/>
                  </a:cubicBezTo>
                  <a:cubicBezTo>
                    <a:pt x="5871" y="16423"/>
                    <a:pt x="5838" y="17690"/>
                    <a:pt x="5838" y="18991"/>
                  </a:cubicBezTo>
                  <a:cubicBezTo>
                    <a:pt x="5838" y="19842"/>
                    <a:pt x="6576" y="20660"/>
                    <a:pt x="7453" y="20660"/>
                  </a:cubicBezTo>
                  <a:cubicBezTo>
                    <a:pt x="7471" y="20660"/>
                    <a:pt x="7488" y="20660"/>
                    <a:pt x="7506" y="20659"/>
                  </a:cubicBezTo>
                  <a:cubicBezTo>
                    <a:pt x="8406" y="20626"/>
                    <a:pt x="9174" y="19925"/>
                    <a:pt x="9174" y="18991"/>
                  </a:cubicBezTo>
                  <a:cubicBezTo>
                    <a:pt x="9174" y="16223"/>
                    <a:pt x="9307" y="13487"/>
                    <a:pt x="9107" y="10719"/>
                  </a:cubicBezTo>
                  <a:cubicBezTo>
                    <a:pt x="8907" y="7683"/>
                    <a:pt x="8440" y="4181"/>
                    <a:pt x="6305" y="1812"/>
                  </a:cubicBezTo>
                  <a:cubicBezTo>
                    <a:pt x="5217" y="632"/>
                    <a:pt x="3638" y="1"/>
                    <a:pt x="2051"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2670400" y="1968525"/>
              <a:ext cx="139300" cy="60050"/>
            </a:xfrm>
            <a:custGeom>
              <a:avLst/>
              <a:gdLst/>
              <a:ahLst/>
              <a:cxnLst/>
              <a:rect l="l" t="t" r="r" b="b"/>
              <a:pathLst>
                <a:path w="5572" h="2402" extrusionOk="0">
                  <a:moveTo>
                    <a:pt x="1202" y="0"/>
                  </a:moveTo>
                  <a:cubicBezTo>
                    <a:pt x="535" y="0"/>
                    <a:pt x="1" y="534"/>
                    <a:pt x="1" y="1201"/>
                  </a:cubicBezTo>
                  <a:cubicBezTo>
                    <a:pt x="1" y="1868"/>
                    <a:pt x="535" y="2402"/>
                    <a:pt x="1202" y="2402"/>
                  </a:cubicBezTo>
                  <a:lnTo>
                    <a:pt x="4371" y="2402"/>
                  </a:lnTo>
                  <a:cubicBezTo>
                    <a:pt x="5038" y="2402"/>
                    <a:pt x="5572" y="1868"/>
                    <a:pt x="5572" y="1201"/>
                  </a:cubicBezTo>
                  <a:cubicBezTo>
                    <a:pt x="5572" y="534"/>
                    <a:pt x="5038" y="0"/>
                    <a:pt x="4371"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2425225" y="1448150"/>
              <a:ext cx="215200" cy="215175"/>
            </a:xfrm>
            <a:custGeom>
              <a:avLst/>
              <a:gdLst/>
              <a:ahLst/>
              <a:cxnLst/>
              <a:rect l="l" t="t" r="r" b="b"/>
              <a:pathLst>
                <a:path w="8608"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1774775" y="1033675"/>
              <a:ext cx="78400" cy="45900"/>
            </a:xfrm>
            <a:custGeom>
              <a:avLst/>
              <a:gdLst/>
              <a:ahLst/>
              <a:cxnLst/>
              <a:rect l="l" t="t" r="r" b="b"/>
              <a:pathLst>
                <a:path w="3136" h="1836" extrusionOk="0">
                  <a:moveTo>
                    <a:pt x="901" y="1"/>
                  </a:moveTo>
                  <a:cubicBezTo>
                    <a:pt x="401" y="1"/>
                    <a:pt x="0" y="401"/>
                    <a:pt x="0" y="935"/>
                  </a:cubicBezTo>
                  <a:cubicBezTo>
                    <a:pt x="0" y="1435"/>
                    <a:pt x="401" y="1835"/>
                    <a:pt x="901" y="1835"/>
                  </a:cubicBezTo>
                  <a:lnTo>
                    <a:pt x="2202" y="1835"/>
                  </a:lnTo>
                  <a:cubicBezTo>
                    <a:pt x="2702" y="1835"/>
                    <a:pt x="3136" y="1435"/>
                    <a:pt x="3136" y="935"/>
                  </a:cubicBezTo>
                  <a:cubicBezTo>
                    <a:pt x="3136" y="401"/>
                    <a:pt x="2702"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1816475" y="903600"/>
              <a:ext cx="67575" cy="306075"/>
            </a:xfrm>
            <a:custGeom>
              <a:avLst/>
              <a:gdLst/>
              <a:ahLst/>
              <a:cxnLst/>
              <a:rect l="l" t="t" r="r" b="b"/>
              <a:pathLst>
                <a:path w="2703" h="12243" extrusionOk="0">
                  <a:moveTo>
                    <a:pt x="1335" y="0"/>
                  </a:moveTo>
                  <a:cubicBezTo>
                    <a:pt x="601" y="0"/>
                    <a:pt x="0" y="600"/>
                    <a:pt x="0" y="1368"/>
                  </a:cubicBezTo>
                  <a:lnTo>
                    <a:pt x="0" y="10908"/>
                  </a:lnTo>
                  <a:cubicBezTo>
                    <a:pt x="0" y="11642"/>
                    <a:pt x="601" y="12242"/>
                    <a:pt x="1335" y="12242"/>
                  </a:cubicBezTo>
                  <a:cubicBezTo>
                    <a:pt x="2102" y="12242"/>
                    <a:pt x="2702" y="11642"/>
                    <a:pt x="2702" y="10908"/>
                  </a:cubicBezTo>
                  <a:lnTo>
                    <a:pt x="2702" y="1368"/>
                  </a:lnTo>
                  <a:cubicBezTo>
                    <a:pt x="2702" y="600"/>
                    <a:pt x="2102"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2504450" y="1033675"/>
              <a:ext cx="78425" cy="45900"/>
            </a:xfrm>
            <a:custGeom>
              <a:avLst/>
              <a:gdLst/>
              <a:ahLst/>
              <a:cxnLst/>
              <a:rect l="l" t="t" r="r" b="b"/>
              <a:pathLst>
                <a:path w="3137" h="1836" extrusionOk="0">
                  <a:moveTo>
                    <a:pt x="902" y="1"/>
                  </a:moveTo>
                  <a:cubicBezTo>
                    <a:pt x="401" y="1"/>
                    <a:pt x="1" y="401"/>
                    <a:pt x="1" y="935"/>
                  </a:cubicBezTo>
                  <a:cubicBezTo>
                    <a:pt x="1" y="1435"/>
                    <a:pt x="401" y="1835"/>
                    <a:pt x="902" y="1835"/>
                  </a:cubicBezTo>
                  <a:lnTo>
                    <a:pt x="2202" y="1835"/>
                  </a:lnTo>
                  <a:cubicBezTo>
                    <a:pt x="2703" y="1835"/>
                    <a:pt x="3136" y="1435"/>
                    <a:pt x="3136" y="935"/>
                  </a:cubicBezTo>
                  <a:cubicBezTo>
                    <a:pt x="3136" y="401"/>
                    <a:pt x="2703"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2472775" y="903600"/>
              <a:ext cx="68400" cy="306075"/>
            </a:xfrm>
            <a:custGeom>
              <a:avLst/>
              <a:gdLst/>
              <a:ahLst/>
              <a:cxnLst/>
              <a:rect l="l" t="t" r="r" b="b"/>
              <a:pathLst>
                <a:path w="2736" h="12243" extrusionOk="0">
                  <a:moveTo>
                    <a:pt x="1368" y="0"/>
                  </a:moveTo>
                  <a:cubicBezTo>
                    <a:pt x="601" y="0"/>
                    <a:pt x="0" y="600"/>
                    <a:pt x="0" y="1368"/>
                  </a:cubicBezTo>
                  <a:lnTo>
                    <a:pt x="0" y="10908"/>
                  </a:lnTo>
                  <a:cubicBezTo>
                    <a:pt x="0" y="11642"/>
                    <a:pt x="601" y="12242"/>
                    <a:pt x="1368" y="12242"/>
                  </a:cubicBezTo>
                  <a:cubicBezTo>
                    <a:pt x="2135" y="12242"/>
                    <a:pt x="2736" y="11642"/>
                    <a:pt x="2736" y="10908"/>
                  </a:cubicBezTo>
                  <a:lnTo>
                    <a:pt x="2736" y="1368"/>
                  </a:lnTo>
                  <a:cubicBezTo>
                    <a:pt x="2736" y="600"/>
                    <a:pt x="2135" y="0"/>
                    <a:pt x="1368"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2161725" y="535825"/>
              <a:ext cx="33375" cy="266050"/>
            </a:xfrm>
            <a:custGeom>
              <a:avLst/>
              <a:gdLst/>
              <a:ahLst/>
              <a:cxnLst/>
              <a:rect l="l" t="t" r="r" b="b"/>
              <a:pathLst>
                <a:path w="1335" h="10642" extrusionOk="0">
                  <a:moveTo>
                    <a:pt x="667" y="1"/>
                  </a:moveTo>
                  <a:cubicBezTo>
                    <a:pt x="300" y="1"/>
                    <a:pt x="0" y="301"/>
                    <a:pt x="0" y="668"/>
                  </a:cubicBezTo>
                  <a:lnTo>
                    <a:pt x="0" y="9974"/>
                  </a:lnTo>
                  <a:cubicBezTo>
                    <a:pt x="0" y="10341"/>
                    <a:pt x="300" y="10641"/>
                    <a:pt x="667" y="10641"/>
                  </a:cubicBezTo>
                  <a:cubicBezTo>
                    <a:pt x="1034" y="10641"/>
                    <a:pt x="1334" y="10341"/>
                    <a:pt x="1334" y="9974"/>
                  </a:cubicBezTo>
                  <a:lnTo>
                    <a:pt x="1334" y="668"/>
                  </a:lnTo>
                  <a:cubicBezTo>
                    <a:pt x="1334" y="301"/>
                    <a:pt x="1034" y="1"/>
                    <a:pt x="667"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2136700" y="491625"/>
              <a:ext cx="83425" cy="83425"/>
            </a:xfrm>
            <a:custGeom>
              <a:avLst/>
              <a:gdLst/>
              <a:ahLst/>
              <a:cxnLst/>
              <a:rect l="l" t="t" r="r" b="b"/>
              <a:pathLst>
                <a:path w="3337" h="3337" extrusionOk="0">
                  <a:moveTo>
                    <a:pt x="1668" y="1"/>
                  </a:moveTo>
                  <a:cubicBezTo>
                    <a:pt x="768" y="1"/>
                    <a:pt x="0" y="734"/>
                    <a:pt x="0" y="1668"/>
                  </a:cubicBezTo>
                  <a:cubicBezTo>
                    <a:pt x="0" y="2602"/>
                    <a:pt x="768" y="3336"/>
                    <a:pt x="1668" y="3336"/>
                  </a:cubicBezTo>
                  <a:cubicBezTo>
                    <a:pt x="2602" y="3336"/>
                    <a:pt x="3336" y="2602"/>
                    <a:pt x="3336" y="1668"/>
                  </a:cubicBezTo>
                  <a:cubicBezTo>
                    <a:pt x="3336" y="734"/>
                    <a:pt x="2602" y="1"/>
                    <a:pt x="1668"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2055800" y="705125"/>
              <a:ext cx="245200" cy="244350"/>
            </a:xfrm>
            <a:custGeom>
              <a:avLst/>
              <a:gdLst/>
              <a:ahLst/>
              <a:cxnLst/>
              <a:rect l="l" t="t" r="r" b="b"/>
              <a:pathLst>
                <a:path w="9808" h="9774" extrusionOk="0">
                  <a:moveTo>
                    <a:pt x="4904" y="0"/>
                  </a:moveTo>
                  <a:cubicBezTo>
                    <a:pt x="2202" y="0"/>
                    <a:pt x="1" y="2168"/>
                    <a:pt x="1" y="4870"/>
                  </a:cubicBezTo>
                  <a:cubicBezTo>
                    <a:pt x="1" y="7605"/>
                    <a:pt x="2202" y="9774"/>
                    <a:pt x="4904" y="9774"/>
                  </a:cubicBezTo>
                  <a:cubicBezTo>
                    <a:pt x="7606" y="9774"/>
                    <a:pt x="9808" y="7605"/>
                    <a:pt x="9808" y="4870"/>
                  </a:cubicBezTo>
                  <a:cubicBezTo>
                    <a:pt x="9808" y="2168"/>
                    <a:pt x="7606" y="0"/>
                    <a:pt x="49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1855675" y="809350"/>
              <a:ext cx="645475" cy="494550"/>
            </a:xfrm>
            <a:custGeom>
              <a:avLst/>
              <a:gdLst/>
              <a:ahLst/>
              <a:cxnLst/>
              <a:rect l="l" t="t" r="r" b="b"/>
              <a:pathLst>
                <a:path w="25819" h="19782" extrusionOk="0">
                  <a:moveTo>
                    <a:pt x="4737" y="1"/>
                  </a:moveTo>
                  <a:cubicBezTo>
                    <a:pt x="2102" y="1"/>
                    <a:pt x="0" y="2136"/>
                    <a:pt x="0" y="4737"/>
                  </a:cubicBezTo>
                  <a:lnTo>
                    <a:pt x="0" y="15045"/>
                  </a:lnTo>
                  <a:cubicBezTo>
                    <a:pt x="0" y="17647"/>
                    <a:pt x="2102" y="19782"/>
                    <a:pt x="4737" y="19782"/>
                  </a:cubicBezTo>
                  <a:lnTo>
                    <a:pt x="21115" y="19782"/>
                  </a:lnTo>
                  <a:cubicBezTo>
                    <a:pt x="23717" y="19782"/>
                    <a:pt x="25818" y="17647"/>
                    <a:pt x="25818" y="15045"/>
                  </a:cubicBezTo>
                  <a:lnTo>
                    <a:pt x="25818" y="4737"/>
                  </a:lnTo>
                  <a:cubicBezTo>
                    <a:pt x="25818" y="2136"/>
                    <a:pt x="23717" y="1"/>
                    <a:pt x="21115"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1992425" y="1132925"/>
              <a:ext cx="371950" cy="80900"/>
            </a:xfrm>
            <a:custGeom>
              <a:avLst/>
              <a:gdLst/>
              <a:ahLst/>
              <a:cxnLst/>
              <a:rect l="l" t="t" r="r" b="b"/>
              <a:pathLst>
                <a:path w="14878" h="3236" extrusionOk="0">
                  <a:moveTo>
                    <a:pt x="1635" y="0"/>
                  </a:moveTo>
                  <a:cubicBezTo>
                    <a:pt x="734" y="0"/>
                    <a:pt x="1" y="734"/>
                    <a:pt x="1" y="1601"/>
                  </a:cubicBezTo>
                  <a:cubicBezTo>
                    <a:pt x="1" y="2502"/>
                    <a:pt x="734" y="3236"/>
                    <a:pt x="1635" y="3236"/>
                  </a:cubicBezTo>
                  <a:lnTo>
                    <a:pt x="13277" y="3236"/>
                  </a:lnTo>
                  <a:cubicBezTo>
                    <a:pt x="14144" y="3236"/>
                    <a:pt x="14878" y="2502"/>
                    <a:pt x="14878" y="1601"/>
                  </a:cubicBezTo>
                  <a:cubicBezTo>
                    <a:pt x="14878" y="734"/>
                    <a:pt x="14144" y="0"/>
                    <a:pt x="1327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1975750" y="949450"/>
              <a:ext cx="135125" cy="135125"/>
            </a:xfrm>
            <a:custGeom>
              <a:avLst/>
              <a:gdLst/>
              <a:ahLst/>
              <a:cxnLst/>
              <a:rect l="l" t="t" r="r" b="b"/>
              <a:pathLst>
                <a:path w="5405" h="5405" extrusionOk="0">
                  <a:moveTo>
                    <a:pt x="2702" y="1"/>
                  </a:moveTo>
                  <a:cubicBezTo>
                    <a:pt x="1201" y="1"/>
                    <a:pt x="0" y="1235"/>
                    <a:pt x="0" y="2703"/>
                  </a:cubicBezTo>
                  <a:cubicBezTo>
                    <a:pt x="0"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2013275"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2246775" y="949450"/>
              <a:ext cx="135125" cy="135125"/>
            </a:xfrm>
            <a:custGeom>
              <a:avLst/>
              <a:gdLst/>
              <a:ahLst/>
              <a:cxnLst/>
              <a:rect l="l" t="t" r="r" b="b"/>
              <a:pathLst>
                <a:path w="5405" h="5405" extrusionOk="0">
                  <a:moveTo>
                    <a:pt x="2702" y="1"/>
                  </a:moveTo>
                  <a:cubicBezTo>
                    <a:pt x="1201" y="1"/>
                    <a:pt x="1" y="1235"/>
                    <a:pt x="1" y="2703"/>
                  </a:cubicBezTo>
                  <a:cubicBezTo>
                    <a:pt x="1"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2284300"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1984925" y="881075"/>
              <a:ext cx="389475" cy="40050"/>
            </a:xfrm>
            <a:custGeom>
              <a:avLst/>
              <a:gdLst/>
              <a:ahLst/>
              <a:cxnLst/>
              <a:rect l="l" t="t" r="r" b="b"/>
              <a:pathLst>
                <a:path w="15579" h="1602" extrusionOk="0">
                  <a:moveTo>
                    <a:pt x="801" y="0"/>
                  </a:moveTo>
                  <a:cubicBezTo>
                    <a:pt x="334" y="0"/>
                    <a:pt x="0" y="334"/>
                    <a:pt x="0" y="801"/>
                  </a:cubicBezTo>
                  <a:cubicBezTo>
                    <a:pt x="0" y="1235"/>
                    <a:pt x="334" y="1602"/>
                    <a:pt x="801" y="1602"/>
                  </a:cubicBezTo>
                  <a:lnTo>
                    <a:pt x="14778" y="1602"/>
                  </a:lnTo>
                  <a:cubicBezTo>
                    <a:pt x="15245" y="1602"/>
                    <a:pt x="15578" y="1235"/>
                    <a:pt x="15578" y="801"/>
                  </a:cubicBezTo>
                  <a:cubicBezTo>
                    <a:pt x="15578" y="334"/>
                    <a:pt x="15245" y="0"/>
                    <a:pt x="14778"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1820650" y="1393100"/>
              <a:ext cx="705525" cy="793925"/>
            </a:xfrm>
            <a:custGeom>
              <a:avLst/>
              <a:gdLst/>
              <a:ahLst/>
              <a:cxnLst/>
              <a:rect l="l" t="t" r="r" b="b"/>
              <a:pathLst>
                <a:path w="28221" h="31757" extrusionOk="0">
                  <a:moveTo>
                    <a:pt x="3402" y="1"/>
                  </a:moveTo>
                  <a:cubicBezTo>
                    <a:pt x="1534" y="1"/>
                    <a:pt x="0" y="1502"/>
                    <a:pt x="0" y="3370"/>
                  </a:cubicBezTo>
                  <a:lnTo>
                    <a:pt x="0" y="28354"/>
                  </a:lnTo>
                  <a:cubicBezTo>
                    <a:pt x="0" y="30222"/>
                    <a:pt x="1534" y="31757"/>
                    <a:pt x="3402" y="31757"/>
                  </a:cubicBezTo>
                  <a:lnTo>
                    <a:pt x="24851" y="31757"/>
                  </a:lnTo>
                  <a:cubicBezTo>
                    <a:pt x="26719" y="31757"/>
                    <a:pt x="28220" y="30222"/>
                    <a:pt x="28220" y="28354"/>
                  </a:cubicBezTo>
                  <a:lnTo>
                    <a:pt x="28220" y="3370"/>
                  </a:lnTo>
                  <a:cubicBezTo>
                    <a:pt x="28220" y="1502"/>
                    <a:pt x="26719" y="1"/>
                    <a:pt x="24851"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1926550" y="1512350"/>
              <a:ext cx="493700" cy="555425"/>
            </a:xfrm>
            <a:custGeom>
              <a:avLst/>
              <a:gdLst/>
              <a:ahLst/>
              <a:cxnLst/>
              <a:rect l="l" t="t" r="r" b="b"/>
              <a:pathLst>
                <a:path w="19748" h="22217" extrusionOk="0">
                  <a:moveTo>
                    <a:pt x="2369" y="1"/>
                  </a:moveTo>
                  <a:cubicBezTo>
                    <a:pt x="1068" y="1"/>
                    <a:pt x="0" y="1035"/>
                    <a:pt x="0" y="2336"/>
                  </a:cubicBezTo>
                  <a:lnTo>
                    <a:pt x="0" y="19848"/>
                  </a:lnTo>
                  <a:cubicBezTo>
                    <a:pt x="0" y="21149"/>
                    <a:pt x="1068" y="22217"/>
                    <a:pt x="2369" y="22217"/>
                  </a:cubicBezTo>
                  <a:lnTo>
                    <a:pt x="17379" y="22217"/>
                  </a:lnTo>
                  <a:cubicBezTo>
                    <a:pt x="18680" y="22217"/>
                    <a:pt x="19748" y="21149"/>
                    <a:pt x="19748" y="19848"/>
                  </a:cubicBezTo>
                  <a:lnTo>
                    <a:pt x="19748" y="2336"/>
                  </a:lnTo>
                  <a:cubicBezTo>
                    <a:pt x="19748" y="1035"/>
                    <a:pt x="18680" y="1"/>
                    <a:pt x="17379"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2021625" y="1575725"/>
              <a:ext cx="315250" cy="220200"/>
            </a:xfrm>
            <a:custGeom>
              <a:avLst/>
              <a:gdLst/>
              <a:ahLst/>
              <a:cxnLst/>
              <a:rect l="l" t="t" r="r" b="b"/>
              <a:pathLst>
                <a:path w="12610" h="8808" extrusionOk="0">
                  <a:moveTo>
                    <a:pt x="6305" y="1"/>
                  </a:moveTo>
                  <a:cubicBezTo>
                    <a:pt x="2835" y="1"/>
                    <a:pt x="0" y="1969"/>
                    <a:pt x="0" y="4404"/>
                  </a:cubicBezTo>
                  <a:cubicBezTo>
                    <a:pt x="0" y="6839"/>
                    <a:pt x="2835" y="8807"/>
                    <a:pt x="6305" y="8807"/>
                  </a:cubicBezTo>
                  <a:cubicBezTo>
                    <a:pt x="9807" y="8807"/>
                    <a:pt x="12609" y="6839"/>
                    <a:pt x="12609" y="4404"/>
                  </a:cubicBezTo>
                  <a:cubicBezTo>
                    <a:pt x="12609" y="1969"/>
                    <a:pt x="9807" y="1"/>
                    <a:pt x="6305"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2100850" y="1630775"/>
              <a:ext cx="157625" cy="110100"/>
            </a:xfrm>
            <a:custGeom>
              <a:avLst/>
              <a:gdLst/>
              <a:ahLst/>
              <a:cxnLst/>
              <a:rect l="l" t="t" r="r" b="b"/>
              <a:pathLst>
                <a:path w="6305" h="4404" extrusionOk="0">
                  <a:moveTo>
                    <a:pt x="3136" y="1"/>
                  </a:moveTo>
                  <a:cubicBezTo>
                    <a:pt x="1401" y="1"/>
                    <a:pt x="0" y="968"/>
                    <a:pt x="0" y="2202"/>
                  </a:cubicBezTo>
                  <a:cubicBezTo>
                    <a:pt x="0" y="3436"/>
                    <a:pt x="1401" y="4404"/>
                    <a:pt x="3136" y="4404"/>
                  </a:cubicBezTo>
                  <a:cubicBezTo>
                    <a:pt x="4870" y="4404"/>
                    <a:pt x="6305" y="3436"/>
                    <a:pt x="6305" y="2202"/>
                  </a:cubicBezTo>
                  <a:cubicBezTo>
                    <a:pt x="6305" y="968"/>
                    <a:pt x="4870" y="1"/>
                    <a:pt x="3136"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2001600" y="1831750"/>
              <a:ext cx="354450" cy="19200"/>
            </a:xfrm>
            <a:custGeom>
              <a:avLst/>
              <a:gdLst/>
              <a:ahLst/>
              <a:cxnLst/>
              <a:rect l="l" t="t" r="r" b="b"/>
              <a:pathLst>
                <a:path w="14178" h="768" extrusionOk="0">
                  <a:moveTo>
                    <a:pt x="301" y="1"/>
                  </a:moveTo>
                  <a:cubicBezTo>
                    <a:pt x="134" y="1"/>
                    <a:pt x="1" y="167"/>
                    <a:pt x="1" y="368"/>
                  </a:cubicBezTo>
                  <a:cubicBezTo>
                    <a:pt x="1" y="601"/>
                    <a:pt x="134" y="768"/>
                    <a:pt x="301" y="768"/>
                  </a:cubicBezTo>
                  <a:lnTo>
                    <a:pt x="13877" y="768"/>
                  </a:lnTo>
                  <a:cubicBezTo>
                    <a:pt x="14044" y="768"/>
                    <a:pt x="14177" y="601"/>
                    <a:pt x="14177" y="368"/>
                  </a:cubicBezTo>
                  <a:cubicBezTo>
                    <a:pt x="14177" y="167"/>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2001600" y="1883450"/>
              <a:ext cx="354450" cy="19200"/>
            </a:xfrm>
            <a:custGeom>
              <a:avLst/>
              <a:gdLst/>
              <a:ahLst/>
              <a:cxnLst/>
              <a:rect l="l" t="t" r="r" b="b"/>
              <a:pathLst>
                <a:path w="14178" h="768" extrusionOk="0">
                  <a:moveTo>
                    <a:pt x="301" y="1"/>
                  </a:moveTo>
                  <a:cubicBezTo>
                    <a:pt x="134" y="1"/>
                    <a:pt x="1" y="201"/>
                    <a:pt x="1" y="401"/>
                  </a:cubicBezTo>
                  <a:cubicBezTo>
                    <a:pt x="1" y="601"/>
                    <a:pt x="134" y="768"/>
                    <a:pt x="301" y="768"/>
                  </a:cubicBezTo>
                  <a:lnTo>
                    <a:pt x="13877" y="768"/>
                  </a:lnTo>
                  <a:cubicBezTo>
                    <a:pt x="14044" y="768"/>
                    <a:pt x="14177" y="601"/>
                    <a:pt x="14177" y="401"/>
                  </a:cubicBezTo>
                  <a:cubicBezTo>
                    <a:pt x="14177" y="201"/>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2001600" y="1936000"/>
              <a:ext cx="354450" cy="19200"/>
            </a:xfrm>
            <a:custGeom>
              <a:avLst/>
              <a:gdLst/>
              <a:ahLst/>
              <a:cxnLst/>
              <a:rect l="l" t="t" r="r" b="b"/>
              <a:pathLst>
                <a:path w="14178" h="768" extrusionOk="0">
                  <a:moveTo>
                    <a:pt x="301" y="0"/>
                  </a:moveTo>
                  <a:cubicBezTo>
                    <a:pt x="134" y="0"/>
                    <a:pt x="1" y="167"/>
                    <a:pt x="1" y="367"/>
                  </a:cubicBezTo>
                  <a:cubicBezTo>
                    <a:pt x="1" y="601"/>
                    <a:pt x="134" y="768"/>
                    <a:pt x="301" y="768"/>
                  </a:cubicBezTo>
                  <a:lnTo>
                    <a:pt x="13877" y="768"/>
                  </a:lnTo>
                  <a:cubicBezTo>
                    <a:pt x="14044" y="768"/>
                    <a:pt x="14177" y="601"/>
                    <a:pt x="14177" y="367"/>
                  </a:cubicBezTo>
                  <a:cubicBezTo>
                    <a:pt x="14177" y="167"/>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2001600" y="1987700"/>
              <a:ext cx="354450" cy="19200"/>
            </a:xfrm>
            <a:custGeom>
              <a:avLst/>
              <a:gdLst/>
              <a:ahLst/>
              <a:cxnLst/>
              <a:rect l="l" t="t" r="r" b="b"/>
              <a:pathLst>
                <a:path w="14178" h="768" extrusionOk="0">
                  <a:moveTo>
                    <a:pt x="301" y="0"/>
                  </a:moveTo>
                  <a:cubicBezTo>
                    <a:pt x="134" y="0"/>
                    <a:pt x="1" y="201"/>
                    <a:pt x="1" y="401"/>
                  </a:cubicBezTo>
                  <a:cubicBezTo>
                    <a:pt x="1" y="601"/>
                    <a:pt x="134" y="768"/>
                    <a:pt x="301" y="768"/>
                  </a:cubicBezTo>
                  <a:lnTo>
                    <a:pt x="13877" y="768"/>
                  </a:lnTo>
                  <a:cubicBezTo>
                    <a:pt x="14044" y="768"/>
                    <a:pt x="14177" y="601"/>
                    <a:pt x="14177" y="401"/>
                  </a:cubicBezTo>
                  <a:cubicBezTo>
                    <a:pt x="14177" y="201"/>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1864825" y="144565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2406050" y="207360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042"/>
        <p:cNvGrpSpPr/>
        <p:nvPr/>
      </p:nvGrpSpPr>
      <p:grpSpPr>
        <a:xfrm>
          <a:off x="0" y="0"/>
          <a:ext cx="0" cy="0"/>
          <a:chOff x="0" y="0"/>
          <a:chExt cx="0" cy="0"/>
        </a:xfrm>
      </p:grpSpPr>
      <p:sp>
        <p:nvSpPr>
          <p:cNvPr id="1043" name="Google Shape;1043;p39"/>
          <p:cNvSpPr txBox="1">
            <a:spLocks noGrp="1"/>
          </p:cNvSpPr>
          <p:nvPr>
            <p:ph type="subTitle" idx="1"/>
          </p:nvPr>
        </p:nvSpPr>
        <p:spPr>
          <a:xfrm>
            <a:off x="2049325" y="1922675"/>
            <a:ext cx="5045400" cy="125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User can see pop up order summary and see list personal data </a:t>
            </a:r>
            <a:r>
              <a:rPr lang="en-US" dirty="0" err="1"/>
              <a:t>att</a:t>
            </a:r>
            <a:r>
              <a:rPr lang="en-US" dirty="0"/>
              <a:t> shipping details and </a:t>
            </a:r>
            <a:r>
              <a:rPr lang="en-US" dirty="0" err="1"/>
              <a:t>amout</a:t>
            </a:r>
            <a:r>
              <a:rPr lang="en-US" dirty="0"/>
              <a:t> details</a:t>
            </a:r>
            <a:endParaRPr dirty="0"/>
          </a:p>
        </p:txBody>
      </p:sp>
      <p:sp>
        <p:nvSpPr>
          <p:cNvPr id="1044" name="Google Shape;1044;p39"/>
          <p:cNvSpPr txBox="1">
            <a:spLocks noGrp="1"/>
          </p:cNvSpPr>
          <p:nvPr>
            <p:ph type="title"/>
          </p:nvPr>
        </p:nvSpPr>
        <p:spPr>
          <a:xfrm>
            <a:off x="1891725" y="1111200"/>
            <a:ext cx="5360700" cy="8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OrderSummary</a:t>
            </a:r>
            <a:endParaRPr dirty="0"/>
          </a:p>
        </p:txBody>
      </p:sp>
      <p:grpSp>
        <p:nvGrpSpPr>
          <p:cNvPr id="1045" name="Google Shape;1045;p39"/>
          <p:cNvGrpSpPr/>
          <p:nvPr/>
        </p:nvGrpSpPr>
        <p:grpSpPr>
          <a:xfrm>
            <a:off x="2651606" y="4864898"/>
            <a:ext cx="3840799" cy="1251646"/>
            <a:chOff x="-2548612" y="3297971"/>
            <a:chExt cx="2416053" cy="1090569"/>
          </a:xfrm>
        </p:grpSpPr>
        <p:sp>
          <p:nvSpPr>
            <p:cNvPr id="1046" name="Google Shape;1046;p39"/>
            <p:cNvSpPr/>
            <p:nvPr/>
          </p:nvSpPr>
          <p:spPr>
            <a:xfrm>
              <a:off x="-2548612" y="3297971"/>
              <a:ext cx="2416053" cy="81082"/>
            </a:xfrm>
            <a:custGeom>
              <a:avLst/>
              <a:gdLst/>
              <a:ahLst/>
              <a:cxnLst/>
              <a:rect l="l" t="t" r="r" b="b"/>
              <a:pathLst>
                <a:path w="124107" h="4165" extrusionOk="0">
                  <a:moveTo>
                    <a:pt x="123985" y="973"/>
                  </a:moveTo>
                  <a:lnTo>
                    <a:pt x="123347" y="3587"/>
                  </a:lnTo>
                  <a:cubicBezTo>
                    <a:pt x="123255" y="3922"/>
                    <a:pt x="122952" y="4165"/>
                    <a:pt x="122587" y="4165"/>
                  </a:cubicBezTo>
                  <a:lnTo>
                    <a:pt x="1490" y="4165"/>
                  </a:lnTo>
                  <a:cubicBezTo>
                    <a:pt x="1126" y="4165"/>
                    <a:pt x="822" y="3922"/>
                    <a:pt x="730" y="3587"/>
                  </a:cubicBezTo>
                  <a:lnTo>
                    <a:pt x="92" y="973"/>
                  </a:lnTo>
                  <a:cubicBezTo>
                    <a:pt x="1" y="487"/>
                    <a:pt x="366" y="1"/>
                    <a:pt x="852" y="1"/>
                  </a:cubicBezTo>
                  <a:lnTo>
                    <a:pt x="123225" y="1"/>
                  </a:lnTo>
                  <a:cubicBezTo>
                    <a:pt x="123742" y="1"/>
                    <a:pt x="124107" y="487"/>
                    <a:pt x="123985" y="9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2497120" y="3379034"/>
              <a:ext cx="2250365" cy="1009507"/>
            </a:xfrm>
            <a:custGeom>
              <a:avLst/>
              <a:gdLst/>
              <a:ahLst/>
              <a:cxnLst/>
              <a:rect l="l" t="t" r="r" b="b"/>
              <a:pathLst>
                <a:path w="115596" h="51856" extrusionOk="0">
                  <a:moveTo>
                    <a:pt x="0" y="1"/>
                  </a:moveTo>
                  <a:lnTo>
                    <a:pt x="115595" y="1"/>
                  </a:lnTo>
                  <a:lnTo>
                    <a:pt x="115595" y="51856"/>
                  </a:lnTo>
                  <a:lnTo>
                    <a:pt x="0" y="518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2397116" y="3448864"/>
              <a:ext cx="2050940" cy="939677"/>
            </a:xfrm>
            <a:custGeom>
              <a:avLst/>
              <a:gdLst/>
              <a:ahLst/>
              <a:cxnLst/>
              <a:rect l="l" t="t" r="r" b="b"/>
              <a:pathLst>
                <a:path w="105352" h="48269" extrusionOk="0">
                  <a:moveTo>
                    <a:pt x="0" y="1"/>
                  </a:moveTo>
                  <a:lnTo>
                    <a:pt x="105352" y="1"/>
                  </a:lnTo>
                  <a:lnTo>
                    <a:pt x="105352" y="48269"/>
                  </a:lnTo>
                  <a:lnTo>
                    <a:pt x="0" y="482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9"/>
          <p:cNvGrpSpPr/>
          <p:nvPr/>
        </p:nvGrpSpPr>
        <p:grpSpPr>
          <a:xfrm>
            <a:off x="-45447" y="4097170"/>
            <a:ext cx="2169507" cy="3006218"/>
            <a:chOff x="1525" y="2797150"/>
            <a:chExt cx="1519050" cy="2104900"/>
          </a:xfrm>
        </p:grpSpPr>
        <p:sp>
          <p:nvSpPr>
            <p:cNvPr id="1050" name="Google Shape;1050;p39"/>
            <p:cNvSpPr/>
            <p:nvPr/>
          </p:nvSpPr>
          <p:spPr>
            <a:xfrm>
              <a:off x="1525" y="3373150"/>
              <a:ext cx="978000" cy="1528900"/>
            </a:xfrm>
            <a:custGeom>
              <a:avLst/>
              <a:gdLst/>
              <a:ahLst/>
              <a:cxnLst/>
              <a:rect l="l" t="t" r="r" b="b"/>
              <a:pathLst>
                <a:path w="39120" h="61156" extrusionOk="0">
                  <a:moveTo>
                    <a:pt x="0" y="0"/>
                  </a:moveTo>
                  <a:lnTo>
                    <a:pt x="39119" y="0"/>
                  </a:lnTo>
                  <a:lnTo>
                    <a:pt x="39119" y="61156"/>
                  </a:lnTo>
                  <a:lnTo>
                    <a:pt x="0" y="6115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62300" y="3573750"/>
              <a:ext cx="852625" cy="1328300"/>
            </a:xfrm>
            <a:custGeom>
              <a:avLst/>
              <a:gdLst/>
              <a:ahLst/>
              <a:cxnLst/>
              <a:rect l="l" t="t" r="r" b="b"/>
              <a:pathLst>
                <a:path w="34105" h="53132" extrusionOk="0">
                  <a:moveTo>
                    <a:pt x="1" y="1"/>
                  </a:moveTo>
                  <a:lnTo>
                    <a:pt x="34105" y="1"/>
                  </a:lnTo>
                  <a:lnTo>
                    <a:pt x="34105" y="53132"/>
                  </a:lnTo>
                  <a:lnTo>
                    <a:pt x="1" y="5313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979500" y="3324500"/>
              <a:ext cx="522075" cy="1577550"/>
            </a:xfrm>
            <a:custGeom>
              <a:avLst/>
              <a:gdLst/>
              <a:ahLst/>
              <a:cxnLst/>
              <a:rect l="l" t="t" r="r" b="b"/>
              <a:pathLst>
                <a:path w="20883" h="63102" extrusionOk="0">
                  <a:moveTo>
                    <a:pt x="0" y="1946"/>
                  </a:moveTo>
                  <a:lnTo>
                    <a:pt x="0" y="63102"/>
                  </a:lnTo>
                  <a:lnTo>
                    <a:pt x="20882" y="56020"/>
                  </a:lnTo>
                  <a:lnTo>
                    <a:pt x="20882" y="1"/>
                  </a:ln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979500" y="3324500"/>
              <a:ext cx="522075" cy="1577550"/>
            </a:xfrm>
            <a:custGeom>
              <a:avLst/>
              <a:gdLst/>
              <a:ahLst/>
              <a:cxnLst/>
              <a:rect l="l" t="t" r="r" b="b"/>
              <a:pathLst>
                <a:path w="20883" h="63102" extrusionOk="0">
                  <a:moveTo>
                    <a:pt x="20882" y="1"/>
                  </a:moveTo>
                  <a:lnTo>
                    <a:pt x="20882" y="56020"/>
                  </a:lnTo>
                  <a:lnTo>
                    <a:pt x="18390" y="56871"/>
                  </a:lnTo>
                  <a:lnTo>
                    <a:pt x="3709" y="61856"/>
                  </a:lnTo>
                  <a:lnTo>
                    <a:pt x="0" y="63102"/>
                  </a:lnTo>
                  <a:lnTo>
                    <a:pt x="0" y="194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1072200" y="3528925"/>
              <a:ext cx="367050" cy="1341975"/>
            </a:xfrm>
            <a:custGeom>
              <a:avLst/>
              <a:gdLst/>
              <a:ahLst/>
              <a:cxnLst/>
              <a:rect l="l" t="t" r="r" b="b"/>
              <a:pathLst>
                <a:path w="14682" h="53679" extrusionOk="0">
                  <a:moveTo>
                    <a:pt x="14682" y="0"/>
                  </a:moveTo>
                  <a:lnTo>
                    <a:pt x="14682" y="48694"/>
                  </a:lnTo>
                  <a:lnTo>
                    <a:pt x="1" y="53679"/>
                  </a:lnTo>
                  <a:lnTo>
                    <a:pt x="1" y="161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1525" y="3329825"/>
              <a:ext cx="1515250" cy="38775"/>
            </a:xfrm>
            <a:custGeom>
              <a:avLst/>
              <a:gdLst/>
              <a:ahLst/>
              <a:cxnLst/>
              <a:rect l="l" t="t" r="r" b="b"/>
              <a:pathLst>
                <a:path w="60610" h="1551" extrusionOk="0">
                  <a:moveTo>
                    <a:pt x="60609" y="1"/>
                  </a:moveTo>
                  <a:lnTo>
                    <a:pt x="60457" y="1"/>
                  </a:lnTo>
                  <a:lnTo>
                    <a:pt x="40062" y="1551"/>
                  </a:lnTo>
                  <a:lnTo>
                    <a:pt x="0" y="1551"/>
                  </a:lnTo>
                  <a:lnTo>
                    <a:pt x="0" y="1460"/>
                  </a:lnTo>
                  <a:lnTo>
                    <a:pt x="18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990900" y="3329075"/>
              <a:ext cx="529675" cy="144400"/>
            </a:xfrm>
            <a:custGeom>
              <a:avLst/>
              <a:gdLst/>
              <a:ahLst/>
              <a:cxnLst/>
              <a:rect l="l" t="t" r="r" b="b"/>
              <a:pathLst>
                <a:path w="21187" h="5776" extrusionOk="0">
                  <a:moveTo>
                    <a:pt x="21156" y="973"/>
                  </a:moveTo>
                  <a:lnTo>
                    <a:pt x="21064" y="3587"/>
                  </a:lnTo>
                  <a:cubicBezTo>
                    <a:pt x="21034" y="3952"/>
                    <a:pt x="20973" y="4195"/>
                    <a:pt x="20912" y="4195"/>
                  </a:cubicBezTo>
                  <a:lnTo>
                    <a:pt x="274" y="5775"/>
                  </a:lnTo>
                  <a:cubicBezTo>
                    <a:pt x="213" y="5775"/>
                    <a:pt x="152" y="5532"/>
                    <a:pt x="152" y="5198"/>
                  </a:cubicBezTo>
                  <a:lnTo>
                    <a:pt x="31" y="2584"/>
                  </a:lnTo>
                  <a:cubicBezTo>
                    <a:pt x="0" y="2097"/>
                    <a:pt x="61" y="1611"/>
                    <a:pt x="152" y="1611"/>
                  </a:cubicBezTo>
                  <a:lnTo>
                    <a:pt x="21034" y="31"/>
                  </a:lnTo>
                  <a:cubicBezTo>
                    <a:pt x="21125" y="0"/>
                    <a:pt x="21186" y="486"/>
                    <a:pt x="21156" y="97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1525" y="3368575"/>
              <a:ext cx="1023600" cy="104125"/>
            </a:xfrm>
            <a:custGeom>
              <a:avLst/>
              <a:gdLst/>
              <a:ahLst/>
              <a:cxnLst/>
              <a:rect l="l" t="t" r="r" b="b"/>
              <a:pathLst>
                <a:path w="40944" h="4165" extrusionOk="0">
                  <a:moveTo>
                    <a:pt x="40821" y="943"/>
                  </a:moveTo>
                  <a:lnTo>
                    <a:pt x="40183" y="3557"/>
                  </a:lnTo>
                  <a:cubicBezTo>
                    <a:pt x="40092" y="3922"/>
                    <a:pt x="39788" y="4165"/>
                    <a:pt x="39423" y="4165"/>
                  </a:cubicBezTo>
                  <a:lnTo>
                    <a:pt x="0" y="4165"/>
                  </a:lnTo>
                  <a:lnTo>
                    <a:pt x="0" y="1"/>
                  </a:lnTo>
                  <a:lnTo>
                    <a:pt x="40062" y="1"/>
                  </a:lnTo>
                  <a:cubicBezTo>
                    <a:pt x="40548" y="1"/>
                    <a:pt x="40943" y="457"/>
                    <a:pt x="40821" y="94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266725" y="2797150"/>
              <a:ext cx="851100" cy="493175"/>
            </a:xfrm>
            <a:custGeom>
              <a:avLst/>
              <a:gdLst/>
              <a:ahLst/>
              <a:cxnLst/>
              <a:rect l="l" t="t" r="r" b="b"/>
              <a:pathLst>
                <a:path w="34044" h="19727" extrusionOk="0">
                  <a:moveTo>
                    <a:pt x="33648" y="19727"/>
                  </a:moveTo>
                  <a:lnTo>
                    <a:pt x="4225" y="19727"/>
                  </a:lnTo>
                  <a:cubicBezTo>
                    <a:pt x="4043" y="19727"/>
                    <a:pt x="3921" y="19605"/>
                    <a:pt x="3860" y="19423"/>
                  </a:cubicBezTo>
                  <a:lnTo>
                    <a:pt x="61" y="426"/>
                  </a:lnTo>
                  <a:cubicBezTo>
                    <a:pt x="0" y="213"/>
                    <a:pt x="182" y="0"/>
                    <a:pt x="395" y="0"/>
                  </a:cubicBezTo>
                  <a:lnTo>
                    <a:pt x="29818" y="0"/>
                  </a:lnTo>
                  <a:cubicBezTo>
                    <a:pt x="29970" y="0"/>
                    <a:pt x="30122" y="122"/>
                    <a:pt x="30153" y="274"/>
                  </a:cubicBezTo>
                  <a:lnTo>
                    <a:pt x="33982" y="19271"/>
                  </a:lnTo>
                  <a:cubicBezTo>
                    <a:pt x="34043" y="19514"/>
                    <a:pt x="33861" y="19727"/>
                    <a:pt x="33648" y="197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294075" y="2822975"/>
              <a:ext cx="796400" cy="440775"/>
            </a:xfrm>
            <a:custGeom>
              <a:avLst/>
              <a:gdLst/>
              <a:ahLst/>
              <a:cxnLst/>
              <a:rect l="l" t="t" r="r" b="b"/>
              <a:pathLst>
                <a:path w="31856" h="17631" extrusionOk="0">
                  <a:moveTo>
                    <a:pt x="31855" y="17630"/>
                  </a:moveTo>
                  <a:lnTo>
                    <a:pt x="3709" y="17630"/>
                  </a:lnTo>
                  <a:lnTo>
                    <a:pt x="0" y="1"/>
                  </a:lnTo>
                  <a:lnTo>
                    <a:pt x="28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314600" y="2834375"/>
              <a:ext cx="756100" cy="418725"/>
            </a:xfrm>
            <a:custGeom>
              <a:avLst/>
              <a:gdLst/>
              <a:ahLst/>
              <a:cxnLst/>
              <a:rect l="l" t="t" r="r" b="b"/>
              <a:pathLst>
                <a:path w="30244" h="16749" extrusionOk="0">
                  <a:moveTo>
                    <a:pt x="30244" y="16749"/>
                  </a:moveTo>
                  <a:lnTo>
                    <a:pt x="3526" y="16749"/>
                  </a:lnTo>
                  <a:lnTo>
                    <a:pt x="0" y="1"/>
                  </a:lnTo>
                  <a:lnTo>
                    <a:pt x="2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425525" y="3290300"/>
              <a:ext cx="679375" cy="43350"/>
            </a:xfrm>
            <a:custGeom>
              <a:avLst/>
              <a:gdLst/>
              <a:ahLst/>
              <a:cxnLst/>
              <a:rect l="l" t="t" r="r" b="b"/>
              <a:pathLst>
                <a:path w="27175" h="1734" extrusionOk="0">
                  <a:moveTo>
                    <a:pt x="1" y="1"/>
                  </a:moveTo>
                  <a:lnTo>
                    <a:pt x="27175" y="1"/>
                  </a:lnTo>
                  <a:lnTo>
                    <a:pt x="2717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1104875" y="3290300"/>
              <a:ext cx="354125" cy="43350"/>
            </a:xfrm>
            <a:custGeom>
              <a:avLst/>
              <a:gdLst/>
              <a:ahLst/>
              <a:cxnLst/>
              <a:rect l="l" t="t" r="r" b="b"/>
              <a:pathLst>
                <a:path w="14165" h="1734" extrusionOk="0">
                  <a:moveTo>
                    <a:pt x="1" y="1"/>
                  </a:moveTo>
                  <a:lnTo>
                    <a:pt x="14165" y="1"/>
                  </a:lnTo>
                  <a:lnTo>
                    <a:pt x="1416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845000" y="2873900"/>
              <a:ext cx="199875" cy="338925"/>
            </a:xfrm>
            <a:custGeom>
              <a:avLst/>
              <a:gdLst/>
              <a:ahLst/>
              <a:cxnLst/>
              <a:rect l="l" t="t" r="r" b="b"/>
              <a:pathLst>
                <a:path w="7995" h="13557" extrusionOk="0">
                  <a:moveTo>
                    <a:pt x="0" y="0"/>
                  </a:moveTo>
                  <a:lnTo>
                    <a:pt x="3101" y="13557"/>
                  </a:lnTo>
                  <a:lnTo>
                    <a:pt x="7994" y="13557"/>
                  </a:lnTo>
                  <a:lnTo>
                    <a:pt x="48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919475" y="3124650"/>
              <a:ext cx="51675" cy="88175"/>
            </a:xfrm>
            <a:custGeom>
              <a:avLst/>
              <a:gdLst/>
              <a:ahLst/>
              <a:cxnLst/>
              <a:rect l="l" t="t" r="r" b="b"/>
              <a:pathLst>
                <a:path w="2067" h="3527" extrusionOk="0">
                  <a:moveTo>
                    <a:pt x="2067" y="3527"/>
                  </a:moveTo>
                  <a:lnTo>
                    <a:pt x="790" y="3527"/>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929350" y="2930875"/>
              <a:ext cx="91200" cy="281950"/>
            </a:xfrm>
            <a:custGeom>
              <a:avLst/>
              <a:gdLst/>
              <a:ahLst/>
              <a:cxnLst/>
              <a:rect l="l" t="t" r="r" b="b"/>
              <a:pathLst>
                <a:path w="3648" h="11278" extrusionOk="0">
                  <a:moveTo>
                    <a:pt x="3648" y="11278"/>
                  </a:moveTo>
                  <a:lnTo>
                    <a:pt x="2401" y="11278"/>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653500" y="2887575"/>
              <a:ext cx="84375" cy="25"/>
            </a:xfrm>
            <a:custGeom>
              <a:avLst/>
              <a:gdLst/>
              <a:ahLst/>
              <a:cxnLst/>
              <a:rect l="l" t="t" r="r" b="b"/>
              <a:pathLst>
                <a:path w="3375" h="1" fill="none" extrusionOk="0">
                  <a:moveTo>
                    <a:pt x="1"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655775" y="28982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658050" y="290885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660350" y="2920250"/>
              <a:ext cx="84350" cy="25"/>
            </a:xfrm>
            <a:custGeom>
              <a:avLst/>
              <a:gdLst/>
              <a:ahLst/>
              <a:cxnLst/>
              <a:rect l="l" t="t" r="r" b="b"/>
              <a:pathLst>
                <a:path w="3374"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662625" y="29308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655025" y="3176325"/>
              <a:ext cx="84375" cy="25"/>
            </a:xfrm>
            <a:custGeom>
              <a:avLst/>
              <a:gdLst/>
              <a:ahLst/>
              <a:cxnLst/>
              <a:rect l="l" t="t" r="r" b="b"/>
              <a:pathLst>
                <a:path w="3375"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657300" y="3186975"/>
              <a:ext cx="84375" cy="25"/>
            </a:xfrm>
            <a:custGeom>
              <a:avLst/>
              <a:gdLst/>
              <a:ahLst/>
              <a:cxnLst/>
              <a:rect l="l" t="t" r="r" b="b"/>
              <a:pathLst>
                <a:path w="3375" h="1" fill="none" extrusionOk="0">
                  <a:moveTo>
                    <a:pt x="0" y="0"/>
                  </a:moveTo>
                  <a:lnTo>
                    <a:pt x="3374"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659575" y="3197600"/>
              <a:ext cx="84375" cy="25"/>
            </a:xfrm>
            <a:custGeom>
              <a:avLst/>
              <a:gdLst/>
              <a:ahLst/>
              <a:cxnLst/>
              <a:rect l="l" t="t" r="r" b="b"/>
              <a:pathLst>
                <a:path w="3375" h="1" fill="none" extrusionOk="0">
                  <a:moveTo>
                    <a:pt x="1" y="1"/>
                  </a:moveTo>
                  <a:lnTo>
                    <a:pt x="3375"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661850" y="3208250"/>
              <a:ext cx="84375" cy="25"/>
            </a:xfrm>
            <a:custGeom>
              <a:avLst/>
              <a:gdLst/>
              <a:ahLst/>
              <a:cxnLst/>
              <a:rect l="l" t="t" r="r" b="b"/>
              <a:pathLst>
                <a:path w="3375" h="1" fill="none" extrusionOk="0">
                  <a:moveTo>
                    <a:pt x="1" y="0"/>
                  </a:moveTo>
                  <a:lnTo>
                    <a:pt x="3375"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664150" y="3218875"/>
              <a:ext cx="84350" cy="25"/>
            </a:xfrm>
            <a:custGeom>
              <a:avLst/>
              <a:gdLst/>
              <a:ahLst/>
              <a:cxnLst/>
              <a:rect l="l" t="t" r="r" b="b"/>
              <a:pathLst>
                <a:path w="3374"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455175" y="29088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457450" y="29194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459725" y="293012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462000" y="2940775"/>
              <a:ext cx="83625" cy="25"/>
            </a:xfrm>
            <a:custGeom>
              <a:avLst/>
              <a:gdLst/>
              <a:ahLst/>
              <a:cxnLst/>
              <a:rect l="l" t="t" r="r" b="b"/>
              <a:pathLst>
                <a:path w="3345" h="1" fill="none" extrusionOk="0">
                  <a:moveTo>
                    <a:pt x="1"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464275" y="2951400"/>
              <a:ext cx="83625" cy="25"/>
            </a:xfrm>
            <a:custGeom>
              <a:avLst/>
              <a:gdLst/>
              <a:ahLst/>
              <a:cxnLst/>
              <a:rect l="l" t="t" r="r" b="b"/>
              <a:pathLst>
                <a:path w="3345" h="1" fill="none" extrusionOk="0">
                  <a:moveTo>
                    <a:pt x="1" y="1"/>
                  </a:moveTo>
                  <a:lnTo>
                    <a:pt x="334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752275" y="302360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754575" y="3034225"/>
              <a:ext cx="83600" cy="25"/>
            </a:xfrm>
            <a:custGeom>
              <a:avLst/>
              <a:gdLst/>
              <a:ahLst/>
              <a:cxnLst/>
              <a:rect l="l" t="t" r="r" b="b"/>
              <a:pathLst>
                <a:path w="3344" h="1" fill="none" extrusionOk="0">
                  <a:moveTo>
                    <a:pt x="0" y="1"/>
                  </a:moveTo>
                  <a:lnTo>
                    <a:pt x="334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756850" y="3044875"/>
              <a:ext cx="83600" cy="25"/>
            </a:xfrm>
            <a:custGeom>
              <a:avLst/>
              <a:gdLst/>
              <a:ahLst/>
              <a:cxnLst/>
              <a:rect l="l" t="t" r="r" b="b"/>
              <a:pathLst>
                <a:path w="3344" h="1" fill="none" extrusionOk="0">
                  <a:moveTo>
                    <a:pt x="0"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758375" y="3055500"/>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760650"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388300" y="302360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390575" y="3034225"/>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392850" y="304487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395125" y="30555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397425"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599550" y="2876175"/>
              <a:ext cx="138325" cy="58525"/>
            </a:xfrm>
            <a:custGeom>
              <a:avLst/>
              <a:gdLst/>
              <a:ahLst/>
              <a:cxnLst/>
              <a:rect l="l" t="t" r="r" b="b"/>
              <a:pathLst>
                <a:path w="5533" h="2341" fill="none" extrusionOk="0">
                  <a:moveTo>
                    <a:pt x="0" y="2341"/>
                  </a:moveTo>
                  <a:lnTo>
                    <a:pt x="1915" y="0"/>
                  </a:lnTo>
                  <a:lnTo>
                    <a:pt x="5532"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709725" y="3050175"/>
              <a:ext cx="140600" cy="33475"/>
            </a:xfrm>
            <a:custGeom>
              <a:avLst/>
              <a:gdLst/>
              <a:ahLst/>
              <a:cxnLst/>
              <a:rect l="l" t="t" r="r" b="b"/>
              <a:pathLst>
                <a:path w="5624" h="1339" fill="none" extrusionOk="0">
                  <a:moveTo>
                    <a:pt x="1" y="1"/>
                  </a:moveTo>
                  <a:lnTo>
                    <a:pt x="2098" y="1338"/>
                  </a:lnTo>
                  <a:lnTo>
                    <a:pt x="5624" y="1338"/>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716575" y="3124650"/>
              <a:ext cx="146675" cy="38025"/>
            </a:xfrm>
            <a:custGeom>
              <a:avLst/>
              <a:gdLst/>
              <a:ahLst/>
              <a:cxnLst/>
              <a:rect l="l" t="t" r="r" b="b"/>
              <a:pathLst>
                <a:path w="5867" h="1521" fill="none" extrusionOk="0">
                  <a:moveTo>
                    <a:pt x="0" y="1"/>
                  </a:moveTo>
                  <a:lnTo>
                    <a:pt x="2219" y="1521"/>
                  </a:lnTo>
                  <a:lnTo>
                    <a:pt x="5867" y="152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639050" y="3160375"/>
              <a:ext cx="112500" cy="75250"/>
            </a:xfrm>
            <a:custGeom>
              <a:avLst/>
              <a:gdLst/>
              <a:ahLst/>
              <a:cxnLst/>
              <a:rect l="l" t="t" r="r" b="b"/>
              <a:pathLst>
                <a:path w="4500" h="3010" fill="none" extrusionOk="0">
                  <a:moveTo>
                    <a:pt x="1" y="0"/>
                  </a:moveTo>
                  <a:lnTo>
                    <a:pt x="609" y="3010"/>
                  </a:lnTo>
                  <a:lnTo>
                    <a:pt x="4500" y="301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470375" y="2891375"/>
              <a:ext cx="96525" cy="36500"/>
            </a:xfrm>
            <a:custGeom>
              <a:avLst/>
              <a:gdLst/>
              <a:ahLst/>
              <a:cxnLst/>
              <a:rect l="l" t="t" r="r" b="b"/>
              <a:pathLst>
                <a:path w="3861" h="1460" fill="none" extrusionOk="0">
                  <a:moveTo>
                    <a:pt x="3860" y="1459"/>
                  </a:moveTo>
                  <a:lnTo>
                    <a:pt x="3556" y="0"/>
                  </a:lnTo>
                  <a:lnTo>
                    <a:pt x="0"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400450" y="3036500"/>
              <a:ext cx="116300" cy="44100"/>
            </a:xfrm>
            <a:custGeom>
              <a:avLst/>
              <a:gdLst/>
              <a:ahLst/>
              <a:cxnLst/>
              <a:rect l="l" t="t" r="r" b="b"/>
              <a:pathLst>
                <a:path w="4652" h="1764" fill="none" extrusionOk="0">
                  <a:moveTo>
                    <a:pt x="1" y="1764"/>
                  </a:moveTo>
                  <a:lnTo>
                    <a:pt x="3466" y="1764"/>
                  </a:lnTo>
                  <a:lnTo>
                    <a:pt x="4651"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572950" y="2940775"/>
              <a:ext cx="20550" cy="31175"/>
            </a:xfrm>
            <a:custGeom>
              <a:avLst/>
              <a:gdLst/>
              <a:ahLst/>
              <a:cxnLst/>
              <a:rect l="l" t="t" r="r" b="b"/>
              <a:pathLst>
                <a:path w="822" h="1247" fill="none" extrusionOk="0">
                  <a:moveTo>
                    <a:pt x="791" y="365"/>
                  </a:moveTo>
                  <a:cubicBezTo>
                    <a:pt x="821" y="517"/>
                    <a:pt x="760" y="638"/>
                    <a:pt x="669" y="699"/>
                  </a:cubicBezTo>
                  <a:lnTo>
                    <a:pt x="760" y="1246"/>
                  </a:lnTo>
                  <a:cubicBezTo>
                    <a:pt x="730" y="1246"/>
                    <a:pt x="669" y="1216"/>
                    <a:pt x="608" y="1216"/>
                  </a:cubicBezTo>
                  <a:cubicBezTo>
                    <a:pt x="548" y="1216"/>
                    <a:pt x="487" y="1246"/>
                    <a:pt x="426" y="1246"/>
                  </a:cubicBezTo>
                  <a:lnTo>
                    <a:pt x="305" y="699"/>
                  </a:lnTo>
                  <a:cubicBezTo>
                    <a:pt x="183" y="638"/>
                    <a:pt x="61" y="517"/>
                    <a:pt x="31" y="365"/>
                  </a:cubicBezTo>
                  <a:cubicBezTo>
                    <a:pt x="1" y="152"/>
                    <a:pt x="122" y="0"/>
                    <a:pt x="335" y="0"/>
                  </a:cubicBezTo>
                  <a:cubicBezTo>
                    <a:pt x="548" y="0"/>
                    <a:pt x="760" y="152"/>
                    <a:pt x="791" y="36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563075" y="3018275"/>
              <a:ext cx="69925" cy="25"/>
            </a:xfrm>
            <a:custGeom>
              <a:avLst/>
              <a:gdLst/>
              <a:ahLst/>
              <a:cxnLst/>
              <a:rect l="l" t="t" r="r" b="b"/>
              <a:pathLst>
                <a:path w="2797" h="1" fill="none" extrusionOk="0">
                  <a:moveTo>
                    <a:pt x="0" y="0"/>
                  </a:moveTo>
                  <a:lnTo>
                    <a:pt x="2797" y="0"/>
                  </a:lnTo>
                  <a:cubicBezTo>
                    <a:pt x="2797" y="0"/>
                    <a:pt x="2797" y="0"/>
                    <a:pt x="2797" y="0"/>
                  </a:cubicBezTo>
                  <a:lnTo>
                    <a:pt x="31" y="0"/>
                  </a:lnTo>
                  <a:cubicBezTo>
                    <a:pt x="31" y="0"/>
                    <a:pt x="3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556225" y="2971150"/>
              <a:ext cx="76025" cy="35750"/>
            </a:xfrm>
            <a:custGeom>
              <a:avLst/>
              <a:gdLst/>
              <a:ahLst/>
              <a:cxnLst/>
              <a:rect l="l" t="t" r="r" b="b"/>
              <a:pathLst>
                <a:path w="3041" h="1430" fill="none" extrusionOk="0">
                  <a:moveTo>
                    <a:pt x="1429" y="31"/>
                  </a:moveTo>
                  <a:cubicBezTo>
                    <a:pt x="1399" y="31"/>
                    <a:pt x="1338" y="1"/>
                    <a:pt x="1277" y="1"/>
                  </a:cubicBezTo>
                  <a:cubicBezTo>
                    <a:pt x="1217" y="1"/>
                    <a:pt x="1156" y="31"/>
                    <a:pt x="1095" y="31"/>
                  </a:cubicBezTo>
                  <a:cubicBezTo>
                    <a:pt x="426" y="122"/>
                    <a:pt x="1" y="730"/>
                    <a:pt x="122" y="1429"/>
                  </a:cubicBezTo>
                  <a:lnTo>
                    <a:pt x="3040" y="1429"/>
                  </a:lnTo>
                  <a:cubicBezTo>
                    <a:pt x="2858" y="700"/>
                    <a:pt x="2189" y="92"/>
                    <a:pt x="1429" y="31"/>
                  </a:cubicBezTo>
                  <a:close/>
                  <a:moveTo>
                    <a:pt x="974" y="1095"/>
                  </a:moveTo>
                  <a:cubicBezTo>
                    <a:pt x="791" y="1095"/>
                    <a:pt x="609" y="943"/>
                    <a:pt x="548" y="761"/>
                  </a:cubicBezTo>
                  <a:cubicBezTo>
                    <a:pt x="518" y="578"/>
                    <a:pt x="639" y="426"/>
                    <a:pt x="822" y="426"/>
                  </a:cubicBezTo>
                  <a:cubicBezTo>
                    <a:pt x="1004" y="426"/>
                    <a:pt x="1186" y="578"/>
                    <a:pt x="1247" y="761"/>
                  </a:cubicBezTo>
                  <a:cubicBezTo>
                    <a:pt x="1277" y="943"/>
                    <a:pt x="1156" y="1095"/>
                    <a:pt x="974" y="1095"/>
                  </a:cubicBezTo>
                  <a:close/>
                  <a:moveTo>
                    <a:pt x="2098" y="1095"/>
                  </a:moveTo>
                  <a:cubicBezTo>
                    <a:pt x="1916" y="1095"/>
                    <a:pt x="1733" y="943"/>
                    <a:pt x="1703" y="761"/>
                  </a:cubicBezTo>
                  <a:cubicBezTo>
                    <a:pt x="1642" y="578"/>
                    <a:pt x="1764" y="426"/>
                    <a:pt x="1946" y="426"/>
                  </a:cubicBezTo>
                  <a:cubicBezTo>
                    <a:pt x="2159" y="426"/>
                    <a:pt x="2341" y="578"/>
                    <a:pt x="2372" y="761"/>
                  </a:cubicBezTo>
                  <a:cubicBezTo>
                    <a:pt x="2402" y="943"/>
                    <a:pt x="2281" y="1095"/>
                    <a:pt x="2098" y="109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524325" y="3018275"/>
              <a:ext cx="171000" cy="89700"/>
            </a:xfrm>
            <a:custGeom>
              <a:avLst/>
              <a:gdLst/>
              <a:ahLst/>
              <a:cxnLst/>
              <a:rect l="l" t="t" r="r" b="b"/>
              <a:pathLst>
                <a:path w="6840" h="3588" fill="none" extrusionOk="0">
                  <a:moveTo>
                    <a:pt x="6079" y="0"/>
                  </a:moveTo>
                  <a:lnTo>
                    <a:pt x="6839" y="3587"/>
                  </a:lnTo>
                  <a:lnTo>
                    <a:pt x="730" y="3587"/>
                  </a:lnTo>
                  <a:lnTo>
                    <a:pt x="0" y="0"/>
                  </a:ln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541025" y="3006875"/>
              <a:ext cx="115550" cy="11425"/>
            </a:xfrm>
            <a:custGeom>
              <a:avLst/>
              <a:gdLst/>
              <a:ahLst/>
              <a:cxnLst/>
              <a:rect l="l" t="t" r="r" b="b"/>
              <a:pathLst>
                <a:path w="4622" h="457" fill="none" extrusionOk="0">
                  <a:moveTo>
                    <a:pt x="4591" y="244"/>
                  </a:moveTo>
                  <a:cubicBezTo>
                    <a:pt x="4621" y="335"/>
                    <a:pt x="4560" y="396"/>
                    <a:pt x="4500" y="456"/>
                  </a:cubicBezTo>
                  <a:lnTo>
                    <a:pt x="183" y="456"/>
                  </a:lnTo>
                  <a:cubicBezTo>
                    <a:pt x="183" y="426"/>
                    <a:pt x="153" y="426"/>
                    <a:pt x="123" y="396"/>
                  </a:cubicBezTo>
                  <a:cubicBezTo>
                    <a:pt x="62" y="365"/>
                    <a:pt x="31" y="304"/>
                    <a:pt x="31" y="244"/>
                  </a:cubicBezTo>
                  <a:cubicBezTo>
                    <a:pt x="1" y="122"/>
                    <a:pt x="92" y="0"/>
                    <a:pt x="214" y="0"/>
                  </a:cubicBezTo>
                  <a:lnTo>
                    <a:pt x="4317" y="0"/>
                  </a:lnTo>
                  <a:cubicBezTo>
                    <a:pt x="4378" y="0"/>
                    <a:pt x="4439" y="31"/>
                    <a:pt x="4500" y="92"/>
                  </a:cubicBezTo>
                  <a:cubicBezTo>
                    <a:pt x="4530" y="122"/>
                    <a:pt x="4560" y="183"/>
                    <a:pt x="4591" y="244"/>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545600" y="3018275"/>
              <a:ext cx="107925" cy="25"/>
            </a:xfrm>
            <a:custGeom>
              <a:avLst/>
              <a:gdLst/>
              <a:ahLst/>
              <a:cxnLst/>
              <a:rect l="l" t="t" r="r" b="b"/>
              <a:pathLst>
                <a:path w="4317" h="1" fill="none" extrusionOk="0">
                  <a:moveTo>
                    <a:pt x="4317" y="0"/>
                  </a:moveTo>
                  <a:cubicBezTo>
                    <a:pt x="4286" y="0"/>
                    <a:pt x="4256" y="0"/>
                    <a:pt x="4225" y="0"/>
                  </a:cubicBezTo>
                  <a:lnTo>
                    <a:pt x="122" y="0"/>
                  </a:lnTo>
                  <a:cubicBezTo>
                    <a:pt x="92" y="0"/>
                    <a:pt x="6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39"/>
          <p:cNvGrpSpPr/>
          <p:nvPr/>
        </p:nvGrpSpPr>
        <p:grpSpPr>
          <a:xfrm>
            <a:off x="7362578" y="5014818"/>
            <a:ext cx="1475329" cy="818525"/>
            <a:chOff x="7362578" y="5014818"/>
            <a:chExt cx="1475329" cy="818525"/>
          </a:xfrm>
        </p:grpSpPr>
        <p:sp>
          <p:nvSpPr>
            <p:cNvPr id="1108" name="Google Shape;1108;p39"/>
            <p:cNvSpPr/>
            <p:nvPr/>
          </p:nvSpPr>
          <p:spPr>
            <a:xfrm>
              <a:off x="7367233" y="5123629"/>
              <a:ext cx="1469115" cy="709714"/>
            </a:xfrm>
            <a:custGeom>
              <a:avLst/>
              <a:gdLst/>
              <a:ahLst/>
              <a:cxnLst/>
              <a:rect l="l" t="t" r="r" b="b"/>
              <a:pathLst>
                <a:path w="57449" h="27753" extrusionOk="0">
                  <a:moveTo>
                    <a:pt x="57449" y="1"/>
                  </a:moveTo>
                  <a:lnTo>
                    <a:pt x="54713" y="26840"/>
                  </a:lnTo>
                  <a:cubicBezTo>
                    <a:pt x="54652" y="27357"/>
                    <a:pt x="54105" y="27752"/>
                    <a:pt x="53406" y="27752"/>
                  </a:cubicBezTo>
                  <a:lnTo>
                    <a:pt x="4013" y="27752"/>
                  </a:lnTo>
                  <a:cubicBezTo>
                    <a:pt x="3344" y="27752"/>
                    <a:pt x="2797" y="27357"/>
                    <a:pt x="2736" y="26840"/>
                  </a:cubicBezTo>
                  <a:lnTo>
                    <a:pt x="1" y="31"/>
                  </a:lnTo>
                  <a:cubicBezTo>
                    <a:pt x="214" y="396"/>
                    <a:pt x="761" y="670"/>
                    <a:pt x="1429" y="670"/>
                  </a:cubicBezTo>
                  <a:lnTo>
                    <a:pt x="55898" y="670"/>
                  </a:lnTo>
                  <a:cubicBezTo>
                    <a:pt x="56567" y="670"/>
                    <a:pt x="57084" y="396"/>
                    <a:pt x="57327" y="1"/>
                  </a:cubicBezTo>
                  <a:lnTo>
                    <a:pt x="57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7460521" y="5189708"/>
              <a:ext cx="1293431" cy="592310"/>
            </a:xfrm>
            <a:custGeom>
              <a:avLst/>
              <a:gdLst/>
              <a:ahLst/>
              <a:cxnLst/>
              <a:rect l="l" t="t" r="r" b="b"/>
              <a:pathLst>
                <a:path w="50579" h="23162" extrusionOk="0">
                  <a:moveTo>
                    <a:pt x="50427" y="1672"/>
                  </a:moveTo>
                  <a:lnTo>
                    <a:pt x="47387" y="21703"/>
                  </a:lnTo>
                  <a:cubicBezTo>
                    <a:pt x="47296" y="22524"/>
                    <a:pt x="46384" y="23162"/>
                    <a:pt x="45290" y="23162"/>
                  </a:cubicBezTo>
                  <a:lnTo>
                    <a:pt x="4864" y="23162"/>
                  </a:lnTo>
                  <a:cubicBezTo>
                    <a:pt x="3769" y="23162"/>
                    <a:pt x="2857" y="22524"/>
                    <a:pt x="2766" y="21703"/>
                  </a:cubicBezTo>
                  <a:cubicBezTo>
                    <a:pt x="2766" y="21703"/>
                    <a:pt x="487" y="6931"/>
                    <a:pt x="91" y="2007"/>
                  </a:cubicBezTo>
                  <a:cubicBezTo>
                    <a:pt x="0" y="1156"/>
                    <a:pt x="882" y="426"/>
                    <a:pt x="2006" y="426"/>
                  </a:cubicBezTo>
                  <a:cubicBezTo>
                    <a:pt x="2523" y="426"/>
                    <a:pt x="3131" y="426"/>
                    <a:pt x="3800" y="426"/>
                  </a:cubicBezTo>
                  <a:cubicBezTo>
                    <a:pt x="13040" y="335"/>
                    <a:pt x="37083" y="122"/>
                    <a:pt x="46688" y="31"/>
                  </a:cubicBezTo>
                  <a:cubicBezTo>
                    <a:pt x="47357" y="31"/>
                    <a:pt x="47965" y="31"/>
                    <a:pt x="48481" y="1"/>
                  </a:cubicBezTo>
                  <a:cubicBezTo>
                    <a:pt x="49667" y="1"/>
                    <a:pt x="50579" y="791"/>
                    <a:pt x="50427" y="1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7557671" y="5190475"/>
              <a:ext cx="1096805" cy="441535"/>
            </a:xfrm>
            <a:custGeom>
              <a:avLst/>
              <a:gdLst/>
              <a:ahLst/>
              <a:cxnLst/>
              <a:rect l="l" t="t" r="r" b="b"/>
              <a:pathLst>
                <a:path w="42890" h="17266" extrusionOk="0">
                  <a:moveTo>
                    <a:pt x="42889" y="1"/>
                  </a:moveTo>
                  <a:lnTo>
                    <a:pt x="40427" y="15989"/>
                  </a:lnTo>
                  <a:cubicBezTo>
                    <a:pt x="40336" y="16718"/>
                    <a:pt x="39576" y="17266"/>
                    <a:pt x="38634" y="17266"/>
                  </a:cubicBezTo>
                  <a:lnTo>
                    <a:pt x="3983" y="17266"/>
                  </a:lnTo>
                  <a:cubicBezTo>
                    <a:pt x="3040" y="17266"/>
                    <a:pt x="2250" y="16718"/>
                    <a:pt x="2189" y="15989"/>
                  </a:cubicBezTo>
                  <a:cubicBezTo>
                    <a:pt x="2189" y="15989"/>
                    <a:pt x="548" y="5411"/>
                    <a:pt x="1" y="396"/>
                  </a:cubicBezTo>
                  <a:cubicBezTo>
                    <a:pt x="9241" y="305"/>
                    <a:pt x="33284" y="92"/>
                    <a:pt x="42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61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58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7410757" y="5024919"/>
              <a:ext cx="1357976" cy="93314"/>
            </a:xfrm>
            <a:custGeom>
              <a:avLst/>
              <a:gdLst/>
              <a:ahLst/>
              <a:cxnLst/>
              <a:rect l="l" t="t" r="r" b="b"/>
              <a:pathLst>
                <a:path w="53103" h="3649" extrusionOk="0">
                  <a:moveTo>
                    <a:pt x="52920" y="3040"/>
                  </a:moveTo>
                  <a:cubicBezTo>
                    <a:pt x="52707" y="3405"/>
                    <a:pt x="52221" y="3648"/>
                    <a:pt x="51613" y="3648"/>
                  </a:cubicBezTo>
                  <a:lnTo>
                    <a:pt x="1490" y="3648"/>
                  </a:lnTo>
                  <a:cubicBezTo>
                    <a:pt x="882" y="3648"/>
                    <a:pt x="396" y="3405"/>
                    <a:pt x="153" y="3071"/>
                  </a:cubicBezTo>
                  <a:cubicBezTo>
                    <a:pt x="1" y="2797"/>
                    <a:pt x="1" y="2493"/>
                    <a:pt x="214" y="2220"/>
                  </a:cubicBezTo>
                  <a:lnTo>
                    <a:pt x="1612" y="426"/>
                  </a:lnTo>
                  <a:cubicBezTo>
                    <a:pt x="1794" y="153"/>
                    <a:pt x="2159" y="1"/>
                    <a:pt x="2585" y="1"/>
                  </a:cubicBezTo>
                  <a:lnTo>
                    <a:pt x="50519" y="1"/>
                  </a:lnTo>
                  <a:cubicBezTo>
                    <a:pt x="50914" y="1"/>
                    <a:pt x="51278" y="153"/>
                    <a:pt x="51491" y="426"/>
                  </a:cubicBezTo>
                  <a:lnTo>
                    <a:pt x="52889" y="2220"/>
                  </a:lnTo>
                  <a:cubicBezTo>
                    <a:pt x="53102" y="2493"/>
                    <a:pt x="53102" y="2797"/>
                    <a:pt x="52920" y="30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9"/>
          <p:cNvGrpSpPr/>
          <p:nvPr/>
        </p:nvGrpSpPr>
        <p:grpSpPr>
          <a:xfrm>
            <a:off x="2948872" y="3272811"/>
            <a:ext cx="3246282" cy="1639214"/>
            <a:chOff x="-2159247" y="3391092"/>
            <a:chExt cx="2030830" cy="1025470"/>
          </a:xfrm>
        </p:grpSpPr>
        <p:sp>
          <p:nvSpPr>
            <p:cNvPr id="1115" name="Google Shape;1115;p39"/>
            <p:cNvSpPr/>
            <p:nvPr/>
          </p:nvSpPr>
          <p:spPr>
            <a:xfrm>
              <a:off x="-1755685" y="3957363"/>
              <a:ext cx="430796" cy="348546"/>
            </a:xfrm>
            <a:custGeom>
              <a:avLst/>
              <a:gdLst/>
              <a:ahLst/>
              <a:cxnLst/>
              <a:rect l="l" t="t" r="r" b="b"/>
              <a:pathLst>
                <a:path w="22129" h="17904" extrusionOk="0">
                  <a:moveTo>
                    <a:pt x="11551" y="16657"/>
                  </a:moveTo>
                  <a:cubicBezTo>
                    <a:pt x="13344" y="17630"/>
                    <a:pt x="15593" y="17904"/>
                    <a:pt x="17478" y="16992"/>
                  </a:cubicBezTo>
                  <a:cubicBezTo>
                    <a:pt x="18937" y="16262"/>
                    <a:pt x="19970" y="14834"/>
                    <a:pt x="20822" y="13496"/>
                  </a:cubicBezTo>
                  <a:cubicBezTo>
                    <a:pt x="21521" y="12372"/>
                    <a:pt x="22037" y="11186"/>
                    <a:pt x="22098" y="9879"/>
                  </a:cubicBezTo>
                  <a:cubicBezTo>
                    <a:pt x="22129" y="9636"/>
                    <a:pt x="22129" y="9362"/>
                    <a:pt x="22098" y="9089"/>
                  </a:cubicBezTo>
                  <a:cubicBezTo>
                    <a:pt x="22098" y="9028"/>
                    <a:pt x="22098" y="8998"/>
                    <a:pt x="22068" y="8937"/>
                  </a:cubicBezTo>
                  <a:cubicBezTo>
                    <a:pt x="21855" y="6900"/>
                    <a:pt x="20730" y="5259"/>
                    <a:pt x="19150" y="4226"/>
                  </a:cubicBezTo>
                  <a:cubicBezTo>
                    <a:pt x="17235" y="2949"/>
                    <a:pt x="14712" y="2554"/>
                    <a:pt x="12463" y="3344"/>
                  </a:cubicBezTo>
                  <a:cubicBezTo>
                    <a:pt x="10943" y="3891"/>
                    <a:pt x="9393" y="4985"/>
                    <a:pt x="7812" y="3952"/>
                  </a:cubicBezTo>
                  <a:lnTo>
                    <a:pt x="1885" y="92"/>
                  </a:lnTo>
                  <a:cubicBezTo>
                    <a:pt x="1763" y="1"/>
                    <a:pt x="1642" y="31"/>
                    <a:pt x="1551" y="92"/>
                  </a:cubicBezTo>
                  <a:cubicBezTo>
                    <a:pt x="1490" y="122"/>
                    <a:pt x="1429" y="153"/>
                    <a:pt x="1399" y="213"/>
                  </a:cubicBezTo>
                  <a:lnTo>
                    <a:pt x="152" y="2128"/>
                  </a:lnTo>
                  <a:cubicBezTo>
                    <a:pt x="0" y="2341"/>
                    <a:pt x="183" y="2554"/>
                    <a:pt x="365" y="2584"/>
                  </a:cubicBezTo>
                  <a:lnTo>
                    <a:pt x="6201" y="6414"/>
                  </a:lnTo>
                  <a:cubicBezTo>
                    <a:pt x="6718" y="6748"/>
                    <a:pt x="7143" y="7265"/>
                    <a:pt x="7356" y="7873"/>
                  </a:cubicBezTo>
                  <a:cubicBezTo>
                    <a:pt x="7356" y="7934"/>
                    <a:pt x="7387" y="8025"/>
                    <a:pt x="7417" y="8086"/>
                  </a:cubicBezTo>
                  <a:cubicBezTo>
                    <a:pt x="7751" y="9302"/>
                    <a:pt x="7660" y="10517"/>
                    <a:pt x="7934" y="11733"/>
                  </a:cubicBezTo>
                  <a:cubicBezTo>
                    <a:pt x="8147" y="12736"/>
                    <a:pt x="8542" y="13648"/>
                    <a:pt x="9119" y="14469"/>
                  </a:cubicBezTo>
                  <a:cubicBezTo>
                    <a:pt x="9271" y="14682"/>
                    <a:pt x="9423" y="14894"/>
                    <a:pt x="9606" y="15077"/>
                  </a:cubicBezTo>
                  <a:cubicBezTo>
                    <a:pt x="10153" y="15715"/>
                    <a:pt x="10791" y="16232"/>
                    <a:pt x="11551" y="166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1573431" y="4126594"/>
              <a:ext cx="233746" cy="159750"/>
            </a:xfrm>
            <a:custGeom>
              <a:avLst/>
              <a:gdLst/>
              <a:ahLst/>
              <a:cxnLst/>
              <a:rect l="l" t="t" r="r" b="b"/>
              <a:pathLst>
                <a:path w="12007" h="8206" extrusionOk="0">
                  <a:moveTo>
                    <a:pt x="11915" y="1"/>
                  </a:moveTo>
                  <a:cubicBezTo>
                    <a:pt x="11794" y="213"/>
                    <a:pt x="11824" y="244"/>
                    <a:pt x="11672" y="396"/>
                  </a:cubicBezTo>
                  <a:cubicBezTo>
                    <a:pt x="11277" y="821"/>
                    <a:pt x="10578" y="1247"/>
                    <a:pt x="10001" y="1338"/>
                  </a:cubicBezTo>
                  <a:cubicBezTo>
                    <a:pt x="9849" y="1361"/>
                    <a:pt x="9695" y="1370"/>
                    <a:pt x="9539" y="1370"/>
                  </a:cubicBezTo>
                  <a:cubicBezTo>
                    <a:pt x="9073" y="1370"/>
                    <a:pt x="8595" y="1285"/>
                    <a:pt x="8116" y="1217"/>
                  </a:cubicBezTo>
                  <a:cubicBezTo>
                    <a:pt x="7698" y="1157"/>
                    <a:pt x="7280" y="1097"/>
                    <a:pt x="6862" y="1097"/>
                  </a:cubicBezTo>
                  <a:cubicBezTo>
                    <a:pt x="6642" y="1097"/>
                    <a:pt x="6422" y="1114"/>
                    <a:pt x="6201" y="1156"/>
                  </a:cubicBezTo>
                  <a:cubicBezTo>
                    <a:pt x="5624" y="1277"/>
                    <a:pt x="5107" y="1612"/>
                    <a:pt x="4621" y="2007"/>
                  </a:cubicBezTo>
                  <a:cubicBezTo>
                    <a:pt x="4195" y="2372"/>
                    <a:pt x="3769" y="2797"/>
                    <a:pt x="3344" y="3192"/>
                  </a:cubicBezTo>
                  <a:cubicBezTo>
                    <a:pt x="2918" y="3587"/>
                    <a:pt x="2493" y="3922"/>
                    <a:pt x="1976" y="4165"/>
                  </a:cubicBezTo>
                  <a:cubicBezTo>
                    <a:pt x="1490" y="4378"/>
                    <a:pt x="912" y="4530"/>
                    <a:pt x="365" y="4530"/>
                  </a:cubicBezTo>
                  <a:cubicBezTo>
                    <a:pt x="365" y="4530"/>
                    <a:pt x="365" y="4530"/>
                    <a:pt x="335" y="4560"/>
                  </a:cubicBezTo>
                  <a:cubicBezTo>
                    <a:pt x="244" y="4621"/>
                    <a:pt x="122" y="4712"/>
                    <a:pt x="0" y="4773"/>
                  </a:cubicBezTo>
                  <a:cubicBezTo>
                    <a:pt x="92" y="4925"/>
                    <a:pt x="183" y="5077"/>
                    <a:pt x="274" y="5229"/>
                  </a:cubicBezTo>
                  <a:cubicBezTo>
                    <a:pt x="669" y="5867"/>
                    <a:pt x="1186" y="6445"/>
                    <a:pt x="1794" y="6901"/>
                  </a:cubicBezTo>
                  <a:cubicBezTo>
                    <a:pt x="2928" y="7756"/>
                    <a:pt x="4213" y="8206"/>
                    <a:pt x="5447" y="8206"/>
                  </a:cubicBezTo>
                  <a:cubicBezTo>
                    <a:pt x="5965" y="8206"/>
                    <a:pt x="6475" y="8126"/>
                    <a:pt x="6961" y="7964"/>
                  </a:cubicBezTo>
                  <a:cubicBezTo>
                    <a:pt x="8238" y="7539"/>
                    <a:pt x="9301" y="6445"/>
                    <a:pt x="10061" y="5533"/>
                  </a:cubicBezTo>
                  <a:cubicBezTo>
                    <a:pt x="10153" y="5411"/>
                    <a:pt x="10244" y="5290"/>
                    <a:pt x="10335" y="5198"/>
                  </a:cubicBezTo>
                  <a:cubicBezTo>
                    <a:pt x="11399" y="3891"/>
                    <a:pt x="11946" y="2645"/>
                    <a:pt x="12007" y="1338"/>
                  </a:cubicBezTo>
                  <a:cubicBezTo>
                    <a:pt x="12007" y="1308"/>
                    <a:pt x="12007" y="1277"/>
                    <a:pt x="12007" y="1217"/>
                  </a:cubicBezTo>
                  <a:cubicBezTo>
                    <a:pt x="12007" y="821"/>
                    <a:pt x="11976" y="396"/>
                    <a:pt x="119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1563969" y="4146120"/>
              <a:ext cx="217179" cy="131600"/>
            </a:xfrm>
            <a:custGeom>
              <a:avLst/>
              <a:gdLst/>
              <a:ahLst/>
              <a:cxnLst/>
              <a:rect l="l" t="t" r="r" b="b"/>
              <a:pathLst>
                <a:path w="11156" h="6760" extrusionOk="0">
                  <a:moveTo>
                    <a:pt x="11156" y="1"/>
                  </a:moveTo>
                  <a:cubicBezTo>
                    <a:pt x="10670" y="305"/>
                    <a:pt x="10092" y="517"/>
                    <a:pt x="9515" y="609"/>
                  </a:cubicBezTo>
                  <a:cubicBezTo>
                    <a:pt x="9251" y="661"/>
                    <a:pt x="8985" y="680"/>
                    <a:pt x="8717" y="680"/>
                  </a:cubicBezTo>
                  <a:cubicBezTo>
                    <a:pt x="8088" y="680"/>
                    <a:pt x="7448" y="578"/>
                    <a:pt x="6810" y="578"/>
                  </a:cubicBezTo>
                  <a:cubicBezTo>
                    <a:pt x="6464" y="578"/>
                    <a:pt x="6119" y="608"/>
                    <a:pt x="5776" y="700"/>
                  </a:cubicBezTo>
                  <a:cubicBezTo>
                    <a:pt x="4621" y="1034"/>
                    <a:pt x="3952" y="2159"/>
                    <a:pt x="3010" y="2828"/>
                  </a:cubicBezTo>
                  <a:cubicBezTo>
                    <a:pt x="2098" y="3435"/>
                    <a:pt x="1095" y="3861"/>
                    <a:pt x="1" y="3983"/>
                  </a:cubicBezTo>
                  <a:cubicBezTo>
                    <a:pt x="396" y="4560"/>
                    <a:pt x="882" y="5077"/>
                    <a:pt x="1429" y="5502"/>
                  </a:cubicBezTo>
                  <a:cubicBezTo>
                    <a:pt x="2508" y="6322"/>
                    <a:pt x="3755" y="6759"/>
                    <a:pt x="4931" y="6759"/>
                  </a:cubicBezTo>
                  <a:cubicBezTo>
                    <a:pt x="5412" y="6759"/>
                    <a:pt x="5882" y="6686"/>
                    <a:pt x="6323" y="6536"/>
                  </a:cubicBezTo>
                  <a:cubicBezTo>
                    <a:pt x="7569" y="6110"/>
                    <a:pt x="8572" y="5077"/>
                    <a:pt x="9302" y="4195"/>
                  </a:cubicBezTo>
                  <a:cubicBezTo>
                    <a:pt x="9393" y="4104"/>
                    <a:pt x="9484" y="3983"/>
                    <a:pt x="9575" y="3891"/>
                  </a:cubicBezTo>
                  <a:cubicBezTo>
                    <a:pt x="10578" y="2645"/>
                    <a:pt x="11095" y="1460"/>
                    <a:pt x="11156" y="214"/>
                  </a:cubicBezTo>
                  <a:cubicBezTo>
                    <a:pt x="11156" y="183"/>
                    <a:pt x="11156" y="153"/>
                    <a:pt x="11156" y="92"/>
                  </a:cubicBezTo>
                  <a:cubicBezTo>
                    <a:pt x="11156" y="62"/>
                    <a:pt x="11156" y="31"/>
                    <a:pt x="11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1501829" y="4039029"/>
              <a:ext cx="145578" cy="105923"/>
            </a:xfrm>
            <a:custGeom>
              <a:avLst/>
              <a:gdLst/>
              <a:ahLst/>
              <a:cxnLst/>
              <a:rect l="l" t="t" r="r" b="b"/>
              <a:pathLst>
                <a:path w="7478" h="5441" extrusionOk="0">
                  <a:moveTo>
                    <a:pt x="243" y="821"/>
                  </a:moveTo>
                  <a:cubicBezTo>
                    <a:pt x="0" y="1003"/>
                    <a:pt x="61" y="1398"/>
                    <a:pt x="335" y="1490"/>
                  </a:cubicBezTo>
                  <a:cubicBezTo>
                    <a:pt x="973" y="1672"/>
                    <a:pt x="1581" y="1945"/>
                    <a:pt x="2158" y="2280"/>
                  </a:cubicBezTo>
                  <a:cubicBezTo>
                    <a:pt x="3435" y="3040"/>
                    <a:pt x="4651" y="4043"/>
                    <a:pt x="5593" y="5228"/>
                  </a:cubicBezTo>
                  <a:cubicBezTo>
                    <a:pt x="5715" y="5380"/>
                    <a:pt x="5927" y="5441"/>
                    <a:pt x="6079" y="5319"/>
                  </a:cubicBezTo>
                  <a:cubicBezTo>
                    <a:pt x="6505" y="5015"/>
                    <a:pt x="6930" y="4742"/>
                    <a:pt x="7326" y="4408"/>
                  </a:cubicBezTo>
                  <a:cubicBezTo>
                    <a:pt x="7447" y="4316"/>
                    <a:pt x="7478" y="4134"/>
                    <a:pt x="7417" y="3982"/>
                  </a:cubicBezTo>
                  <a:cubicBezTo>
                    <a:pt x="6900" y="2857"/>
                    <a:pt x="6079" y="1915"/>
                    <a:pt x="5046" y="1246"/>
                  </a:cubicBezTo>
                  <a:cubicBezTo>
                    <a:pt x="4043" y="547"/>
                    <a:pt x="2827" y="122"/>
                    <a:pt x="1611" y="0"/>
                  </a:cubicBezTo>
                  <a:cubicBezTo>
                    <a:pt x="1520" y="0"/>
                    <a:pt x="1429" y="31"/>
                    <a:pt x="1338" y="61"/>
                  </a:cubicBezTo>
                  <a:cubicBezTo>
                    <a:pt x="1003" y="335"/>
                    <a:pt x="608" y="578"/>
                    <a:pt x="243" y="8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1717821" y="4207656"/>
              <a:ext cx="474598" cy="208906"/>
            </a:xfrm>
            <a:custGeom>
              <a:avLst/>
              <a:gdLst/>
              <a:ahLst/>
              <a:cxnLst/>
              <a:rect l="l" t="t" r="r" b="b"/>
              <a:pathLst>
                <a:path w="24379" h="10731" extrusionOk="0">
                  <a:moveTo>
                    <a:pt x="153" y="10275"/>
                  </a:moveTo>
                  <a:cubicBezTo>
                    <a:pt x="670" y="9545"/>
                    <a:pt x="1156" y="8785"/>
                    <a:pt x="1612" y="8056"/>
                  </a:cubicBezTo>
                  <a:cubicBezTo>
                    <a:pt x="3253" y="5563"/>
                    <a:pt x="4803" y="3010"/>
                    <a:pt x="6293" y="457"/>
                  </a:cubicBezTo>
                  <a:lnTo>
                    <a:pt x="4712" y="457"/>
                  </a:lnTo>
                  <a:cubicBezTo>
                    <a:pt x="4439" y="457"/>
                    <a:pt x="4439" y="1"/>
                    <a:pt x="4712" y="1"/>
                  </a:cubicBezTo>
                  <a:lnTo>
                    <a:pt x="6597" y="1"/>
                  </a:lnTo>
                  <a:cubicBezTo>
                    <a:pt x="6657" y="1"/>
                    <a:pt x="6688" y="1"/>
                    <a:pt x="6718" y="1"/>
                  </a:cubicBezTo>
                  <a:lnTo>
                    <a:pt x="12068" y="1"/>
                  </a:lnTo>
                  <a:lnTo>
                    <a:pt x="12493" y="1"/>
                  </a:lnTo>
                  <a:lnTo>
                    <a:pt x="17661" y="1"/>
                  </a:lnTo>
                  <a:cubicBezTo>
                    <a:pt x="17691" y="1"/>
                    <a:pt x="17752" y="1"/>
                    <a:pt x="17782" y="1"/>
                  </a:cubicBezTo>
                  <a:lnTo>
                    <a:pt x="19910" y="1"/>
                  </a:lnTo>
                  <a:cubicBezTo>
                    <a:pt x="20184" y="1"/>
                    <a:pt x="20184" y="457"/>
                    <a:pt x="19910" y="457"/>
                  </a:cubicBezTo>
                  <a:lnTo>
                    <a:pt x="18086" y="457"/>
                  </a:lnTo>
                  <a:cubicBezTo>
                    <a:pt x="19576" y="3010"/>
                    <a:pt x="21126" y="5563"/>
                    <a:pt x="22767" y="8056"/>
                  </a:cubicBezTo>
                  <a:cubicBezTo>
                    <a:pt x="23223" y="8785"/>
                    <a:pt x="23709" y="9545"/>
                    <a:pt x="24226" y="10275"/>
                  </a:cubicBezTo>
                  <a:cubicBezTo>
                    <a:pt x="24378" y="10487"/>
                    <a:pt x="23983" y="10731"/>
                    <a:pt x="23831" y="10487"/>
                  </a:cubicBezTo>
                  <a:cubicBezTo>
                    <a:pt x="22129" y="7904"/>
                    <a:pt x="20457" y="5290"/>
                    <a:pt x="18877" y="2615"/>
                  </a:cubicBezTo>
                  <a:cubicBezTo>
                    <a:pt x="18451" y="1885"/>
                    <a:pt x="18025" y="1156"/>
                    <a:pt x="17600" y="457"/>
                  </a:cubicBezTo>
                  <a:lnTo>
                    <a:pt x="12493" y="457"/>
                  </a:lnTo>
                  <a:cubicBezTo>
                    <a:pt x="12493" y="639"/>
                    <a:pt x="12493" y="852"/>
                    <a:pt x="12493" y="1065"/>
                  </a:cubicBezTo>
                  <a:cubicBezTo>
                    <a:pt x="12433" y="4165"/>
                    <a:pt x="12311" y="7296"/>
                    <a:pt x="12098" y="10366"/>
                  </a:cubicBezTo>
                  <a:cubicBezTo>
                    <a:pt x="12098" y="10670"/>
                    <a:pt x="11642" y="10639"/>
                    <a:pt x="11673" y="10366"/>
                  </a:cubicBezTo>
                  <a:cubicBezTo>
                    <a:pt x="11734" y="9484"/>
                    <a:pt x="11794" y="8603"/>
                    <a:pt x="11825" y="7721"/>
                  </a:cubicBezTo>
                  <a:cubicBezTo>
                    <a:pt x="11946" y="5290"/>
                    <a:pt x="12038" y="2858"/>
                    <a:pt x="12068" y="457"/>
                  </a:cubicBezTo>
                  <a:lnTo>
                    <a:pt x="6779" y="457"/>
                  </a:lnTo>
                  <a:cubicBezTo>
                    <a:pt x="6384" y="1156"/>
                    <a:pt x="5958" y="1885"/>
                    <a:pt x="5502" y="2615"/>
                  </a:cubicBezTo>
                  <a:cubicBezTo>
                    <a:pt x="3922" y="5290"/>
                    <a:pt x="2250" y="7904"/>
                    <a:pt x="548" y="10487"/>
                  </a:cubicBezTo>
                  <a:cubicBezTo>
                    <a:pt x="396" y="10731"/>
                    <a:pt x="1" y="10487"/>
                    <a:pt x="153" y="102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941477" y="4185171"/>
              <a:ext cx="16606" cy="207718"/>
            </a:xfrm>
            <a:custGeom>
              <a:avLst/>
              <a:gdLst/>
              <a:ahLst/>
              <a:cxnLst/>
              <a:rect l="l" t="t" r="r" b="b"/>
              <a:pathLst>
                <a:path w="853" h="10670" extrusionOk="0">
                  <a:moveTo>
                    <a:pt x="1" y="1"/>
                  </a:moveTo>
                  <a:lnTo>
                    <a:pt x="852" y="1"/>
                  </a:lnTo>
                  <a:lnTo>
                    <a:pt x="852" y="10670"/>
                  </a:lnTo>
                  <a:lnTo>
                    <a:pt x="1"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560984" y="4185171"/>
              <a:ext cx="16586" cy="207718"/>
            </a:xfrm>
            <a:custGeom>
              <a:avLst/>
              <a:gdLst/>
              <a:ahLst/>
              <a:cxnLst/>
              <a:rect l="l" t="t" r="r" b="b"/>
              <a:pathLst>
                <a:path w="852" h="10670" extrusionOk="0">
                  <a:moveTo>
                    <a:pt x="0" y="1"/>
                  </a:moveTo>
                  <a:lnTo>
                    <a:pt x="851" y="1"/>
                  </a:lnTo>
                  <a:lnTo>
                    <a:pt x="851" y="10670"/>
                  </a:lnTo>
                  <a:lnTo>
                    <a:pt x="0"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910698" y="4098191"/>
              <a:ext cx="53283" cy="265108"/>
            </a:xfrm>
            <a:custGeom>
              <a:avLst/>
              <a:gdLst/>
              <a:ahLst/>
              <a:cxnLst/>
              <a:rect l="l" t="t" r="r" b="b"/>
              <a:pathLst>
                <a:path w="2737"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06" y="11369"/>
                    <a:pt x="2706" y="11490"/>
                  </a:cubicBezTo>
                  <a:cubicBezTo>
                    <a:pt x="2706" y="12129"/>
                    <a:pt x="2675" y="12858"/>
                    <a:pt x="2219" y="13314"/>
                  </a:cubicBezTo>
                  <a:cubicBezTo>
                    <a:pt x="2007" y="13527"/>
                    <a:pt x="1672" y="13618"/>
                    <a:pt x="1368" y="13618"/>
                  </a:cubicBezTo>
                  <a:cubicBezTo>
                    <a:pt x="973" y="13618"/>
                    <a:pt x="578" y="13436"/>
                    <a:pt x="365" y="13132"/>
                  </a:cubicBezTo>
                  <a:cubicBezTo>
                    <a:pt x="183" y="12858"/>
                    <a:pt x="92" y="12554"/>
                    <a:pt x="61" y="12250"/>
                  </a:cubicBezTo>
                  <a:cubicBezTo>
                    <a:pt x="31" y="12068"/>
                    <a:pt x="31" y="11885"/>
                    <a:pt x="31" y="11703"/>
                  </a:cubicBezTo>
                  <a:cubicBezTo>
                    <a:pt x="31" y="11095"/>
                    <a:pt x="31" y="10487"/>
                    <a:pt x="1" y="9879"/>
                  </a:cubicBezTo>
                  <a:lnTo>
                    <a:pt x="1" y="9819"/>
                  </a:lnTo>
                  <a:cubicBezTo>
                    <a:pt x="1" y="8694"/>
                    <a:pt x="1" y="7569"/>
                    <a:pt x="1" y="6414"/>
                  </a:cubicBezTo>
                  <a:cubicBezTo>
                    <a:pt x="1" y="5624"/>
                    <a:pt x="1" y="4803"/>
                    <a:pt x="1" y="4013"/>
                  </a:cubicBezTo>
                  <a:cubicBezTo>
                    <a:pt x="1" y="2706"/>
                    <a:pt x="1" y="1429"/>
                    <a:pt x="31" y="153"/>
                  </a:cubicBezTo>
                  <a:cubicBezTo>
                    <a:pt x="31" y="62"/>
                    <a:pt x="92" y="1"/>
                    <a:pt x="153"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907155" y="4098191"/>
              <a:ext cx="46780" cy="260378"/>
            </a:xfrm>
            <a:custGeom>
              <a:avLst/>
              <a:gdLst/>
              <a:ahLst/>
              <a:cxnLst/>
              <a:rect l="l" t="t" r="r" b="b"/>
              <a:pathLst>
                <a:path w="2403" h="13375" extrusionOk="0">
                  <a:moveTo>
                    <a:pt x="2250" y="1"/>
                  </a:moveTo>
                  <a:cubicBezTo>
                    <a:pt x="2341" y="1"/>
                    <a:pt x="2402" y="62"/>
                    <a:pt x="2402" y="122"/>
                  </a:cubicBezTo>
                  <a:cubicBezTo>
                    <a:pt x="2402" y="214"/>
                    <a:pt x="2402" y="305"/>
                    <a:pt x="2402" y="396"/>
                  </a:cubicBezTo>
                  <a:cubicBezTo>
                    <a:pt x="2372" y="1247"/>
                    <a:pt x="2372" y="3922"/>
                    <a:pt x="2372" y="5198"/>
                  </a:cubicBezTo>
                  <a:cubicBezTo>
                    <a:pt x="2372" y="7356"/>
                    <a:pt x="2372" y="9697"/>
                    <a:pt x="2372" y="10852"/>
                  </a:cubicBezTo>
                  <a:cubicBezTo>
                    <a:pt x="2372" y="11156"/>
                    <a:pt x="2372" y="11399"/>
                    <a:pt x="2372" y="11490"/>
                  </a:cubicBezTo>
                  <a:cubicBezTo>
                    <a:pt x="2372" y="12068"/>
                    <a:pt x="2341" y="12706"/>
                    <a:pt x="1946" y="13101"/>
                  </a:cubicBezTo>
                  <a:cubicBezTo>
                    <a:pt x="1733" y="13284"/>
                    <a:pt x="1460" y="13375"/>
                    <a:pt x="1186" y="13375"/>
                  </a:cubicBezTo>
                  <a:cubicBezTo>
                    <a:pt x="852" y="13375"/>
                    <a:pt x="487" y="13223"/>
                    <a:pt x="305" y="12949"/>
                  </a:cubicBezTo>
                  <a:cubicBezTo>
                    <a:pt x="153" y="12706"/>
                    <a:pt x="62" y="12433"/>
                    <a:pt x="31" y="12159"/>
                  </a:cubicBezTo>
                  <a:cubicBezTo>
                    <a:pt x="31" y="12007"/>
                    <a:pt x="31" y="11855"/>
                    <a:pt x="31" y="11673"/>
                  </a:cubicBezTo>
                  <a:cubicBezTo>
                    <a:pt x="1" y="11156"/>
                    <a:pt x="1" y="10609"/>
                    <a:pt x="1" y="10092"/>
                  </a:cubicBezTo>
                  <a:lnTo>
                    <a:pt x="1" y="10031"/>
                  </a:lnTo>
                  <a:cubicBezTo>
                    <a:pt x="1" y="9059"/>
                    <a:pt x="1" y="8056"/>
                    <a:pt x="1" y="7083"/>
                  </a:cubicBezTo>
                  <a:cubicBezTo>
                    <a:pt x="1" y="6353"/>
                    <a:pt x="1" y="5654"/>
                    <a:pt x="1" y="4955"/>
                  </a:cubicBezTo>
                  <a:cubicBezTo>
                    <a:pt x="1" y="3831"/>
                    <a:pt x="1" y="1247"/>
                    <a:pt x="1" y="122"/>
                  </a:cubicBezTo>
                  <a:cubicBezTo>
                    <a:pt x="1" y="62"/>
                    <a:pt x="62" y="1"/>
                    <a:pt x="123" y="1"/>
                  </a:cubicBezTo>
                  <a:cubicBezTo>
                    <a:pt x="548" y="1"/>
                    <a:pt x="1855" y="1"/>
                    <a:pt x="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904196" y="4221284"/>
              <a:ext cx="40259" cy="133158"/>
            </a:xfrm>
            <a:custGeom>
              <a:avLst/>
              <a:gdLst/>
              <a:ahLst/>
              <a:cxnLst/>
              <a:rect l="l" t="t" r="r" b="b"/>
              <a:pathLst>
                <a:path w="2068" h="6840" extrusionOk="0">
                  <a:moveTo>
                    <a:pt x="1" y="0"/>
                  </a:moveTo>
                  <a:cubicBezTo>
                    <a:pt x="1" y="2158"/>
                    <a:pt x="1" y="2827"/>
                    <a:pt x="1" y="3283"/>
                  </a:cubicBezTo>
                  <a:lnTo>
                    <a:pt x="1" y="3344"/>
                  </a:lnTo>
                  <a:cubicBezTo>
                    <a:pt x="1" y="3891"/>
                    <a:pt x="1" y="4468"/>
                    <a:pt x="31" y="5046"/>
                  </a:cubicBezTo>
                  <a:cubicBezTo>
                    <a:pt x="31" y="5228"/>
                    <a:pt x="31" y="5380"/>
                    <a:pt x="31" y="5562"/>
                  </a:cubicBezTo>
                  <a:cubicBezTo>
                    <a:pt x="62" y="5836"/>
                    <a:pt x="122" y="6140"/>
                    <a:pt x="274" y="6383"/>
                  </a:cubicBezTo>
                  <a:cubicBezTo>
                    <a:pt x="426" y="6687"/>
                    <a:pt x="730" y="6839"/>
                    <a:pt x="1034" y="6839"/>
                  </a:cubicBezTo>
                  <a:cubicBezTo>
                    <a:pt x="1278" y="6839"/>
                    <a:pt x="1521" y="6748"/>
                    <a:pt x="1673" y="6535"/>
                  </a:cubicBezTo>
                  <a:cubicBezTo>
                    <a:pt x="2037" y="6110"/>
                    <a:pt x="2068" y="5441"/>
                    <a:pt x="2068" y="4833"/>
                  </a:cubicBezTo>
                  <a:cubicBezTo>
                    <a:pt x="2068" y="4742"/>
                    <a:pt x="2068" y="4499"/>
                    <a:pt x="2068" y="4164"/>
                  </a:cubicBezTo>
                  <a:cubicBezTo>
                    <a:pt x="2068" y="3678"/>
                    <a:pt x="2068" y="2553"/>
                    <a:pt x="2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879920"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892360" y="4280445"/>
              <a:ext cx="8313" cy="8313"/>
            </a:xfrm>
            <a:custGeom>
              <a:avLst/>
              <a:gdLst/>
              <a:ahLst/>
              <a:cxnLst/>
              <a:rect l="l" t="t" r="r" b="b"/>
              <a:pathLst>
                <a:path w="427" h="427" extrusionOk="0">
                  <a:moveTo>
                    <a:pt x="214" y="1"/>
                  </a:moveTo>
                  <a:cubicBezTo>
                    <a:pt x="92" y="1"/>
                    <a:pt x="1" y="92"/>
                    <a:pt x="1" y="213"/>
                  </a:cubicBezTo>
                  <a:cubicBezTo>
                    <a:pt x="1" y="335"/>
                    <a:pt x="92" y="426"/>
                    <a:pt x="214" y="426"/>
                  </a:cubicBezTo>
                  <a:cubicBezTo>
                    <a:pt x="335" y="426"/>
                    <a:pt x="426" y="335"/>
                    <a:pt x="426" y="213"/>
                  </a:cubicBezTo>
                  <a:cubicBezTo>
                    <a:pt x="426" y="92"/>
                    <a:pt x="335" y="1"/>
                    <a:pt x="214" y="1"/>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892360" y="4112986"/>
              <a:ext cx="25463" cy="194694"/>
            </a:xfrm>
            <a:custGeom>
              <a:avLst/>
              <a:gdLst/>
              <a:ahLst/>
              <a:cxnLst/>
              <a:rect l="l" t="t" r="r" b="b"/>
              <a:pathLst>
                <a:path w="1308" h="10001" extrusionOk="0">
                  <a:moveTo>
                    <a:pt x="1277" y="10001"/>
                  </a:moveTo>
                  <a:cubicBezTo>
                    <a:pt x="1277" y="8846"/>
                    <a:pt x="1308" y="6536"/>
                    <a:pt x="1308" y="4438"/>
                  </a:cubicBezTo>
                  <a:cubicBezTo>
                    <a:pt x="1308" y="3283"/>
                    <a:pt x="1308" y="1095"/>
                    <a:pt x="1308" y="1"/>
                  </a:cubicBezTo>
                  <a:lnTo>
                    <a:pt x="1" y="1"/>
                  </a:lnTo>
                  <a:lnTo>
                    <a:pt x="1" y="10001"/>
                  </a:lnTo>
                  <a:lnTo>
                    <a:pt x="127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820759" y="4098191"/>
              <a:ext cx="53283" cy="265108"/>
            </a:xfrm>
            <a:custGeom>
              <a:avLst/>
              <a:gdLst/>
              <a:ahLst/>
              <a:cxnLst/>
              <a:rect l="l" t="t" r="r" b="b"/>
              <a:pathLst>
                <a:path w="2737" h="13618" extrusionOk="0">
                  <a:moveTo>
                    <a:pt x="2615" y="1"/>
                  </a:moveTo>
                  <a:cubicBezTo>
                    <a:pt x="2676"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36" y="11369"/>
                    <a:pt x="2736" y="11490"/>
                  </a:cubicBezTo>
                  <a:cubicBezTo>
                    <a:pt x="2736" y="12129"/>
                    <a:pt x="2706" y="12858"/>
                    <a:pt x="2220" y="13314"/>
                  </a:cubicBezTo>
                  <a:cubicBezTo>
                    <a:pt x="2007" y="13527"/>
                    <a:pt x="1703" y="13618"/>
                    <a:pt x="1369" y="13618"/>
                  </a:cubicBezTo>
                  <a:cubicBezTo>
                    <a:pt x="973" y="13618"/>
                    <a:pt x="578" y="13436"/>
                    <a:pt x="365" y="13132"/>
                  </a:cubicBezTo>
                  <a:cubicBezTo>
                    <a:pt x="183" y="12858"/>
                    <a:pt x="92" y="12554"/>
                    <a:pt x="61" y="12250"/>
                  </a:cubicBezTo>
                  <a:cubicBezTo>
                    <a:pt x="61" y="12068"/>
                    <a:pt x="31" y="11885"/>
                    <a:pt x="31" y="11703"/>
                  </a:cubicBezTo>
                  <a:cubicBezTo>
                    <a:pt x="31" y="11095"/>
                    <a:pt x="31" y="10487"/>
                    <a:pt x="31" y="9879"/>
                  </a:cubicBezTo>
                  <a:lnTo>
                    <a:pt x="31" y="9819"/>
                  </a:lnTo>
                  <a:cubicBezTo>
                    <a:pt x="1" y="8694"/>
                    <a:pt x="1" y="7569"/>
                    <a:pt x="1" y="6414"/>
                  </a:cubicBezTo>
                  <a:cubicBezTo>
                    <a:pt x="1" y="5624"/>
                    <a:pt x="31" y="4803"/>
                    <a:pt x="31" y="4013"/>
                  </a:cubicBezTo>
                  <a:cubicBezTo>
                    <a:pt x="31" y="2706"/>
                    <a:pt x="31" y="1429"/>
                    <a:pt x="31" y="153"/>
                  </a:cubicBezTo>
                  <a:cubicBezTo>
                    <a:pt x="31" y="62"/>
                    <a:pt x="92" y="1"/>
                    <a:pt x="183" y="1"/>
                  </a:cubicBezTo>
                  <a:cubicBezTo>
                    <a:pt x="639" y="1"/>
                    <a:pt x="2128" y="1"/>
                    <a:pt x="2615"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81719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371" y="7356"/>
                    <a:pt x="2371" y="9697"/>
                    <a:pt x="2371" y="10852"/>
                  </a:cubicBezTo>
                  <a:cubicBezTo>
                    <a:pt x="2371" y="11156"/>
                    <a:pt x="2371" y="11399"/>
                    <a:pt x="2371" y="11490"/>
                  </a:cubicBezTo>
                  <a:cubicBezTo>
                    <a:pt x="2371" y="12068"/>
                    <a:pt x="2341" y="12706"/>
                    <a:pt x="1945" y="13101"/>
                  </a:cubicBezTo>
                  <a:cubicBezTo>
                    <a:pt x="1733" y="13284"/>
                    <a:pt x="1459" y="13375"/>
                    <a:pt x="1186" y="13375"/>
                  </a:cubicBezTo>
                  <a:cubicBezTo>
                    <a:pt x="851" y="13375"/>
                    <a:pt x="517" y="13223"/>
                    <a:pt x="304" y="12949"/>
                  </a:cubicBezTo>
                  <a:cubicBezTo>
                    <a:pt x="152" y="12706"/>
                    <a:pt x="91" y="12433"/>
                    <a:pt x="61" y="12159"/>
                  </a:cubicBezTo>
                  <a:cubicBezTo>
                    <a:pt x="30" y="12007"/>
                    <a:pt x="30" y="11855"/>
                    <a:pt x="30" y="11673"/>
                  </a:cubicBezTo>
                  <a:cubicBezTo>
                    <a:pt x="30" y="11156"/>
                    <a:pt x="0" y="10609"/>
                    <a:pt x="0" y="10092"/>
                  </a:cubicBezTo>
                  <a:lnTo>
                    <a:pt x="0" y="10031"/>
                  </a:lnTo>
                  <a:cubicBezTo>
                    <a:pt x="0" y="9059"/>
                    <a:pt x="0" y="8056"/>
                    <a:pt x="0" y="7083"/>
                  </a:cubicBezTo>
                  <a:cubicBezTo>
                    <a:pt x="0" y="6353"/>
                    <a:pt x="0" y="5654"/>
                    <a:pt x="0" y="4955"/>
                  </a:cubicBezTo>
                  <a:cubicBezTo>
                    <a:pt x="0" y="3831"/>
                    <a:pt x="0" y="1247"/>
                    <a:pt x="0" y="122"/>
                  </a:cubicBezTo>
                  <a:cubicBezTo>
                    <a:pt x="0"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814237" y="4224593"/>
              <a:ext cx="40239" cy="129848"/>
            </a:xfrm>
            <a:custGeom>
              <a:avLst/>
              <a:gdLst/>
              <a:ahLst/>
              <a:cxnLst/>
              <a:rect l="l" t="t" r="r" b="b"/>
              <a:pathLst>
                <a:path w="2067" h="6670" extrusionOk="0">
                  <a:moveTo>
                    <a:pt x="509" y="0"/>
                  </a:moveTo>
                  <a:cubicBezTo>
                    <a:pt x="340" y="0"/>
                    <a:pt x="178" y="29"/>
                    <a:pt x="0" y="73"/>
                  </a:cubicBezTo>
                  <a:cubicBezTo>
                    <a:pt x="0" y="1076"/>
                    <a:pt x="0" y="2110"/>
                    <a:pt x="0" y="3113"/>
                  </a:cubicBezTo>
                  <a:lnTo>
                    <a:pt x="0" y="3174"/>
                  </a:lnTo>
                  <a:cubicBezTo>
                    <a:pt x="0" y="3751"/>
                    <a:pt x="30" y="4298"/>
                    <a:pt x="30" y="4876"/>
                  </a:cubicBezTo>
                  <a:cubicBezTo>
                    <a:pt x="30" y="5058"/>
                    <a:pt x="30" y="5210"/>
                    <a:pt x="61" y="5392"/>
                  </a:cubicBezTo>
                  <a:cubicBezTo>
                    <a:pt x="61" y="5666"/>
                    <a:pt x="122" y="5970"/>
                    <a:pt x="274" y="6213"/>
                  </a:cubicBezTo>
                  <a:cubicBezTo>
                    <a:pt x="456" y="6517"/>
                    <a:pt x="730" y="6669"/>
                    <a:pt x="1034" y="6669"/>
                  </a:cubicBezTo>
                  <a:cubicBezTo>
                    <a:pt x="1277" y="6669"/>
                    <a:pt x="1520" y="6578"/>
                    <a:pt x="1702" y="6365"/>
                  </a:cubicBezTo>
                  <a:cubicBezTo>
                    <a:pt x="2037" y="5940"/>
                    <a:pt x="2067" y="5271"/>
                    <a:pt x="2067" y="4663"/>
                  </a:cubicBezTo>
                  <a:cubicBezTo>
                    <a:pt x="2067" y="4572"/>
                    <a:pt x="2067" y="4329"/>
                    <a:pt x="2067" y="3994"/>
                  </a:cubicBezTo>
                  <a:cubicBezTo>
                    <a:pt x="2067" y="3234"/>
                    <a:pt x="2067" y="1988"/>
                    <a:pt x="2067" y="590"/>
                  </a:cubicBezTo>
                  <a:cubicBezTo>
                    <a:pt x="1945" y="590"/>
                    <a:pt x="1793" y="560"/>
                    <a:pt x="1641" y="499"/>
                  </a:cubicBezTo>
                  <a:cubicBezTo>
                    <a:pt x="1307" y="347"/>
                    <a:pt x="1064" y="73"/>
                    <a:pt x="699" y="12"/>
                  </a:cubicBezTo>
                  <a:cubicBezTo>
                    <a:pt x="634" y="4"/>
                    <a:pt x="571" y="0"/>
                    <a:pt x="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80123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69" y="851"/>
                    <a:pt x="852" y="669"/>
                    <a:pt x="852" y="426"/>
                  </a:cubicBezTo>
                  <a:cubicBezTo>
                    <a:pt x="852" y="183"/>
                    <a:pt x="669" y="0"/>
                    <a:pt x="42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789981"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802420" y="4280445"/>
              <a:ext cx="8313" cy="8313"/>
            </a:xfrm>
            <a:custGeom>
              <a:avLst/>
              <a:gdLst/>
              <a:ahLst/>
              <a:cxnLst/>
              <a:rect l="l" t="t" r="r" b="b"/>
              <a:pathLst>
                <a:path w="427" h="427" extrusionOk="0">
                  <a:moveTo>
                    <a:pt x="214" y="1"/>
                  </a:moveTo>
                  <a:cubicBezTo>
                    <a:pt x="123" y="1"/>
                    <a:pt x="1" y="92"/>
                    <a:pt x="1" y="213"/>
                  </a:cubicBezTo>
                  <a:cubicBezTo>
                    <a:pt x="1" y="335"/>
                    <a:pt x="123" y="426"/>
                    <a:pt x="214" y="426"/>
                  </a:cubicBezTo>
                  <a:cubicBezTo>
                    <a:pt x="335" y="426"/>
                    <a:pt x="427" y="335"/>
                    <a:pt x="427" y="213"/>
                  </a:cubicBezTo>
                  <a:cubicBezTo>
                    <a:pt x="427" y="92"/>
                    <a:pt x="335" y="1"/>
                    <a:pt x="214"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802420" y="4112986"/>
              <a:ext cx="25463" cy="194694"/>
            </a:xfrm>
            <a:custGeom>
              <a:avLst/>
              <a:gdLst/>
              <a:ahLst/>
              <a:cxnLst/>
              <a:rect l="l" t="t" r="r" b="b"/>
              <a:pathLst>
                <a:path w="1308" h="10001" extrusionOk="0">
                  <a:moveTo>
                    <a:pt x="1308" y="10001"/>
                  </a:moveTo>
                  <a:cubicBezTo>
                    <a:pt x="1308" y="8846"/>
                    <a:pt x="1308" y="6536"/>
                    <a:pt x="1308" y="4438"/>
                  </a:cubicBezTo>
                  <a:cubicBezTo>
                    <a:pt x="1308" y="3283"/>
                    <a:pt x="1308" y="1095"/>
                    <a:pt x="1308" y="1"/>
                  </a:cubicBezTo>
                  <a:lnTo>
                    <a:pt x="1" y="1"/>
                  </a:lnTo>
                  <a:lnTo>
                    <a:pt x="1" y="10001"/>
                  </a:lnTo>
                  <a:lnTo>
                    <a:pt x="1308"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73021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05" y="4287"/>
                  </a:cubicBezTo>
                  <a:cubicBezTo>
                    <a:pt x="2705" y="6749"/>
                    <a:pt x="2705" y="9423"/>
                    <a:pt x="2705" y="10730"/>
                  </a:cubicBezTo>
                  <a:cubicBezTo>
                    <a:pt x="2705" y="11095"/>
                    <a:pt x="2705" y="11369"/>
                    <a:pt x="2705" y="11490"/>
                  </a:cubicBezTo>
                  <a:cubicBezTo>
                    <a:pt x="2705" y="12129"/>
                    <a:pt x="2675" y="12858"/>
                    <a:pt x="2219" y="13314"/>
                  </a:cubicBezTo>
                  <a:cubicBezTo>
                    <a:pt x="1976" y="13527"/>
                    <a:pt x="1672" y="13618"/>
                    <a:pt x="1338" y="13618"/>
                  </a:cubicBezTo>
                  <a:cubicBezTo>
                    <a:pt x="973" y="13618"/>
                    <a:pt x="578" y="13436"/>
                    <a:pt x="335" y="13132"/>
                  </a:cubicBezTo>
                  <a:cubicBezTo>
                    <a:pt x="152" y="12858"/>
                    <a:pt x="91" y="12554"/>
                    <a:pt x="3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08" y="1"/>
                    <a:pt x="209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72725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401" y="7356"/>
                    <a:pt x="2401" y="9697"/>
                    <a:pt x="2371" y="10852"/>
                  </a:cubicBezTo>
                  <a:cubicBezTo>
                    <a:pt x="2371" y="11156"/>
                    <a:pt x="2371" y="11399"/>
                    <a:pt x="2371" y="11490"/>
                  </a:cubicBezTo>
                  <a:cubicBezTo>
                    <a:pt x="2371" y="12068"/>
                    <a:pt x="2371" y="12706"/>
                    <a:pt x="1946" y="13101"/>
                  </a:cubicBezTo>
                  <a:cubicBezTo>
                    <a:pt x="1763" y="13284"/>
                    <a:pt x="1490" y="13375"/>
                    <a:pt x="1216" y="13375"/>
                  </a:cubicBezTo>
                  <a:cubicBezTo>
                    <a:pt x="851" y="13375"/>
                    <a:pt x="517" y="13223"/>
                    <a:pt x="304" y="12949"/>
                  </a:cubicBezTo>
                  <a:cubicBezTo>
                    <a:pt x="152" y="12706"/>
                    <a:pt x="91" y="12433"/>
                    <a:pt x="61" y="12159"/>
                  </a:cubicBezTo>
                  <a:cubicBezTo>
                    <a:pt x="31" y="12007"/>
                    <a:pt x="31" y="11855"/>
                    <a:pt x="31" y="11673"/>
                  </a:cubicBezTo>
                  <a:cubicBezTo>
                    <a:pt x="31" y="11156"/>
                    <a:pt x="31" y="10609"/>
                    <a:pt x="0" y="10092"/>
                  </a:cubicBezTo>
                  <a:lnTo>
                    <a:pt x="0" y="10031"/>
                  </a:lnTo>
                  <a:cubicBezTo>
                    <a:pt x="0" y="9059"/>
                    <a:pt x="0" y="8056"/>
                    <a:pt x="0" y="7083"/>
                  </a:cubicBezTo>
                  <a:cubicBezTo>
                    <a:pt x="0" y="6353"/>
                    <a:pt x="0" y="5654"/>
                    <a:pt x="0" y="4955"/>
                  </a:cubicBezTo>
                  <a:cubicBezTo>
                    <a:pt x="31" y="3831"/>
                    <a:pt x="31" y="1247"/>
                    <a:pt x="31" y="122"/>
                  </a:cubicBezTo>
                  <a:cubicBezTo>
                    <a:pt x="31"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724297" y="4174289"/>
              <a:ext cx="40843" cy="180152"/>
            </a:xfrm>
            <a:custGeom>
              <a:avLst/>
              <a:gdLst/>
              <a:ahLst/>
              <a:cxnLst/>
              <a:rect l="l" t="t" r="r" b="b"/>
              <a:pathLst>
                <a:path w="2098" h="9254" extrusionOk="0">
                  <a:moveTo>
                    <a:pt x="522" y="1"/>
                  </a:moveTo>
                  <a:cubicBezTo>
                    <a:pt x="356" y="1"/>
                    <a:pt x="178" y="29"/>
                    <a:pt x="0" y="74"/>
                  </a:cubicBezTo>
                  <a:cubicBezTo>
                    <a:pt x="0" y="1077"/>
                    <a:pt x="0" y="4694"/>
                    <a:pt x="31" y="5697"/>
                  </a:cubicBezTo>
                  <a:lnTo>
                    <a:pt x="31" y="5758"/>
                  </a:lnTo>
                  <a:cubicBezTo>
                    <a:pt x="31" y="6305"/>
                    <a:pt x="31" y="6882"/>
                    <a:pt x="31" y="7460"/>
                  </a:cubicBezTo>
                  <a:cubicBezTo>
                    <a:pt x="31" y="7642"/>
                    <a:pt x="31" y="7794"/>
                    <a:pt x="61" y="7976"/>
                  </a:cubicBezTo>
                  <a:cubicBezTo>
                    <a:pt x="91" y="8250"/>
                    <a:pt x="152" y="8554"/>
                    <a:pt x="274" y="8797"/>
                  </a:cubicBezTo>
                  <a:cubicBezTo>
                    <a:pt x="456" y="9101"/>
                    <a:pt x="760" y="9253"/>
                    <a:pt x="1064" y="9253"/>
                  </a:cubicBezTo>
                  <a:cubicBezTo>
                    <a:pt x="1277" y="9253"/>
                    <a:pt x="1520" y="9162"/>
                    <a:pt x="1702" y="8949"/>
                  </a:cubicBezTo>
                  <a:cubicBezTo>
                    <a:pt x="2067" y="8524"/>
                    <a:pt x="2067" y="7855"/>
                    <a:pt x="2067" y="7247"/>
                  </a:cubicBezTo>
                  <a:cubicBezTo>
                    <a:pt x="2067" y="7156"/>
                    <a:pt x="2067" y="6913"/>
                    <a:pt x="2067" y="6578"/>
                  </a:cubicBezTo>
                  <a:cubicBezTo>
                    <a:pt x="2067" y="5818"/>
                    <a:pt x="2098" y="1988"/>
                    <a:pt x="2098" y="590"/>
                  </a:cubicBezTo>
                  <a:cubicBezTo>
                    <a:pt x="1946" y="590"/>
                    <a:pt x="1794" y="560"/>
                    <a:pt x="1642" y="499"/>
                  </a:cubicBezTo>
                  <a:cubicBezTo>
                    <a:pt x="1307" y="347"/>
                    <a:pt x="1064" y="74"/>
                    <a:pt x="699" y="13"/>
                  </a:cubicBezTo>
                  <a:cubicBezTo>
                    <a:pt x="642" y="5"/>
                    <a:pt x="583" y="1"/>
                    <a:pt x="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71129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70" y="851"/>
                    <a:pt x="852" y="669"/>
                    <a:pt x="852" y="426"/>
                  </a:cubicBezTo>
                  <a:cubicBezTo>
                    <a:pt x="852" y="183"/>
                    <a:pt x="670" y="0"/>
                    <a:pt x="426"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99457" y="4288738"/>
              <a:ext cx="10084" cy="10065"/>
            </a:xfrm>
            <a:custGeom>
              <a:avLst/>
              <a:gdLst/>
              <a:ahLst/>
              <a:cxnLst/>
              <a:rect l="l" t="t" r="r" b="b"/>
              <a:pathLst>
                <a:path w="518" h="517" extrusionOk="0">
                  <a:moveTo>
                    <a:pt x="244" y="0"/>
                  </a:moveTo>
                  <a:cubicBezTo>
                    <a:pt x="122" y="0"/>
                    <a:pt x="1" y="122"/>
                    <a:pt x="1" y="274"/>
                  </a:cubicBezTo>
                  <a:cubicBezTo>
                    <a:pt x="1" y="395"/>
                    <a:pt x="122" y="517"/>
                    <a:pt x="244" y="517"/>
                  </a:cubicBezTo>
                  <a:cubicBezTo>
                    <a:pt x="396" y="517"/>
                    <a:pt x="518" y="395"/>
                    <a:pt x="518" y="274"/>
                  </a:cubicBezTo>
                  <a:cubicBezTo>
                    <a:pt x="518" y="122"/>
                    <a:pt x="396" y="0"/>
                    <a:pt x="24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71187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712461" y="4112986"/>
              <a:ext cx="25463" cy="194694"/>
            </a:xfrm>
            <a:custGeom>
              <a:avLst/>
              <a:gdLst/>
              <a:ahLst/>
              <a:cxnLst/>
              <a:rect l="l" t="t" r="r" b="b"/>
              <a:pathLst>
                <a:path w="1308" h="10001" extrusionOk="0">
                  <a:moveTo>
                    <a:pt x="1307" y="10001"/>
                  </a:moveTo>
                  <a:cubicBezTo>
                    <a:pt x="1307" y="8846"/>
                    <a:pt x="1307" y="6536"/>
                    <a:pt x="1307" y="4438"/>
                  </a:cubicBezTo>
                  <a:cubicBezTo>
                    <a:pt x="1307" y="3283"/>
                    <a:pt x="1307" y="1095"/>
                    <a:pt x="1307"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4027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06" y="9423"/>
                    <a:pt x="2706" y="10730"/>
                  </a:cubicBezTo>
                  <a:cubicBezTo>
                    <a:pt x="2706" y="11095"/>
                    <a:pt x="2706" y="11369"/>
                    <a:pt x="2706" y="11490"/>
                  </a:cubicBezTo>
                  <a:cubicBezTo>
                    <a:pt x="2706" y="12129"/>
                    <a:pt x="2675" y="12858"/>
                    <a:pt x="2219" y="13314"/>
                  </a:cubicBezTo>
                  <a:cubicBezTo>
                    <a:pt x="1976" y="13527"/>
                    <a:pt x="1672" y="13618"/>
                    <a:pt x="1368" y="13618"/>
                  </a:cubicBezTo>
                  <a:cubicBezTo>
                    <a:pt x="973" y="13618"/>
                    <a:pt x="578" y="13436"/>
                    <a:pt x="335" y="13132"/>
                  </a:cubicBezTo>
                  <a:cubicBezTo>
                    <a:pt x="152" y="12858"/>
                    <a:pt x="92" y="12554"/>
                    <a:pt x="6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37316" y="4098191"/>
              <a:ext cx="46761" cy="260378"/>
            </a:xfrm>
            <a:custGeom>
              <a:avLst/>
              <a:gdLst/>
              <a:ahLst/>
              <a:cxnLst/>
              <a:rect l="l" t="t" r="r" b="b"/>
              <a:pathLst>
                <a:path w="2402" h="13375" extrusionOk="0">
                  <a:moveTo>
                    <a:pt x="2280" y="1"/>
                  </a:moveTo>
                  <a:cubicBezTo>
                    <a:pt x="2341" y="1"/>
                    <a:pt x="2402" y="62"/>
                    <a:pt x="2402" y="122"/>
                  </a:cubicBezTo>
                  <a:cubicBezTo>
                    <a:pt x="2402" y="214"/>
                    <a:pt x="2402" y="305"/>
                    <a:pt x="2402" y="396"/>
                  </a:cubicBezTo>
                  <a:cubicBezTo>
                    <a:pt x="2402" y="1247"/>
                    <a:pt x="2402" y="3922"/>
                    <a:pt x="2402" y="5198"/>
                  </a:cubicBezTo>
                  <a:cubicBezTo>
                    <a:pt x="2402" y="7356"/>
                    <a:pt x="2402" y="9697"/>
                    <a:pt x="2402" y="10852"/>
                  </a:cubicBezTo>
                  <a:cubicBezTo>
                    <a:pt x="2402" y="11156"/>
                    <a:pt x="2402" y="11399"/>
                    <a:pt x="2402" y="11490"/>
                  </a:cubicBezTo>
                  <a:cubicBezTo>
                    <a:pt x="2402" y="12068"/>
                    <a:pt x="2371" y="12706"/>
                    <a:pt x="1946" y="13101"/>
                  </a:cubicBezTo>
                  <a:cubicBezTo>
                    <a:pt x="1763" y="13284"/>
                    <a:pt x="1490" y="13375"/>
                    <a:pt x="1216" y="13375"/>
                  </a:cubicBezTo>
                  <a:cubicBezTo>
                    <a:pt x="851" y="13375"/>
                    <a:pt x="517" y="13223"/>
                    <a:pt x="335" y="12949"/>
                  </a:cubicBezTo>
                  <a:cubicBezTo>
                    <a:pt x="152" y="12706"/>
                    <a:pt x="92" y="12433"/>
                    <a:pt x="61" y="12159"/>
                  </a:cubicBezTo>
                  <a:cubicBezTo>
                    <a:pt x="61" y="12007"/>
                    <a:pt x="31" y="11855"/>
                    <a:pt x="31" y="11673"/>
                  </a:cubicBezTo>
                  <a:cubicBezTo>
                    <a:pt x="31" y="11156"/>
                    <a:pt x="31" y="10609"/>
                    <a:pt x="31" y="10092"/>
                  </a:cubicBezTo>
                  <a:lnTo>
                    <a:pt x="31" y="10031"/>
                  </a:lnTo>
                  <a:cubicBezTo>
                    <a:pt x="0" y="9059"/>
                    <a:pt x="31" y="8056"/>
                    <a:pt x="31" y="7083"/>
                  </a:cubicBezTo>
                  <a:cubicBezTo>
                    <a:pt x="31" y="6353"/>
                    <a:pt x="31" y="5654"/>
                    <a:pt x="31" y="4955"/>
                  </a:cubicBezTo>
                  <a:cubicBezTo>
                    <a:pt x="31" y="3831"/>
                    <a:pt x="31" y="1247"/>
                    <a:pt x="31" y="122"/>
                  </a:cubicBezTo>
                  <a:cubicBezTo>
                    <a:pt x="31" y="62"/>
                    <a:pt x="92" y="1"/>
                    <a:pt x="152" y="1"/>
                  </a:cubicBezTo>
                  <a:cubicBezTo>
                    <a:pt x="578" y="1"/>
                    <a:pt x="1885"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3773" y="4246124"/>
              <a:ext cx="40259" cy="108317"/>
            </a:xfrm>
            <a:custGeom>
              <a:avLst/>
              <a:gdLst/>
              <a:ahLst/>
              <a:cxnLst/>
              <a:rect l="l" t="t" r="r" b="b"/>
              <a:pathLst>
                <a:path w="2068" h="5564" extrusionOk="0">
                  <a:moveTo>
                    <a:pt x="1" y="1"/>
                  </a:moveTo>
                  <a:cubicBezTo>
                    <a:pt x="1" y="669"/>
                    <a:pt x="1" y="1338"/>
                    <a:pt x="1" y="2007"/>
                  </a:cubicBezTo>
                  <a:lnTo>
                    <a:pt x="1" y="2068"/>
                  </a:lnTo>
                  <a:cubicBezTo>
                    <a:pt x="1" y="2615"/>
                    <a:pt x="1" y="3192"/>
                    <a:pt x="1" y="3770"/>
                  </a:cubicBezTo>
                  <a:cubicBezTo>
                    <a:pt x="1" y="3952"/>
                    <a:pt x="31" y="4104"/>
                    <a:pt x="31" y="4286"/>
                  </a:cubicBezTo>
                  <a:cubicBezTo>
                    <a:pt x="62" y="4560"/>
                    <a:pt x="122" y="4864"/>
                    <a:pt x="244" y="5107"/>
                  </a:cubicBezTo>
                  <a:cubicBezTo>
                    <a:pt x="426" y="5411"/>
                    <a:pt x="730" y="5563"/>
                    <a:pt x="1034" y="5563"/>
                  </a:cubicBezTo>
                  <a:cubicBezTo>
                    <a:pt x="1277" y="5563"/>
                    <a:pt x="1490" y="5472"/>
                    <a:pt x="1673" y="5259"/>
                  </a:cubicBezTo>
                  <a:cubicBezTo>
                    <a:pt x="2037" y="4834"/>
                    <a:pt x="2068" y="4165"/>
                    <a:pt x="2068" y="3557"/>
                  </a:cubicBezTo>
                  <a:cubicBezTo>
                    <a:pt x="2068" y="3466"/>
                    <a:pt x="2068" y="3223"/>
                    <a:pt x="2068" y="2888"/>
                  </a:cubicBezTo>
                  <a:cubicBezTo>
                    <a:pt x="2068" y="2220"/>
                    <a:pt x="2068" y="1186"/>
                    <a:pt x="2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09517" y="4288738"/>
              <a:ext cx="10084" cy="10065"/>
            </a:xfrm>
            <a:custGeom>
              <a:avLst/>
              <a:gdLst/>
              <a:ahLst/>
              <a:cxnLst/>
              <a:rect l="l" t="t" r="r" b="b"/>
              <a:pathLst>
                <a:path w="518" h="517" extrusionOk="0">
                  <a:moveTo>
                    <a:pt x="275" y="0"/>
                  </a:moveTo>
                  <a:cubicBezTo>
                    <a:pt x="123" y="0"/>
                    <a:pt x="1" y="122"/>
                    <a:pt x="1" y="274"/>
                  </a:cubicBezTo>
                  <a:cubicBezTo>
                    <a:pt x="1" y="395"/>
                    <a:pt x="123" y="517"/>
                    <a:pt x="275" y="517"/>
                  </a:cubicBezTo>
                  <a:cubicBezTo>
                    <a:pt x="396" y="517"/>
                    <a:pt x="518" y="395"/>
                    <a:pt x="518" y="274"/>
                  </a:cubicBezTo>
                  <a:cubicBezTo>
                    <a:pt x="518" y="122"/>
                    <a:pt x="396" y="0"/>
                    <a:pt x="275"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2193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622521" y="4112986"/>
              <a:ext cx="26048" cy="194694"/>
            </a:xfrm>
            <a:custGeom>
              <a:avLst/>
              <a:gdLst/>
              <a:ahLst/>
              <a:cxnLst/>
              <a:rect l="l" t="t" r="r" b="b"/>
              <a:pathLst>
                <a:path w="1338" h="10001" extrusionOk="0">
                  <a:moveTo>
                    <a:pt x="1307" y="10001"/>
                  </a:moveTo>
                  <a:cubicBezTo>
                    <a:pt x="1307" y="8846"/>
                    <a:pt x="1307" y="6536"/>
                    <a:pt x="1307" y="4438"/>
                  </a:cubicBezTo>
                  <a:cubicBezTo>
                    <a:pt x="1338" y="3283"/>
                    <a:pt x="1338" y="1095"/>
                    <a:pt x="1338"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968089" y="4169792"/>
              <a:ext cx="452678" cy="31966"/>
            </a:xfrm>
            <a:custGeom>
              <a:avLst/>
              <a:gdLst/>
              <a:ahLst/>
              <a:cxnLst/>
              <a:rect l="l" t="t" r="r" b="b"/>
              <a:pathLst>
                <a:path w="23253" h="1642" extrusionOk="0">
                  <a:moveTo>
                    <a:pt x="23253" y="821"/>
                  </a:moveTo>
                  <a:cubicBezTo>
                    <a:pt x="23253" y="1064"/>
                    <a:pt x="23162" y="1247"/>
                    <a:pt x="23010" y="1399"/>
                  </a:cubicBezTo>
                  <a:cubicBezTo>
                    <a:pt x="22858" y="1551"/>
                    <a:pt x="22645" y="1642"/>
                    <a:pt x="22432" y="1642"/>
                  </a:cubicBezTo>
                  <a:lnTo>
                    <a:pt x="821" y="1642"/>
                  </a:lnTo>
                  <a:cubicBezTo>
                    <a:pt x="365" y="1642"/>
                    <a:pt x="0" y="1277"/>
                    <a:pt x="0" y="821"/>
                  </a:cubicBezTo>
                  <a:cubicBezTo>
                    <a:pt x="0" y="609"/>
                    <a:pt x="91" y="396"/>
                    <a:pt x="243" y="244"/>
                  </a:cubicBezTo>
                  <a:cubicBezTo>
                    <a:pt x="304" y="183"/>
                    <a:pt x="395" y="122"/>
                    <a:pt x="487" y="61"/>
                  </a:cubicBezTo>
                  <a:cubicBezTo>
                    <a:pt x="608" y="31"/>
                    <a:pt x="699" y="1"/>
                    <a:pt x="821" y="1"/>
                  </a:cubicBezTo>
                  <a:lnTo>
                    <a:pt x="22432" y="1"/>
                  </a:lnTo>
                  <a:cubicBezTo>
                    <a:pt x="22554" y="1"/>
                    <a:pt x="22645" y="31"/>
                    <a:pt x="22767" y="61"/>
                  </a:cubicBezTo>
                  <a:cubicBezTo>
                    <a:pt x="23040" y="213"/>
                    <a:pt x="23253" y="487"/>
                    <a:pt x="23253" y="8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978737" y="4378075"/>
              <a:ext cx="473975" cy="35528"/>
            </a:xfrm>
            <a:custGeom>
              <a:avLst/>
              <a:gdLst/>
              <a:ahLst/>
              <a:cxnLst/>
              <a:rect l="l" t="t" r="r" b="b"/>
              <a:pathLst>
                <a:path w="24347" h="1825" extrusionOk="0">
                  <a:moveTo>
                    <a:pt x="24347" y="1825"/>
                  </a:moveTo>
                  <a:lnTo>
                    <a:pt x="0" y="1825"/>
                  </a:lnTo>
                  <a:cubicBezTo>
                    <a:pt x="0" y="1308"/>
                    <a:pt x="213" y="852"/>
                    <a:pt x="547" y="518"/>
                  </a:cubicBezTo>
                  <a:cubicBezTo>
                    <a:pt x="882" y="183"/>
                    <a:pt x="1337" y="1"/>
                    <a:pt x="1824" y="1"/>
                  </a:cubicBezTo>
                  <a:lnTo>
                    <a:pt x="22523" y="1"/>
                  </a:lnTo>
                  <a:cubicBezTo>
                    <a:pt x="23526" y="1"/>
                    <a:pt x="24347" y="822"/>
                    <a:pt x="24347" y="18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791752" y="3802927"/>
              <a:ext cx="451490" cy="258606"/>
            </a:xfrm>
            <a:custGeom>
              <a:avLst/>
              <a:gdLst/>
              <a:ahLst/>
              <a:cxnLst/>
              <a:rect l="l" t="t" r="r" b="b"/>
              <a:pathLst>
                <a:path w="23192" h="13284" extrusionOk="0">
                  <a:moveTo>
                    <a:pt x="22766" y="5076"/>
                  </a:moveTo>
                  <a:cubicBezTo>
                    <a:pt x="22736" y="4803"/>
                    <a:pt x="22645" y="4560"/>
                    <a:pt x="22584" y="4317"/>
                  </a:cubicBezTo>
                  <a:cubicBezTo>
                    <a:pt x="22219" y="3161"/>
                    <a:pt x="21611" y="2098"/>
                    <a:pt x="20669" y="1368"/>
                  </a:cubicBezTo>
                  <a:cubicBezTo>
                    <a:pt x="20548" y="1247"/>
                    <a:pt x="20426" y="1155"/>
                    <a:pt x="20304" y="1064"/>
                  </a:cubicBezTo>
                  <a:cubicBezTo>
                    <a:pt x="18876" y="152"/>
                    <a:pt x="17082" y="0"/>
                    <a:pt x="15441" y="365"/>
                  </a:cubicBezTo>
                  <a:cubicBezTo>
                    <a:pt x="13557" y="791"/>
                    <a:pt x="11854" y="1763"/>
                    <a:pt x="10213" y="2736"/>
                  </a:cubicBezTo>
                  <a:cubicBezTo>
                    <a:pt x="8602" y="3709"/>
                    <a:pt x="6991" y="4772"/>
                    <a:pt x="5471" y="5897"/>
                  </a:cubicBezTo>
                  <a:cubicBezTo>
                    <a:pt x="3952" y="7022"/>
                    <a:pt x="2493" y="8238"/>
                    <a:pt x="1094" y="9514"/>
                  </a:cubicBezTo>
                  <a:cubicBezTo>
                    <a:pt x="760" y="9818"/>
                    <a:pt x="426" y="10152"/>
                    <a:pt x="91" y="10456"/>
                  </a:cubicBezTo>
                  <a:cubicBezTo>
                    <a:pt x="30" y="10517"/>
                    <a:pt x="30" y="10578"/>
                    <a:pt x="30" y="10608"/>
                  </a:cubicBezTo>
                  <a:cubicBezTo>
                    <a:pt x="0" y="10669"/>
                    <a:pt x="0" y="10730"/>
                    <a:pt x="61" y="10791"/>
                  </a:cubicBezTo>
                  <a:cubicBezTo>
                    <a:pt x="182" y="10973"/>
                    <a:pt x="304" y="11125"/>
                    <a:pt x="456" y="11307"/>
                  </a:cubicBezTo>
                  <a:cubicBezTo>
                    <a:pt x="486" y="11368"/>
                    <a:pt x="578" y="11368"/>
                    <a:pt x="638" y="11368"/>
                  </a:cubicBezTo>
                  <a:cubicBezTo>
                    <a:pt x="699" y="11399"/>
                    <a:pt x="760" y="11429"/>
                    <a:pt x="821" y="11368"/>
                  </a:cubicBezTo>
                  <a:cubicBezTo>
                    <a:pt x="2705" y="10061"/>
                    <a:pt x="4590" y="8754"/>
                    <a:pt x="6566" y="7569"/>
                  </a:cubicBezTo>
                  <a:cubicBezTo>
                    <a:pt x="8511" y="6383"/>
                    <a:pt x="10547" y="5320"/>
                    <a:pt x="12705" y="4499"/>
                  </a:cubicBezTo>
                  <a:cubicBezTo>
                    <a:pt x="13313" y="4256"/>
                    <a:pt x="13921" y="3982"/>
                    <a:pt x="14590" y="3952"/>
                  </a:cubicBezTo>
                  <a:cubicBezTo>
                    <a:pt x="14985" y="3921"/>
                    <a:pt x="15411" y="4013"/>
                    <a:pt x="15715" y="4225"/>
                  </a:cubicBezTo>
                  <a:cubicBezTo>
                    <a:pt x="14529" y="4955"/>
                    <a:pt x="13678" y="6201"/>
                    <a:pt x="13435" y="7569"/>
                  </a:cubicBezTo>
                  <a:cubicBezTo>
                    <a:pt x="13374" y="7964"/>
                    <a:pt x="13374" y="8359"/>
                    <a:pt x="13405" y="8754"/>
                  </a:cubicBezTo>
                  <a:cubicBezTo>
                    <a:pt x="13496" y="9788"/>
                    <a:pt x="13952" y="10760"/>
                    <a:pt x="14681" y="11551"/>
                  </a:cubicBezTo>
                  <a:cubicBezTo>
                    <a:pt x="14742" y="11611"/>
                    <a:pt x="14803" y="11672"/>
                    <a:pt x="14864" y="11733"/>
                  </a:cubicBezTo>
                  <a:cubicBezTo>
                    <a:pt x="16019" y="12827"/>
                    <a:pt x="17599" y="13283"/>
                    <a:pt x="19149" y="12918"/>
                  </a:cubicBezTo>
                  <a:cubicBezTo>
                    <a:pt x="20700" y="12554"/>
                    <a:pt x="21976" y="11490"/>
                    <a:pt x="22554" y="10000"/>
                  </a:cubicBezTo>
                  <a:cubicBezTo>
                    <a:pt x="23192" y="8450"/>
                    <a:pt x="23131" y="6687"/>
                    <a:pt x="22766" y="50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17786" y="3880447"/>
              <a:ext cx="169250" cy="162962"/>
            </a:xfrm>
            <a:custGeom>
              <a:avLst/>
              <a:gdLst/>
              <a:ahLst/>
              <a:cxnLst/>
              <a:rect l="l" t="t" r="r" b="b"/>
              <a:pathLst>
                <a:path w="8694" h="8371" extrusionOk="0">
                  <a:moveTo>
                    <a:pt x="7508" y="0"/>
                  </a:moveTo>
                  <a:cubicBezTo>
                    <a:pt x="7478" y="183"/>
                    <a:pt x="7386" y="335"/>
                    <a:pt x="7295" y="486"/>
                  </a:cubicBezTo>
                  <a:cubicBezTo>
                    <a:pt x="6779" y="1277"/>
                    <a:pt x="5715" y="1581"/>
                    <a:pt x="4833" y="1581"/>
                  </a:cubicBezTo>
                  <a:cubicBezTo>
                    <a:pt x="4590" y="1581"/>
                    <a:pt x="4347" y="1550"/>
                    <a:pt x="4104" y="1490"/>
                  </a:cubicBezTo>
                  <a:cubicBezTo>
                    <a:pt x="3861" y="1429"/>
                    <a:pt x="3648" y="1338"/>
                    <a:pt x="3405" y="1246"/>
                  </a:cubicBezTo>
                  <a:cubicBezTo>
                    <a:pt x="3037" y="1063"/>
                    <a:pt x="2656" y="920"/>
                    <a:pt x="2260" y="920"/>
                  </a:cubicBezTo>
                  <a:cubicBezTo>
                    <a:pt x="2068" y="920"/>
                    <a:pt x="1871" y="954"/>
                    <a:pt x="1672" y="1034"/>
                  </a:cubicBezTo>
                  <a:cubicBezTo>
                    <a:pt x="730" y="1885"/>
                    <a:pt x="91" y="3070"/>
                    <a:pt x="31" y="4347"/>
                  </a:cubicBezTo>
                  <a:cubicBezTo>
                    <a:pt x="0" y="5806"/>
                    <a:pt x="730" y="7234"/>
                    <a:pt x="2037" y="7933"/>
                  </a:cubicBezTo>
                  <a:cubicBezTo>
                    <a:pt x="2608" y="8226"/>
                    <a:pt x="3256" y="8371"/>
                    <a:pt x="3905" y="8371"/>
                  </a:cubicBezTo>
                  <a:cubicBezTo>
                    <a:pt x="4602" y="8371"/>
                    <a:pt x="5298" y="8203"/>
                    <a:pt x="5897" y="7873"/>
                  </a:cubicBezTo>
                  <a:cubicBezTo>
                    <a:pt x="7143" y="7204"/>
                    <a:pt x="7994" y="5958"/>
                    <a:pt x="8298" y="4620"/>
                  </a:cubicBezTo>
                  <a:cubicBezTo>
                    <a:pt x="8693" y="3040"/>
                    <a:pt x="8298" y="1398"/>
                    <a:pt x="75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11284" y="3905287"/>
              <a:ext cx="153287" cy="129478"/>
            </a:xfrm>
            <a:custGeom>
              <a:avLst/>
              <a:gdLst/>
              <a:ahLst/>
              <a:cxnLst/>
              <a:rect l="l" t="t" r="r" b="b"/>
              <a:pathLst>
                <a:path w="7874" h="6651" extrusionOk="0">
                  <a:moveTo>
                    <a:pt x="2103" y="0"/>
                  </a:moveTo>
                  <a:cubicBezTo>
                    <a:pt x="1961" y="0"/>
                    <a:pt x="1818" y="19"/>
                    <a:pt x="1672" y="62"/>
                  </a:cubicBezTo>
                  <a:cubicBezTo>
                    <a:pt x="1612" y="62"/>
                    <a:pt x="1520" y="122"/>
                    <a:pt x="1460" y="183"/>
                  </a:cubicBezTo>
                  <a:cubicBezTo>
                    <a:pt x="639" y="913"/>
                    <a:pt x="92" y="1946"/>
                    <a:pt x="61" y="3040"/>
                  </a:cubicBezTo>
                  <a:cubicBezTo>
                    <a:pt x="1" y="4347"/>
                    <a:pt x="669" y="5624"/>
                    <a:pt x="1885" y="6232"/>
                  </a:cubicBezTo>
                  <a:cubicBezTo>
                    <a:pt x="2418" y="6513"/>
                    <a:pt x="3023" y="6650"/>
                    <a:pt x="3626" y="6650"/>
                  </a:cubicBezTo>
                  <a:cubicBezTo>
                    <a:pt x="4262" y="6650"/>
                    <a:pt x="4896" y="6498"/>
                    <a:pt x="5441" y="6201"/>
                  </a:cubicBezTo>
                  <a:cubicBezTo>
                    <a:pt x="6566" y="5594"/>
                    <a:pt x="7356" y="4499"/>
                    <a:pt x="7660" y="3283"/>
                  </a:cubicBezTo>
                  <a:cubicBezTo>
                    <a:pt x="7873" y="2341"/>
                    <a:pt x="7812" y="1369"/>
                    <a:pt x="7508" y="487"/>
                  </a:cubicBezTo>
                  <a:cubicBezTo>
                    <a:pt x="7421" y="204"/>
                    <a:pt x="7194" y="46"/>
                    <a:pt x="6938" y="46"/>
                  </a:cubicBezTo>
                  <a:cubicBezTo>
                    <a:pt x="6836" y="46"/>
                    <a:pt x="6730" y="71"/>
                    <a:pt x="6627" y="122"/>
                  </a:cubicBezTo>
                  <a:cubicBezTo>
                    <a:pt x="6293" y="274"/>
                    <a:pt x="5928" y="366"/>
                    <a:pt x="5563" y="396"/>
                  </a:cubicBezTo>
                  <a:cubicBezTo>
                    <a:pt x="5198" y="517"/>
                    <a:pt x="4803" y="578"/>
                    <a:pt x="4469" y="578"/>
                  </a:cubicBezTo>
                  <a:cubicBezTo>
                    <a:pt x="4226" y="578"/>
                    <a:pt x="4013" y="548"/>
                    <a:pt x="3770" y="517"/>
                  </a:cubicBezTo>
                  <a:cubicBezTo>
                    <a:pt x="3557" y="457"/>
                    <a:pt x="3375" y="366"/>
                    <a:pt x="3162" y="274"/>
                  </a:cubicBezTo>
                  <a:cubicBezTo>
                    <a:pt x="2812" y="122"/>
                    <a:pt x="2463" y="0"/>
                    <a:pt x="210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439682" y="3822453"/>
              <a:ext cx="89959" cy="155059"/>
            </a:xfrm>
            <a:custGeom>
              <a:avLst/>
              <a:gdLst/>
              <a:ahLst/>
              <a:cxnLst/>
              <a:rect l="l" t="t" r="r" b="b"/>
              <a:pathLst>
                <a:path w="4621" h="7965" extrusionOk="0">
                  <a:moveTo>
                    <a:pt x="2067" y="426"/>
                  </a:moveTo>
                  <a:cubicBezTo>
                    <a:pt x="1794" y="244"/>
                    <a:pt x="1520" y="92"/>
                    <a:pt x="1247" y="0"/>
                  </a:cubicBezTo>
                  <a:cubicBezTo>
                    <a:pt x="1247" y="0"/>
                    <a:pt x="1" y="517"/>
                    <a:pt x="1" y="2128"/>
                  </a:cubicBezTo>
                  <a:cubicBezTo>
                    <a:pt x="1" y="2158"/>
                    <a:pt x="1" y="2189"/>
                    <a:pt x="1" y="2219"/>
                  </a:cubicBezTo>
                  <a:cubicBezTo>
                    <a:pt x="517" y="2432"/>
                    <a:pt x="973" y="2766"/>
                    <a:pt x="1368" y="3314"/>
                  </a:cubicBezTo>
                  <a:cubicBezTo>
                    <a:pt x="2311" y="4590"/>
                    <a:pt x="2098" y="6383"/>
                    <a:pt x="1703" y="7812"/>
                  </a:cubicBezTo>
                  <a:cubicBezTo>
                    <a:pt x="2736" y="7903"/>
                    <a:pt x="4043" y="7964"/>
                    <a:pt x="4621" y="7265"/>
                  </a:cubicBezTo>
                  <a:cubicBezTo>
                    <a:pt x="4560" y="5958"/>
                    <a:pt x="4590" y="2067"/>
                    <a:pt x="2067" y="4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313650" y="3733097"/>
              <a:ext cx="12459" cy="668670"/>
            </a:xfrm>
            <a:custGeom>
              <a:avLst/>
              <a:gdLst/>
              <a:ahLst/>
              <a:cxnLst/>
              <a:rect l="l" t="t" r="r" b="b"/>
              <a:pathLst>
                <a:path w="640" h="34348" extrusionOk="0">
                  <a:moveTo>
                    <a:pt x="639" y="305"/>
                  </a:moveTo>
                  <a:lnTo>
                    <a:pt x="639" y="34348"/>
                  </a:lnTo>
                  <a:lnTo>
                    <a:pt x="1" y="34348"/>
                  </a:lnTo>
                  <a:lnTo>
                    <a:pt x="1" y="305"/>
                  </a:lnTo>
                  <a:cubicBezTo>
                    <a:pt x="1" y="122"/>
                    <a:pt x="122" y="1"/>
                    <a:pt x="305" y="1"/>
                  </a:cubicBezTo>
                  <a:cubicBezTo>
                    <a:pt x="487" y="1"/>
                    <a:pt x="639" y="122"/>
                    <a:pt x="639" y="3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961" y="3914768"/>
              <a:ext cx="246770" cy="11252"/>
            </a:xfrm>
            <a:custGeom>
              <a:avLst/>
              <a:gdLst/>
              <a:ahLst/>
              <a:cxnLst/>
              <a:rect l="l" t="t" r="r" b="b"/>
              <a:pathLst>
                <a:path w="12676" h="578" extrusionOk="0">
                  <a:moveTo>
                    <a:pt x="12675" y="578"/>
                  </a:moveTo>
                  <a:lnTo>
                    <a:pt x="304" y="578"/>
                  </a:lnTo>
                  <a:cubicBezTo>
                    <a:pt x="152" y="578"/>
                    <a:pt x="0" y="456"/>
                    <a:pt x="0" y="304"/>
                  </a:cubicBezTo>
                  <a:lnTo>
                    <a:pt x="0" y="304"/>
                  </a:lnTo>
                  <a:cubicBezTo>
                    <a:pt x="0" y="122"/>
                    <a:pt x="152" y="0"/>
                    <a:pt x="304" y="0"/>
                  </a:cubicBezTo>
                  <a:lnTo>
                    <a:pt x="12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332572" y="3895242"/>
              <a:ext cx="51492" cy="51492"/>
            </a:xfrm>
            <a:custGeom>
              <a:avLst/>
              <a:gdLst/>
              <a:ahLst/>
              <a:cxnLst/>
              <a:rect l="l" t="t" r="r" b="b"/>
              <a:pathLst>
                <a:path w="2645" h="2645" extrusionOk="0">
                  <a:moveTo>
                    <a:pt x="2645" y="1307"/>
                  </a:moveTo>
                  <a:cubicBezTo>
                    <a:pt x="2645" y="2037"/>
                    <a:pt x="2067" y="2644"/>
                    <a:pt x="1338" y="2644"/>
                  </a:cubicBezTo>
                  <a:cubicBezTo>
                    <a:pt x="608" y="2644"/>
                    <a:pt x="0" y="2037"/>
                    <a:pt x="0" y="1307"/>
                  </a:cubicBezTo>
                  <a:cubicBezTo>
                    <a:pt x="0" y="578"/>
                    <a:pt x="608" y="0"/>
                    <a:pt x="1338" y="0"/>
                  </a:cubicBezTo>
                  <a:cubicBezTo>
                    <a:pt x="2067" y="0"/>
                    <a:pt x="2645" y="578"/>
                    <a:pt x="2645" y="13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90575" y="4358549"/>
              <a:ext cx="462158" cy="55054"/>
            </a:xfrm>
            <a:custGeom>
              <a:avLst/>
              <a:gdLst/>
              <a:ahLst/>
              <a:cxnLst/>
              <a:rect l="l" t="t" r="r" b="b"/>
              <a:pathLst>
                <a:path w="23740" h="2828" extrusionOk="0">
                  <a:moveTo>
                    <a:pt x="23740" y="2828"/>
                  </a:moveTo>
                  <a:lnTo>
                    <a:pt x="1" y="2828"/>
                  </a:lnTo>
                  <a:cubicBezTo>
                    <a:pt x="1" y="2037"/>
                    <a:pt x="335" y="1338"/>
                    <a:pt x="821" y="821"/>
                  </a:cubicBezTo>
                  <a:cubicBezTo>
                    <a:pt x="1338" y="305"/>
                    <a:pt x="2068" y="1"/>
                    <a:pt x="2827" y="1"/>
                  </a:cubicBezTo>
                  <a:lnTo>
                    <a:pt x="20943" y="1"/>
                  </a:lnTo>
                  <a:cubicBezTo>
                    <a:pt x="22493" y="1"/>
                    <a:pt x="23740" y="1277"/>
                    <a:pt x="23740" y="28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1346206" y="3536651"/>
              <a:ext cx="425462" cy="547952"/>
            </a:xfrm>
            <a:custGeom>
              <a:avLst/>
              <a:gdLst/>
              <a:ahLst/>
              <a:cxnLst/>
              <a:rect l="l" t="t" r="r" b="b"/>
              <a:pathLst>
                <a:path w="21855" h="28147" extrusionOk="0">
                  <a:moveTo>
                    <a:pt x="21855" y="26688"/>
                  </a:moveTo>
                  <a:cubicBezTo>
                    <a:pt x="21855" y="27903"/>
                    <a:pt x="20761" y="28147"/>
                    <a:pt x="19727" y="28147"/>
                  </a:cubicBezTo>
                  <a:cubicBezTo>
                    <a:pt x="16870" y="28147"/>
                    <a:pt x="14013" y="28116"/>
                    <a:pt x="11186" y="28116"/>
                  </a:cubicBezTo>
                  <a:lnTo>
                    <a:pt x="10669" y="28116"/>
                  </a:lnTo>
                  <a:cubicBezTo>
                    <a:pt x="7842" y="28116"/>
                    <a:pt x="4985" y="28147"/>
                    <a:pt x="2158" y="28147"/>
                  </a:cubicBezTo>
                  <a:cubicBezTo>
                    <a:pt x="1095" y="28147"/>
                    <a:pt x="31" y="27903"/>
                    <a:pt x="0" y="26688"/>
                  </a:cubicBezTo>
                  <a:cubicBezTo>
                    <a:pt x="0" y="26171"/>
                    <a:pt x="213" y="25654"/>
                    <a:pt x="365" y="25198"/>
                  </a:cubicBezTo>
                  <a:cubicBezTo>
                    <a:pt x="578" y="24651"/>
                    <a:pt x="760" y="24104"/>
                    <a:pt x="973" y="23557"/>
                  </a:cubicBezTo>
                  <a:cubicBezTo>
                    <a:pt x="973" y="23527"/>
                    <a:pt x="1003" y="23466"/>
                    <a:pt x="1034" y="23405"/>
                  </a:cubicBezTo>
                  <a:cubicBezTo>
                    <a:pt x="1338" y="22554"/>
                    <a:pt x="2219" y="20426"/>
                    <a:pt x="3283" y="17964"/>
                  </a:cubicBezTo>
                  <a:cubicBezTo>
                    <a:pt x="5593" y="12493"/>
                    <a:pt x="8602" y="5532"/>
                    <a:pt x="8633" y="5502"/>
                  </a:cubicBezTo>
                  <a:cubicBezTo>
                    <a:pt x="8420" y="3769"/>
                    <a:pt x="8238" y="2098"/>
                    <a:pt x="8025" y="487"/>
                  </a:cubicBezTo>
                  <a:cubicBezTo>
                    <a:pt x="8025" y="395"/>
                    <a:pt x="8086" y="304"/>
                    <a:pt x="8177" y="243"/>
                  </a:cubicBezTo>
                  <a:cubicBezTo>
                    <a:pt x="8207" y="92"/>
                    <a:pt x="8329" y="0"/>
                    <a:pt x="8572" y="0"/>
                  </a:cubicBezTo>
                  <a:lnTo>
                    <a:pt x="13283" y="0"/>
                  </a:lnTo>
                  <a:cubicBezTo>
                    <a:pt x="13526" y="0"/>
                    <a:pt x="13648" y="92"/>
                    <a:pt x="13678" y="243"/>
                  </a:cubicBezTo>
                  <a:cubicBezTo>
                    <a:pt x="13770" y="304"/>
                    <a:pt x="13830" y="395"/>
                    <a:pt x="13830" y="487"/>
                  </a:cubicBezTo>
                  <a:lnTo>
                    <a:pt x="13283" y="5624"/>
                  </a:lnTo>
                  <a:cubicBezTo>
                    <a:pt x="13283" y="5624"/>
                    <a:pt x="15624" y="11004"/>
                    <a:pt x="17113" y="14469"/>
                  </a:cubicBezTo>
                  <a:cubicBezTo>
                    <a:pt x="17782" y="16049"/>
                    <a:pt x="18451" y="17660"/>
                    <a:pt x="19058" y="19089"/>
                  </a:cubicBezTo>
                  <a:cubicBezTo>
                    <a:pt x="19970" y="21216"/>
                    <a:pt x="20669" y="22949"/>
                    <a:pt x="20882" y="23557"/>
                  </a:cubicBezTo>
                  <a:cubicBezTo>
                    <a:pt x="21095" y="24104"/>
                    <a:pt x="21277" y="24651"/>
                    <a:pt x="21490" y="25198"/>
                  </a:cubicBezTo>
                  <a:cubicBezTo>
                    <a:pt x="21672" y="25654"/>
                    <a:pt x="21855" y="26171"/>
                    <a:pt x="21855" y="266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1311301" y="3799248"/>
              <a:ext cx="355652" cy="261682"/>
            </a:xfrm>
            <a:custGeom>
              <a:avLst/>
              <a:gdLst/>
              <a:ahLst/>
              <a:cxnLst/>
              <a:rect l="l" t="t" r="r" b="b"/>
              <a:pathLst>
                <a:path w="18269" h="13442" extrusionOk="0">
                  <a:moveTo>
                    <a:pt x="12225" y="1"/>
                  </a:moveTo>
                  <a:cubicBezTo>
                    <a:pt x="11668" y="1"/>
                    <a:pt x="11113" y="55"/>
                    <a:pt x="10578" y="159"/>
                  </a:cubicBezTo>
                  <a:cubicBezTo>
                    <a:pt x="9423" y="402"/>
                    <a:pt x="8481" y="1071"/>
                    <a:pt x="7356" y="1405"/>
                  </a:cubicBezTo>
                  <a:cubicBezTo>
                    <a:pt x="6850" y="1563"/>
                    <a:pt x="6253" y="1664"/>
                    <a:pt x="5664" y="1664"/>
                  </a:cubicBezTo>
                  <a:cubicBezTo>
                    <a:pt x="5122" y="1664"/>
                    <a:pt x="4586" y="1579"/>
                    <a:pt x="4134" y="1375"/>
                  </a:cubicBezTo>
                  <a:cubicBezTo>
                    <a:pt x="2675" y="4931"/>
                    <a:pt x="1095" y="8730"/>
                    <a:pt x="761" y="9642"/>
                  </a:cubicBezTo>
                  <a:cubicBezTo>
                    <a:pt x="609" y="10068"/>
                    <a:pt x="457" y="10524"/>
                    <a:pt x="305" y="11010"/>
                  </a:cubicBezTo>
                  <a:cubicBezTo>
                    <a:pt x="153" y="11405"/>
                    <a:pt x="1" y="11800"/>
                    <a:pt x="1" y="12226"/>
                  </a:cubicBezTo>
                  <a:cubicBezTo>
                    <a:pt x="31" y="13259"/>
                    <a:pt x="943" y="13442"/>
                    <a:pt x="1794" y="13442"/>
                  </a:cubicBezTo>
                  <a:cubicBezTo>
                    <a:pt x="4165" y="13442"/>
                    <a:pt x="6536" y="13411"/>
                    <a:pt x="8937" y="13411"/>
                  </a:cubicBezTo>
                  <a:lnTo>
                    <a:pt x="9363" y="13411"/>
                  </a:lnTo>
                  <a:cubicBezTo>
                    <a:pt x="11733" y="13411"/>
                    <a:pt x="14104" y="13442"/>
                    <a:pt x="16475" y="13442"/>
                  </a:cubicBezTo>
                  <a:cubicBezTo>
                    <a:pt x="17326" y="13442"/>
                    <a:pt x="18238" y="13259"/>
                    <a:pt x="18268" y="12226"/>
                  </a:cubicBezTo>
                  <a:cubicBezTo>
                    <a:pt x="18268" y="11800"/>
                    <a:pt x="18117" y="11405"/>
                    <a:pt x="17995" y="11010"/>
                  </a:cubicBezTo>
                  <a:cubicBezTo>
                    <a:pt x="17813" y="10524"/>
                    <a:pt x="17661" y="10068"/>
                    <a:pt x="17509" y="9642"/>
                  </a:cubicBezTo>
                  <a:cubicBezTo>
                    <a:pt x="17144" y="8609"/>
                    <a:pt x="15229" y="3989"/>
                    <a:pt x="13618" y="129"/>
                  </a:cubicBezTo>
                  <a:cubicBezTo>
                    <a:pt x="13557" y="129"/>
                    <a:pt x="13527" y="98"/>
                    <a:pt x="13496" y="98"/>
                  </a:cubicBezTo>
                  <a:cubicBezTo>
                    <a:pt x="13076" y="32"/>
                    <a:pt x="12650" y="1"/>
                    <a:pt x="122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1074615" y="3908246"/>
              <a:ext cx="57429" cy="57429"/>
            </a:xfrm>
            <a:custGeom>
              <a:avLst/>
              <a:gdLst/>
              <a:ahLst/>
              <a:cxnLst/>
              <a:rect l="l" t="t" r="r" b="b"/>
              <a:pathLst>
                <a:path w="2950" h="2950" extrusionOk="0">
                  <a:moveTo>
                    <a:pt x="1460" y="1"/>
                  </a:moveTo>
                  <a:cubicBezTo>
                    <a:pt x="639" y="1"/>
                    <a:pt x="1" y="669"/>
                    <a:pt x="1" y="1490"/>
                  </a:cubicBezTo>
                  <a:cubicBezTo>
                    <a:pt x="1" y="2311"/>
                    <a:pt x="639" y="2949"/>
                    <a:pt x="1460" y="2949"/>
                  </a:cubicBezTo>
                  <a:cubicBezTo>
                    <a:pt x="2281" y="2949"/>
                    <a:pt x="2949" y="2311"/>
                    <a:pt x="2949" y="1490"/>
                  </a:cubicBezTo>
                  <a:cubicBezTo>
                    <a:pt x="2949" y="669"/>
                    <a:pt x="2281" y="1"/>
                    <a:pt x="1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1254495" y="3937253"/>
              <a:ext cx="56826" cy="57410"/>
            </a:xfrm>
            <a:custGeom>
              <a:avLst/>
              <a:gdLst/>
              <a:ahLst/>
              <a:cxnLst/>
              <a:rect l="l" t="t" r="r" b="b"/>
              <a:pathLst>
                <a:path w="2919" h="2949" extrusionOk="0">
                  <a:moveTo>
                    <a:pt x="1460" y="0"/>
                  </a:moveTo>
                  <a:cubicBezTo>
                    <a:pt x="639" y="0"/>
                    <a:pt x="1" y="669"/>
                    <a:pt x="1" y="1459"/>
                  </a:cubicBezTo>
                  <a:cubicBezTo>
                    <a:pt x="1" y="2280"/>
                    <a:pt x="639" y="2949"/>
                    <a:pt x="1460" y="2949"/>
                  </a:cubicBezTo>
                  <a:cubicBezTo>
                    <a:pt x="2280" y="2949"/>
                    <a:pt x="2919" y="2280"/>
                    <a:pt x="2919" y="1459"/>
                  </a:cubicBezTo>
                  <a:cubicBezTo>
                    <a:pt x="2919" y="669"/>
                    <a:pt x="2280" y="0"/>
                    <a:pt x="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1188227" y="3977492"/>
              <a:ext cx="34944" cy="35509"/>
            </a:xfrm>
            <a:custGeom>
              <a:avLst/>
              <a:gdLst/>
              <a:ahLst/>
              <a:cxnLst/>
              <a:rect l="l" t="t" r="r" b="b"/>
              <a:pathLst>
                <a:path w="1795" h="1824" extrusionOk="0">
                  <a:moveTo>
                    <a:pt x="913" y="0"/>
                  </a:moveTo>
                  <a:cubicBezTo>
                    <a:pt x="396" y="0"/>
                    <a:pt x="1" y="426"/>
                    <a:pt x="1" y="912"/>
                  </a:cubicBezTo>
                  <a:cubicBezTo>
                    <a:pt x="1" y="1398"/>
                    <a:pt x="396" y="1824"/>
                    <a:pt x="913" y="1824"/>
                  </a:cubicBezTo>
                  <a:cubicBezTo>
                    <a:pt x="1399" y="1824"/>
                    <a:pt x="1794" y="1398"/>
                    <a:pt x="1794" y="912"/>
                  </a:cubicBezTo>
                  <a:cubicBezTo>
                    <a:pt x="1794" y="426"/>
                    <a:pt x="1399"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1153302" y="3898201"/>
              <a:ext cx="27819" cy="28423"/>
            </a:xfrm>
            <a:custGeom>
              <a:avLst/>
              <a:gdLst/>
              <a:ahLst/>
              <a:cxnLst/>
              <a:rect l="l" t="t" r="r" b="b"/>
              <a:pathLst>
                <a:path w="1429" h="1460" extrusionOk="0">
                  <a:moveTo>
                    <a:pt x="699" y="0"/>
                  </a:moveTo>
                  <a:cubicBezTo>
                    <a:pt x="304" y="0"/>
                    <a:pt x="0" y="334"/>
                    <a:pt x="0" y="730"/>
                  </a:cubicBezTo>
                  <a:cubicBezTo>
                    <a:pt x="0" y="1125"/>
                    <a:pt x="304" y="1459"/>
                    <a:pt x="699" y="1459"/>
                  </a:cubicBezTo>
                  <a:cubicBezTo>
                    <a:pt x="1125" y="1459"/>
                    <a:pt x="1429" y="1125"/>
                    <a:pt x="1429" y="730"/>
                  </a:cubicBezTo>
                  <a:cubicBezTo>
                    <a:pt x="1429" y="334"/>
                    <a:pt x="1125" y="0"/>
                    <a:pt x="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134964" y="3949089"/>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1055673" y="3999977"/>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1218402" y="3890492"/>
              <a:ext cx="18961" cy="1896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3" y="761"/>
                    <a:pt x="973" y="487"/>
                  </a:cubicBezTo>
                  <a:cubicBezTo>
                    <a:pt x="973" y="214"/>
                    <a:pt x="76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1115438" y="3981035"/>
              <a:ext cx="28423" cy="28423"/>
            </a:xfrm>
            <a:custGeom>
              <a:avLst/>
              <a:gdLst/>
              <a:ahLst/>
              <a:cxnLst/>
              <a:rect l="l" t="t" r="r" b="b"/>
              <a:pathLst>
                <a:path w="1460" h="1460" extrusionOk="0">
                  <a:moveTo>
                    <a:pt x="730" y="0"/>
                  </a:moveTo>
                  <a:cubicBezTo>
                    <a:pt x="335" y="0"/>
                    <a:pt x="1" y="335"/>
                    <a:pt x="1" y="730"/>
                  </a:cubicBezTo>
                  <a:cubicBezTo>
                    <a:pt x="1" y="1125"/>
                    <a:pt x="335" y="1459"/>
                    <a:pt x="730" y="1459"/>
                  </a:cubicBezTo>
                  <a:cubicBezTo>
                    <a:pt x="1125" y="1459"/>
                    <a:pt x="1460" y="1125"/>
                    <a:pt x="1460" y="730"/>
                  </a:cubicBezTo>
                  <a:cubicBezTo>
                    <a:pt x="1460" y="335"/>
                    <a:pt x="1125"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1139695" y="3665642"/>
              <a:ext cx="179899" cy="330208"/>
            </a:xfrm>
            <a:custGeom>
              <a:avLst/>
              <a:gdLst/>
              <a:ahLst/>
              <a:cxnLst/>
              <a:rect l="l" t="t" r="r" b="b"/>
              <a:pathLst>
                <a:path w="9241" h="16962" extrusionOk="0">
                  <a:moveTo>
                    <a:pt x="9241" y="16749"/>
                  </a:moveTo>
                  <a:cubicBezTo>
                    <a:pt x="9241" y="16749"/>
                    <a:pt x="3253" y="2858"/>
                    <a:pt x="2037" y="1"/>
                  </a:cubicBezTo>
                  <a:lnTo>
                    <a:pt x="0" y="1"/>
                  </a:lnTo>
                  <a:lnTo>
                    <a:pt x="5836" y="1696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1148572" y="4160331"/>
              <a:ext cx="41446" cy="88772"/>
            </a:xfrm>
            <a:custGeom>
              <a:avLst/>
              <a:gdLst/>
              <a:ahLst/>
              <a:cxnLst/>
              <a:rect l="l" t="t" r="r" b="b"/>
              <a:pathLst>
                <a:path w="2129" h="4560" extrusionOk="0">
                  <a:moveTo>
                    <a:pt x="1064" y="0"/>
                  </a:moveTo>
                  <a:cubicBezTo>
                    <a:pt x="1064" y="0"/>
                    <a:pt x="0" y="2523"/>
                    <a:pt x="0" y="3253"/>
                  </a:cubicBezTo>
                  <a:cubicBezTo>
                    <a:pt x="0" y="3952"/>
                    <a:pt x="456" y="4560"/>
                    <a:pt x="1064" y="4560"/>
                  </a:cubicBezTo>
                  <a:cubicBezTo>
                    <a:pt x="1642" y="4560"/>
                    <a:pt x="2128" y="3952"/>
                    <a:pt x="2128" y="3253"/>
                  </a:cubicBezTo>
                  <a:cubicBezTo>
                    <a:pt x="2128" y="252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1140279" y="4196424"/>
              <a:ext cx="24860" cy="52679"/>
            </a:xfrm>
            <a:custGeom>
              <a:avLst/>
              <a:gdLst/>
              <a:ahLst/>
              <a:cxnLst/>
              <a:rect l="l" t="t" r="r" b="b"/>
              <a:pathLst>
                <a:path w="1277" h="2706" extrusionOk="0">
                  <a:moveTo>
                    <a:pt x="638" y="0"/>
                  </a:moveTo>
                  <a:cubicBezTo>
                    <a:pt x="638" y="0"/>
                    <a:pt x="0" y="1490"/>
                    <a:pt x="0" y="1915"/>
                  </a:cubicBezTo>
                  <a:cubicBezTo>
                    <a:pt x="0" y="2341"/>
                    <a:pt x="274" y="2706"/>
                    <a:pt x="638" y="2706"/>
                  </a:cubicBezTo>
                  <a:cubicBezTo>
                    <a:pt x="973" y="2706"/>
                    <a:pt x="1277" y="2341"/>
                    <a:pt x="1277" y="1915"/>
                  </a:cubicBezTo>
                  <a:cubicBezTo>
                    <a:pt x="1277" y="1490"/>
                    <a:pt x="638" y="0"/>
                    <a:pt x="6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1252120" y="4245540"/>
              <a:ext cx="249729" cy="91731"/>
            </a:xfrm>
            <a:custGeom>
              <a:avLst/>
              <a:gdLst/>
              <a:ahLst/>
              <a:cxnLst/>
              <a:rect l="l" t="t" r="r" b="b"/>
              <a:pathLst>
                <a:path w="12828" h="4712" extrusionOk="0">
                  <a:moveTo>
                    <a:pt x="12280" y="4590"/>
                  </a:moveTo>
                  <a:cubicBezTo>
                    <a:pt x="12250" y="4590"/>
                    <a:pt x="12250" y="4590"/>
                    <a:pt x="12250" y="4590"/>
                  </a:cubicBezTo>
                  <a:lnTo>
                    <a:pt x="578" y="4590"/>
                  </a:lnTo>
                  <a:cubicBezTo>
                    <a:pt x="578" y="4590"/>
                    <a:pt x="547" y="4590"/>
                    <a:pt x="547" y="4590"/>
                  </a:cubicBezTo>
                  <a:cubicBezTo>
                    <a:pt x="274" y="4712"/>
                    <a:pt x="0" y="4316"/>
                    <a:pt x="304" y="4164"/>
                  </a:cubicBezTo>
                  <a:lnTo>
                    <a:pt x="882" y="3800"/>
                  </a:lnTo>
                  <a:lnTo>
                    <a:pt x="4772" y="1581"/>
                  </a:lnTo>
                  <a:lnTo>
                    <a:pt x="4772" y="243"/>
                  </a:lnTo>
                  <a:cubicBezTo>
                    <a:pt x="4772" y="122"/>
                    <a:pt x="4894" y="0"/>
                    <a:pt x="5046" y="0"/>
                  </a:cubicBezTo>
                  <a:cubicBezTo>
                    <a:pt x="5076" y="0"/>
                    <a:pt x="5137" y="0"/>
                    <a:pt x="5168" y="31"/>
                  </a:cubicBezTo>
                  <a:lnTo>
                    <a:pt x="7660" y="31"/>
                  </a:lnTo>
                  <a:cubicBezTo>
                    <a:pt x="7690" y="0"/>
                    <a:pt x="7751" y="0"/>
                    <a:pt x="7782" y="0"/>
                  </a:cubicBezTo>
                  <a:cubicBezTo>
                    <a:pt x="7934" y="0"/>
                    <a:pt x="8055" y="122"/>
                    <a:pt x="8055" y="243"/>
                  </a:cubicBezTo>
                  <a:lnTo>
                    <a:pt x="8055" y="1581"/>
                  </a:lnTo>
                  <a:lnTo>
                    <a:pt x="8207" y="1672"/>
                  </a:lnTo>
                  <a:lnTo>
                    <a:pt x="10213" y="2827"/>
                  </a:lnTo>
                  <a:lnTo>
                    <a:pt x="12523" y="4164"/>
                  </a:lnTo>
                  <a:cubicBezTo>
                    <a:pt x="12827" y="4316"/>
                    <a:pt x="12554" y="4712"/>
                    <a:pt x="1228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1259225" y="4085770"/>
              <a:ext cx="263921" cy="256835"/>
            </a:xfrm>
            <a:custGeom>
              <a:avLst/>
              <a:gdLst/>
              <a:ahLst/>
              <a:cxnLst/>
              <a:rect l="l" t="t" r="r" b="b"/>
              <a:pathLst>
                <a:path w="13557" h="13193" extrusionOk="0">
                  <a:moveTo>
                    <a:pt x="13192" y="0"/>
                  </a:moveTo>
                  <a:lnTo>
                    <a:pt x="9727" y="0"/>
                  </a:lnTo>
                  <a:cubicBezTo>
                    <a:pt x="9332" y="0"/>
                    <a:pt x="9332" y="608"/>
                    <a:pt x="9727" y="608"/>
                  </a:cubicBezTo>
                  <a:lnTo>
                    <a:pt x="12797" y="608"/>
                  </a:lnTo>
                  <a:lnTo>
                    <a:pt x="12797" y="12432"/>
                  </a:lnTo>
                  <a:lnTo>
                    <a:pt x="6809" y="12432"/>
                  </a:lnTo>
                  <a:lnTo>
                    <a:pt x="6748" y="12432"/>
                  </a:lnTo>
                  <a:lnTo>
                    <a:pt x="760" y="12432"/>
                  </a:lnTo>
                  <a:lnTo>
                    <a:pt x="760" y="608"/>
                  </a:lnTo>
                  <a:lnTo>
                    <a:pt x="3830" y="608"/>
                  </a:lnTo>
                  <a:cubicBezTo>
                    <a:pt x="4225" y="608"/>
                    <a:pt x="4225" y="0"/>
                    <a:pt x="3830" y="0"/>
                  </a:cubicBezTo>
                  <a:lnTo>
                    <a:pt x="365" y="0"/>
                  </a:lnTo>
                  <a:cubicBezTo>
                    <a:pt x="61" y="0"/>
                    <a:pt x="0" y="365"/>
                    <a:pt x="152" y="548"/>
                  </a:cubicBezTo>
                  <a:lnTo>
                    <a:pt x="152" y="12827"/>
                  </a:lnTo>
                  <a:cubicBezTo>
                    <a:pt x="152" y="13101"/>
                    <a:pt x="487" y="13192"/>
                    <a:pt x="639" y="13071"/>
                  </a:cubicBezTo>
                  <a:lnTo>
                    <a:pt x="6748" y="13071"/>
                  </a:lnTo>
                  <a:lnTo>
                    <a:pt x="6809" y="13071"/>
                  </a:lnTo>
                  <a:lnTo>
                    <a:pt x="12919" y="13071"/>
                  </a:lnTo>
                  <a:cubicBezTo>
                    <a:pt x="13071" y="13192"/>
                    <a:pt x="13405" y="13101"/>
                    <a:pt x="13405" y="12827"/>
                  </a:cubicBezTo>
                  <a:lnTo>
                    <a:pt x="13405" y="548"/>
                  </a:lnTo>
                  <a:cubicBezTo>
                    <a:pt x="13557" y="365"/>
                    <a:pt x="13496" y="0"/>
                    <a:pt x="13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1811304" y="4058555"/>
              <a:ext cx="41427" cy="88772"/>
            </a:xfrm>
            <a:custGeom>
              <a:avLst/>
              <a:gdLst/>
              <a:ahLst/>
              <a:cxnLst/>
              <a:rect l="l" t="t" r="r" b="b"/>
              <a:pathLst>
                <a:path w="2128" h="4560" extrusionOk="0">
                  <a:moveTo>
                    <a:pt x="1064" y="0"/>
                  </a:moveTo>
                  <a:cubicBezTo>
                    <a:pt x="1064" y="0"/>
                    <a:pt x="0" y="2553"/>
                    <a:pt x="0" y="3253"/>
                  </a:cubicBezTo>
                  <a:cubicBezTo>
                    <a:pt x="0" y="3982"/>
                    <a:pt x="487" y="4560"/>
                    <a:pt x="1064" y="4560"/>
                  </a:cubicBezTo>
                  <a:cubicBezTo>
                    <a:pt x="1672" y="4560"/>
                    <a:pt x="2128" y="3982"/>
                    <a:pt x="2128" y="3253"/>
                  </a:cubicBezTo>
                  <a:cubicBezTo>
                    <a:pt x="2128" y="255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1803030" y="4094648"/>
              <a:ext cx="24879" cy="52679"/>
            </a:xfrm>
            <a:custGeom>
              <a:avLst/>
              <a:gdLst/>
              <a:ahLst/>
              <a:cxnLst/>
              <a:rect l="l" t="t" r="r" b="b"/>
              <a:pathLst>
                <a:path w="1278" h="2706" extrusionOk="0">
                  <a:moveTo>
                    <a:pt x="639" y="0"/>
                  </a:moveTo>
                  <a:cubicBezTo>
                    <a:pt x="639" y="0"/>
                    <a:pt x="1" y="1490"/>
                    <a:pt x="1" y="1915"/>
                  </a:cubicBezTo>
                  <a:cubicBezTo>
                    <a:pt x="1" y="2341"/>
                    <a:pt x="305" y="2706"/>
                    <a:pt x="639" y="2706"/>
                  </a:cubicBezTo>
                  <a:cubicBezTo>
                    <a:pt x="1004" y="2706"/>
                    <a:pt x="1277" y="2341"/>
                    <a:pt x="1277" y="1915"/>
                  </a:cubicBezTo>
                  <a:cubicBezTo>
                    <a:pt x="1277" y="1490"/>
                    <a:pt x="639" y="0"/>
                    <a:pt x="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1914268" y="4143764"/>
              <a:ext cx="249145" cy="91731"/>
            </a:xfrm>
            <a:custGeom>
              <a:avLst/>
              <a:gdLst/>
              <a:ahLst/>
              <a:cxnLst/>
              <a:rect l="l" t="t" r="r" b="b"/>
              <a:pathLst>
                <a:path w="12798" h="4712" extrusionOk="0">
                  <a:moveTo>
                    <a:pt x="12250" y="4590"/>
                  </a:moveTo>
                  <a:cubicBezTo>
                    <a:pt x="12250" y="4590"/>
                    <a:pt x="12250" y="4590"/>
                    <a:pt x="12220" y="4590"/>
                  </a:cubicBezTo>
                  <a:lnTo>
                    <a:pt x="578" y="4590"/>
                  </a:lnTo>
                  <a:cubicBezTo>
                    <a:pt x="548" y="4590"/>
                    <a:pt x="548" y="4590"/>
                    <a:pt x="517" y="4590"/>
                  </a:cubicBezTo>
                  <a:cubicBezTo>
                    <a:pt x="244" y="4712"/>
                    <a:pt x="0" y="4316"/>
                    <a:pt x="274" y="4164"/>
                  </a:cubicBezTo>
                  <a:lnTo>
                    <a:pt x="882" y="3830"/>
                  </a:lnTo>
                  <a:lnTo>
                    <a:pt x="4742" y="1611"/>
                  </a:lnTo>
                  <a:lnTo>
                    <a:pt x="4742" y="243"/>
                  </a:lnTo>
                  <a:cubicBezTo>
                    <a:pt x="4742" y="122"/>
                    <a:pt x="4864" y="0"/>
                    <a:pt x="5016" y="0"/>
                  </a:cubicBezTo>
                  <a:cubicBezTo>
                    <a:pt x="5077" y="0"/>
                    <a:pt x="5107" y="31"/>
                    <a:pt x="5168" y="31"/>
                  </a:cubicBezTo>
                  <a:lnTo>
                    <a:pt x="7630" y="31"/>
                  </a:lnTo>
                  <a:cubicBezTo>
                    <a:pt x="7660" y="31"/>
                    <a:pt x="7721" y="0"/>
                    <a:pt x="7782" y="0"/>
                  </a:cubicBezTo>
                  <a:cubicBezTo>
                    <a:pt x="7934" y="0"/>
                    <a:pt x="8055" y="122"/>
                    <a:pt x="8055" y="243"/>
                  </a:cubicBezTo>
                  <a:lnTo>
                    <a:pt x="8055" y="1611"/>
                  </a:lnTo>
                  <a:lnTo>
                    <a:pt x="8207" y="1672"/>
                  </a:lnTo>
                  <a:lnTo>
                    <a:pt x="10213" y="2827"/>
                  </a:lnTo>
                  <a:lnTo>
                    <a:pt x="12523" y="4164"/>
                  </a:lnTo>
                  <a:cubicBezTo>
                    <a:pt x="12797" y="4316"/>
                    <a:pt x="12554" y="4712"/>
                    <a:pt x="1225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1868714" y="3485763"/>
              <a:ext cx="207718" cy="333751"/>
            </a:xfrm>
            <a:custGeom>
              <a:avLst/>
              <a:gdLst/>
              <a:ahLst/>
              <a:cxnLst/>
              <a:rect l="l" t="t" r="r" b="b"/>
              <a:pathLst>
                <a:path w="10670" h="17144" extrusionOk="0">
                  <a:moveTo>
                    <a:pt x="10427" y="10912"/>
                  </a:moveTo>
                  <a:cubicBezTo>
                    <a:pt x="10396" y="10730"/>
                    <a:pt x="10335" y="10578"/>
                    <a:pt x="10275" y="10396"/>
                  </a:cubicBezTo>
                  <a:cubicBezTo>
                    <a:pt x="10001" y="9727"/>
                    <a:pt x="9576" y="9089"/>
                    <a:pt x="9059" y="8572"/>
                  </a:cubicBezTo>
                  <a:cubicBezTo>
                    <a:pt x="8421" y="7934"/>
                    <a:pt x="7661" y="7508"/>
                    <a:pt x="7053" y="6809"/>
                  </a:cubicBezTo>
                  <a:cubicBezTo>
                    <a:pt x="7022" y="6779"/>
                    <a:pt x="6992" y="6718"/>
                    <a:pt x="6931" y="6687"/>
                  </a:cubicBezTo>
                  <a:cubicBezTo>
                    <a:pt x="6658" y="6323"/>
                    <a:pt x="6506" y="5867"/>
                    <a:pt x="6506" y="5411"/>
                  </a:cubicBezTo>
                  <a:lnTo>
                    <a:pt x="6506" y="335"/>
                  </a:lnTo>
                  <a:cubicBezTo>
                    <a:pt x="6566" y="183"/>
                    <a:pt x="6475" y="0"/>
                    <a:pt x="6293" y="0"/>
                  </a:cubicBezTo>
                  <a:lnTo>
                    <a:pt x="4651" y="0"/>
                  </a:lnTo>
                  <a:cubicBezTo>
                    <a:pt x="4591" y="0"/>
                    <a:pt x="4530" y="31"/>
                    <a:pt x="4499" y="61"/>
                  </a:cubicBezTo>
                  <a:cubicBezTo>
                    <a:pt x="4439" y="91"/>
                    <a:pt x="4378" y="152"/>
                    <a:pt x="4378" y="274"/>
                  </a:cubicBezTo>
                  <a:lnTo>
                    <a:pt x="4378" y="5411"/>
                  </a:lnTo>
                  <a:cubicBezTo>
                    <a:pt x="4378" y="6779"/>
                    <a:pt x="3071" y="7295"/>
                    <a:pt x="2159" y="7994"/>
                  </a:cubicBezTo>
                  <a:cubicBezTo>
                    <a:pt x="791" y="9058"/>
                    <a:pt x="1" y="10760"/>
                    <a:pt x="31" y="12432"/>
                  </a:cubicBezTo>
                  <a:cubicBezTo>
                    <a:pt x="31" y="13800"/>
                    <a:pt x="578" y="15137"/>
                    <a:pt x="1733" y="16080"/>
                  </a:cubicBezTo>
                  <a:cubicBezTo>
                    <a:pt x="1764" y="16110"/>
                    <a:pt x="1794" y="16140"/>
                    <a:pt x="1794" y="16140"/>
                  </a:cubicBezTo>
                  <a:cubicBezTo>
                    <a:pt x="1977" y="16262"/>
                    <a:pt x="2129" y="16384"/>
                    <a:pt x="2311" y="16475"/>
                  </a:cubicBezTo>
                  <a:cubicBezTo>
                    <a:pt x="3101" y="16961"/>
                    <a:pt x="4044" y="17113"/>
                    <a:pt x="5016" y="17113"/>
                  </a:cubicBezTo>
                  <a:cubicBezTo>
                    <a:pt x="6171" y="17143"/>
                    <a:pt x="7448" y="17083"/>
                    <a:pt x="8451" y="16475"/>
                  </a:cubicBezTo>
                  <a:cubicBezTo>
                    <a:pt x="9758" y="15715"/>
                    <a:pt x="10487" y="14225"/>
                    <a:pt x="10609" y="12736"/>
                  </a:cubicBezTo>
                  <a:cubicBezTo>
                    <a:pt x="10670" y="12128"/>
                    <a:pt x="10609" y="11520"/>
                    <a:pt x="10427" y="10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1860420" y="3683825"/>
              <a:ext cx="190548" cy="126811"/>
            </a:xfrm>
            <a:custGeom>
              <a:avLst/>
              <a:gdLst/>
              <a:ahLst/>
              <a:cxnLst/>
              <a:rect l="l" t="t" r="r" b="b"/>
              <a:pathLst>
                <a:path w="9788" h="6514" extrusionOk="0">
                  <a:moveTo>
                    <a:pt x="4915" y="1"/>
                  </a:moveTo>
                  <a:cubicBezTo>
                    <a:pt x="4847" y="1"/>
                    <a:pt x="4779" y="3"/>
                    <a:pt x="4712" y="9"/>
                  </a:cubicBezTo>
                  <a:cubicBezTo>
                    <a:pt x="4317" y="39"/>
                    <a:pt x="3952" y="130"/>
                    <a:pt x="3557" y="252"/>
                  </a:cubicBezTo>
                  <a:cubicBezTo>
                    <a:pt x="3192" y="343"/>
                    <a:pt x="2827" y="434"/>
                    <a:pt x="2432" y="434"/>
                  </a:cubicBezTo>
                  <a:cubicBezTo>
                    <a:pt x="1763" y="434"/>
                    <a:pt x="1095" y="282"/>
                    <a:pt x="426" y="191"/>
                  </a:cubicBezTo>
                  <a:cubicBezTo>
                    <a:pt x="183" y="769"/>
                    <a:pt x="31" y="1437"/>
                    <a:pt x="31" y="2106"/>
                  </a:cubicBezTo>
                  <a:cubicBezTo>
                    <a:pt x="0" y="3504"/>
                    <a:pt x="578" y="4720"/>
                    <a:pt x="1581" y="5541"/>
                  </a:cubicBezTo>
                  <a:cubicBezTo>
                    <a:pt x="1611" y="5571"/>
                    <a:pt x="1642" y="5602"/>
                    <a:pt x="1672" y="5602"/>
                  </a:cubicBezTo>
                  <a:cubicBezTo>
                    <a:pt x="2402" y="6179"/>
                    <a:pt x="3374" y="6483"/>
                    <a:pt x="4590" y="6513"/>
                  </a:cubicBezTo>
                  <a:lnTo>
                    <a:pt x="4925" y="6513"/>
                  </a:lnTo>
                  <a:cubicBezTo>
                    <a:pt x="5806" y="6513"/>
                    <a:pt x="6931" y="6422"/>
                    <a:pt x="7812" y="5906"/>
                  </a:cubicBezTo>
                  <a:cubicBezTo>
                    <a:pt x="8906" y="5237"/>
                    <a:pt x="9636" y="3960"/>
                    <a:pt x="9757" y="2501"/>
                  </a:cubicBezTo>
                  <a:cubicBezTo>
                    <a:pt x="9788" y="1924"/>
                    <a:pt x="9757" y="1377"/>
                    <a:pt x="9605" y="830"/>
                  </a:cubicBezTo>
                  <a:cubicBezTo>
                    <a:pt x="9545" y="708"/>
                    <a:pt x="9514" y="586"/>
                    <a:pt x="9484" y="465"/>
                  </a:cubicBezTo>
                  <a:cubicBezTo>
                    <a:pt x="9393" y="495"/>
                    <a:pt x="9271" y="526"/>
                    <a:pt x="9180" y="556"/>
                  </a:cubicBezTo>
                  <a:cubicBezTo>
                    <a:pt x="8907" y="606"/>
                    <a:pt x="8614" y="655"/>
                    <a:pt x="8317" y="655"/>
                  </a:cubicBezTo>
                  <a:cubicBezTo>
                    <a:pt x="8250" y="655"/>
                    <a:pt x="8183" y="653"/>
                    <a:pt x="8116" y="647"/>
                  </a:cubicBezTo>
                  <a:cubicBezTo>
                    <a:pt x="7721" y="647"/>
                    <a:pt x="7356" y="556"/>
                    <a:pt x="6991" y="434"/>
                  </a:cubicBezTo>
                  <a:cubicBezTo>
                    <a:pt x="6627" y="313"/>
                    <a:pt x="6262" y="161"/>
                    <a:pt x="5867" y="100"/>
                  </a:cubicBezTo>
                  <a:cubicBezTo>
                    <a:pt x="5544" y="50"/>
                    <a:pt x="5222" y="1"/>
                    <a:pt x="4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1725511" y="3714175"/>
              <a:ext cx="37300" cy="37884"/>
            </a:xfrm>
            <a:custGeom>
              <a:avLst/>
              <a:gdLst/>
              <a:ahLst/>
              <a:cxnLst/>
              <a:rect l="l" t="t" r="r" b="b"/>
              <a:pathLst>
                <a:path w="1916" h="1946" extrusionOk="0">
                  <a:moveTo>
                    <a:pt x="943" y="0"/>
                  </a:moveTo>
                  <a:cubicBezTo>
                    <a:pt x="426" y="0"/>
                    <a:pt x="1" y="456"/>
                    <a:pt x="1" y="973"/>
                  </a:cubicBezTo>
                  <a:cubicBezTo>
                    <a:pt x="1" y="1520"/>
                    <a:pt x="426" y="1945"/>
                    <a:pt x="943" y="1945"/>
                  </a:cubicBezTo>
                  <a:cubicBezTo>
                    <a:pt x="1490" y="1945"/>
                    <a:pt x="1916" y="1520"/>
                    <a:pt x="1916" y="973"/>
                  </a:cubicBezTo>
                  <a:cubicBezTo>
                    <a:pt x="1916" y="456"/>
                    <a:pt x="1490" y="0"/>
                    <a:pt x="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1843270" y="3733097"/>
              <a:ext cx="37300" cy="37300"/>
            </a:xfrm>
            <a:custGeom>
              <a:avLst/>
              <a:gdLst/>
              <a:ahLst/>
              <a:cxnLst/>
              <a:rect l="l" t="t" r="r" b="b"/>
              <a:pathLst>
                <a:path w="1916" h="1916" extrusionOk="0">
                  <a:moveTo>
                    <a:pt x="974" y="1"/>
                  </a:moveTo>
                  <a:cubicBezTo>
                    <a:pt x="426" y="1"/>
                    <a:pt x="1" y="426"/>
                    <a:pt x="1" y="973"/>
                  </a:cubicBezTo>
                  <a:cubicBezTo>
                    <a:pt x="1" y="1490"/>
                    <a:pt x="426" y="1916"/>
                    <a:pt x="974" y="1916"/>
                  </a:cubicBezTo>
                  <a:cubicBezTo>
                    <a:pt x="1490" y="1916"/>
                    <a:pt x="1916" y="1490"/>
                    <a:pt x="1916" y="973"/>
                  </a:cubicBezTo>
                  <a:cubicBezTo>
                    <a:pt x="1916" y="426"/>
                    <a:pt x="1490" y="1"/>
                    <a:pt x="9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1799468" y="3759729"/>
              <a:ext cx="22504" cy="23088"/>
            </a:xfrm>
            <a:custGeom>
              <a:avLst/>
              <a:gdLst/>
              <a:ahLst/>
              <a:cxnLst/>
              <a:rect l="l" t="t" r="r" b="b"/>
              <a:pathLst>
                <a:path w="1156" h="1186" extrusionOk="0">
                  <a:moveTo>
                    <a:pt x="578" y="0"/>
                  </a:moveTo>
                  <a:cubicBezTo>
                    <a:pt x="243" y="0"/>
                    <a:pt x="0" y="274"/>
                    <a:pt x="0" y="578"/>
                  </a:cubicBezTo>
                  <a:cubicBezTo>
                    <a:pt x="0" y="912"/>
                    <a:pt x="243" y="1186"/>
                    <a:pt x="578" y="1186"/>
                  </a:cubicBezTo>
                  <a:cubicBezTo>
                    <a:pt x="912" y="1186"/>
                    <a:pt x="1155" y="912"/>
                    <a:pt x="1155" y="578"/>
                  </a:cubicBezTo>
                  <a:cubicBezTo>
                    <a:pt x="1155" y="274"/>
                    <a:pt x="912"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1776983" y="3707653"/>
              <a:ext cx="18358" cy="18358"/>
            </a:xfrm>
            <a:custGeom>
              <a:avLst/>
              <a:gdLst/>
              <a:ahLst/>
              <a:cxnLst/>
              <a:rect l="l" t="t" r="r" b="b"/>
              <a:pathLst>
                <a:path w="943" h="943" extrusionOk="0">
                  <a:moveTo>
                    <a:pt x="456" y="1"/>
                  </a:moveTo>
                  <a:cubicBezTo>
                    <a:pt x="213" y="1"/>
                    <a:pt x="0" y="213"/>
                    <a:pt x="0" y="487"/>
                  </a:cubicBezTo>
                  <a:cubicBezTo>
                    <a:pt x="0" y="730"/>
                    <a:pt x="213" y="943"/>
                    <a:pt x="456" y="943"/>
                  </a:cubicBezTo>
                  <a:cubicBezTo>
                    <a:pt x="730" y="943"/>
                    <a:pt x="943" y="730"/>
                    <a:pt x="943" y="487"/>
                  </a:cubicBezTo>
                  <a:cubicBezTo>
                    <a:pt x="943" y="213"/>
                    <a:pt x="730"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1765147" y="3740787"/>
              <a:ext cx="12440" cy="12459"/>
            </a:xfrm>
            <a:custGeom>
              <a:avLst/>
              <a:gdLst/>
              <a:ahLst/>
              <a:cxnLst/>
              <a:rect l="l" t="t" r="r" b="b"/>
              <a:pathLst>
                <a:path w="639" h="640" extrusionOk="0">
                  <a:moveTo>
                    <a:pt x="335" y="1"/>
                  </a:moveTo>
                  <a:cubicBezTo>
                    <a:pt x="152" y="1"/>
                    <a:pt x="0" y="153"/>
                    <a:pt x="0" y="335"/>
                  </a:cubicBezTo>
                  <a:cubicBezTo>
                    <a:pt x="0" y="518"/>
                    <a:pt x="152" y="639"/>
                    <a:pt x="335" y="639"/>
                  </a:cubicBezTo>
                  <a:cubicBezTo>
                    <a:pt x="517" y="639"/>
                    <a:pt x="638" y="518"/>
                    <a:pt x="638" y="335"/>
                  </a:cubicBezTo>
                  <a:cubicBezTo>
                    <a:pt x="638" y="153"/>
                    <a:pt x="517"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1713090" y="3773920"/>
              <a:ext cx="12459" cy="12459"/>
            </a:xfrm>
            <a:custGeom>
              <a:avLst/>
              <a:gdLst/>
              <a:ahLst/>
              <a:cxnLst/>
              <a:rect l="l" t="t" r="r" b="b"/>
              <a:pathLst>
                <a:path w="640" h="640" extrusionOk="0">
                  <a:moveTo>
                    <a:pt x="305" y="1"/>
                  </a:moveTo>
                  <a:cubicBezTo>
                    <a:pt x="153" y="1"/>
                    <a:pt x="1" y="153"/>
                    <a:pt x="1" y="335"/>
                  </a:cubicBezTo>
                  <a:cubicBezTo>
                    <a:pt x="1" y="518"/>
                    <a:pt x="153" y="639"/>
                    <a:pt x="305" y="639"/>
                  </a:cubicBezTo>
                  <a:cubicBezTo>
                    <a:pt x="487" y="639"/>
                    <a:pt x="639" y="518"/>
                    <a:pt x="639" y="335"/>
                  </a:cubicBezTo>
                  <a:cubicBezTo>
                    <a:pt x="639" y="153"/>
                    <a:pt x="487"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1819597" y="3702338"/>
              <a:ext cx="12459" cy="12440"/>
            </a:xfrm>
            <a:custGeom>
              <a:avLst/>
              <a:gdLst/>
              <a:ahLst/>
              <a:cxnLst/>
              <a:rect l="l" t="t" r="r" b="b"/>
              <a:pathLst>
                <a:path w="640" h="639" extrusionOk="0">
                  <a:moveTo>
                    <a:pt x="335" y="0"/>
                  </a:moveTo>
                  <a:cubicBezTo>
                    <a:pt x="153" y="0"/>
                    <a:pt x="1" y="152"/>
                    <a:pt x="1" y="334"/>
                  </a:cubicBezTo>
                  <a:cubicBezTo>
                    <a:pt x="1" y="517"/>
                    <a:pt x="153" y="638"/>
                    <a:pt x="335" y="638"/>
                  </a:cubicBezTo>
                  <a:cubicBezTo>
                    <a:pt x="517" y="638"/>
                    <a:pt x="639" y="517"/>
                    <a:pt x="639" y="334"/>
                  </a:cubicBezTo>
                  <a:cubicBezTo>
                    <a:pt x="639" y="152"/>
                    <a:pt x="517"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1752142" y="3762104"/>
              <a:ext cx="18377" cy="18358"/>
            </a:xfrm>
            <a:custGeom>
              <a:avLst/>
              <a:gdLst/>
              <a:ahLst/>
              <a:cxnLst/>
              <a:rect l="l" t="t" r="r" b="b"/>
              <a:pathLst>
                <a:path w="944" h="943" extrusionOk="0">
                  <a:moveTo>
                    <a:pt x="487" y="0"/>
                  </a:moveTo>
                  <a:cubicBezTo>
                    <a:pt x="214" y="0"/>
                    <a:pt x="1" y="213"/>
                    <a:pt x="1" y="456"/>
                  </a:cubicBezTo>
                  <a:cubicBezTo>
                    <a:pt x="1" y="730"/>
                    <a:pt x="214" y="942"/>
                    <a:pt x="487" y="942"/>
                  </a:cubicBezTo>
                  <a:cubicBezTo>
                    <a:pt x="730" y="942"/>
                    <a:pt x="943" y="730"/>
                    <a:pt x="943" y="456"/>
                  </a:cubicBezTo>
                  <a:cubicBezTo>
                    <a:pt x="943" y="213"/>
                    <a:pt x="730"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1738534" y="3647304"/>
              <a:ext cx="63931" cy="106526"/>
            </a:xfrm>
            <a:custGeom>
              <a:avLst/>
              <a:gdLst/>
              <a:ahLst/>
              <a:cxnLst/>
              <a:rect l="l" t="t" r="r" b="b"/>
              <a:pathLst>
                <a:path w="3284" h="5472" extrusionOk="0">
                  <a:moveTo>
                    <a:pt x="1734" y="395"/>
                  </a:moveTo>
                  <a:cubicBezTo>
                    <a:pt x="1582" y="183"/>
                    <a:pt x="1399" y="0"/>
                    <a:pt x="1308" y="0"/>
                  </a:cubicBezTo>
                  <a:lnTo>
                    <a:pt x="1" y="0"/>
                  </a:lnTo>
                  <a:cubicBezTo>
                    <a:pt x="427" y="639"/>
                    <a:pt x="700" y="1399"/>
                    <a:pt x="852" y="2189"/>
                  </a:cubicBezTo>
                  <a:cubicBezTo>
                    <a:pt x="1095" y="3253"/>
                    <a:pt x="1156" y="4377"/>
                    <a:pt x="974" y="5472"/>
                  </a:cubicBezTo>
                  <a:cubicBezTo>
                    <a:pt x="1430" y="5441"/>
                    <a:pt x="1885" y="5441"/>
                    <a:pt x="2341" y="5411"/>
                  </a:cubicBezTo>
                  <a:cubicBezTo>
                    <a:pt x="2524" y="5380"/>
                    <a:pt x="2737" y="5411"/>
                    <a:pt x="2919" y="5411"/>
                  </a:cubicBezTo>
                  <a:cubicBezTo>
                    <a:pt x="2919" y="5411"/>
                    <a:pt x="2980" y="5380"/>
                    <a:pt x="3010" y="5380"/>
                  </a:cubicBezTo>
                  <a:cubicBezTo>
                    <a:pt x="3010" y="5289"/>
                    <a:pt x="3132" y="4833"/>
                    <a:pt x="3162" y="4742"/>
                  </a:cubicBezTo>
                  <a:cubicBezTo>
                    <a:pt x="3284" y="3861"/>
                    <a:pt x="3132" y="2918"/>
                    <a:pt x="2767" y="2098"/>
                  </a:cubicBezTo>
                  <a:cubicBezTo>
                    <a:pt x="2585" y="1672"/>
                    <a:pt x="2372" y="1277"/>
                    <a:pt x="2098" y="912"/>
                  </a:cubicBezTo>
                  <a:cubicBezTo>
                    <a:pt x="2037" y="821"/>
                    <a:pt x="1885" y="608"/>
                    <a:pt x="1734"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1917227" y="3391092"/>
              <a:ext cx="12440" cy="1024283"/>
            </a:xfrm>
            <a:custGeom>
              <a:avLst/>
              <a:gdLst/>
              <a:ahLst/>
              <a:cxnLst/>
              <a:rect l="l" t="t" r="r" b="b"/>
              <a:pathLst>
                <a:path w="639" h="52615" extrusionOk="0">
                  <a:moveTo>
                    <a:pt x="0" y="334"/>
                  </a:moveTo>
                  <a:lnTo>
                    <a:pt x="0" y="52615"/>
                  </a:lnTo>
                  <a:lnTo>
                    <a:pt x="639" y="52615"/>
                  </a:lnTo>
                  <a:lnTo>
                    <a:pt x="639" y="334"/>
                  </a:lnTo>
                  <a:cubicBezTo>
                    <a:pt x="639" y="152"/>
                    <a:pt x="487" y="0"/>
                    <a:pt x="304" y="0"/>
                  </a:cubicBezTo>
                  <a:cubicBezTo>
                    <a:pt x="122" y="0"/>
                    <a:pt x="0" y="152"/>
                    <a:pt x="0"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1917227" y="3581620"/>
              <a:ext cx="246186" cy="11252"/>
            </a:xfrm>
            <a:custGeom>
              <a:avLst/>
              <a:gdLst/>
              <a:ahLst/>
              <a:cxnLst/>
              <a:rect l="l" t="t" r="r" b="b"/>
              <a:pathLst>
                <a:path w="12646" h="578" extrusionOk="0">
                  <a:moveTo>
                    <a:pt x="0" y="578"/>
                  </a:moveTo>
                  <a:lnTo>
                    <a:pt x="12341" y="578"/>
                  </a:lnTo>
                  <a:cubicBezTo>
                    <a:pt x="12523" y="578"/>
                    <a:pt x="12645" y="456"/>
                    <a:pt x="12645" y="274"/>
                  </a:cubicBezTo>
                  <a:lnTo>
                    <a:pt x="12645" y="274"/>
                  </a:lnTo>
                  <a:cubicBezTo>
                    <a:pt x="12645" y="122"/>
                    <a:pt x="12523" y="0"/>
                    <a:pt x="12341" y="0"/>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1937940" y="3561491"/>
              <a:ext cx="51511" cy="51511"/>
            </a:xfrm>
            <a:custGeom>
              <a:avLst/>
              <a:gdLst/>
              <a:ahLst/>
              <a:cxnLst/>
              <a:rect l="l" t="t" r="r" b="b"/>
              <a:pathLst>
                <a:path w="2646" h="2646" extrusionOk="0">
                  <a:moveTo>
                    <a:pt x="1" y="1338"/>
                  </a:moveTo>
                  <a:cubicBezTo>
                    <a:pt x="1" y="2068"/>
                    <a:pt x="609" y="2645"/>
                    <a:pt x="1338" y="2645"/>
                  </a:cubicBezTo>
                  <a:cubicBezTo>
                    <a:pt x="2068" y="2645"/>
                    <a:pt x="2645" y="2068"/>
                    <a:pt x="2645" y="1338"/>
                  </a:cubicBezTo>
                  <a:cubicBezTo>
                    <a:pt x="2645" y="609"/>
                    <a:pt x="2068" y="1"/>
                    <a:pt x="1338" y="1"/>
                  </a:cubicBezTo>
                  <a:cubicBezTo>
                    <a:pt x="609" y="1"/>
                    <a:pt x="1" y="609"/>
                    <a:pt x="1" y="13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1917227" y="4232516"/>
              <a:ext cx="246186" cy="11272"/>
            </a:xfrm>
            <a:custGeom>
              <a:avLst/>
              <a:gdLst/>
              <a:ahLst/>
              <a:cxnLst/>
              <a:rect l="l" t="t" r="r" b="b"/>
              <a:pathLst>
                <a:path w="12646" h="579" extrusionOk="0">
                  <a:moveTo>
                    <a:pt x="0" y="578"/>
                  </a:moveTo>
                  <a:lnTo>
                    <a:pt x="12341" y="578"/>
                  </a:lnTo>
                  <a:cubicBezTo>
                    <a:pt x="12523" y="578"/>
                    <a:pt x="12645" y="456"/>
                    <a:pt x="12645" y="274"/>
                  </a:cubicBezTo>
                  <a:lnTo>
                    <a:pt x="12645" y="274"/>
                  </a:lnTo>
                  <a:cubicBezTo>
                    <a:pt x="12645" y="122"/>
                    <a:pt x="12523" y="1"/>
                    <a:pt x="12341" y="1"/>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1937940" y="4212406"/>
              <a:ext cx="51511" cy="51492"/>
            </a:xfrm>
            <a:custGeom>
              <a:avLst/>
              <a:gdLst/>
              <a:ahLst/>
              <a:cxnLst/>
              <a:rect l="l" t="t" r="r" b="b"/>
              <a:pathLst>
                <a:path w="2646" h="2645" extrusionOk="0">
                  <a:moveTo>
                    <a:pt x="1" y="1337"/>
                  </a:moveTo>
                  <a:cubicBezTo>
                    <a:pt x="1" y="2067"/>
                    <a:pt x="609" y="2644"/>
                    <a:pt x="1338" y="2644"/>
                  </a:cubicBezTo>
                  <a:cubicBezTo>
                    <a:pt x="2068" y="2644"/>
                    <a:pt x="2645" y="2067"/>
                    <a:pt x="2645" y="1337"/>
                  </a:cubicBezTo>
                  <a:cubicBezTo>
                    <a:pt x="2645" y="608"/>
                    <a:pt x="2068" y="0"/>
                    <a:pt x="1338" y="0"/>
                  </a:cubicBezTo>
                  <a:cubicBezTo>
                    <a:pt x="609" y="0"/>
                    <a:pt x="1" y="608"/>
                    <a:pt x="1" y="13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2062785" y="4360320"/>
              <a:ext cx="462158" cy="55054"/>
            </a:xfrm>
            <a:custGeom>
              <a:avLst/>
              <a:gdLst/>
              <a:ahLst/>
              <a:cxnLst/>
              <a:rect l="l" t="t" r="r" b="b"/>
              <a:pathLst>
                <a:path w="23740" h="2828" extrusionOk="0">
                  <a:moveTo>
                    <a:pt x="23739" y="2828"/>
                  </a:moveTo>
                  <a:lnTo>
                    <a:pt x="0" y="2828"/>
                  </a:lnTo>
                  <a:cubicBezTo>
                    <a:pt x="0" y="2037"/>
                    <a:pt x="304" y="1338"/>
                    <a:pt x="821" y="822"/>
                  </a:cubicBezTo>
                  <a:cubicBezTo>
                    <a:pt x="1338" y="305"/>
                    <a:pt x="2037" y="1"/>
                    <a:pt x="2827" y="1"/>
                  </a:cubicBezTo>
                  <a:lnTo>
                    <a:pt x="20912" y="1"/>
                  </a:lnTo>
                  <a:cubicBezTo>
                    <a:pt x="22463" y="1"/>
                    <a:pt x="23739" y="1278"/>
                    <a:pt x="23739" y="28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2159247" y="4049074"/>
              <a:ext cx="259190" cy="366904"/>
            </a:xfrm>
            <a:custGeom>
              <a:avLst/>
              <a:gdLst/>
              <a:ahLst/>
              <a:cxnLst/>
              <a:rect l="l" t="t" r="r" b="b"/>
              <a:pathLst>
                <a:path w="13314" h="18847" extrusionOk="0">
                  <a:moveTo>
                    <a:pt x="13284" y="16566"/>
                  </a:moveTo>
                  <a:cubicBezTo>
                    <a:pt x="13253" y="17114"/>
                    <a:pt x="13132" y="17661"/>
                    <a:pt x="12767" y="18086"/>
                  </a:cubicBezTo>
                  <a:cubicBezTo>
                    <a:pt x="12402" y="18573"/>
                    <a:pt x="11825" y="18755"/>
                    <a:pt x="11247" y="18785"/>
                  </a:cubicBezTo>
                  <a:cubicBezTo>
                    <a:pt x="10487" y="18846"/>
                    <a:pt x="9697" y="18816"/>
                    <a:pt x="8907" y="18816"/>
                  </a:cubicBezTo>
                  <a:cubicBezTo>
                    <a:pt x="8147" y="18816"/>
                    <a:pt x="7387" y="18785"/>
                    <a:pt x="6627" y="18755"/>
                  </a:cubicBezTo>
                  <a:cubicBezTo>
                    <a:pt x="5867" y="18785"/>
                    <a:pt x="5107" y="18816"/>
                    <a:pt x="4347" y="18816"/>
                  </a:cubicBezTo>
                  <a:cubicBezTo>
                    <a:pt x="3587" y="18816"/>
                    <a:pt x="2797" y="18846"/>
                    <a:pt x="2007" y="18785"/>
                  </a:cubicBezTo>
                  <a:cubicBezTo>
                    <a:pt x="1429" y="18755"/>
                    <a:pt x="882" y="18573"/>
                    <a:pt x="487" y="18086"/>
                  </a:cubicBezTo>
                  <a:cubicBezTo>
                    <a:pt x="153" y="17661"/>
                    <a:pt x="1" y="17114"/>
                    <a:pt x="1" y="16566"/>
                  </a:cubicBezTo>
                  <a:lnTo>
                    <a:pt x="1" y="16475"/>
                  </a:lnTo>
                  <a:cubicBezTo>
                    <a:pt x="1" y="15138"/>
                    <a:pt x="578" y="13892"/>
                    <a:pt x="1125" y="12706"/>
                  </a:cubicBezTo>
                  <a:cubicBezTo>
                    <a:pt x="1247" y="12463"/>
                    <a:pt x="1368" y="12190"/>
                    <a:pt x="1490" y="11946"/>
                  </a:cubicBezTo>
                  <a:cubicBezTo>
                    <a:pt x="2280" y="10335"/>
                    <a:pt x="3162" y="8785"/>
                    <a:pt x="4104" y="7235"/>
                  </a:cubicBezTo>
                  <a:cubicBezTo>
                    <a:pt x="4651" y="6293"/>
                    <a:pt x="4925" y="5229"/>
                    <a:pt x="4925" y="4135"/>
                  </a:cubicBezTo>
                  <a:cubicBezTo>
                    <a:pt x="4925" y="2433"/>
                    <a:pt x="4925" y="31"/>
                    <a:pt x="4925" y="31"/>
                  </a:cubicBezTo>
                  <a:cubicBezTo>
                    <a:pt x="4925" y="31"/>
                    <a:pt x="4925" y="1"/>
                    <a:pt x="4925" y="1"/>
                  </a:cubicBezTo>
                  <a:lnTo>
                    <a:pt x="8329" y="1"/>
                  </a:lnTo>
                  <a:lnTo>
                    <a:pt x="8329" y="1"/>
                  </a:lnTo>
                  <a:lnTo>
                    <a:pt x="8329" y="4135"/>
                  </a:lnTo>
                  <a:cubicBezTo>
                    <a:pt x="8329" y="5229"/>
                    <a:pt x="8633" y="6293"/>
                    <a:pt x="9180" y="7235"/>
                  </a:cubicBezTo>
                  <a:cubicBezTo>
                    <a:pt x="9211" y="7265"/>
                    <a:pt x="9211" y="7265"/>
                    <a:pt x="9211" y="7265"/>
                  </a:cubicBezTo>
                  <a:cubicBezTo>
                    <a:pt x="10244" y="9028"/>
                    <a:pt x="11277" y="10822"/>
                    <a:pt x="12129" y="12706"/>
                  </a:cubicBezTo>
                  <a:cubicBezTo>
                    <a:pt x="12220" y="12889"/>
                    <a:pt x="12311" y="13071"/>
                    <a:pt x="12402" y="13253"/>
                  </a:cubicBezTo>
                  <a:cubicBezTo>
                    <a:pt x="12858" y="14287"/>
                    <a:pt x="13314" y="15411"/>
                    <a:pt x="13284" y="165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2150369" y="4246728"/>
              <a:ext cx="242623" cy="160957"/>
            </a:xfrm>
            <a:custGeom>
              <a:avLst/>
              <a:gdLst/>
              <a:ahLst/>
              <a:cxnLst/>
              <a:rect l="l" t="t" r="r" b="b"/>
              <a:pathLst>
                <a:path w="12463" h="8268" extrusionOk="0">
                  <a:moveTo>
                    <a:pt x="2493" y="0"/>
                  </a:moveTo>
                  <a:cubicBezTo>
                    <a:pt x="2128" y="638"/>
                    <a:pt x="1764" y="1307"/>
                    <a:pt x="1460" y="1976"/>
                  </a:cubicBezTo>
                  <a:cubicBezTo>
                    <a:pt x="1338" y="2219"/>
                    <a:pt x="1216" y="2462"/>
                    <a:pt x="1095" y="2736"/>
                  </a:cubicBezTo>
                  <a:lnTo>
                    <a:pt x="1064" y="2796"/>
                  </a:lnTo>
                  <a:cubicBezTo>
                    <a:pt x="548" y="3921"/>
                    <a:pt x="1" y="5106"/>
                    <a:pt x="1" y="6322"/>
                  </a:cubicBezTo>
                  <a:lnTo>
                    <a:pt x="1" y="6413"/>
                  </a:lnTo>
                  <a:cubicBezTo>
                    <a:pt x="1" y="6748"/>
                    <a:pt x="92" y="7295"/>
                    <a:pt x="396" y="7690"/>
                  </a:cubicBezTo>
                  <a:cubicBezTo>
                    <a:pt x="669" y="7994"/>
                    <a:pt x="1034" y="8176"/>
                    <a:pt x="1642" y="8207"/>
                  </a:cubicBezTo>
                  <a:cubicBezTo>
                    <a:pt x="1946" y="8237"/>
                    <a:pt x="2280" y="8268"/>
                    <a:pt x="2706" y="8268"/>
                  </a:cubicBezTo>
                  <a:cubicBezTo>
                    <a:pt x="2979" y="8268"/>
                    <a:pt x="3222" y="8268"/>
                    <a:pt x="3496" y="8237"/>
                  </a:cubicBezTo>
                  <a:lnTo>
                    <a:pt x="3922" y="8237"/>
                  </a:lnTo>
                  <a:cubicBezTo>
                    <a:pt x="4651" y="8237"/>
                    <a:pt x="5381" y="8207"/>
                    <a:pt x="6201" y="8176"/>
                  </a:cubicBezTo>
                  <a:lnTo>
                    <a:pt x="6232" y="8176"/>
                  </a:lnTo>
                  <a:cubicBezTo>
                    <a:pt x="7052" y="8207"/>
                    <a:pt x="7782" y="8237"/>
                    <a:pt x="8511" y="8237"/>
                  </a:cubicBezTo>
                  <a:lnTo>
                    <a:pt x="8967" y="8237"/>
                  </a:lnTo>
                  <a:cubicBezTo>
                    <a:pt x="9210" y="8268"/>
                    <a:pt x="9454" y="8268"/>
                    <a:pt x="9727" y="8268"/>
                  </a:cubicBezTo>
                  <a:cubicBezTo>
                    <a:pt x="10153" y="8268"/>
                    <a:pt x="10487" y="8237"/>
                    <a:pt x="10821" y="8207"/>
                  </a:cubicBezTo>
                  <a:cubicBezTo>
                    <a:pt x="11399" y="8176"/>
                    <a:pt x="11794" y="7994"/>
                    <a:pt x="12037" y="7690"/>
                  </a:cubicBezTo>
                  <a:cubicBezTo>
                    <a:pt x="12341" y="7295"/>
                    <a:pt x="12432" y="6748"/>
                    <a:pt x="12432" y="6383"/>
                  </a:cubicBezTo>
                  <a:cubicBezTo>
                    <a:pt x="12463" y="5289"/>
                    <a:pt x="12007" y="4195"/>
                    <a:pt x="11581" y="3283"/>
                  </a:cubicBezTo>
                  <a:cubicBezTo>
                    <a:pt x="11551" y="3161"/>
                    <a:pt x="11490" y="3040"/>
                    <a:pt x="11429" y="2948"/>
                  </a:cubicBezTo>
                  <a:cubicBezTo>
                    <a:pt x="11399" y="2857"/>
                    <a:pt x="11369" y="2796"/>
                    <a:pt x="11338" y="2736"/>
                  </a:cubicBezTo>
                  <a:cubicBezTo>
                    <a:pt x="11034" y="2097"/>
                    <a:pt x="10730" y="1459"/>
                    <a:pt x="10396" y="851"/>
                  </a:cubicBezTo>
                  <a:lnTo>
                    <a:pt x="10365" y="851"/>
                  </a:lnTo>
                  <a:cubicBezTo>
                    <a:pt x="10053" y="1014"/>
                    <a:pt x="9729" y="1086"/>
                    <a:pt x="9403" y="1086"/>
                  </a:cubicBezTo>
                  <a:cubicBezTo>
                    <a:pt x="9000" y="1086"/>
                    <a:pt x="8594" y="975"/>
                    <a:pt x="8207" y="790"/>
                  </a:cubicBezTo>
                  <a:cubicBezTo>
                    <a:pt x="7812" y="608"/>
                    <a:pt x="7447" y="304"/>
                    <a:pt x="6992" y="274"/>
                  </a:cubicBezTo>
                  <a:cubicBezTo>
                    <a:pt x="6941" y="266"/>
                    <a:pt x="6890" y="263"/>
                    <a:pt x="6839" y="263"/>
                  </a:cubicBezTo>
                  <a:cubicBezTo>
                    <a:pt x="6459" y="263"/>
                    <a:pt x="6067" y="447"/>
                    <a:pt x="5745" y="608"/>
                  </a:cubicBezTo>
                  <a:cubicBezTo>
                    <a:pt x="5289" y="821"/>
                    <a:pt x="4864" y="1033"/>
                    <a:pt x="4378" y="1094"/>
                  </a:cubicBezTo>
                  <a:cubicBezTo>
                    <a:pt x="4302" y="1103"/>
                    <a:pt x="4228" y="1107"/>
                    <a:pt x="4155" y="1107"/>
                  </a:cubicBezTo>
                  <a:cubicBezTo>
                    <a:pt x="3729" y="1107"/>
                    <a:pt x="3347" y="959"/>
                    <a:pt x="3010" y="699"/>
                  </a:cubicBezTo>
                  <a:cubicBezTo>
                    <a:pt x="2797" y="486"/>
                    <a:pt x="2615" y="243"/>
                    <a:pt x="249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2147410" y="4255001"/>
              <a:ext cx="237309" cy="147369"/>
            </a:xfrm>
            <a:custGeom>
              <a:avLst/>
              <a:gdLst/>
              <a:ahLst/>
              <a:cxnLst/>
              <a:rect l="l" t="t" r="r" b="b"/>
              <a:pathLst>
                <a:path w="12190" h="7570" extrusionOk="0">
                  <a:moveTo>
                    <a:pt x="2341" y="1"/>
                  </a:moveTo>
                  <a:cubicBezTo>
                    <a:pt x="2007" y="639"/>
                    <a:pt x="1672" y="1247"/>
                    <a:pt x="1338" y="1885"/>
                  </a:cubicBezTo>
                  <a:cubicBezTo>
                    <a:pt x="1247" y="2098"/>
                    <a:pt x="1125" y="2311"/>
                    <a:pt x="1004" y="2584"/>
                  </a:cubicBezTo>
                  <a:lnTo>
                    <a:pt x="1004" y="2615"/>
                  </a:lnTo>
                  <a:cubicBezTo>
                    <a:pt x="487" y="3678"/>
                    <a:pt x="1" y="4742"/>
                    <a:pt x="31" y="5837"/>
                  </a:cubicBezTo>
                  <a:lnTo>
                    <a:pt x="31" y="5928"/>
                  </a:lnTo>
                  <a:cubicBezTo>
                    <a:pt x="61" y="6232"/>
                    <a:pt x="153" y="6718"/>
                    <a:pt x="456" y="7052"/>
                  </a:cubicBezTo>
                  <a:cubicBezTo>
                    <a:pt x="730" y="7326"/>
                    <a:pt x="1095" y="7478"/>
                    <a:pt x="1672" y="7539"/>
                  </a:cubicBezTo>
                  <a:cubicBezTo>
                    <a:pt x="1976" y="7569"/>
                    <a:pt x="2311" y="7569"/>
                    <a:pt x="2706" y="7569"/>
                  </a:cubicBezTo>
                  <a:lnTo>
                    <a:pt x="3435" y="7569"/>
                  </a:lnTo>
                  <a:cubicBezTo>
                    <a:pt x="3587" y="7569"/>
                    <a:pt x="3739" y="7569"/>
                    <a:pt x="3891" y="7539"/>
                  </a:cubicBezTo>
                  <a:cubicBezTo>
                    <a:pt x="4590" y="7539"/>
                    <a:pt x="5289" y="7539"/>
                    <a:pt x="6080" y="7508"/>
                  </a:cubicBezTo>
                  <a:lnTo>
                    <a:pt x="6110" y="7508"/>
                  </a:lnTo>
                  <a:cubicBezTo>
                    <a:pt x="6870" y="7539"/>
                    <a:pt x="7599" y="7539"/>
                    <a:pt x="8299" y="7539"/>
                  </a:cubicBezTo>
                  <a:cubicBezTo>
                    <a:pt x="8451" y="7569"/>
                    <a:pt x="8572" y="7569"/>
                    <a:pt x="8724" y="7569"/>
                  </a:cubicBezTo>
                  <a:lnTo>
                    <a:pt x="9454" y="7569"/>
                  </a:lnTo>
                  <a:cubicBezTo>
                    <a:pt x="9879" y="7569"/>
                    <a:pt x="10213" y="7569"/>
                    <a:pt x="10517" y="7539"/>
                  </a:cubicBezTo>
                  <a:cubicBezTo>
                    <a:pt x="11095" y="7478"/>
                    <a:pt x="11460" y="7326"/>
                    <a:pt x="11703" y="7052"/>
                  </a:cubicBezTo>
                  <a:cubicBezTo>
                    <a:pt x="12037" y="6718"/>
                    <a:pt x="12128" y="6232"/>
                    <a:pt x="12128" y="5928"/>
                  </a:cubicBezTo>
                  <a:cubicBezTo>
                    <a:pt x="12189" y="4925"/>
                    <a:pt x="11794" y="3922"/>
                    <a:pt x="11399" y="3071"/>
                  </a:cubicBezTo>
                  <a:cubicBezTo>
                    <a:pt x="11338" y="2979"/>
                    <a:pt x="11308" y="2888"/>
                    <a:pt x="11247" y="2767"/>
                  </a:cubicBezTo>
                  <a:cubicBezTo>
                    <a:pt x="11217" y="2706"/>
                    <a:pt x="11186" y="2645"/>
                    <a:pt x="11156" y="2584"/>
                  </a:cubicBezTo>
                  <a:cubicBezTo>
                    <a:pt x="10882" y="1976"/>
                    <a:pt x="10578" y="1399"/>
                    <a:pt x="10274" y="821"/>
                  </a:cubicBezTo>
                  <a:lnTo>
                    <a:pt x="10244" y="821"/>
                  </a:lnTo>
                  <a:cubicBezTo>
                    <a:pt x="9919" y="977"/>
                    <a:pt x="9581" y="1047"/>
                    <a:pt x="9242" y="1047"/>
                  </a:cubicBezTo>
                  <a:cubicBezTo>
                    <a:pt x="8852" y="1047"/>
                    <a:pt x="8460" y="954"/>
                    <a:pt x="8086" y="791"/>
                  </a:cubicBezTo>
                  <a:cubicBezTo>
                    <a:pt x="7691" y="608"/>
                    <a:pt x="7326" y="305"/>
                    <a:pt x="6870" y="274"/>
                  </a:cubicBezTo>
                  <a:cubicBezTo>
                    <a:pt x="6833" y="271"/>
                    <a:pt x="6796" y="270"/>
                    <a:pt x="6759" y="270"/>
                  </a:cubicBezTo>
                  <a:cubicBezTo>
                    <a:pt x="6366" y="270"/>
                    <a:pt x="5957" y="411"/>
                    <a:pt x="5624" y="578"/>
                  </a:cubicBezTo>
                  <a:cubicBezTo>
                    <a:pt x="5168" y="791"/>
                    <a:pt x="4742" y="1004"/>
                    <a:pt x="4226" y="1064"/>
                  </a:cubicBezTo>
                  <a:cubicBezTo>
                    <a:pt x="4155" y="1073"/>
                    <a:pt x="4084" y="1078"/>
                    <a:pt x="4015" y="1078"/>
                  </a:cubicBezTo>
                  <a:cubicBezTo>
                    <a:pt x="3607" y="1078"/>
                    <a:pt x="3226" y="929"/>
                    <a:pt x="2888" y="669"/>
                  </a:cubicBezTo>
                  <a:cubicBezTo>
                    <a:pt x="2645" y="487"/>
                    <a:pt x="2463" y="274"/>
                    <a:pt x="2341"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2072266" y="4031339"/>
              <a:ext cx="85832" cy="17754"/>
            </a:xfrm>
            <a:custGeom>
              <a:avLst/>
              <a:gdLst/>
              <a:ahLst/>
              <a:cxnLst/>
              <a:rect l="l" t="t" r="r" b="b"/>
              <a:pathLst>
                <a:path w="4409" h="912" extrusionOk="0">
                  <a:moveTo>
                    <a:pt x="3952" y="912"/>
                  </a:moveTo>
                  <a:lnTo>
                    <a:pt x="457" y="912"/>
                  </a:lnTo>
                  <a:cubicBezTo>
                    <a:pt x="214" y="912"/>
                    <a:pt x="1" y="699"/>
                    <a:pt x="1" y="456"/>
                  </a:cubicBezTo>
                  <a:lnTo>
                    <a:pt x="1" y="456"/>
                  </a:lnTo>
                  <a:cubicBezTo>
                    <a:pt x="1" y="213"/>
                    <a:pt x="214" y="0"/>
                    <a:pt x="457" y="0"/>
                  </a:cubicBezTo>
                  <a:lnTo>
                    <a:pt x="3952" y="0"/>
                  </a:lnTo>
                  <a:cubicBezTo>
                    <a:pt x="4195" y="0"/>
                    <a:pt x="4408" y="213"/>
                    <a:pt x="4408" y="456"/>
                  </a:cubicBezTo>
                  <a:lnTo>
                    <a:pt x="4408" y="456"/>
                  </a:lnTo>
                  <a:cubicBezTo>
                    <a:pt x="4408" y="699"/>
                    <a:pt x="4195" y="912"/>
                    <a:pt x="3952" y="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1988828" y="4296428"/>
              <a:ext cx="38487" cy="37884"/>
            </a:xfrm>
            <a:custGeom>
              <a:avLst/>
              <a:gdLst/>
              <a:ahLst/>
              <a:cxnLst/>
              <a:rect l="l" t="t" r="r" b="b"/>
              <a:pathLst>
                <a:path w="1977" h="1946" extrusionOk="0">
                  <a:moveTo>
                    <a:pt x="1004" y="0"/>
                  </a:moveTo>
                  <a:cubicBezTo>
                    <a:pt x="457" y="0"/>
                    <a:pt x="1" y="426"/>
                    <a:pt x="1" y="973"/>
                  </a:cubicBezTo>
                  <a:cubicBezTo>
                    <a:pt x="1" y="1520"/>
                    <a:pt x="457" y="1946"/>
                    <a:pt x="1004" y="1946"/>
                  </a:cubicBezTo>
                  <a:cubicBezTo>
                    <a:pt x="1551" y="1946"/>
                    <a:pt x="1976" y="1520"/>
                    <a:pt x="1976" y="973"/>
                  </a:cubicBezTo>
                  <a:cubicBezTo>
                    <a:pt x="1976" y="426"/>
                    <a:pt x="1551" y="0"/>
                    <a:pt x="100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2108359" y="4315351"/>
              <a:ext cx="38487" cy="38487"/>
            </a:xfrm>
            <a:custGeom>
              <a:avLst/>
              <a:gdLst/>
              <a:ahLst/>
              <a:cxnLst/>
              <a:rect l="l" t="t" r="r" b="b"/>
              <a:pathLst>
                <a:path w="1977" h="1977" extrusionOk="0">
                  <a:moveTo>
                    <a:pt x="973" y="1"/>
                  </a:moveTo>
                  <a:cubicBezTo>
                    <a:pt x="426" y="1"/>
                    <a:pt x="1" y="457"/>
                    <a:pt x="1" y="974"/>
                  </a:cubicBezTo>
                  <a:cubicBezTo>
                    <a:pt x="1" y="1521"/>
                    <a:pt x="426" y="1977"/>
                    <a:pt x="973" y="1977"/>
                  </a:cubicBezTo>
                  <a:cubicBezTo>
                    <a:pt x="1520" y="1977"/>
                    <a:pt x="1976" y="1521"/>
                    <a:pt x="1976" y="974"/>
                  </a:cubicBezTo>
                  <a:cubicBezTo>
                    <a:pt x="1976" y="457"/>
                    <a:pt x="1520" y="1"/>
                    <a:pt x="97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2063973" y="4342586"/>
              <a:ext cx="23088" cy="23088"/>
            </a:xfrm>
            <a:custGeom>
              <a:avLst/>
              <a:gdLst/>
              <a:ahLst/>
              <a:cxnLst/>
              <a:rect l="l" t="t" r="r" b="b"/>
              <a:pathLst>
                <a:path w="1186" h="1186" extrusionOk="0">
                  <a:moveTo>
                    <a:pt x="608" y="0"/>
                  </a:moveTo>
                  <a:cubicBezTo>
                    <a:pt x="274" y="0"/>
                    <a:pt x="0" y="274"/>
                    <a:pt x="0" y="578"/>
                  </a:cubicBezTo>
                  <a:cubicBezTo>
                    <a:pt x="0" y="912"/>
                    <a:pt x="274" y="1186"/>
                    <a:pt x="608" y="1186"/>
                  </a:cubicBezTo>
                  <a:cubicBezTo>
                    <a:pt x="943" y="1186"/>
                    <a:pt x="1186" y="912"/>
                    <a:pt x="1186" y="578"/>
                  </a:cubicBezTo>
                  <a:cubicBezTo>
                    <a:pt x="1186" y="274"/>
                    <a:pt x="943" y="0"/>
                    <a:pt x="6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2040904" y="4289907"/>
              <a:ext cx="18961" cy="18377"/>
            </a:xfrm>
            <a:custGeom>
              <a:avLst/>
              <a:gdLst/>
              <a:ahLst/>
              <a:cxnLst/>
              <a:rect l="l" t="t" r="r" b="b"/>
              <a:pathLst>
                <a:path w="974" h="944" extrusionOk="0">
                  <a:moveTo>
                    <a:pt x="487" y="1"/>
                  </a:moveTo>
                  <a:cubicBezTo>
                    <a:pt x="214" y="1"/>
                    <a:pt x="1" y="214"/>
                    <a:pt x="1" y="457"/>
                  </a:cubicBezTo>
                  <a:cubicBezTo>
                    <a:pt x="1" y="730"/>
                    <a:pt x="214" y="943"/>
                    <a:pt x="487" y="943"/>
                  </a:cubicBezTo>
                  <a:cubicBezTo>
                    <a:pt x="761" y="943"/>
                    <a:pt x="973" y="730"/>
                    <a:pt x="973" y="457"/>
                  </a:cubicBezTo>
                  <a:cubicBezTo>
                    <a:pt x="973" y="214"/>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2028464" y="4323644"/>
              <a:ext cx="12440" cy="12440"/>
            </a:xfrm>
            <a:custGeom>
              <a:avLst/>
              <a:gdLst/>
              <a:ahLst/>
              <a:cxnLst/>
              <a:rect l="l" t="t" r="r" b="b"/>
              <a:pathLst>
                <a:path w="639" h="639" extrusionOk="0">
                  <a:moveTo>
                    <a:pt x="334" y="0"/>
                  </a:moveTo>
                  <a:cubicBezTo>
                    <a:pt x="152" y="0"/>
                    <a:pt x="0" y="122"/>
                    <a:pt x="0" y="304"/>
                  </a:cubicBezTo>
                  <a:cubicBezTo>
                    <a:pt x="0" y="487"/>
                    <a:pt x="152" y="639"/>
                    <a:pt x="334" y="639"/>
                  </a:cubicBezTo>
                  <a:cubicBezTo>
                    <a:pt x="517" y="639"/>
                    <a:pt x="638" y="487"/>
                    <a:pt x="638" y="304"/>
                  </a:cubicBezTo>
                  <a:cubicBezTo>
                    <a:pt x="638" y="122"/>
                    <a:pt x="517" y="0"/>
                    <a:pt x="33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1975804" y="4357361"/>
              <a:ext cx="12440" cy="12459"/>
            </a:xfrm>
            <a:custGeom>
              <a:avLst/>
              <a:gdLst/>
              <a:ahLst/>
              <a:cxnLst/>
              <a:rect l="l" t="t" r="r" b="b"/>
              <a:pathLst>
                <a:path w="639" h="640" extrusionOk="0">
                  <a:moveTo>
                    <a:pt x="335" y="1"/>
                  </a:moveTo>
                  <a:cubicBezTo>
                    <a:pt x="152" y="1"/>
                    <a:pt x="0" y="123"/>
                    <a:pt x="0" y="305"/>
                  </a:cubicBezTo>
                  <a:cubicBezTo>
                    <a:pt x="0" y="487"/>
                    <a:pt x="152" y="639"/>
                    <a:pt x="335" y="639"/>
                  </a:cubicBezTo>
                  <a:cubicBezTo>
                    <a:pt x="517" y="639"/>
                    <a:pt x="639" y="487"/>
                    <a:pt x="639" y="305"/>
                  </a:cubicBezTo>
                  <a:cubicBezTo>
                    <a:pt x="639" y="123"/>
                    <a:pt x="517" y="1"/>
                    <a:pt x="335"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2084102" y="4284592"/>
              <a:ext cx="13043" cy="12440"/>
            </a:xfrm>
            <a:custGeom>
              <a:avLst/>
              <a:gdLst/>
              <a:ahLst/>
              <a:cxnLst/>
              <a:rect l="l" t="t" r="r" b="b"/>
              <a:pathLst>
                <a:path w="670" h="639" extrusionOk="0">
                  <a:moveTo>
                    <a:pt x="335" y="0"/>
                  </a:moveTo>
                  <a:cubicBezTo>
                    <a:pt x="153" y="0"/>
                    <a:pt x="1" y="122"/>
                    <a:pt x="1" y="304"/>
                  </a:cubicBezTo>
                  <a:cubicBezTo>
                    <a:pt x="1" y="487"/>
                    <a:pt x="153" y="639"/>
                    <a:pt x="335" y="639"/>
                  </a:cubicBezTo>
                  <a:cubicBezTo>
                    <a:pt x="518" y="639"/>
                    <a:pt x="670" y="487"/>
                    <a:pt x="670" y="304"/>
                  </a:cubicBezTo>
                  <a:cubicBezTo>
                    <a:pt x="670" y="122"/>
                    <a:pt x="518" y="0"/>
                    <a:pt x="335"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2015460" y="4344941"/>
              <a:ext cx="18961" cy="18358"/>
            </a:xfrm>
            <a:custGeom>
              <a:avLst/>
              <a:gdLst/>
              <a:ahLst/>
              <a:cxnLst/>
              <a:rect l="l" t="t" r="r" b="b"/>
              <a:pathLst>
                <a:path w="974" h="943" extrusionOk="0">
                  <a:moveTo>
                    <a:pt x="487" y="1"/>
                  </a:moveTo>
                  <a:cubicBezTo>
                    <a:pt x="214" y="1"/>
                    <a:pt x="1" y="213"/>
                    <a:pt x="1" y="457"/>
                  </a:cubicBezTo>
                  <a:cubicBezTo>
                    <a:pt x="1" y="730"/>
                    <a:pt x="214" y="943"/>
                    <a:pt x="487" y="943"/>
                  </a:cubicBezTo>
                  <a:cubicBezTo>
                    <a:pt x="761" y="943"/>
                    <a:pt x="973" y="730"/>
                    <a:pt x="973" y="457"/>
                  </a:cubicBezTo>
                  <a:cubicBezTo>
                    <a:pt x="973" y="213"/>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2032611" y="4164477"/>
              <a:ext cx="94106" cy="138472"/>
            </a:xfrm>
            <a:custGeom>
              <a:avLst/>
              <a:gdLst/>
              <a:ahLst/>
              <a:cxnLst/>
              <a:rect l="l" t="t" r="r" b="b"/>
              <a:pathLst>
                <a:path w="4834" h="7113" extrusionOk="0">
                  <a:moveTo>
                    <a:pt x="2523" y="7052"/>
                  </a:moveTo>
                  <a:lnTo>
                    <a:pt x="4560" y="7113"/>
                  </a:lnTo>
                  <a:cubicBezTo>
                    <a:pt x="4712" y="7113"/>
                    <a:pt x="4833" y="6930"/>
                    <a:pt x="4772" y="6778"/>
                  </a:cubicBezTo>
                  <a:lnTo>
                    <a:pt x="1824" y="122"/>
                  </a:lnTo>
                  <a:cubicBezTo>
                    <a:pt x="1763" y="61"/>
                    <a:pt x="1702" y="0"/>
                    <a:pt x="1611" y="0"/>
                  </a:cubicBezTo>
                  <a:lnTo>
                    <a:pt x="274" y="0"/>
                  </a:lnTo>
                  <a:cubicBezTo>
                    <a:pt x="122" y="0"/>
                    <a:pt x="0" y="152"/>
                    <a:pt x="61" y="304"/>
                  </a:cubicBezTo>
                  <a:lnTo>
                    <a:pt x="2310" y="6900"/>
                  </a:lnTo>
                  <a:cubicBezTo>
                    <a:pt x="2341" y="6991"/>
                    <a:pt x="2432" y="7052"/>
                    <a:pt x="2523" y="70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1256850" y="4334876"/>
              <a:ext cx="258003" cy="80498"/>
            </a:xfrm>
            <a:custGeom>
              <a:avLst/>
              <a:gdLst/>
              <a:ahLst/>
              <a:cxnLst/>
              <a:rect l="l" t="t" r="r" b="b"/>
              <a:pathLst>
                <a:path w="13253" h="4135" extrusionOk="0">
                  <a:moveTo>
                    <a:pt x="0" y="1"/>
                  </a:moveTo>
                  <a:lnTo>
                    <a:pt x="0" y="366"/>
                  </a:lnTo>
                  <a:lnTo>
                    <a:pt x="2067" y="4135"/>
                  </a:lnTo>
                  <a:lnTo>
                    <a:pt x="10426" y="4135"/>
                  </a:lnTo>
                  <a:lnTo>
                    <a:pt x="13253" y="275"/>
                  </a:lnTo>
                  <a:lnTo>
                    <a:pt x="1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39"/>
          <p:cNvGrpSpPr/>
          <p:nvPr/>
        </p:nvGrpSpPr>
        <p:grpSpPr>
          <a:xfrm>
            <a:off x="7460588" y="2891925"/>
            <a:ext cx="1279275" cy="2176575"/>
            <a:chOff x="1538775" y="491625"/>
            <a:chExt cx="1279275" cy="2176575"/>
          </a:xfrm>
        </p:grpSpPr>
        <p:sp>
          <p:nvSpPr>
            <p:cNvPr id="1208" name="Google Shape;1208;p39"/>
            <p:cNvSpPr/>
            <p:nvPr/>
          </p:nvSpPr>
          <p:spPr>
            <a:xfrm>
              <a:off x="2110850" y="1223825"/>
              <a:ext cx="135125" cy="321075"/>
            </a:xfrm>
            <a:custGeom>
              <a:avLst/>
              <a:gdLst/>
              <a:ahLst/>
              <a:cxnLst/>
              <a:rect l="l" t="t" r="r" b="b"/>
              <a:pathLst>
                <a:path w="5405" h="12843" extrusionOk="0">
                  <a:moveTo>
                    <a:pt x="2702" y="0"/>
                  </a:moveTo>
                  <a:cubicBezTo>
                    <a:pt x="1201" y="0"/>
                    <a:pt x="0" y="1234"/>
                    <a:pt x="0" y="2702"/>
                  </a:cubicBezTo>
                  <a:lnTo>
                    <a:pt x="0" y="10141"/>
                  </a:lnTo>
                  <a:cubicBezTo>
                    <a:pt x="0" y="11642"/>
                    <a:pt x="1201" y="12843"/>
                    <a:pt x="2702" y="12843"/>
                  </a:cubicBezTo>
                  <a:cubicBezTo>
                    <a:pt x="4203" y="12843"/>
                    <a:pt x="5404" y="11642"/>
                    <a:pt x="5404" y="10141"/>
                  </a:cubicBezTo>
                  <a:lnTo>
                    <a:pt x="5404" y="2702"/>
                  </a:lnTo>
                  <a:cubicBezTo>
                    <a:pt x="5404" y="1234"/>
                    <a:pt x="4203" y="0"/>
                    <a:pt x="27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1967400"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1916550" y="2064425"/>
              <a:ext cx="190150" cy="185975"/>
            </a:xfrm>
            <a:custGeom>
              <a:avLst/>
              <a:gdLst/>
              <a:ahLst/>
              <a:cxnLst/>
              <a:rect l="l" t="t" r="r" b="b"/>
              <a:pathLst>
                <a:path w="7606" h="7439" extrusionOk="0">
                  <a:moveTo>
                    <a:pt x="3403" y="0"/>
                  </a:moveTo>
                  <a:cubicBezTo>
                    <a:pt x="1535" y="0"/>
                    <a:pt x="0" y="1501"/>
                    <a:pt x="0" y="3369"/>
                  </a:cubicBezTo>
                  <a:lnTo>
                    <a:pt x="0" y="4037"/>
                  </a:lnTo>
                  <a:cubicBezTo>
                    <a:pt x="0" y="5905"/>
                    <a:pt x="1535" y="7439"/>
                    <a:pt x="3403" y="7439"/>
                  </a:cubicBezTo>
                  <a:lnTo>
                    <a:pt x="4236" y="7439"/>
                  </a:lnTo>
                  <a:cubicBezTo>
                    <a:pt x="6104" y="7439"/>
                    <a:pt x="7606" y="5905"/>
                    <a:pt x="7606" y="4037"/>
                  </a:cubicBezTo>
                  <a:lnTo>
                    <a:pt x="7606" y="3369"/>
                  </a:lnTo>
                  <a:cubicBezTo>
                    <a:pt x="7606" y="1501"/>
                    <a:pt x="6104" y="0"/>
                    <a:pt x="423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1893200" y="2587300"/>
              <a:ext cx="236850" cy="80900"/>
            </a:xfrm>
            <a:custGeom>
              <a:avLst/>
              <a:gdLst/>
              <a:ahLst/>
              <a:cxnLst/>
              <a:rect l="l" t="t" r="r" b="b"/>
              <a:pathLst>
                <a:path w="9474" h="3236" extrusionOk="0">
                  <a:moveTo>
                    <a:pt x="1635" y="0"/>
                  </a:moveTo>
                  <a:cubicBezTo>
                    <a:pt x="734" y="0"/>
                    <a:pt x="0" y="734"/>
                    <a:pt x="0" y="1635"/>
                  </a:cubicBezTo>
                  <a:cubicBezTo>
                    <a:pt x="0" y="2502"/>
                    <a:pt x="734" y="3236"/>
                    <a:pt x="1635" y="3236"/>
                  </a:cubicBezTo>
                  <a:lnTo>
                    <a:pt x="7872" y="3236"/>
                  </a:lnTo>
                  <a:cubicBezTo>
                    <a:pt x="8740" y="3236"/>
                    <a:pt x="9474" y="2502"/>
                    <a:pt x="9474" y="1635"/>
                  </a:cubicBezTo>
                  <a:cubicBezTo>
                    <a:pt x="9474" y="734"/>
                    <a:pt x="8740" y="34"/>
                    <a:pt x="7872"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1953225"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2300975"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2250100" y="2064425"/>
              <a:ext cx="190175" cy="185975"/>
            </a:xfrm>
            <a:custGeom>
              <a:avLst/>
              <a:gdLst/>
              <a:ahLst/>
              <a:cxnLst/>
              <a:rect l="l" t="t" r="r" b="b"/>
              <a:pathLst>
                <a:path w="7607" h="7439" extrusionOk="0">
                  <a:moveTo>
                    <a:pt x="3403" y="0"/>
                  </a:moveTo>
                  <a:cubicBezTo>
                    <a:pt x="1535" y="0"/>
                    <a:pt x="1" y="1501"/>
                    <a:pt x="1" y="3369"/>
                  </a:cubicBezTo>
                  <a:lnTo>
                    <a:pt x="1" y="4037"/>
                  </a:lnTo>
                  <a:cubicBezTo>
                    <a:pt x="1" y="5905"/>
                    <a:pt x="1535" y="7439"/>
                    <a:pt x="3403" y="7439"/>
                  </a:cubicBezTo>
                  <a:lnTo>
                    <a:pt x="4237" y="7439"/>
                  </a:lnTo>
                  <a:cubicBezTo>
                    <a:pt x="6105" y="7439"/>
                    <a:pt x="7606" y="5905"/>
                    <a:pt x="7606" y="4037"/>
                  </a:cubicBezTo>
                  <a:lnTo>
                    <a:pt x="7606" y="3369"/>
                  </a:lnTo>
                  <a:cubicBezTo>
                    <a:pt x="7606" y="1501"/>
                    <a:pt x="6105" y="0"/>
                    <a:pt x="423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2226750" y="2587300"/>
              <a:ext cx="236875" cy="80900"/>
            </a:xfrm>
            <a:custGeom>
              <a:avLst/>
              <a:gdLst/>
              <a:ahLst/>
              <a:cxnLst/>
              <a:rect l="l" t="t" r="r" b="b"/>
              <a:pathLst>
                <a:path w="9475" h="3236" extrusionOk="0">
                  <a:moveTo>
                    <a:pt x="1635" y="0"/>
                  </a:moveTo>
                  <a:cubicBezTo>
                    <a:pt x="735" y="0"/>
                    <a:pt x="1" y="734"/>
                    <a:pt x="1" y="1635"/>
                  </a:cubicBezTo>
                  <a:cubicBezTo>
                    <a:pt x="1" y="2502"/>
                    <a:pt x="735" y="3236"/>
                    <a:pt x="1635" y="3236"/>
                  </a:cubicBezTo>
                  <a:lnTo>
                    <a:pt x="7873" y="3236"/>
                  </a:lnTo>
                  <a:cubicBezTo>
                    <a:pt x="8741" y="3236"/>
                    <a:pt x="9474" y="2502"/>
                    <a:pt x="9474" y="1635"/>
                  </a:cubicBezTo>
                  <a:cubicBezTo>
                    <a:pt x="9474" y="734"/>
                    <a:pt x="8741" y="34"/>
                    <a:pt x="7873"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2286800"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1538775" y="2027725"/>
              <a:ext cx="156800" cy="77575"/>
            </a:xfrm>
            <a:custGeom>
              <a:avLst/>
              <a:gdLst/>
              <a:ahLst/>
              <a:cxnLst/>
              <a:rect l="l" t="t" r="r" b="b"/>
              <a:pathLst>
                <a:path w="6272" h="3103" fill="none" extrusionOk="0">
                  <a:moveTo>
                    <a:pt x="0" y="3103"/>
                  </a:moveTo>
                  <a:cubicBezTo>
                    <a:pt x="0" y="1402"/>
                    <a:pt x="1401" y="1"/>
                    <a:pt x="3136" y="1"/>
                  </a:cubicBezTo>
                  <a:cubicBezTo>
                    <a:pt x="4870" y="1"/>
                    <a:pt x="6271" y="1402"/>
                    <a:pt x="6271"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1571300" y="1510400"/>
              <a:ext cx="231825" cy="516550"/>
            </a:xfrm>
            <a:custGeom>
              <a:avLst/>
              <a:gdLst/>
              <a:ahLst/>
              <a:cxnLst/>
              <a:rect l="l" t="t" r="r" b="b"/>
              <a:pathLst>
                <a:path w="9273" h="20662" extrusionOk="0">
                  <a:moveTo>
                    <a:pt x="7192" y="0"/>
                  </a:moveTo>
                  <a:cubicBezTo>
                    <a:pt x="5730" y="0"/>
                    <a:pt x="4344" y="531"/>
                    <a:pt x="3269" y="1513"/>
                  </a:cubicBezTo>
                  <a:cubicBezTo>
                    <a:pt x="2135" y="2514"/>
                    <a:pt x="1468" y="3982"/>
                    <a:pt x="1034" y="5383"/>
                  </a:cubicBezTo>
                  <a:cubicBezTo>
                    <a:pt x="67" y="8385"/>
                    <a:pt x="0" y="11687"/>
                    <a:pt x="34" y="14823"/>
                  </a:cubicBezTo>
                  <a:cubicBezTo>
                    <a:pt x="34" y="16224"/>
                    <a:pt x="100" y="17591"/>
                    <a:pt x="100" y="18992"/>
                  </a:cubicBezTo>
                  <a:cubicBezTo>
                    <a:pt x="100" y="19843"/>
                    <a:pt x="838" y="20661"/>
                    <a:pt x="1716" y="20661"/>
                  </a:cubicBezTo>
                  <a:cubicBezTo>
                    <a:pt x="1733" y="20661"/>
                    <a:pt x="1751" y="20661"/>
                    <a:pt x="1768" y="20660"/>
                  </a:cubicBezTo>
                  <a:cubicBezTo>
                    <a:pt x="2669" y="20627"/>
                    <a:pt x="3436" y="19926"/>
                    <a:pt x="3436" y="18992"/>
                  </a:cubicBezTo>
                  <a:cubicBezTo>
                    <a:pt x="3436" y="16424"/>
                    <a:pt x="3303" y="13855"/>
                    <a:pt x="3436" y="11253"/>
                  </a:cubicBezTo>
                  <a:cubicBezTo>
                    <a:pt x="3468" y="10561"/>
                    <a:pt x="3558" y="9868"/>
                    <a:pt x="3625" y="9147"/>
                  </a:cubicBezTo>
                  <a:lnTo>
                    <a:pt x="3625" y="9147"/>
                  </a:lnTo>
                  <a:cubicBezTo>
                    <a:pt x="3628" y="9131"/>
                    <a:pt x="3632" y="9110"/>
                    <a:pt x="3636" y="9085"/>
                  </a:cubicBezTo>
                  <a:cubicBezTo>
                    <a:pt x="3636" y="9057"/>
                    <a:pt x="3636" y="9029"/>
                    <a:pt x="3639" y="9001"/>
                  </a:cubicBezTo>
                  <a:lnTo>
                    <a:pt x="3639" y="9001"/>
                  </a:lnTo>
                  <a:cubicBezTo>
                    <a:pt x="3642" y="8977"/>
                    <a:pt x="3643" y="8968"/>
                    <a:pt x="3643" y="8968"/>
                  </a:cubicBezTo>
                  <a:lnTo>
                    <a:pt x="3643" y="8968"/>
                  </a:lnTo>
                  <a:cubicBezTo>
                    <a:pt x="3643" y="8968"/>
                    <a:pt x="3642" y="8975"/>
                    <a:pt x="3640" y="8987"/>
                  </a:cubicBezTo>
                  <a:lnTo>
                    <a:pt x="3640" y="8987"/>
                  </a:lnTo>
                  <a:cubicBezTo>
                    <a:pt x="3644" y="8953"/>
                    <a:pt x="3653" y="8919"/>
                    <a:pt x="3670" y="8885"/>
                  </a:cubicBezTo>
                  <a:cubicBezTo>
                    <a:pt x="3703" y="8718"/>
                    <a:pt x="3703" y="8518"/>
                    <a:pt x="3736" y="8351"/>
                  </a:cubicBezTo>
                  <a:cubicBezTo>
                    <a:pt x="3803" y="7984"/>
                    <a:pt x="3903" y="7584"/>
                    <a:pt x="3970" y="7217"/>
                  </a:cubicBezTo>
                  <a:cubicBezTo>
                    <a:pt x="4070" y="6917"/>
                    <a:pt x="4137" y="6583"/>
                    <a:pt x="4237" y="6250"/>
                  </a:cubicBezTo>
                  <a:cubicBezTo>
                    <a:pt x="4303" y="6116"/>
                    <a:pt x="4337" y="5950"/>
                    <a:pt x="4403" y="5816"/>
                  </a:cubicBezTo>
                  <a:cubicBezTo>
                    <a:pt x="4437" y="5750"/>
                    <a:pt x="4437" y="5683"/>
                    <a:pt x="4470" y="5616"/>
                  </a:cubicBezTo>
                  <a:cubicBezTo>
                    <a:pt x="4508" y="5515"/>
                    <a:pt x="4517" y="5476"/>
                    <a:pt x="4512" y="5476"/>
                  </a:cubicBezTo>
                  <a:cubicBezTo>
                    <a:pt x="4504" y="5476"/>
                    <a:pt x="4457" y="5579"/>
                    <a:pt x="4437" y="5683"/>
                  </a:cubicBezTo>
                  <a:cubicBezTo>
                    <a:pt x="4470" y="5416"/>
                    <a:pt x="4704" y="5116"/>
                    <a:pt x="4837" y="4882"/>
                  </a:cubicBezTo>
                  <a:cubicBezTo>
                    <a:pt x="4904" y="4749"/>
                    <a:pt x="4970" y="4615"/>
                    <a:pt x="5071" y="4515"/>
                  </a:cubicBezTo>
                  <a:cubicBezTo>
                    <a:pt x="5104" y="4449"/>
                    <a:pt x="5137" y="4382"/>
                    <a:pt x="5171" y="4349"/>
                  </a:cubicBezTo>
                  <a:cubicBezTo>
                    <a:pt x="5176" y="4341"/>
                    <a:pt x="5181" y="4333"/>
                    <a:pt x="5186" y="4326"/>
                  </a:cubicBezTo>
                  <a:lnTo>
                    <a:pt x="5186" y="4326"/>
                  </a:lnTo>
                  <a:cubicBezTo>
                    <a:pt x="5375" y="4116"/>
                    <a:pt x="5587" y="3932"/>
                    <a:pt x="5771" y="3748"/>
                  </a:cubicBezTo>
                  <a:lnTo>
                    <a:pt x="5771" y="3748"/>
                  </a:lnTo>
                  <a:cubicBezTo>
                    <a:pt x="5804" y="3723"/>
                    <a:pt x="5838" y="3698"/>
                    <a:pt x="5871" y="3681"/>
                  </a:cubicBezTo>
                  <a:cubicBezTo>
                    <a:pt x="5961" y="3621"/>
                    <a:pt x="6186" y="3561"/>
                    <a:pt x="6279" y="3477"/>
                  </a:cubicBezTo>
                  <a:lnTo>
                    <a:pt x="6279" y="3477"/>
                  </a:lnTo>
                  <a:cubicBezTo>
                    <a:pt x="6299" y="3467"/>
                    <a:pt x="6319" y="3458"/>
                    <a:pt x="6338" y="3448"/>
                  </a:cubicBezTo>
                  <a:cubicBezTo>
                    <a:pt x="6505" y="3415"/>
                    <a:pt x="6672" y="3381"/>
                    <a:pt x="6838" y="3348"/>
                  </a:cubicBezTo>
                  <a:lnTo>
                    <a:pt x="7572" y="3348"/>
                  </a:lnTo>
                  <a:cubicBezTo>
                    <a:pt x="7604" y="3350"/>
                    <a:pt x="7635" y="3351"/>
                    <a:pt x="7667" y="3351"/>
                  </a:cubicBezTo>
                  <a:cubicBezTo>
                    <a:pt x="8499" y="3351"/>
                    <a:pt x="9272" y="2516"/>
                    <a:pt x="9240" y="1680"/>
                  </a:cubicBezTo>
                  <a:cubicBezTo>
                    <a:pt x="9173" y="746"/>
                    <a:pt x="8506" y="79"/>
                    <a:pt x="7572" y="12"/>
                  </a:cubicBezTo>
                  <a:cubicBezTo>
                    <a:pt x="7445" y="4"/>
                    <a:pt x="7318" y="0"/>
                    <a:pt x="719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1547100" y="1968525"/>
              <a:ext cx="140125" cy="60050"/>
            </a:xfrm>
            <a:custGeom>
              <a:avLst/>
              <a:gdLst/>
              <a:ahLst/>
              <a:cxnLst/>
              <a:rect l="l" t="t" r="r" b="b"/>
              <a:pathLst>
                <a:path w="5605" h="2402" extrusionOk="0">
                  <a:moveTo>
                    <a:pt x="1202" y="0"/>
                  </a:moveTo>
                  <a:cubicBezTo>
                    <a:pt x="535" y="0"/>
                    <a:pt x="1" y="534"/>
                    <a:pt x="1" y="1201"/>
                  </a:cubicBezTo>
                  <a:cubicBezTo>
                    <a:pt x="1" y="1868"/>
                    <a:pt x="535" y="2402"/>
                    <a:pt x="1202" y="2402"/>
                  </a:cubicBezTo>
                  <a:lnTo>
                    <a:pt x="4404" y="2402"/>
                  </a:lnTo>
                  <a:cubicBezTo>
                    <a:pt x="5038" y="2402"/>
                    <a:pt x="5605" y="1868"/>
                    <a:pt x="5605" y="1201"/>
                  </a:cubicBezTo>
                  <a:cubicBezTo>
                    <a:pt x="5605" y="534"/>
                    <a:pt x="5038" y="0"/>
                    <a:pt x="4404"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1717225" y="1448150"/>
              <a:ext cx="215175" cy="215175"/>
            </a:xfrm>
            <a:custGeom>
              <a:avLst/>
              <a:gdLst/>
              <a:ahLst/>
              <a:cxnLst/>
              <a:rect l="l" t="t" r="r" b="b"/>
              <a:pathLst>
                <a:path w="8607"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2662075" y="2027725"/>
              <a:ext cx="155975" cy="77575"/>
            </a:xfrm>
            <a:custGeom>
              <a:avLst/>
              <a:gdLst/>
              <a:ahLst/>
              <a:cxnLst/>
              <a:rect l="l" t="t" r="r" b="b"/>
              <a:pathLst>
                <a:path w="6239" h="3103" fill="none" extrusionOk="0">
                  <a:moveTo>
                    <a:pt x="6238" y="3103"/>
                  </a:moveTo>
                  <a:cubicBezTo>
                    <a:pt x="6238" y="1402"/>
                    <a:pt x="4837" y="1"/>
                    <a:pt x="3136" y="1"/>
                  </a:cubicBezTo>
                  <a:cubicBezTo>
                    <a:pt x="1401" y="1"/>
                    <a:pt x="0" y="1402"/>
                    <a:pt x="0"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2554500" y="1510425"/>
              <a:ext cx="232675" cy="516525"/>
            </a:xfrm>
            <a:custGeom>
              <a:avLst/>
              <a:gdLst/>
              <a:ahLst/>
              <a:cxnLst/>
              <a:rect l="l" t="t" r="r" b="b"/>
              <a:pathLst>
                <a:path w="9307" h="20661" extrusionOk="0">
                  <a:moveTo>
                    <a:pt x="2439" y="3373"/>
                  </a:moveTo>
                  <a:cubicBezTo>
                    <a:pt x="2479" y="3386"/>
                    <a:pt x="2524" y="3396"/>
                    <a:pt x="2558" y="3396"/>
                  </a:cubicBezTo>
                  <a:cubicBezTo>
                    <a:pt x="2580" y="3396"/>
                    <a:pt x="2596" y="3392"/>
                    <a:pt x="2602" y="3380"/>
                  </a:cubicBezTo>
                  <a:cubicBezTo>
                    <a:pt x="2602" y="3380"/>
                    <a:pt x="2536" y="3377"/>
                    <a:pt x="2439" y="3373"/>
                  </a:cubicBezTo>
                  <a:close/>
                  <a:moveTo>
                    <a:pt x="3024" y="3510"/>
                  </a:moveTo>
                  <a:lnTo>
                    <a:pt x="3024" y="3510"/>
                  </a:lnTo>
                  <a:cubicBezTo>
                    <a:pt x="3068" y="3545"/>
                    <a:pt x="3119" y="3563"/>
                    <a:pt x="3156" y="3570"/>
                  </a:cubicBezTo>
                  <a:lnTo>
                    <a:pt x="3156" y="3570"/>
                  </a:lnTo>
                  <a:cubicBezTo>
                    <a:pt x="3126" y="3553"/>
                    <a:pt x="3068" y="3534"/>
                    <a:pt x="3024" y="3510"/>
                  </a:cubicBezTo>
                  <a:close/>
                  <a:moveTo>
                    <a:pt x="2051" y="1"/>
                  </a:moveTo>
                  <a:cubicBezTo>
                    <a:pt x="1935" y="1"/>
                    <a:pt x="1818" y="4"/>
                    <a:pt x="1702" y="11"/>
                  </a:cubicBezTo>
                  <a:cubicBezTo>
                    <a:pt x="834" y="78"/>
                    <a:pt x="0" y="745"/>
                    <a:pt x="34" y="1679"/>
                  </a:cubicBezTo>
                  <a:cubicBezTo>
                    <a:pt x="66" y="2515"/>
                    <a:pt x="717" y="3350"/>
                    <a:pt x="1601" y="3350"/>
                  </a:cubicBezTo>
                  <a:cubicBezTo>
                    <a:pt x="1634" y="3350"/>
                    <a:pt x="1668" y="3349"/>
                    <a:pt x="1702" y="3347"/>
                  </a:cubicBezTo>
                  <a:cubicBezTo>
                    <a:pt x="1773" y="3347"/>
                    <a:pt x="2200" y="3364"/>
                    <a:pt x="2439" y="3373"/>
                  </a:cubicBezTo>
                  <a:lnTo>
                    <a:pt x="2439" y="3373"/>
                  </a:lnTo>
                  <a:cubicBezTo>
                    <a:pt x="2380" y="3355"/>
                    <a:pt x="2335" y="3331"/>
                    <a:pt x="2370" y="3331"/>
                  </a:cubicBezTo>
                  <a:cubicBezTo>
                    <a:pt x="2386" y="3331"/>
                    <a:pt x="2417" y="3335"/>
                    <a:pt x="2469" y="3347"/>
                  </a:cubicBezTo>
                  <a:cubicBezTo>
                    <a:pt x="2535" y="3380"/>
                    <a:pt x="2602" y="3380"/>
                    <a:pt x="2669" y="3380"/>
                  </a:cubicBezTo>
                  <a:cubicBezTo>
                    <a:pt x="2790" y="3429"/>
                    <a:pt x="2894" y="3460"/>
                    <a:pt x="3005" y="3498"/>
                  </a:cubicBezTo>
                  <a:lnTo>
                    <a:pt x="3005" y="3498"/>
                  </a:lnTo>
                  <a:cubicBezTo>
                    <a:pt x="3011" y="3502"/>
                    <a:pt x="3018" y="3506"/>
                    <a:pt x="3024" y="3510"/>
                  </a:cubicBezTo>
                  <a:lnTo>
                    <a:pt x="3024" y="3510"/>
                  </a:lnTo>
                  <a:cubicBezTo>
                    <a:pt x="3021" y="3507"/>
                    <a:pt x="3018" y="3505"/>
                    <a:pt x="3014" y="3502"/>
                  </a:cubicBezTo>
                  <a:lnTo>
                    <a:pt x="3014" y="3502"/>
                  </a:lnTo>
                  <a:cubicBezTo>
                    <a:pt x="3054" y="3515"/>
                    <a:pt x="3094" y="3530"/>
                    <a:pt x="3136" y="3547"/>
                  </a:cubicBezTo>
                  <a:cubicBezTo>
                    <a:pt x="3218" y="3561"/>
                    <a:pt x="3221" y="3574"/>
                    <a:pt x="3191" y="3574"/>
                  </a:cubicBezTo>
                  <a:cubicBezTo>
                    <a:pt x="3182" y="3574"/>
                    <a:pt x="3170" y="3573"/>
                    <a:pt x="3156" y="3570"/>
                  </a:cubicBezTo>
                  <a:lnTo>
                    <a:pt x="3156" y="3570"/>
                  </a:lnTo>
                  <a:cubicBezTo>
                    <a:pt x="3161" y="3574"/>
                    <a:pt x="3166" y="3577"/>
                    <a:pt x="3169" y="3580"/>
                  </a:cubicBezTo>
                  <a:cubicBezTo>
                    <a:pt x="3269" y="3614"/>
                    <a:pt x="3369" y="3680"/>
                    <a:pt x="3469" y="3747"/>
                  </a:cubicBezTo>
                  <a:cubicBezTo>
                    <a:pt x="3471" y="3748"/>
                    <a:pt x="3472" y="3748"/>
                    <a:pt x="3473" y="3749"/>
                  </a:cubicBezTo>
                  <a:lnTo>
                    <a:pt x="3473" y="3749"/>
                  </a:lnTo>
                  <a:cubicBezTo>
                    <a:pt x="3481" y="3758"/>
                    <a:pt x="3491" y="3768"/>
                    <a:pt x="3503" y="3780"/>
                  </a:cubicBezTo>
                  <a:cubicBezTo>
                    <a:pt x="3603" y="3881"/>
                    <a:pt x="3736" y="3947"/>
                    <a:pt x="3836" y="4081"/>
                  </a:cubicBezTo>
                  <a:cubicBezTo>
                    <a:pt x="3936" y="4180"/>
                    <a:pt x="4002" y="4279"/>
                    <a:pt x="4100" y="4378"/>
                  </a:cubicBezTo>
                  <a:lnTo>
                    <a:pt x="4100" y="4378"/>
                  </a:lnTo>
                  <a:cubicBezTo>
                    <a:pt x="4113" y="4401"/>
                    <a:pt x="4125" y="4424"/>
                    <a:pt x="4137" y="4448"/>
                  </a:cubicBezTo>
                  <a:cubicBezTo>
                    <a:pt x="4337" y="4714"/>
                    <a:pt x="4470" y="4981"/>
                    <a:pt x="4604" y="5282"/>
                  </a:cubicBezTo>
                  <a:cubicBezTo>
                    <a:pt x="4642" y="5339"/>
                    <a:pt x="4680" y="5407"/>
                    <a:pt x="4718" y="5480"/>
                  </a:cubicBezTo>
                  <a:lnTo>
                    <a:pt x="4718" y="5480"/>
                  </a:lnTo>
                  <a:cubicBezTo>
                    <a:pt x="4722" y="5496"/>
                    <a:pt x="4728" y="5518"/>
                    <a:pt x="4737" y="5548"/>
                  </a:cubicBezTo>
                  <a:cubicBezTo>
                    <a:pt x="4770" y="5615"/>
                    <a:pt x="4804" y="5648"/>
                    <a:pt x="4804" y="5715"/>
                  </a:cubicBezTo>
                  <a:cubicBezTo>
                    <a:pt x="4937" y="6049"/>
                    <a:pt x="5037" y="6382"/>
                    <a:pt x="5137" y="6749"/>
                  </a:cubicBezTo>
                  <a:cubicBezTo>
                    <a:pt x="5337" y="7416"/>
                    <a:pt x="5471" y="8117"/>
                    <a:pt x="5571" y="8817"/>
                  </a:cubicBezTo>
                  <a:cubicBezTo>
                    <a:pt x="5604" y="8917"/>
                    <a:pt x="5604" y="9018"/>
                    <a:pt x="5638" y="9084"/>
                  </a:cubicBezTo>
                  <a:cubicBezTo>
                    <a:pt x="5647" y="9166"/>
                    <a:pt x="5648" y="9196"/>
                    <a:pt x="5646" y="9196"/>
                  </a:cubicBezTo>
                  <a:cubicBezTo>
                    <a:pt x="5640" y="9196"/>
                    <a:pt x="5604" y="8984"/>
                    <a:pt x="5604" y="8984"/>
                  </a:cubicBezTo>
                  <a:lnTo>
                    <a:pt x="5604" y="8984"/>
                  </a:lnTo>
                  <a:cubicBezTo>
                    <a:pt x="5571" y="9118"/>
                    <a:pt x="5638" y="9351"/>
                    <a:pt x="5671" y="9518"/>
                  </a:cubicBezTo>
                  <a:cubicBezTo>
                    <a:pt x="5704" y="9918"/>
                    <a:pt x="5738" y="10318"/>
                    <a:pt x="5771" y="10719"/>
                  </a:cubicBezTo>
                  <a:cubicBezTo>
                    <a:pt x="5871" y="12186"/>
                    <a:pt x="5905" y="13654"/>
                    <a:pt x="5905" y="15122"/>
                  </a:cubicBezTo>
                  <a:cubicBezTo>
                    <a:pt x="5871" y="16423"/>
                    <a:pt x="5838" y="17690"/>
                    <a:pt x="5838" y="18991"/>
                  </a:cubicBezTo>
                  <a:cubicBezTo>
                    <a:pt x="5838" y="19842"/>
                    <a:pt x="6576" y="20660"/>
                    <a:pt x="7453" y="20660"/>
                  </a:cubicBezTo>
                  <a:cubicBezTo>
                    <a:pt x="7471" y="20660"/>
                    <a:pt x="7488" y="20660"/>
                    <a:pt x="7506" y="20659"/>
                  </a:cubicBezTo>
                  <a:cubicBezTo>
                    <a:pt x="8406" y="20626"/>
                    <a:pt x="9174" y="19925"/>
                    <a:pt x="9174" y="18991"/>
                  </a:cubicBezTo>
                  <a:cubicBezTo>
                    <a:pt x="9174" y="16223"/>
                    <a:pt x="9307" y="13487"/>
                    <a:pt x="9107" y="10719"/>
                  </a:cubicBezTo>
                  <a:cubicBezTo>
                    <a:pt x="8907" y="7683"/>
                    <a:pt x="8440" y="4181"/>
                    <a:pt x="6305" y="1812"/>
                  </a:cubicBezTo>
                  <a:cubicBezTo>
                    <a:pt x="5217" y="632"/>
                    <a:pt x="3638" y="1"/>
                    <a:pt x="2051"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2670400" y="1968525"/>
              <a:ext cx="139300" cy="60050"/>
            </a:xfrm>
            <a:custGeom>
              <a:avLst/>
              <a:gdLst/>
              <a:ahLst/>
              <a:cxnLst/>
              <a:rect l="l" t="t" r="r" b="b"/>
              <a:pathLst>
                <a:path w="5572" h="2402" extrusionOk="0">
                  <a:moveTo>
                    <a:pt x="1202" y="0"/>
                  </a:moveTo>
                  <a:cubicBezTo>
                    <a:pt x="535" y="0"/>
                    <a:pt x="1" y="534"/>
                    <a:pt x="1" y="1201"/>
                  </a:cubicBezTo>
                  <a:cubicBezTo>
                    <a:pt x="1" y="1868"/>
                    <a:pt x="535" y="2402"/>
                    <a:pt x="1202" y="2402"/>
                  </a:cubicBezTo>
                  <a:lnTo>
                    <a:pt x="4371" y="2402"/>
                  </a:lnTo>
                  <a:cubicBezTo>
                    <a:pt x="5038" y="2402"/>
                    <a:pt x="5572" y="1868"/>
                    <a:pt x="5572" y="1201"/>
                  </a:cubicBezTo>
                  <a:cubicBezTo>
                    <a:pt x="5572" y="534"/>
                    <a:pt x="5038" y="0"/>
                    <a:pt x="4371"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2425225" y="1448150"/>
              <a:ext cx="215200" cy="215175"/>
            </a:xfrm>
            <a:custGeom>
              <a:avLst/>
              <a:gdLst/>
              <a:ahLst/>
              <a:cxnLst/>
              <a:rect l="l" t="t" r="r" b="b"/>
              <a:pathLst>
                <a:path w="8608"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1774775" y="1033675"/>
              <a:ext cx="78400" cy="45900"/>
            </a:xfrm>
            <a:custGeom>
              <a:avLst/>
              <a:gdLst/>
              <a:ahLst/>
              <a:cxnLst/>
              <a:rect l="l" t="t" r="r" b="b"/>
              <a:pathLst>
                <a:path w="3136" h="1836" extrusionOk="0">
                  <a:moveTo>
                    <a:pt x="901" y="1"/>
                  </a:moveTo>
                  <a:cubicBezTo>
                    <a:pt x="401" y="1"/>
                    <a:pt x="0" y="401"/>
                    <a:pt x="0" y="935"/>
                  </a:cubicBezTo>
                  <a:cubicBezTo>
                    <a:pt x="0" y="1435"/>
                    <a:pt x="401" y="1835"/>
                    <a:pt x="901" y="1835"/>
                  </a:cubicBezTo>
                  <a:lnTo>
                    <a:pt x="2202" y="1835"/>
                  </a:lnTo>
                  <a:cubicBezTo>
                    <a:pt x="2702" y="1835"/>
                    <a:pt x="3136" y="1435"/>
                    <a:pt x="3136" y="935"/>
                  </a:cubicBezTo>
                  <a:cubicBezTo>
                    <a:pt x="3136" y="401"/>
                    <a:pt x="2702"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1816475" y="903600"/>
              <a:ext cx="67575" cy="306075"/>
            </a:xfrm>
            <a:custGeom>
              <a:avLst/>
              <a:gdLst/>
              <a:ahLst/>
              <a:cxnLst/>
              <a:rect l="l" t="t" r="r" b="b"/>
              <a:pathLst>
                <a:path w="2703" h="12243" extrusionOk="0">
                  <a:moveTo>
                    <a:pt x="1335" y="0"/>
                  </a:moveTo>
                  <a:cubicBezTo>
                    <a:pt x="601" y="0"/>
                    <a:pt x="0" y="600"/>
                    <a:pt x="0" y="1368"/>
                  </a:cubicBezTo>
                  <a:lnTo>
                    <a:pt x="0" y="10908"/>
                  </a:lnTo>
                  <a:cubicBezTo>
                    <a:pt x="0" y="11642"/>
                    <a:pt x="601" y="12242"/>
                    <a:pt x="1335" y="12242"/>
                  </a:cubicBezTo>
                  <a:cubicBezTo>
                    <a:pt x="2102" y="12242"/>
                    <a:pt x="2702" y="11642"/>
                    <a:pt x="2702" y="10908"/>
                  </a:cubicBezTo>
                  <a:lnTo>
                    <a:pt x="2702" y="1368"/>
                  </a:lnTo>
                  <a:cubicBezTo>
                    <a:pt x="2702" y="600"/>
                    <a:pt x="2102"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2504450" y="1033675"/>
              <a:ext cx="78425" cy="45900"/>
            </a:xfrm>
            <a:custGeom>
              <a:avLst/>
              <a:gdLst/>
              <a:ahLst/>
              <a:cxnLst/>
              <a:rect l="l" t="t" r="r" b="b"/>
              <a:pathLst>
                <a:path w="3137" h="1836" extrusionOk="0">
                  <a:moveTo>
                    <a:pt x="902" y="1"/>
                  </a:moveTo>
                  <a:cubicBezTo>
                    <a:pt x="401" y="1"/>
                    <a:pt x="1" y="401"/>
                    <a:pt x="1" y="935"/>
                  </a:cubicBezTo>
                  <a:cubicBezTo>
                    <a:pt x="1" y="1435"/>
                    <a:pt x="401" y="1835"/>
                    <a:pt x="902" y="1835"/>
                  </a:cubicBezTo>
                  <a:lnTo>
                    <a:pt x="2202" y="1835"/>
                  </a:lnTo>
                  <a:cubicBezTo>
                    <a:pt x="2703" y="1835"/>
                    <a:pt x="3136" y="1435"/>
                    <a:pt x="3136" y="935"/>
                  </a:cubicBezTo>
                  <a:cubicBezTo>
                    <a:pt x="3136" y="401"/>
                    <a:pt x="2703"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2472775" y="903600"/>
              <a:ext cx="68400" cy="306075"/>
            </a:xfrm>
            <a:custGeom>
              <a:avLst/>
              <a:gdLst/>
              <a:ahLst/>
              <a:cxnLst/>
              <a:rect l="l" t="t" r="r" b="b"/>
              <a:pathLst>
                <a:path w="2736" h="12243" extrusionOk="0">
                  <a:moveTo>
                    <a:pt x="1368" y="0"/>
                  </a:moveTo>
                  <a:cubicBezTo>
                    <a:pt x="601" y="0"/>
                    <a:pt x="0" y="600"/>
                    <a:pt x="0" y="1368"/>
                  </a:cubicBezTo>
                  <a:lnTo>
                    <a:pt x="0" y="10908"/>
                  </a:lnTo>
                  <a:cubicBezTo>
                    <a:pt x="0" y="11642"/>
                    <a:pt x="601" y="12242"/>
                    <a:pt x="1368" y="12242"/>
                  </a:cubicBezTo>
                  <a:cubicBezTo>
                    <a:pt x="2135" y="12242"/>
                    <a:pt x="2736" y="11642"/>
                    <a:pt x="2736" y="10908"/>
                  </a:cubicBezTo>
                  <a:lnTo>
                    <a:pt x="2736" y="1368"/>
                  </a:lnTo>
                  <a:cubicBezTo>
                    <a:pt x="2736" y="600"/>
                    <a:pt x="2135" y="0"/>
                    <a:pt x="1368"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2161725" y="535825"/>
              <a:ext cx="33375" cy="266050"/>
            </a:xfrm>
            <a:custGeom>
              <a:avLst/>
              <a:gdLst/>
              <a:ahLst/>
              <a:cxnLst/>
              <a:rect l="l" t="t" r="r" b="b"/>
              <a:pathLst>
                <a:path w="1335" h="10642" extrusionOk="0">
                  <a:moveTo>
                    <a:pt x="667" y="1"/>
                  </a:moveTo>
                  <a:cubicBezTo>
                    <a:pt x="300" y="1"/>
                    <a:pt x="0" y="301"/>
                    <a:pt x="0" y="668"/>
                  </a:cubicBezTo>
                  <a:lnTo>
                    <a:pt x="0" y="9974"/>
                  </a:lnTo>
                  <a:cubicBezTo>
                    <a:pt x="0" y="10341"/>
                    <a:pt x="300" y="10641"/>
                    <a:pt x="667" y="10641"/>
                  </a:cubicBezTo>
                  <a:cubicBezTo>
                    <a:pt x="1034" y="10641"/>
                    <a:pt x="1334" y="10341"/>
                    <a:pt x="1334" y="9974"/>
                  </a:cubicBezTo>
                  <a:lnTo>
                    <a:pt x="1334" y="668"/>
                  </a:lnTo>
                  <a:cubicBezTo>
                    <a:pt x="1334" y="301"/>
                    <a:pt x="1034" y="1"/>
                    <a:pt x="667"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2136700" y="491625"/>
              <a:ext cx="83425" cy="83425"/>
            </a:xfrm>
            <a:custGeom>
              <a:avLst/>
              <a:gdLst/>
              <a:ahLst/>
              <a:cxnLst/>
              <a:rect l="l" t="t" r="r" b="b"/>
              <a:pathLst>
                <a:path w="3337" h="3337" extrusionOk="0">
                  <a:moveTo>
                    <a:pt x="1668" y="1"/>
                  </a:moveTo>
                  <a:cubicBezTo>
                    <a:pt x="768" y="1"/>
                    <a:pt x="0" y="734"/>
                    <a:pt x="0" y="1668"/>
                  </a:cubicBezTo>
                  <a:cubicBezTo>
                    <a:pt x="0" y="2602"/>
                    <a:pt x="768" y="3336"/>
                    <a:pt x="1668" y="3336"/>
                  </a:cubicBezTo>
                  <a:cubicBezTo>
                    <a:pt x="2602" y="3336"/>
                    <a:pt x="3336" y="2602"/>
                    <a:pt x="3336" y="1668"/>
                  </a:cubicBezTo>
                  <a:cubicBezTo>
                    <a:pt x="3336" y="734"/>
                    <a:pt x="2602" y="1"/>
                    <a:pt x="1668"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2055800" y="705125"/>
              <a:ext cx="245200" cy="244350"/>
            </a:xfrm>
            <a:custGeom>
              <a:avLst/>
              <a:gdLst/>
              <a:ahLst/>
              <a:cxnLst/>
              <a:rect l="l" t="t" r="r" b="b"/>
              <a:pathLst>
                <a:path w="9808" h="9774" extrusionOk="0">
                  <a:moveTo>
                    <a:pt x="4904" y="0"/>
                  </a:moveTo>
                  <a:cubicBezTo>
                    <a:pt x="2202" y="0"/>
                    <a:pt x="1" y="2168"/>
                    <a:pt x="1" y="4870"/>
                  </a:cubicBezTo>
                  <a:cubicBezTo>
                    <a:pt x="1" y="7605"/>
                    <a:pt x="2202" y="9774"/>
                    <a:pt x="4904" y="9774"/>
                  </a:cubicBezTo>
                  <a:cubicBezTo>
                    <a:pt x="7606" y="9774"/>
                    <a:pt x="9808" y="7605"/>
                    <a:pt x="9808" y="4870"/>
                  </a:cubicBezTo>
                  <a:cubicBezTo>
                    <a:pt x="9808" y="2168"/>
                    <a:pt x="7606" y="0"/>
                    <a:pt x="49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1855675" y="809350"/>
              <a:ext cx="645475" cy="494550"/>
            </a:xfrm>
            <a:custGeom>
              <a:avLst/>
              <a:gdLst/>
              <a:ahLst/>
              <a:cxnLst/>
              <a:rect l="l" t="t" r="r" b="b"/>
              <a:pathLst>
                <a:path w="25819" h="19782" extrusionOk="0">
                  <a:moveTo>
                    <a:pt x="4737" y="1"/>
                  </a:moveTo>
                  <a:cubicBezTo>
                    <a:pt x="2102" y="1"/>
                    <a:pt x="0" y="2136"/>
                    <a:pt x="0" y="4737"/>
                  </a:cubicBezTo>
                  <a:lnTo>
                    <a:pt x="0" y="15045"/>
                  </a:lnTo>
                  <a:cubicBezTo>
                    <a:pt x="0" y="17647"/>
                    <a:pt x="2102" y="19782"/>
                    <a:pt x="4737" y="19782"/>
                  </a:cubicBezTo>
                  <a:lnTo>
                    <a:pt x="21115" y="19782"/>
                  </a:lnTo>
                  <a:cubicBezTo>
                    <a:pt x="23717" y="19782"/>
                    <a:pt x="25818" y="17647"/>
                    <a:pt x="25818" y="15045"/>
                  </a:cubicBezTo>
                  <a:lnTo>
                    <a:pt x="25818" y="4737"/>
                  </a:lnTo>
                  <a:cubicBezTo>
                    <a:pt x="25818" y="2136"/>
                    <a:pt x="23717" y="1"/>
                    <a:pt x="21115"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1992425" y="1132925"/>
              <a:ext cx="371950" cy="80900"/>
            </a:xfrm>
            <a:custGeom>
              <a:avLst/>
              <a:gdLst/>
              <a:ahLst/>
              <a:cxnLst/>
              <a:rect l="l" t="t" r="r" b="b"/>
              <a:pathLst>
                <a:path w="14878" h="3236" extrusionOk="0">
                  <a:moveTo>
                    <a:pt x="1635" y="0"/>
                  </a:moveTo>
                  <a:cubicBezTo>
                    <a:pt x="734" y="0"/>
                    <a:pt x="1" y="734"/>
                    <a:pt x="1" y="1601"/>
                  </a:cubicBezTo>
                  <a:cubicBezTo>
                    <a:pt x="1" y="2502"/>
                    <a:pt x="734" y="3236"/>
                    <a:pt x="1635" y="3236"/>
                  </a:cubicBezTo>
                  <a:lnTo>
                    <a:pt x="13277" y="3236"/>
                  </a:lnTo>
                  <a:cubicBezTo>
                    <a:pt x="14144" y="3236"/>
                    <a:pt x="14878" y="2502"/>
                    <a:pt x="14878" y="1601"/>
                  </a:cubicBezTo>
                  <a:cubicBezTo>
                    <a:pt x="14878" y="734"/>
                    <a:pt x="14144" y="0"/>
                    <a:pt x="1327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1975750" y="949450"/>
              <a:ext cx="135125" cy="135125"/>
            </a:xfrm>
            <a:custGeom>
              <a:avLst/>
              <a:gdLst/>
              <a:ahLst/>
              <a:cxnLst/>
              <a:rect l="l" t="t" r="r" b="b"/>
              <a:pathLst>
                <a:path w="5405" h="5405" extrusionOk="0">
                  <a:moveTo>
                    <a:pt x="2702" y="1"/>
                  </a:moveTo>
                  <a:cubicBezTo>
                    <a:pt x="1201" y="1"/>
                    <a:pt x="0" y="1235"/>
                    <a:pt x="0" y="2703"/>
                  </a:cubicBezTo>
                  <a:cubicBezTo>
                    <a:pt x="0"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2013275"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2246775" y="949450"/>
              <a:ext cx="135125" cy="135125"/>
            </a:xfrm>
            <a:custGeom>
              <a:avLst/>
              <a:gdLst/>
              <a:ahLst/>
              <a:cxnLst/>
              <a:rect l="l" t="t" r="r" b="b"/>
              <a:pathLst>
                <a:path w="5405" h="5405" extrusionOk="0">
                  <a:moveTo>
                    <a:pt x="2702" y="1"/>
                  </a:moveTo>
                  <a:cubicBezTo>
                    <a:pt x="1201" y="1"/>
                    <a:pt x="1" y="1235"/>
                    <a:pt x="1" y="2703"/>
                  </a:cubicBezTo>
                  <a:cubicBezTo>
                    <a:pt x="1"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2284300"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1984925" y="881075"/>
              <a:ext cx="389475" cy="40050"/>
            </a:xfrm>
            <a:custGeom>
              <a:avLst/>
              <a:gdLst/>
              <a:ahLst/>
              <a:cxnLst/>
              <a:rect l="l" t="t" r="r" b="b"/>
              <a:pathLst>
                <a:path w="15579" h="1602" extrusionOk="0">
                  <a:moveTo>
                    <a:pt x="801" y="0"/>
                  </a:moveTo>
                  <a:cubicBezTo>
                    <a:pt x="334" y="0"/>
                    <a:pt x="0" y="334"/>
                    <a:pt x="0" y="801"/>
                  </a:cubicBezTo>
                  <a:cubicBezTo>
                    <a:pt x="0" y="1235"/>
                    <a:pt x="334" y="1602"/>
                    <a:pt x="801" y="1602"/>
                  </a:cubicBezTo>
                  <a:lnTo>
                    <a:pt x="14778" y="1602"/>
                  </a:lnTo>
                  <a:cubicBezTo>
                    <a:pt x="15245" y="1602"/>
                    <a:pt x="15578" y="1235"/>
                    <a:pt x="15578" y="801"/>
                  </a:cubicBezTo>
                  <a:cubicBezTo>
                    <a:pt x="15578" y="334"/>
                    <a:pt x="15245" y="0"/>
                    <a:pt x="14778"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1820650" y="1393100"/>
              <a:ext cx="705525" cy="793925"/>
            </a:xfrm>
            <a:custGeom>
              <a:avLst/>
              <a:gdLst/>
              <a:ahLst/>
              <a:cxnLst/>
              <a:rect l="l" t="t" r="r" b="b"/>
              <a:pathLst>
                <a:path w="28221" h="31757" extrusionOk="0">
                  <a:moveTo>
                    <a:pt x="3402" y="1"/>
                  </a:moveTo>
                  <a:cubicBezTo>
                    <a:pt x="1534" y="1"/>
                    <a:pt x="0" y="1502"/>
                    <a:pt x="0" y="3370"/>
                  </a:cubicBezTo>
                  <a:lnTo>
                    <a:pt x="0" y="28354"/>
                  </a:lnTo>
                  <a:cubicBezTo>
                    <a:pt x="0" y="30222"/>
                    <a:pt x="1534" y="31757"/>
                    <a:pt x="3402" y="31757"/>
                  </a:cubicBezTo>
                  <a:lnTo>
                    <a:pt x="24851" y="31757"/>
                  </a:lnTo>
                  <a:cubicBezTo>
                    <a:pt x="26719" y="31757"/>
                    <a:pt x="28220" y="30222"/>
                    <a:pt x="28220" y="28354"/>
                  </a:cubicBezTo>
                  <a:lnTo>
                    <a:pt x="28220" y="3370"/>
                  </a:lnTo>
                  <a:cubicBezTo>
                    <a:pt x="28220" y="1502"/>
                    <a:pt x="26719" y="1"/>
                    <a:pt x="24851"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1926550" y="1512350"/>
              <a:ext cx="493700" cy="555425"/>
            </a:xfrm>
            <a:custGeom>
              <a:avLst/>
              <a:gdLst/>
              <a:ahLst/>
              <a:cxnLst/>
              <a:rect l="l" t="t" r="r" b="b"/>
              <a:pathLst>
                <a:path w="19748" h="22217" extrusionOk="0">
                  <a:moveTo>
                    <a:pt x="2369" y="1"/>
                  </a:moveTo>
                  <a:cubicBezTo>
                    <a:pt x="1068" y="1"/>
                    <a:pt x="0" y="1035"/>
                    <a:pt x="0" y="2336"/>
                  </a:cubicBezTo>
                  <a:lnTo>
                    <a:pt x="0" y="19848"/>
                  </a:lnTo>
                  <a:cubicBezTo>
                    <a:pt x="0" y="21149"/>
                    <a:pt x="1068" y="22217"/>
                    <a:pt x="2369" y="22217"/>
                  </a:cubicBezTo>
                  <a:lnTo>
                    <a:pt x="17379" y="22217"/>
                  </a:lnTo>
                  <a:cubicBezTo>
                    <a:pt x="18680" y="22217"/>
                    <a:pt x="19748" y="21149"/>
                    <a:pt x="19748" y="19848"/>
                  </a:cubicBezTo>
                  <a:lnTo>
                    <a:pt x="19748" y="2336"/>
                  </a:lnTo>
                  <a:cubicBezTo>
                    <a:pt x="19748" y="1035"/>
                    <a:pt x="18680" y="1"/>
                    <a:pt x="17379"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2021625" y="1575725"/>
              <a:ext cx="315250" cy="220200"/>
            </a:xfrm>
            <a:custGeom>
              <a:avLst/>
              <a:gdLst/>
              <a:ahLst/>
              <a:cxnLst/>
              <a:rect l="l" t="t" r="r" b="b"/>
              <a:pathLst>
                <a:path w="12610" h="8808" extrusionOk="0">
                  <a:moveTo>
                    <a:pt x="6305" y="1"/>
                  </a:moveTo>
                  <a:cubicBezTo>
                    <a:pt x="2835" y="1"/>
                    <a:pt x="0" y="1969"/>
                    <a:pt x="0" y="4404"/>
                  </a:cubicBezTo>
                  <a:cubicBezTo>
                    <a:pt x="0" y="6839"/>
                    <a:pt x="2835" y="8807"/>
                    <a:pt x="6305" y="8807"/>
                  </a:cubicBezTo>
                  <a:cubicBezTo>
                    <a:pt x="9807" y="8807"/>
                    <a:pt x="12609" y="6839"/>
                    <a:pt x="12609" y="4404"/>
                  </a:cubicBezTo>
                  <a:cubicBezTo>
                    <a:pt x="12609" y="1969"/>
                    <a:pt x="9807" y="1"/>
                    <a:pt x="6305"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2100850" y="1630775"/>
              <a:ext cx="157625" cy="110100"/>
            </a:xfrm>
            <a:custGeom>
              <a:avLst/>
              <a:gdLst/>
              <a:ahLst/>
              <a:cxnLst/>
              <a:rect l="l" t="t" r="r" b="b"/>
              <a:pathLst>
                <a:path w="6305" h="4404" extrusionOk="0">
                  <a:moveTo>
                    <a:pt x="3136" y="1"/>
                  </a:moveTo>
                  <a:cubicBezTo>
                    <a:pt x="1401" y="1"/>
                    <a:pt x="0" y="968"/>
                    <a:pt x="0" y="2202"/>
                  </a:cubicBezTo>
                  <a:cubicBezTo>
                    <a:pt x="0" y="3436"/>
                    <a:pt x="1401" y="4404"/>
                    <a:pt x="3136" y="4404"/>
                  </a:cubicBezTo>
                  <a:cubicBezTo>
                    <a:pt x="4870" y="4404"/>
                    <a:pt x="6305" y="3436"/>
                    <a:pt x="6305" y="2202"/>
                  </a:cubicBezTo>
                  <a:cubicBezTo>
                    <a:pt x="6305" y="968"/>
                    <a:pt x="4870" y="1"/>
                    <a:pt x="3136"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2001600" y="1831750"/>
              <a:ext cx="354450" cy="19200"/>
            </a:xfrm>
            <a:custGeom>
              <a:avLst/>
              <a:gdLst/>
              <a:ahLst/>
              <a:cxnLst/>
              <a:rect l="l" t="t" r="r" b="b"/>
              <a:pathLst>
                <a:path w="14178" h="768" extrusionOk="0">
                  <a:moveTo>
                    <a:pt x="301" y="1"/>
                  </a:moveTo>
                  <a:cubicBezTo>
                    <a:pt x="134" y="1"/>
                    <a:pt x="1" y="167"/>
                    <a:pt x="1" y="368"/>
                  </a:cubicBezTo>
                  <a:cubicBezTo>
                    <a:pt x="1" y="601"/>
                    <a:pt x="134" y="768"/>
                    <a:pt x="301" y="768"/>
                  </a:cubicBezTo>
                  <a:lnTo>
                    <a:pt x="13877" y="768"/>
                  </a:lnTo>
                  <a:cubicBezTo>
                    <a:pt x="14044" y="768"/>
                    <a:pt x="14177" y="601"/>
                    <a:pt x="14177" y="368"/>
                  </a:cubicBezTo>
                  <a:cubicBezTo>
                    <a:pt x="14177" y="167"/>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2001600" y="1883450"/>
              <a:ext cx="354450" cy="19200"/>
            </a:xfrm>
            <a:custGeom>
              <a:avLst/>
              <a:gdLst/>
              <a:ahLst/>
              <a:cxnLst/>
              <a:rect l="l" t="t" r="r" b="b"/>
              <a:pathLst>
                <a:path w="14178" h="768" extrusionOk="0">
                  <a:moveTo>
                    <a:pt x="301" y="1"/>
                  </a:moveTo>
                  <a:cubicBezTo>
                    <a:pt x="134" y="1"/>
                    <a:pt x="1" y="201"/>
                    <a:pt x="1" y="401"/>
                  </a:cubicBezTo>
                  <a:cubicBezTo>
                    <a:pt x="1" y="601"/>
                    <a:pt x="134" y="768"/>
                    <a:pt x="301" y="768"/>
                  </a:cubicBezTo>
                  <a:lnTo>
                    <a:pt x="13877" y="768"/>
                  </a:lnTo>
                  <a:cubicBezTo>
                    <a:pt x="14044" y="768"/>
                    <a:pt x="14177" y="601"/>
                    <a:pt x="14177" y="401"/>
                  </a:cubicBezTo>
                  <a:cubicBezTo>
                    <a:pt x="14177" y="201"/>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2001600" y="1936000"/>
              <a:ext cx="354450" cy="19200"/>
            </a:xfrm>
            <a:custGeom>
              <a:avLst/>
              <a:gdLst/>
              <a:ahLst/>
              <a:cxnLst/>
              <a:rect l="l" t="t" r="r" b="b"/>
              <a:pathLst>
                <a:path w="14178" h="768" extrusionOk="0">
                  <a:moveTo>
                    <a:pt x="301" y="0"/>
                  </a:moveTo>
                  <a:cubicBezTo>
                    <a:pt x="134" y="0"/>
                    <a:pt x="1" y="167"/>
                    <a:pt x="1" y="367"/>
                  </a:cubicBezTo>
                  <a:cubicBezTo>
                    <a:pt x="1" y="601"/>
                    <a:pt x="134" y="768"/>
                    <a:pt x="301" y="768"/>
                  </a:cubicBezTo>
                  <a:lnTo>
                    <a:pt x="13877" y="768"/>
                  </a:lnTo>
                  <a:cubicBezTo>
                    <a:pt x="14044" y="768"/>
                    <a:pt x="14177" y="601"/>
                    <a:pt x="14177" y="367"/>
                  </a:cubicBezTo>
                  <a:cubicBezTo>
                    <a:pt x="14177" y="167"/>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2001600" y="1987700"/>
              <a:ext cx="354450" cy="19200"/>
            </a:xfrm>
            <a:custGeom>
              <a:avLst/>
              <a:gdLst/>
              <a:ahLst/>
              <a:cxnLst/>
              <a:rect l="l" t="t" r="r" b="b"/>
              <a:pathLst>
                <a:path w="14178" h="768" extrusionOk="0">
                  <a:moveTo>
                    <a:pt x="301" y="0"/>
                  </a:moveTo>
                  <a:cubicBezTo>
                    <a:pt x="134" y="0"/>
                    <a:pt x="1" y="201"/>
                    <a:pt x="1" y="401"/>
                  </a:cubicBezTo>
                  <a:cubicBezTo>
                    <a:pt x="1" y="601"/>
                    <a:pt x="134" y="768"/>
                    <a:pt x="301" y="768"/>
                  </a:cubicBezTo>
                  <a:lnTo>
                    <a:pt x="13877" y="768"/>
                  </a:lnTo>
                  <a:cubicBezTo>
                    <a:pt x="14044" y="768"/>
                    <a:pt x="14177" y="601"/>
                    <a:pt x="14177" y="401"/>
                  </a:cubicBezTo>
                  <a:cubicBezTo>
                    <a:pt x="14177" y="201"/>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1864825" y="144565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2406050" y="207360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76565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042"/>
        <p:cNvGrpSpPr/>
        <p:nvPr/>
      </p:nvGrpSpPr>
      <p:grpSpPr>
        <a:xfrm>
          <a:off x="0" y="0"/>
          <a:ext cx="0" cy="0"/>
          <a:chOff x="0" y="0"/>
          <a:chExt cx="0" cy="0"/>
        </a:xfrm>
      </p:grpSpPr>
      <p:sp>
        <p:nvSpPr>
          <p:cNvPr id="1043" name="Google Shape;1043;p39"/>
          <p:cNvSpPr txBox="1">
            <a:spLocks noGrp="1"/>
          </p:cNvSpPr>
          <p:nvPr>
            <p:ph type="subTitle" idx="1"/>
          </p:nvPr>
        </p:nvSpPr>
        <p:spPr>
          <a:xfrm>
            <a:off x="2049325" y="1922675"/>
            <a:ext cx="5045400" cy="125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User can see pop up payment method and can choose payment user want </a:t>
            </a:r>
            <a:endParaRPr dirty="0"/>
          </a:p>
        </p:txBody>
      </p:sp>
      <p:sp>
        <p:nvSpPr>
          <p:cNvPr id="1044" name="Google Shape;1044;p39"/>
          <p:cNvSpPr txBox="1">
            <a:spLocks noGrp="1"/>
          </p:cNvSpPr>
          <p:nvPr>
            <p:ph type="title"/>
          </p:nvPr>
        </p:nvSpPr>
        <p:spPr>
          <a:xfrm>
            <a:off x="1891725" y="1111200"/>
            <a:ext cx="5360700" cy="8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Payment method</a:t>
            </a:r>
            <a:endParaRPr dirty="0"/>
          </a:p>
        </p:txBody>
      </p:sp>
      <p:grpSp>
        <p:nvGrpSpPr>
          <p:cNvPr id="1045" name="Google Shape;1045;p39"/>
          <p:cNvGrpSpPr/>
          <p:nvPr/>
        </p:nvGrpSpPr>
        <p:grpSpPr>
          <a:xfrm>
            <a:off x="2651606" y="4864898"/>
            <a:ext cx="3840799" cy="1251646"/>
            <a:chOff x="-2548612" y="3297971"/>
            <a:chExt cx="2416053" cy="1090569"/>
          </a:xfrm>
        </p:grpSpPr>
        <p:sp>
          <p:nvSpPr>
            <p:cNvPr id="1046" name="Google Shape;1046;p39"/>
            <p:cNvSpPr/>
            <p:nvPr/>
          </p:nvSpPr>
          <p:spPr>
            <a:xfrm>
              <a:off x="-2548612" y="3297971"/>
              <a:ext cx="2416053" cy="81082"/>
            </a:xfrm>
            <a:custGeom>
              <a:avLst/>
              <a:gdLst/>
              <a:ahLst/>
              <a:cxnLst/>
              <a:rect l="l" t="t" r="r" b="b"/>
              <a:pathLst>
                <a:path w="124107" h="4165" extrusionOk="0">
                  <a:moveTo>
                    <a:pt x="123985" y="973"/>
                  </a:moveTo>
                  <a:lnTo>
                    <a:pt x="123347" y="3587"/>
                  </a:lnTo>
                  <a:cubicBezTo>
                    <a:pt x="123255" y="3922"/>
                    <a:pt x="122952" y="4165"/>
                    <a:pt x="122587" y="4165"/>
                  </a:cubicBezTo>
                  <a:lnTo>
                    <a:pt x="1490" y="4165"/>
                  </a:lnTo>
                  <a:cubicBezTo>
                    <a:pt x="1126" y="4165"/>
                    <a:pt x="822" y="3922"/>
                    <a:pt x="730" y="3587"/>
                  </a:cubicBezTo>
                  <a:lnTo>
                    <a:pt x="92" y="973"/>
                  </a:lnTo>
                  <a:cubicBezTo>
                    <a:pt x="1" y="487"/>
                    <a:pt x="366" y="1"/>
                    <a:pt x="852" y="1"/>
                  </a:cubicBezTo>
                  <a:lnTo>
                    <a:pt x="123225" y="1"/>
                  </a:lnTo>
                  <a:cubicBezTo>
                    <a:pt x="123742" y="1"/>
                    <a:pt x="124107" y="487"/>
                    <a:pt x="123985" y="9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2497120" y="3379034"/>
              <a:ext cx="2250365" cy="1009507"/>
            </a:xfrm>
            <a:custGeom>
              <a:avLst/>
              <a:gdLst/>
              <a:ahLst/>
              <a:cxnLst/>
              <a:rect l="l" t="t" r="r" b="b"/>
              <a:pathLst>
                <a:path w="115596" h="51856" extrusionOk="0">
                  <a:moveTo>
                    <a:pt x="0" y="1"/>
                  </a:moveTo>
                  <a:lnTo>
                    <a:pt x="115595" y="1"/>
                  </a:lnTo>
                  <a:lnTo>
                    <a:pt x="115595" y="51856"/>
                  </a:lnTo>
                  <a:lnTo>
                    <a:pt x="0" y="518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2397116" y="3448864"/>
              <a:ext cx="2050940" cy="939677"/>
            </a:xfrm>
            <a:custGeom>
              <a:avLst/>
              <a:gdLst/>
              <a:ahLst/>
              <a:cxnLst/>
              <a:rect l="l" t="t" r="r" b="b"/>
              <a:pathLst>
                <a:path w="105352" h="48269" extrusionOk="0">
                  <a:moveTo>
                    <a:pt x="0" y="1"/>
                  </a:moveTo>
                  <a:lnTo>
                    <a:pt x="105352" y="1"/>
                  </a:lnTo>
                  <a:lnTo>
                    <a:pt x="105352" y="48269"/>
                  </a:lnTo>
                  <a:lnTo>
                    <a:pt x="0" y="482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39"/>
          <p:cNvGrpSpPr/>
          <p:nvPr/>
        </p:nvGrpSpPr>
        <p:grpSpPr>
          <a:xfrm>
            <a:off x="-45447" y="4097170"/>
            <a:ext cx="2169507" cy="3006218"/>
            <a:chOff x="1525" y="2797150"/>
            <a:chExt cx="1519050" cy="2104900"/>
          </a:xfrm>
        </p:grpSpPr>
        <p:sp>
          <p:nvSpPr>
            <p:cNvPr id="1050" name="Google Shape;1050;p39"/>
            <p:cNvSpPr/>
            <p:nvPr/>
          </p:nvSpPr>
          <p:spPr>
            <a:xfrm>
              <a:off x="1525" y="3373150"/>
              <a:ext cx="978000" cy="1528900"/>
            </a:xfrm>
            <a:custGeom>
              <a:avLst/>
              <a:gdLst/>
              <a:ahLst/>
              <a:cxnLst/>
              <a:rect l="l" t="t" r="r" b="b"/>
              <a:pathLst>
                <a:path w="39120" h="61156" extrusionOk="0">
                  <a:moveTo>
                    <a:pt x="0" y="0"/>
                  </a:moveTo>
                  <a:lnTo>
                    <a:pt x="39119" y="0"/>
                  </a:lnTo>
                  <a:lnTo>
                    <a:pt x="39119" y="61156"/>
                  </a:lnTo>
                  <a:lnTo>
                    <a:pt x="0" y="6115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62300" y="3573750"/>
              <a:ext cx="852625" cy="1328300"/>
            </a:xfrm>
            <a:custGeom>
              <a:avLst/>
              <a:gdLst/>
              <a:ahLst/>
              <a:cxnLst/>
              <a:rect l="l" t="t" r="r" b="b"/>
              <a:pathLst>
                <a:path w="34105" h="53132" extrusionOk="0">
                  <a:moveTo>
                    <a:pt x="1" y="1"/>
                  </a:moveTo>
                  <a:lnTo>
                    <a:pt x="34105" y="1"/>
                  </a:lnTo>
                  <a:lnTo>
                    <a:pt x="34105" y="53132"/>
                  </a:lnTo>
                  <a:lnTo>
                    <a:pt x="1" y="5313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979500" y="3324500"/>
              <a:ext cx="522075" cy="1577550"/>
            </a:xfrm>
            <a:custGeom>
              <a:avLst/>
              <a:gdLst/>
              <a:ahLst/>
              <a:cxnLst/>
              <a:rect l="l" t="t" r="r" b="b"/>
              <a:pathLst>
                <a:path w="20883" h="63102" extrusionOk="0">
                  <a:moveTo>
                    <a:pt x="0" y="1946"/>
                  </a:moveTo>
                  <a:lnTo>
                    <a:pt x="0" y="63102"/>
                  </a:lnTo>
                  <a:lnTo>
                    <a:pt x="20882" y="56020"/>
                  </a:lnTo>
                  <a:lnTo>
                    <a:pt x="20882" y="1"/>
                  </a:ln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979500" y="3324500"/>
              <a:ext cx="522075" cy="1577550"/>
            </a:xfrm>
            <a:custGeom>
              <a:avLst/>
              <a:gdLst/>
              <a:ahLst/>
              <a:cxnLst/>
              <a:rect l="l" t="t" r="r" b="b"/>
              <a:pathLst>
                <a:path w="20883" h="63102" extrusionOk="0">
                  <a:moveTo>
                    <a:pt x="20882" y="1"/>
                  </a:moveTo>
                  <a:lnTo>
                    <a:pt x="20882" y="56020"/>
                  </a:lnTo>
                  <a:lnTo>
                    <a:pt x="18390" y="56871"/>
                  </a:lnTo>
                  <a:lnTo>
                    <a:pt x="3709" y="61856"/>
                  </a:lnTo>
                  <a:lnTo>
                    <a:pt x="0" y="63102"/>
                  </a:lnTo>
                  <a:lnTo>
                    <a:pt x="0" y="194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1072200" y="3528925"/>
              <a:ext cx="367050" cy="1341975"/>
            </a:xfrm>
            <a:custGeom>
              <a:avLst/>
              <a:gdLst/>
              <a:ahLst/>
              <a:cxnLst/>
              <a:rect l="l" t="t" r="r" b="b"/>
              <a:pathLst>
                <a:path w="14682" h="53679" extrusionOk="0">
                  <a:moveTo>
                    <a:pt x="14682" y="0"/>
                  </a:moveTo>
                  <a:lnTo>
                    <a:pt x="14682" y="48694"/>
                  </a:lnTo>
                  <a:lnTo>
                    <a:pt x="1" y="53679"/>
                  </a:lnTo>
                  <a:lnTo>
                    <a:pt x="1" y="161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1525" y="3329825"/>
              <a:ext cx="1515250" cy="38775"/>
            </a:xfrm>
            <a:custGeom>
              <a:avLst/>
              <a:gdLst/>
              <a:ahLst/>
              <a:cxnLst/>
              <a:rect l="l" t="t" r="r" b="b"/>
              <a:pathLst>
                <a:path w="60610" h="1551" extrusionOk="0">
                  <a:moveTo>
                    <a:pt x="60609" y="1"/>
                  </a:moveTo>
                  <a:lnTo>
                    <a:pt x="60457" y="1"/>
                  </a:lnTo>
                  <a:lnTo>
                    <a:pt x="40062" y="1551"/>
                  </a:lnTo>
                  <a:lnTo>
                    <a:pt x="0" y="1551"/>
                  </a:lnTo>
                  <a:lnTo>
                    <a:pt x="0" y="1460"/>
                  </a:lnTo>
                  <a:lnTo>
                    <a:pt x="184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990900" y="3329075"/>
              <a:ext cx="529675" cy="144400"/>
            </a:xfrm>
            <a:custGeom>
              <a:avLst/>
              <a:gdLst/>
              <a:ahLst/>
              <a:cxnLst/>
              <a:rect l="l" t="t" r="r" b="b"/>
              <a:pathLst>
                <a:path w="21187" h="5776" extrusionOk="0">
                  <a:moveTo>
                    <a:pt x="21156" y="973"/>
                  </a:moveTo>
                  <a:lnTo>
                    <a:pt x="21064" y="3587"/>
                  </a:lnTo>
                  <a:cubicBezTo>
                    <a:pt x="21034" y="3952"/>
                    <a:pt x="20973" y="4195"/>
                    <a:pt x="20912" y="4195"/>
                  </a:cubicBezTo>
                  <a:lnTo>
                    <a:pt x="274" y="5775"/>
                  </a:lnTo>
                  <a:cubicBezTo>
                    <a:pt x="213" y="5775"/>
                    <a:pt x="152" y="5532"/>
                    <a:pt x="152" y="5198"/>
                  </a:cubicBezTo>
                  <a:lnTo>
                    <a:pt x="31" y="2584"/>
                  </a:lnTo>
                  <a:cubicBezTo>
                    <a:pt x="0" y="2097"/>
                    <a:pt x="61" y="1611"/>
                    <a:pt x="152" y="1611"/>
                  </a:cubicBezTo>
                  <a:lnTo>
                    <a:pt x="21034" y="31"/>
                  </a:lnTo>
                  <a:cubicBezTo>
                    <a:pt x="21125" y="0"/>
                    <a:pt x="21186" y="486"/>
                    <a:pt x="21156" y="97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1525" y="3368575"/>
              <a:ext cx="1023600" cy="104125"/>
            </a:xfrm>
            <a:custGeom>
              <a:avLst/>
              <a:gdLst/>
              <a:ahLst/>
              <a:cxnLst/>
              <a:rect l="l" t="t" r="r" b="b"/>
              <a:pathLst>
                <a:path w="40944" h="4165" extrusionOk="0">
                  <a:moveTo>
                    <a:pt x="40821" y="943"/>
                  </a:moveTo>
                  <a:lnTo>
                    <a:pt x="40183" y="3557"/>
                  </a:lnTo>
                  <a:cubicBezTo>
                    <a:pt x="40092" y="3922"/>
                    <a:pt x="39788" y="4165"/>
                    <a:pt x="39423" y="4165"/>
                  </a:cubicBezTo>
                  <a:lnTo>
                    <a:pt x="0" y="4165"/>
                  </a:lnTo>
                  <a:lnTo>
                    <a:pt x="0" y="1"/>
                  </a:lnTo>
                  <a:lnTo>
                    <a:pt x="40062" y="1"/>
                  </a:lnTo>
                  <a:cubicBezTo>
                    <a:pt x="40548" y="1"/>
                    <a:pt x="40943" y="457"/>
                    <a:pt x="40821" y="943"/>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266725" y="2797150"/>
              <a:ext cx="851100" cy="493175"/>
            </a:xfrm>
            <a:custGeom>
              <a:avLst/>
              <a:gdLst/>
              <a:ahLst/>
              <a:cxnLst/>
              <a:rect l="l" t="t" r="r" b="b"/>
              <a:pathLst>
                <a:path w="34044" h="19727" extrusionOk="0">
                  <a:moveTo>
                    <a:pt x="33648" y="19727"/>
                  </a:moveTo>
                  <a:lnTo>
                    <a:pt x="4225" y="19727"/>
                  </a:lnTo>
                  <a:cubicBezTo>
                    <a:pt x="4043" y="19727"/>
                    <a:pt x="3921" y="19605"/>
                    <a:pt x="3860" y="19423"/>
                  </a:cubicBezTo>
                  <a:lnTo>
                    <a:pt x="61" y="426"/>
                  </a:lnTo>
                  <a:cubicBezTo>
                    <a:pt x="0" y="213"/>
                    <a:pt x="182" y="0"/>
                    <a:pt x="395" y="0"/>
                  </a:cubicBezTo>
                  <a:lnTo>
                    <a:pt x="29818" y="0"/>
                  </a:lnTo>
                  <a:cubicBezTo>
                    <a:pt x="29970" y="0"/>
                    <a:pt x="30122" y="122"/>
                    <a:pt x="30153" y="274"/>
                  </a:cubicBezTo>
                  <a:lnTo>
                    <a:pt x="33982" y="19271"/>
                  </a:lnTo>
                  <a:cubicBezTo>
                    <a:pt x="34043" y="19514"/>
                    <a:pt x="33861" y="19727"/>
                    <a:pt x="33648" y="197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294075" y="2822975"/>
              <a:ext cx="796400" cy="440775"/>
            </a:xfrm>
            <a:custGeom>
              <a:avLst/>
              <a:gdLst/>
              <a:ahLst/>
              <a:cxnLst/>
              <a:rect l="l" t="t" r="r" b="b"/>
              <a:pathLst>
                <a:path w="31856" h="17631" extrusionOk="0">
                  <a:moveTo>
                    <a:pt x="31855" y="17630"/>
                  </a:moveTo>
                  <a:lnTo>
                    <a:pt x="3709" y="17630"/>
                  </a:lnTo>
                  <a:lnTo>
                    <a:pt x="0" y="1"/>
                  </a:lnTo>
                  <a:lnTo>
                    <a:pt x="28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314600" y="2834375"/>
              <a:ext cx="756100" cy="418725"/>
            </a:xfrm>
            <a:custGeom>
              <a:avLst/>
              <a:gdLst/>
              <a:ahLst/>
              <a:cxnLst/>
              <a:rect l="l" t="t" r="r" b="b"/>
              <a:pathLst>
                <a:path w="30244" h="16749" extrusionOk="0">
                  <a:moveTo>
                    <a:pt x="30244" y="16749"/>
                  </a:moveTo>
                  <a:lnTo>
                    <a:pt x="3526" y="16749"/>
                  </a:lnTo>
                  <a:lnTo>
                    <a:pt x="0" y="1"/>
                  </a:lnTo>
                  <a:lnTo>
                    <a:pt x="26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425525" y="3290300"/>
              <a:ext cx="679375" cy="43350"/>
            </a:xfrm>
            <a:custGeom>
              <a:avLst/>
              <a:gdLst/>
              <a:ahLst/>
              <a:cxnLst/>
              <a:rect l="l" t="t" r="r" b="b"/>
              <a:pathLst>
                <a:path w="27175" h="1734" extrusionOk="0">
                  <a:moveTo>
                    <a:pt x="1" y="1"/>
                  </a:moveTo>
                  <a:lnTo>
                    <a:pt x="27175" y="1"/>
                  </a:lnTo>
                  <a:lnTo>
                    <a:pt x="2717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1104875" y="3290300"/>
              <a:ext cx="354125" cy="43350"/>
            </a:xfrm>
            <a:custGeom>
              <a:avLst/>
              <a:gdLst/>
              <a:ahLst/>
              <a:cxnLst/>
              <a:rect l="l" t="t" r="r" b="b"/>
              <a:pathLst>
                <a:path w="14165" h="1734" extrusionOk="0">
                  <a:moveTo>
                    <a:pt x="1" y="1"/>
                  </a:moveTo>
                  <a:lnTo>
                    <a:pt x="14165" y="1"/>
                  </a:lnTo>
                  <a:lnTo>
                    <a:pt x="14165" y="1734"/>
                  </a:lnTo>
                  <a:lnTo>
                    <a:pt x="1" y="173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845000" y="2873900"/>
              <a:ext cx="199875" cy="338925"/>
            </a:xfrm>
            <a:custGeom>
              <a:avLst/>
              <a:gdLst/>
              <a:ahLst/>
              <a:cxnLst/>
              <a:rect l="l" t="t" r="r" b="b"/>
              <a:pathLst>
                <a:path w="7995" h="13557" extrusionOk="0">
                  <a:moveTo>
                    <a:pt x="0" y="0"/>
                  </a:moveTo>
                  <a:lnTo>
                    <a:pt x="3101" y="13557"/>
                  </a:lnTo>
                  <a:lnTo>
                    <a:pt x="7994" y="13557"/>
                  </a:lnTo>
                  <a:lnTo>
                    <a:pt x="48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919475" y="3124650"/>
              <a:ext cx="51675" cy="88175"/>
            </a:xfrm>
            <a:custGeom>
              <a:avLst/>
              <a:gdLst/>
              <a:ahLst/>
              <a:cxnLst/>
              <a:rect l="l" t="t" r="r" b="b"/>
              <a:pathLst>
                <a:path w="2067" h="3527" extrusionOk="0">
                  <a:moveTo>
                    <a:pt x="2067" y="3527"/>
                  </a:moveTo>
                  <a:lnTo>
                    <a:pt x="790" y="3527"/>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929350" y="2930875"/>
              <a:ext cx="91200" cy="281950"/>
            </a:xfrm>
            <a:custGeom>
              <a:avLst/>
              <a:gdLst/>
              <a:ahLst/>
              <a:cxnLst/>
              <a:rect l="l" t="t" r="r" b="b"/>
              <a:pathLst>
                <a:path w="3648" h="11278" extrusionOk="0">
                  <a:moveTo>
                    <a:pt x="3648" y="11278"/>
                  </a:moveTo>
                  <a:lnTo>
                    <a:pt x="2401" y="11278"/>
                  </a:lnTo>
                  <a:lnTo>
                    <a:pt x="0" y="1"/>
                  </a:lnTo>
                  <a:lnTo>
                    <a:pt x="12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653500" y="2887575"/>
              <a:ext cx="84375" cy="25"/>
            </a:xfrm>
            <a:custGeom>
              <a:avLst/>
              <a:gdLst/>
              <a:ahLst/>
              <a:cxnLst/>
              <a:rect l="l" t="t" r="r" b="b"/>
              <a:pathLst>
                <a:path w="3375" h="1" fill="none" extrusionOk="0">
                  <a:moveTo>
                    <a:pt x="1"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655775" y="28982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658050" y="290885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660350" y="2920250"/>
              <a:ext cx="84350" cy="25"/>
            </a:xfrm>
            <a:custGeom>
              <a:avLst/>
              <a:gdLst/>
              <a:ahLst/>
              <a:cxnLst/>
              <a:rect l="l" t="t" r="r" b="b"/>
              <a:pathLst>
                <a:path w="3374"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662625" y="29308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655025" y="3176325"/>
              <a:ext cx="84375" cy="25"/>
            </a:xfrm>
            <a:custGeom>
              <a:avLst/>
              <a:gdLst/>
              <a:ahLst/>
              <a:cxnLst/>
              <a:rect l="l" t="t" r="r" b="b"/>
              <a:pathLst>
                <a:path w="3375"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657300" y="3186975"/>
              <a:ext cx="84375" cy="25"/>
            </a:xfrm>
            <a:custGeom>
              <a:avLst/>
              <a:gdLst/>
              <a:ahLst/>
              <a:cxnLst/>
              <a:rect l="l" t="t" r="r" b="b"/>
              <a:pathLst>
                <a:path w="3375" h="1" fill="none" extrusionOk="0">
                  <a:moveTo>
                    <a:pt x="0" y="0"/>
                  </a:moveTo>
                  <a:lnTo>
                    <a:pt x="3374"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659575" y="3197600"/>
              <a:ext cx="84375" cy="25"/>
            </a:xfrm>
            <a:custGeom>
              <a:avLst/>
              <a:gdLst/>
              <a:ahLst/>
              <a:cxnLst/>
              <a:rect l="l" t="t" r="r" b="b"/>
              <a:pathLst>
                <a:path w="3375" h="1" fill="none" extrusionOk="0">
                  <a:moveTo>
                    <a:pt x="1" y="1"/>
                  </a:moveTo>
                  <a:lnTo>
                    <a:pt x="3375"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661850" y="3208250"/>
              <a:ext cx="84375" cy="25"/>
            </a:xfrm>
            <a:custGeom>
              <a:avLst/>
              <a:gdLst/>
              <a:ahLst/>
              <a:cxnLst/>
              <a:rect l="l" t="t" r="r" b="b"/>
              <a:pathLst>
                <a:path w="3375" h="1" fill="none" extrusionOk="0">
                  <a:moveTo>
                    <a:pt x="1" y="0"/>
                  </a:moveTo>
                  <a:lnTo>
                    <a:pt x="3375" y="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664150" y="3218875"/>
              <a:ext cx="84350" cy="25"/>
            </a:xfrm>
            <a:custGeom>
              <a:avLst/>
              <a:gdLst/>
              <a:ahLst/>
              <a:cxnLst/>
              <a:rect l="l" t="t" r="r" b="b"/>
              <a:pathLst>
                <a:path w="3374" h="1" fill="none" extrusionOk="0">
                  <a:moveTo>
                    <a:pt x="0" y="1"/>
                  </a:moveTo>
                  <a:lnTo>
                    <a:pt x="3374" y="1"/>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455175" y="29088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457450" y="2919475"/>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459725" y="293012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462000" y="2940775"/>
              <a:ext cx="83625" cy="25"/>
            </a:xfrm>
            <a:custGeom>
              <a:avLst/>
              <a:gdLst/>
              <a:ahLst/>
              <a:cxnLst/>
              <a:rect l="l" t="t" r="r" b="b"/>
              <a:pathLst>
                <a:path w="3345" h="1" fill="none" extrusionOk="0">
                  <a:moveTo>
                    <a:pt x="1"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464275" y="2951400"/>
              <a:ext cx="83625" cy="25"/>
            </a:xfrm>
            <a:custGeom>
              <a:avLst/>
              <a:gdLst/>
              <a:ahLst/>
              <a:cxnLst/>
              <a:rect l="l" t="t" r="r" b="b"/>
              <a:pathLst>
                <a:path w="3345" h="1" fill="none" extrusionOk="0">
                  <a:moveTo>
                    <a:pt x="1" y="1"/>
                  </a:moveTo>
                  <a:lnTo>
                    <a:pt x="334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752275" y="3023600"/>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754575" y="3034225"/>
              <a:ext cx="83600" cy="25"/>
            </a:xfrm>
            <a:custGeom>
              <a:avLst/>
              <a:gdLst/>
              <a:ahLst/>
              <a:cxnLst/>
              <a:rect l="l" t="t" r="r" b="b"/>
              <a:pathLst>
                <a:path w="3344" h="1" fill="none" extrusionOk="0">
                  <a:moveTo>
                    <a:pt x="0" y="1"/>
                  </a:moveTo>
                  <a:lnTo>
                    <a:pt x="334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756850" y="3044875"/>
              <a:ext cx="83600" cy="25"/>
            </a:xfrm>
            <a:custGeom>
              <a:avLst/>
              <a:gdLst/>
              <a:ahLst/>
              <a:cxnLst/>
              <a:rect l="l" t="t" r="r" b="b"/>
              <a:pathLst>
                <a:path w="3344" h="1" fill="none" extrusionOk="0">
                  <a:moveTo>
                    <a:pt x="0" y="0"/>
                  </a:moveTo>
                  <a:lnTo>
                    <a:pt x="334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758375" y="3055500"/>
              <a:ext cx="84375" cy="25"/>
            </a:xfrm>
            <a:custGeom>
              <a:avLst/>
              <a:gdLst/>
              <a:ahLst/>
              <a:cxnLst/>
              <a:rect l="l" t="t" r="r" b="b"/>
              <a:pathLst>
                <a:path w="3375" h="1" fill="none" extrusionOk="0">
                  <a:moveTo>
                    <a:pt x="0" y="1"/>
                  </a:moveTo>
                  <a:lnTo>
                    <a:pt x="3374"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760650"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388300" y="302360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390575" y="3034225"/>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392850" y="3044875"/>
              <a:ext cx="84375" cy="25"/>
            </a:xfrm>
            <a:custGeom>
              <a:avLst/>
              <a:gdLst/>
              <a:ahLst/>
              <a:cxnLst/>
              <a:rect l="l" t="t" r="r" b="b"/>
              <a:pathLst>
                <a:path w="3375" h="1" fill="none" extrusionOk="0">
                  <a:moveTo>
                    <a:pt x="1" y="0"/>
                  </a:moveTo>
                  <a:lnTo>
                    <a:pt x="3375"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395125" y="3055500"/>
              <a:ext cx="84375" cy="25"/>
            </a:xfrm>
            <a:custGeom>
              <a:avLst/>
              <a:gdLst/>
              <a:ahLst/>
              <a:cxnLst/>
              <a:rect l="l" t="t" r="r" b="b"/>
              <a:pathLst>
                <a:path w="3375" h="1" fill="none" extrusionOk="0">
                  <a:moveTo>
                    <a:pt x="1" y="1"/>
                  </a:moveTo>
                  <a:lnTo>
                    <a:pt x="3375"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397425" y="3066150"/>
              <a:ext cx="84375" cy="25"/>
            </a:xfrm>
            <a:custGeom>
              <a:avLst/>
              <a:gdLst/>
              <a:ahLst/>
              <a:cxnLst/>
              <a:rect l="l" t="t" r="r" b="b"/>
              <a:pathLst>
                <a:path w="3375" h="1" fill="none" extrusionOk="0">
                  <a:moveTo>
                    <a:pt x="0" y="0"/>
                  </a:moveTo>
                  <a:lnTo>
                    <a:pt x="3374"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599550" y="2876175"/>
              <a:ext cx="138325" cy="58525"/>
            </a:xfrm>
            <a:custGeom>
              <a:avLst/>
              <a:gdLst/>
              <a:ahLst/>
              <a:cxnLst/>
              <a:rect l="l" t="t" r="r" b="b"/>
              <a:pathLst>
                <a:path w="5533" h="2341" fill="none" extrusionOk="0">
                  <a:moveTo>
                    <a:pt x="0" y="2341"/>
                  </a:moveTo>
                  <a:lnTo>
                    <a:pt x="1915" y="0"/>
                  </a:lnTo>
                  <a:lnTo>
                    <a:pt x="5532"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709725" y="3050175"/>
              <a:ext cx="140600" cy="33475"/>
            </a:xfrm>
            <a:custGeom>
              <a:avLst/>
              <a:gdLst/>
              <a:ahLst/>
              <a:cxnLst/>
              <a:rect l="l" t="t" r="r" b="b"/>
              <a:pathLst>
                <a:path w="5624" h="1339" fill="none" extrusionOk="0">
                  <a:moveTo>
                    <a:pt x="1" y="1"/>
                  </a:moveTo>
                  <a:lnTo>
                    <a:pt x="2098" y="1338"/>
                  </a:lnTo>
                  <a:lnTo>
                    <a:pt x="5624" y="1338"/>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716575" y="3124650"/>
              <a:ext cx="146675" cy="38025"/>
            </a:xfrm>
            <a:custGeom>
              <a:avLst/>
              <a:gdLst/>
              <a:ahLst/>
              <a:cxnLst/>
              <a:rect l="l" t="t" r="r" b="b"/>
              <a:pathLst>
                <a:path w="5867" h="1521" fill="none" extrusionOk="0">
                  <a:moveTo>
                    <a:pt x="0" y="1"/>
                  </a:moveTo>
                  <a:lnTo>
                    <a:pt x="2219" y="1521"/>
                  </a:lnTo>
                  <a:lnTo>
                    <a:pt x="5867" y="152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639050" y="3160375"/>
              <a:ext cx="112500" cy="75250"/>
            </a:xfrm>
            <a:custGeom>
              <a:avLst/>
              <a:gdLst/>
              <a:ahLst/>
              <a:cxnLst/>
              <a:rect l="l" t="t" r="r" b="b"/>
              <a:pathLst>
                <a:path w="4500" h="3010" fill="none" extrusionOk="0">
                  <a:moveTo>
                    <a:pt x="1" y="0"/>
                  </a:moveTo>
                  <a:lnTo>
                    <a:pt x="609" y="3010"/>
                  </a:lnTo>
                  <a:lnTo>
                    <a:pt x="4500" y="3010"/>
                  </a:lnTo>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470375" y="2891375"/>
              <a:ext cx="96525" cy="36500"/>
            </a:xfrm>
            <a:custGeom>
              <a:avLst/>
              <a:gdLst/>
              <a:ahLst/>
              <a:cxnLst/>
              <a:rect l="l" t="t" r="r" b="b"/>
              <a:pathLst>
                <a:path w="3861" h="1460" fill="none" extrusionOk="0">
                  <a:moveTo>
                    <a:pt x="3860" y="1459"/>
                  </a:moveTo>
                  <a:lnTo>
                    <a:pt x="3556" y="0"/>
                  </a:lnTo>
                  <a:lnTo>
                    <a:pt x="0" y="0"/>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400450" y="3036500"/>
              <a:ext cx="116300" cy="44100"/>
            </a:xfrm>
            <a:custGeom>
              <a:avLst/>
              <a:gdLst/>
              <a:ahLst/>
              <a:cxnLst/>
              <a:rect l="l" t="t" r="r" b="b"/>
              <a:pathLst>
                <a:path w="4652" h="1764" fill="none" extrusionOk="0">
                  <a:moveTo>
                    <a:pt x="1" y="1764"/>
                  </a:moveTo>
                  <a:lnTo>
                    <a:pt x="3466" y="1764"/>
                  </a:lnTo>
                  <a:lnTo>
                    <a:pt x="4651" y="1"/>
                  </a:lnTo>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572950" y="2940775"/>
              <a:ext cx="20550" cy="31175"/>
            </a:xfrm>
            <a:custGeom>
              <a:avLst/>
              <a:gdLst/>
              <a:ahLst/>
              <a:cxnLst/>
              <a:rect l="l" t="t" r="r" b="b"/>
              <a:pathLst>
                <a:path w="822" h="1247" fill="none" extrusionOk="0">
                  <a:moveTo>
                    <a:pt x="791" y="365"/>
                  </a:moveTo>
                  <a:cubicBezTo>
                    <a:pt x="821" y="517"/>
                    <a:pt x="760" y="638"/>
                    <a:pt x="669" y="699"/>
                  </a:cubicBezTo>
                  <a:lnTo>
                    <a:pt x="760" y="1246"/>
                  </a:lnTo>
                  <a:cubicBezTo>
                    <a:pt x="730" y="1246"/>
                    <a:pt x="669" y="1216"/>
                    <a:pt x="608" y="1216"/>
                  </a:cubicBezTo>
                  <a:cubicBezTo>
                    <a:pt x="548" y="1216"/>
                    <a:pt x="487" y="1246"/>
                    <a:pt x="426" y="1246"/>
                  </a:cubicBezTo>
                  <a:lnTo>
                    <a:pt x="305" y="699"/>
                  </a:lnTo>
                  <a:cubicBezTo>
                    <a:pt x="183" y="638"/>
                    <a:pt x="61" y="517"/>
                    <a:pt x="31" y="365"/>
                  </a:cubicBezTo>
                  <a:cubicBezTo>
                    <a:pt x="1" y="152"/>
                    <a:pt x="122" y="0"/>
                    <a:pt x="335" y="0"/>
                  </a:cubicBezTo>
                  <a:cubicBezTo>
                    <a:pt x="548" y="0"/>
                    <a:pt x="760" y="152"/>
                    <a:pt x="791" y="36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563075" y="3018275"/>
              <a:ext cx="69925" cy="25"/>
            </a:xfrm>
            <a:custGeom>
              <a:avLst/>
              <a:gdLst/>
              <a:ahLst/>
              <a:cxnLst/>
              <a:rect l="l" t="t" r="r" b="b"/>
              <a:pathLst>
                <a:path w="2797" h="1" fill="none" extrusionOk="0">
                  <a:moveTo>
                    <a:pt x="0" y="0"/>
                  </a:moveTo>
                  <a:lnTo>
                    <a:pt x="2797" y="0"/>
                  </a:lnTo>
                  <a:cubicBezTo>
                    <a:pt x="2797" y="0"/>
                    <a:pt x="2797" y="0"/>
                    <a:pt x="2797" y="0"/>
                  </a:cubicBezTo>
                  <a:lnTo>
                    <a:pt x="31" y="0"/>
                  </a:lnTo>
                  <a:cubicBezTo>
                    <a:pt x="31" y="0"/>
                    <a:pt x="3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556225" y="2971150"/>
              <a:ext cx="76025" cy="35750"/>
            </a:xfrm>
            <a:custGeom>
              <a:avLst/>
              <a:gdLst/>
              <a:ahLst/>
              <a:cxnLst/>
              <a:rect l="l" t="t" r="r" b="b"/>
              <a:pathLst>
                <a:path w="3041" h="1430" fill="none" extrusionOk="0">
                  <a:moveTo>
                    <a:pt x="1429" y="31"/>
                  </a:moveTo>
                  <a:cubicBezTo>
                    <a:pt x="1399" y="31"/>
                    <a:pt x="1338" y="1"/>
                    <a:pt x="1277" y="1"/>
                  </a:cubicBezTo>
                  <a:cubicBezTo>
                    <a:pt x="1217" y="1"/>
                    <a:pt x="1156" y="31"/>
                    <a:pt x="1095" y="31"/>
                  </a:cubicBezTo>
                  <a:cubicBezTo>
                    <a:pt x="426" y="122"/>
                    <a:pt x="1" y="730"/>
                    <a:pt x="122" y="1429"/>
                  </a:cubicBezTo>
                  <a:lnTo>
                    <a:pt x="3040" y="1429"/>
                  </a:lnTo>
                  <a:cubicBezTo>
                    <a:pt x="2858" y="700"/>
                    <a:pt x="2189" y="92"/>
                    <a:pt x="1429" y="31"/>
                  </a:cubicBezTo>
                  <a:close/>
                  <a:moveTo>
                    <a:pt x="974" y="1095"/>
                  </a:moveTo>
                  <a:cubicBezTo>
                    <a:pt x="791" y="1095"/>
                    <a:pt x="609" y="943"/>
                    <a:pt x="548" y="761"/>
                  </a:cubicBezTo>
                  <a:cubicBezTo>
                    <a:pt x="518" y="578"/>
                    <a:pt x="639" y="426"/>
                    <a:pt x="822" y="426"/>
                  </a:cubicBezTo>
                  <a:cubicBezTo>
                    <a:pt x="1004" y="426"/>
                    <a:pt x="1186" y="578"/>
                    <a:pt x="1247" y="761"/>
                  </a:cubicBezTo>
                  <a:cubicBezTo>
                    <a:pt x="1277" y="943"/>
                    <a:pt x="1156" y="1095"/>
                    <a:pt x="974" y="1095"/>
                  </a:cubicBezTo>
                  <a:close/>
                  <a:moveTo>
                    <a:pt x="2098" y="1095"/>
                  </a:moveTo>
                  <a:cubicBezTo>
                    <a:pt x="1916" y="1095"/>
                    <a:pt x="1733" y="943"/>
                    <a:pt x="1703" y="761"/>
                  </a:cubicBezTo>
                  <a:cubicBezTo>
                    <a:pt x="1642" y="578"/>
                    <a:pt x="1764" y="426"/>
                    <a:pt x="1946" y="426"/>
                  </a:cubicBezTo>
                  <a:cubicBezTo>
                    <a:pt x="2159" y="426"/>
                    <a:pt x="2341" y="578"/>
                    <a:pt x="2372" y="761"/>
                  </a:cubicBezTo>
                  <a:cubicBezTo>
                    <a:pt x="2402" y="943"/>
                    <a:pt x="2281" y="1095"/>
                    <a:pt x="2098" y="109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524325" y="3018275"/>
              <a:ext cx="171000" cy="89700"/>
            </a:xfrm>
            <a:custGeom>
              <a:avLst/>
              <a:gdLst/>
              <a:ahLst/>
              <a:cxnLst/>
              <a:rect l="l" t="t" r="r" b="b"/>
              <a:pathLst>
                <a:path w="6840" h="3588" fill="none" extrusionOk="0">
                  <a:moveTo>
                    <a:pt x="6079" y="0"/>
                  </a:moveTo>
                  <a:lnTo>
                    <a:pt x="6839" y="3587"/>
                  </a:lnTo>
                  <a:lnTo>
                    <a:pt x="730" y="3587"/>
                  </a:lnTo>
                  <a:lnTo>
                    <a:pt x="0" y="0"/>
                  </a:ln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541025" y="3006875"/>
              <a:ext cx="115550" cy="11425"/>
            </a:xfrm>
            <a:custGeom>
              <a:avLst/>
              <a:gdLst/>
              <a:ahLst/>
              <a:cxnLst/>
              <a:rect l="l" t="t" r="r" b="b"/>
              <a:pathLst>
                <a:path w="4622" h="457" fill="none" extrusionOk="0">
                  <a:moveTo>
                    <a:pt x="4591" y="244"/>
                  </a:moveTo>
                  <a:cubicBezTo>
                    <a:pt x="4621" y="335"/>
                    <a:pt x="4560" y="396"/>
                    <a:pt x="4500" y="456"/>
                  </a:cubicBezTo>
                  <a:lnTo>
                    <a:pt x="183" y="456"/>
                  </a:lnTo>
                  <a:cubicBezTo>
                    <a:pt x="183" y="426"/>
                    <a:pt x="153" y="426"/>
                    <a:pt x="123" y="396"/>
                  </a:cubicBezTo>
                  <a:cubicBezTo>
                    <a:pt x="62" y="365"/>
                    <a:pt x="31" y="304"/>
                    <a:pt x="31" y="244"/>
                  </a:cubicBezTo>
                  <a:cubicBezTo>
                    <a:pt x="1" y="122"/>
                    <a:pt x="92" y="0"/>
                    <a:pt x="214" y="0"/>
                  </a:cubicBezTo>
                  <a:lnTo>
                    <a:pt x="4317" y="0"/>
                  </a:lnTo>
                  <a:cubicBezTo>
                    <a:pt x="4378" y="0"/>
                    <a:pt x="4439" y="31"/>
                    <a:pt x="4500" y="92"/>
                  </a:cubicBezTo>
                  <a:cubicBezTo>
                    <a:pt x="4530" y="122"/>
                    <a:pt x="4560" y="183"/>
                    <a:pt x="4591" y="244"/>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545600" y="3018275"/>
              <a:ext cx="107925" cy="25"/>
            </a:xfrm>
            <a:custGeom>
              <a:avLst/>
              <a:gdLst/>
              <a:ahLst/>
              <a:cxnLst/>
              <a:rect l="l" t="t" r="r" b="b"/>
              <a:pathLst>
                <a:path w="4317" h="1" fill="none" extrusionOk="0">
                  <a:moveTo>
                    <a:pt x="4317" y="0"/>
                  </a:moveTo>
                  <a:cubicBezTo>
                    <a:pt x="4286" y="0"/>
                    <a:pt x="4256" y="0"/>
                    <a:pt x="4225" y="0"/>
                  </a:cubicBezTo>
                  <a:lnTo>
                    <a:pt x="122" y="0"/>
                  </a:lnTo>
                  <a:cubicBezTo>
                    <a:pt x="92" y="0"/>
                    <a:pt x="61" y="0"/>
                    <a:pt x="0" y="0"/>
                  </a:cubicBezTo>
                  <a:close/>
                </a:path>
              </a:pathLst>
            </a:custGeom>
            <a:no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569150" y="2981800"/>
              <a:ext cx="19025" cy="16750"/>
            </a:xfrm>
            <a:custGeom>
              <a:avLst/>
              <a:gdLst/>
              <a:ahLst/>
              <a:cxnLst/>
              <a:rect l="l" t="t" r="r" b="b"/>
              <a:pathLst>
                <a:path w="761" h="670" fill="none" extrusionOk="0">
                  <a:moveTo>
                    <a:pt x="730" y="335"/>
                  </a:moveTo>
                  <a:cubicBezTo>
                    <a:pt x="760" y="517"/>
                    <a:pt x="639" y="669"/>
                    <a:pt x="457" y="669"/>
                  </a:cubicBezTo>
                  <a:cubicBezTo>
                    <a:pt x="274" y="669"/>
                    <a:pt x="92" y="517"/>
                    <a:pt x="31" y="335"/>
                  </a:cubicBezTo>
                  <a:cubicBezTo>
                    <a:pt x="1" y="152"/>
                    <a:pt x="122" y="0"/>
                    <a:pt x="305" y="0"/>
                  </a:cubicBezTo>
                  <a:cubicBezTo>
                    <a:pt x="487" y="0"/>
                    <a:pt x="66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597275" y="2981800"/>
              <a:ext cx="19025" cy="16750"/>
            </a:xfrm>
            <a:custGeom>
              <a:avLst/>
              <a:gdLst/>
              <a:ahLst/>
              <a:cxnLst/>
              <a:rect l="l" t="t" r="r" b="b"/>
              <a:pathLst>
                <a:path w="761" h="670" fill="none" extrusionOk="0">
                  <a:moveTo>
                    <a:pt x="730" y="335"/>
                  </a:moveTo>
                  <a:cubicBezTo>
                    <a:pt x="760" y="517"/>
                    <a:pt x="639" y="669"/>
                    <a:pt x="456" y="669"/>
                  </a:cubicBezTo>
                  <a:cubicBezTo>
                    <a:pt x="274" y="669"/>
                    <a:pt x="91" y="517"/>
                    <a:pt x="61" y="335"/>
                  </a:cubicBezTo>
                  <a:cubicBezTo>
                    <a:pt x="0" y="152"/>
                    <a:pt x="122" y="0"/>
                    <a:pt x="304" y="0"/>
                  </a:cubicBezTo>
                  <a:cubicBezTo>
                    <a:pt x="517" y="0"/>
                    <a:pt x="699" y="152"/>
                    <a:pt x="730" y="335"/>
                  </a:cubicBezTo>
                  <a:close/>
                </a:path>
              </a:pathLst>
            </a:custGeom>
            <a:solidFill>
              <a:srgbClr val="FFFFFF"/>
            </a:solidFill>
            <a:ln w="4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39"/>
          <p:cNvGrpSpPr/>
          <p:nvPr/>
        </p:nvGrpSpPr>
        <p:grpSpPr>
          <a:xfrm>
            <a:off x="7362578" y="5014818"/>
            <a:ext cx="1475329" cy="818525"/>
            <a:chOff x="7362578" y="5014818"/>
            <a:chExt cx="1475329" cy="818525"/>
          </a:xfrm>
        </p:grpSpPr>
        <p:sp>
          <p:nvSpPr>
            <p:cNvPr id="1108" name="Google Shape;1108;p39"/>
            <p:cNvSpPr/>
            <p:nvPr/>
          </p:nvSpPr>
          <p:spPr>
            <a:xfrm>
              <a:off x="7367233" y="5123629"/>
              <a:ext cx="1469115" cy="709714"/>
            </a:xfrm>
            <a:custGeom>
              <a:avLst/>
              <a:gdLst/>
              <a:ahLst/>
              <a:cxnLst/>
              <a:rect l="l" t="t" r="r" b="b"/>
              <a:pathLst>
                <a:path w="57449" h="27753" extrusionOk="0">
                  <a:moveTo>
                    <a:pt x="57449" y="1"/>
                  </a:moveTo>
                  <a:lnTo>
                    <a:pt x="54713" y="26840"/>
                  </a:lnTo>
                  <a:cubicBezTo>
                    <a:pt x="54652" y="27357"/>
                    <a:pt x="54105" y="27752"/>
                    <a:pt x="53406" y="27752"/>
                  </a:cubicBezTo>
                  <a:lnTo>
                    <a:pt x="4013" y="27752"/>
                  </a:lnTo>
                  <a:cubicBezTo>
                    <a:pt x="3344" y="27752"/>
                    <a:pt x="2797" y="27357"/>
                    <a:pt x="2736" y="26840"/>
                  </a:cubicBezTo>
                  <a:lnTo>
                    <a:pt x="1" y="31"/>
                  </a:lnTo>
                  <a:cubicBezTo>
                    <a:pt x="214" y="396"/>
                    <a:pt x="761" y="670"/>
                    <a:pt x="1429" y="670"/>
                  </a:cubicBezTo>
                  <a:lnTo>
                    <a:pt x="55898" y="670"/>
                  </a:lnTo>
                  <a:cubicBezTo>
                    <a:pt x="56567" y="670"/>
                    <a:pt x="57084" y="396"/>
                    <a:pt x="57327" y="1"/>
                  </a:cubicBezTo>
                  <a:lnTo>
                    <a:pt x="57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7460521" y="5189708"/>
              <a:ext cx="1293431" cy="592310"/>
            </a:xfrm>
            <a:custGeom>
              <a:avLst/>
              <a:gdLst/>
              <a:ahLst/>
              <a:cxnLst/>
              <a:rect l="l" t="t" r="r" b="b"/>
              <a:pathLst>
                <a:path w="50579" h="23162" extrusionOk="0">
                  <a:moveTo>
                    <a:pt x="50427" y="1672"/>
                  </a:moveTo>
                  <a:lnTo>
                    <a:pt x="47387" y="21703"/>
                  </a:lnTo>
                  <a:cubicBezTo>
                    <a:pt x="47296" y="22524"/>
                    <a:pt x="46384" y="23162"/>
                    <a:pt x="45290" y="23162"/>
                  </a:cubicBezTo>
                  <a:lnTo>
                    <a:pt x="4864" y="23162"/>
                  </a:lnTo>
                  <a:cubicBezTo>
                    <a:pt x="3769" y="23162"/>
                    <a:pt x="2857" y="22524"/>
                    <a:pt x="2766" y="21703"/>
                  </a:cubicBezTo>
                  <a:cubicBezTo>
                    <a:pt x="2766" y="21703"/>
                    <a:pt x="487" y="6931"/>
                    <a:pt x="91" y="2007"/>
                  </a:cubicBezTo>
                  <a:cubicBezTo>
                    <a:pt x="0" y="1156"/>
                    <a:pt x="882" y="426"/>
                    <a:pt x="2006" y="426"/>
                  </a:cubicBezTo>
                  <a:cubicBezTo>
                    <a:pt x="2523" y="426"/>
                    <a:pt x="3131" y="426"/>
                    <a:pt x="3800" y="426"/>
                  </a:cubicBezTo>
                  <a:cubicBezTo>
                    <a:pt x="13040" y="335"/>
                    <a:pt x="37083" y="122"/>
                    <a:pt x="46688" y="31"/>
                  </a:cubicBezTo>
                  <a:cubicBezTo>
                    <a:pt x="47357" y="31"/>
                    <a:pt x="47965" y="31"/>
                    <a:pt x="48481" y="1"/>
                  </a:cubicBezTo>
                  <a:cubicBezTo>
                    <a:pt x="49667" y="1"/>
                    <a:pt x="50579" y="791"/>
                    <a:pt x="50427" y="16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7557671" y="5190475"/>
              <a:ext cx="1096805" cy="441535"/>
            </a:xfrm>
            <a:custGeom>
              <a:avLst/>
              <a:gdLst/>
              <a:ahLst/>
              <a:cxnLst/>
              <a:rect l="l" t="t" r="r" b="b"/>
              <a:pathLst>
                <a:path w="42890" h="17266" extrusionOk="0">
                  <a:moveTo>
                    <a:pt x="42889" y="1"/>
                  </a:moveTo>
                  <a:lnTo>
                    <a:pt x="40427" y="15989"/>
                  </a:lnTo>
                  <a:cubicBezTo>
                    <a:pt x="40336" y="16718"/>
                    <a:pt x="39576" y="17266"/>
                    <a:pt x="38634" y="17266"/>
                  </a:cubicBezTo>
                  <a:lnTo>
                    <a:pt x="3983" y="17266"/>
                  </a:lnTo>
                  <a:cubicBezTo>
                    <a:pt x="3040" y="17266"/>
                    <a:pt x="2250" y="16718"/>
                    <a:pt x="2189" y="15989"/>
                  </a:cubicBezTo>
                  <a:cubicBezTo>
                    <a:pt x="2189" y="15989"/>
                    <a:pt x="548" y="5411"/>
                    <a:pt x="1" y="396"/>
                  </a:cubicBezTo>
                  <a:cubicBezTo>
                    <a:pt x="9241" y="305"/>
                    <a:pt x="33284" y="92"/>
                    <a:pt x="42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61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rgbClr val="DE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7362578" y="5014818"/>
              <a:ext cx="1475329" cy="125945"/>
            </a:xfrm>
            <a:custGeom>
              <a:avLst/>
              <a:gdLst/>
              <a:ahLst/>
              <a:cxnLst/>
              <a:rect l="l" t="t" r="r" b="b"/>
              <a:pathLst>
                <a:path w="57692" h="4925" extrusionOk="0">
                  <a:moveTo>
                    <a:pt x="57509" y="4256"/>
                  </a:moveTo>
                  <a:cubicBezTo>
                    <a:pt x="57266" y="4651"/>
                    <a:pt x="56749" y="4925"/>
                    <a:pt x="56080" y="4925"/>
                  </a:cubicBezTo>
                  <a:lnTo>
                    <a:pt x="1581" y="4925"/>
                  </a:lnTo>
                  <a:cubicBezTo>
                    <a:pt x="943" y="4925"/>
                    <a:pt x="396" y="4651"/>
                    <a:pt x="183" y="4286"/>
                  </a:cubicBezTo>
                  <a:cubicBezTo>
                    <a:pt x="0" y="4013"/>
                    <a:pt x="0" y="3678"/>
                    <a:pt x="213" y="3344"/>
                  </a:cubicBezTo>
                  <a:lnTo>
                    <a:pt x="2371" y="578"/>
                  </a:lnTo>
                  <a:cubicBezTo>
                    <a:pt x="2645" y="213"/>
                    <a:pt x="3162" y="1"/>
                    <a:pt x="3739" y="1"/>
                  </a:cubicBezTo>
                  <a:lnTo>
                    <a:pt x="53922" y="1"/>
                  </a:lnTo>
                  <a:cubicBezTo>
                    <a:pt x="54500" y="1"/>
                    <a:pt x="55047" y="213"/>
                    <a:pt x="55290" y="578"/>
                  </a:cubicBezTo>
                  <a:lnTo>
                    <a:pt x="57448" y="3344"/>
                  </a:lnTo>
                  <a:cubicBezTo>
                    <a:pt x="57691" y="3648"/>
                    <a:pt x="57691" y="3982"/>
                    <a:pt x="57509" y="4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7410757" y="5024919"/>
              <a:ext cx="1357976" cy="93314"/>
            </a:xfrm>
            <a:custGeom>
              <a:avLst/>
              <a:gdLst/>
              <a:ahLst/>
              <a:cxnLst/>
              <a:rect l="l" t="t" r="r" b="b"/>
              <a:pathLst>
                <a:path w="53103" h="3649" extrusionOk="0">
                  <a:moveTo>
                    <a:pt x="52920" y="3040"/>
                  </a:moveTo>
                  <a:cubicBezTo>
                    <a:pt x="52707" y="3405"/>
                    <a:pt x="52221" y="3648"/>
                    <a:pt x="51613" y="3648"/>
                  </a:cubicBezTo>
                  <a:lnTo>
                    <a:pt x="1490" y="3648"/>
                  </a:lnTo>
                  <a:cubicBezTo>
                    <a:pt x="882" y="3648"/>
                    <a:pt x="396" y="3405"/>
                    <a:pt x="153" y="3071"/>
                  </a:cubicBezTo>
                  <a:cubicBezTo>
                    <a:pt x="1" y="2797"/>
                    <a:pt x="1" y="2493"/>
                    <a:pt x="214" y="2220"/>
                  </a:cubicBezTo>
                  <a:lnTo>
                    <a:pt x="1612" y="426"/>
                  </a:lnTo>
                  <a:cubicBezTo>
                    <a:pt x="1794" y="153"/>
                    <a:pt x="2159" y="1"/>
                    <a:pt x="2585" y="1"/>
                  </a:cubicBezTo>
                  <a:lnTo>
                    <a:pt x="50519" y="1"/>
                  </a:lnTo>
                  <a:cubicBezTo>
                    <a:pt x="50914" y="1"/>
                    <a:pt x="51278" y="153"/>
                    <a:pt x="51491" y="426"/>
                  </a:cubicBezTo>
                  <a:lnTo>
                    <a:pt x="52889" y="2220"/>
                  </a:lnTo>
                  <a:cubicBezTo>
                    <a:pt x="53102" y="2493"/>
                    <a:pt x="53102" y="2797"/>
                    <a:pt x="52920" y="30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9"/>
          <p:cNvGrpSpPr/>
          <p:nvPr/>
        </p:nvGrpSpPr>
        <p:grpSpPr>
          <a:xfrm>
            <a:off x="2948872" y="3272811"/>
            <a:ext cx="3246282" cy="1639214"/>
            <a:chOff x="-2159247" y="3391092"/>
            <a:chExt cx="2030830" cy="1025470"/>
          </a:xfrm>
        </p:grpSpPr>
        <p:sp>
          <p:nvSpPr>
            <p:cNvPr id="1115" name="Google Shape;1115;p39"/>
            <p:cNvSpPr/>
            <p:nvPr/>
          </p:nvSpPr>
          <p:spPr>
            <a:xfrm>
              <a:off x="-1755685" y="3957363"/>
              <a:ext cx="430796" cy="348546"/>
            </a:xfrm>
            <a:custGeom>
              <a:avLst/>
              <a:gdLst/>
              <a:ahLst/>
              <a:cxnLst/>
              <a:rect l="l" t="t" r="r" b="b"/>
              <a:pathLst>
                <a:path w="22129" h="17904" extrusionOk="0">
                  <a:moveTo>
                    <a:pt x="11551" y="16657"/>
                  </a:moveTo>
                  <a:cubicBezTo>
                    <a:pt x="13344" y="17630"/>
                    <a:pt x="15593" y="17904"/>
                    <a:pt x="17478" y="16992"/>
                  </a:cubicBezTo>
                  <a:cubicBezTo>
                    <a:pt x="18937" y="16262"/>
                    <a:pt x="19970" y="14834"/>
                    <a:pt x="20822" y="13496"/>
                  </a:cubicBezTo>
                  <a:cubicBezTo>
                    <a:pt x="21521" y="12372"/>
                    <a:pt x="22037" y="11186"/>
                    <a:pt x="22098" y="9879"/>
                  </a:cubicBezTo>
                  <a:cubicBezTo>
                    <a:pt x="22129" y="9636"/>
                    <a:pt x="22129" y="9362"/>
                    <a:pt x="22098" y="9089"/>
                  </a:cubicBezTo>
                  <a:cubicBezTo>
                    <a:pt x="22098" y="9028"/>
                    <a:pt x="22098" y="8998"/>
                    <a:pt x="22068" y="8937"/>
                  </a:cubicBezTo>
                  <a:cubicBezTo>
                    <a:pt x="21855" y="6900"/>
                    <a:pt x="20730" y="5259"/>
                    <a:pt x="19150" y="4226"/>
                  </a:cubicBezTo>
                  <a:cubicBezTo>
                    <a:pt x="17235" y="2949"/>
                    <a:pt x="14712" y="2554"/>
                    <a:pt x="12463" y="3344"/>
                  </a:cubicBezTo>
                  <a:cubicBezTo>
                    <a:pt x="10943" y="3891"/>
                    <a:pt x="9393" y="4985"/>
                    <a:pt x="7812" y="3952"/>
                  </a:cubicBezTo>
                  <a:lnTo>
                    <a:pt x="1885" y="92"/>
                  </a:lnTo>
                  <a:cubicBezTo>
                    <a:pt x="1763" y="1"/>
                    <a:pt x="1642" y="31"/>
                    <a:pt x="1551" y="92"/>
                  </a:cubicBezTo>
                  <a:cubicBezTo>
                    <a:pt x="1490" y="122"/>
                    <a:pt x="1429" y="153"/>
                    <a:pt x="1399" y="213"/>
                  </a:cubicBezTo>
                  <a:lnTo>
                    <a:pt x="152" y="2128"/>
                  </a:lnTo>
                  <a:cubicBezTo>
                    <a:pt x="0" y="2341"/>
                    <a:pt x="183" y="2554"/>
                    <a:pt x="365" y="2584"/>
                  </a:cubicBezTo>
                  <a:lnTo>
                    <a:pt x="6201" y="6414"/>
                  </a:lnTo>
                  <a:cubicBezTo>
                    <a:pt x="6718" y="6748"/>
                    <a:pt x="7143" y="7265"/>
                    <a:pt x="7356" y="7873"/>
                  </a:cubicBezTo>
                  <a:cubicBezTo>
                    <a:pt x="7356" y="7934"/>
                    <a:pt x="7387" y="8025"/>
                    <a:pt x="7417" y="8086"/>
                  </a:cubicBezTo>
                  <a:cubicBezTo>
                    <a:pt x="7751" y="9302"/>
                    <a:pt x="7660" y="10517"/>
                    <a:pt x="7934" y="11733"/>
                  </a:cubicBezTo>
                  <a:cubicBezTo>
                    <a:pt x="8147" y="12736"/>
                    <a:pt x="8542" y="13648"/>
                    <a:pt x="9119" y="14469"/>
                  </a:cubicBezTo>
                  <a:cubicBezTo>
                    <a:pt x="9271" y="14682"/>
                    <a:pt x="9423" y="14894"/>
                    <a:pt x="9606" y="15077"/>
                  </a:cubicBezTo>
                  <a:cubicBezTo>
                    <a:pt x="10153" y="15715"/>
                    <a:pt x="10791" y="16232"/>
                    <a:pt x="11551" y="1665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1573431" y="4126594"/>
              <a:ext cx="233746" cy="159750"/>
            </a:xfrm>
            <a:custGeom>
              <a:avLst/>
              <a:gdLst/>
              <a:ahLst/>
              <a:cxnLst/>
              <a:rect l="l" t="t" r="r" b="b"/>
              <a:pathLst>
                <a:path w="12007" h="8206" extrusionOk="0">
                  <a:moveTo>
                    <a:pt x="11915" y="1"/>
                  </a:moveTo>
                  <a:cubicBezTo>
                    <a:pt x="11794" y="213"/>
                    <a:pt x="11824" y="244"/>
                    <a:pt x="11672" y="396"/>
                  </a:cubicBezTo>
                  <a:cubicBezTo>
                    <a:pt x="11277" y="821"/>
                    <a:pt x="10578" y="1247"/>
                    <a:pt x="10001" y="1338"/>
                  </a:cubicBezTo>
                  <a:cubicBezTo>
                    <a:pt x="9849" y="1361"/>
                    <a:pt x="9695" y="1370"/>
                    <a:pt x="9539" y="1370"/>
                  </a:cubicBezTo>
                  <a:cubicBezTo>
                    <a:pt x="9073" y="1370"/>
                    <a:pt x="8595" y="1285"/>
                    <a:pt x="8116" y="1217"/>
                  </a:cubicBezTo>
                  <a:cubicBezTo>
                    <a:pt x="7698" y="1157"/>
                    <a:pt x="7280" y="1097"/>
                    <a:pt x="6862" y="1097"/>
                  </a:cubicBezTo>
                  <a:cubicBezTo>
                    <a:pt x="6642" y="1097"/>
                    <a:pt x="6422" y="1114"/>
                    <a:pt x="6201" y="1156"/>
                  </a:cubicBezTo>
                  <a:cubicBezTo>
                    <a:pt x="5624" y="1277"/>
                    <a:pt x="5107" y="1612"/>
                    <a:pt x="4621" y="2007"/>
                  </a:cubicBezTo>
                  <a:cubicBezTo>
                    <a:pt x="4195" y="2372"/>
                    <a:pt x="3769" y="2797"/>
                    <a:pt x="3344" y="3192"/>
                  </a:cubicBezTo>
                  <a:cubicBezTo>
                    <a:pt x="2918" y="3587"/>
                    <a:pt x="2493" y="3922"/>
                    <a:pt x="1976" y="4165"/>
                  </a:cubicBezTo>
                  <a:cubicBezTo>
                    <a:pt x="1490" y="4378"/>
                    <a:pt x="912" y="4530"/>
                    <a:pt x="365" y="4530"/>
                  </a:cubicBezTo>
                  <a:cubicBezTo>
                    <a:pt x="365" y="4530"/>
                    <a:pt x="365" y="4530"/>
                    <a:pt x="335" y="4560"/>
                  </a:cubicBezTo>
                  <a:cubicBezTo>
                    <a:pt x="244" y="4621"/>
                    <a:pt x="122" y="4712"/>
                    <a:pt x="0" y="4773"/>
                  </a:cubicBezTo>
                  <a:cubicBezTo>
                    <a:pt x="92" y="4925"/>
                    <a:pt x="183" y="5077"/>
                    <a:pt x="274" y="5229"/>
                  </a:cubicBezTo>
                  <a:cubicBezTo>
                    <a:pt x="669" y="5867"/>
                    <a:pt x="1186" y="6445"/>
                    <a:pt x="1794" y="6901"/>
                  </a:cubicBezTo>
                  <a:cubicBezTo>
                    <a:pt x="2928" y="7756"/>
                    <a:pt x="4213" y="8206"/>
                    <a:pt x="5447" y="8206"/>
                  </a:cubicBezTo>
                  <a:cubicBezTo>
                    <a:pt x="5965" y="8206"/>
                    <a:pt x="6475" y="8126"/>
                    <a:pt x="6961" y="7964"/>
                  </a:cubicBezTo>
                  <a:cubicBezTo>
                    <a:pt x="8238" y="7539"/>
                    <a:pt x="9301" y="6445"/>
                    <a:pt x="10061" y="5533"/>
                  </a:cubicBezTo>
                  <a:cubicBezTo>
                    <a:pt x="10153" y="5411"/>
                    <a:pt x="10244" y="5290"/>
                    <a:pt x="10335" y="5198"/>
                  </a:cubicBezTo>
                  <a:cubicBezTo>
                    <a:pt x="11399" y="3891"/>
                    <a:pt x="11946" y="2645"/>
                    <a:pt x="12007" y="1338"/>
                  </a:cubicBezTo>
                  <a:cubicBezTo>
                    <a:pt x="12007" y="1308"/>
                    <a:pt x="12007" y="1277"/>
                    <a:pt x="12007" y="1217"/>
                  </a:cubicBezTo>
                  <a:cubicBezTo>
                    <a:pt x="12007" y="821"/>
                    <a:pt x="11976" y="396"/>
                    <a:pt x="119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1563969" y="4146120"/>
              <a:ext cx="217179" cy="131600"/>
            </a:xfrm>
            <a:custGeom>
              <a:avLst/>
              <a:gdLst/>
              <a:ahLst/>
              <a:cxnLst/>
              <a:rect l="l" t="t" r="r" b="b"/>
              <a:pathLst>
                <a:path w="11156" h="6760" extrusionOk="0">
                  <a:moveTo>
                    <a:pt x="11156" y="1"/>
                  </a:moveTo>
                  <a:cubicBezTo>
                    <a:pt x="10670" y="305"/>
                    <a:pt x="10092" y="517"/>
                    <a:pt x="9515" y="609"/>
                  </a:cubicBezTo>
                  <a:cubicBezTo>
                    <a:pt x="9251" y="661"/>
                    <a:pt x="8985" y="680"/>
                    <a:pt x="8717" y="680"/>
                  </a:cubicBezTo>
                  <a:cubicBezTo>
                    <a:pt x="8088" y="680"/>
                    <a:pt x="7448" y="578"/>
                    <a:pt x="6810" y="578"/>
                  </a:cubicBezTo>
                  <a:cubicBezTo>
                    <a:pt x="6464" y="578"/>
                    <a:pt x="6119" y="608"/>
                    <a:pt x="5776" y="700"/>
                  </a:cubicBezTo>
                  <a:cubicBezTo>
                    <a:pt x="4621" y="1034"/>
                    <a:pt x="3952" y="2159"/>
                    <a:pt x="3010" y="2828"/>
                  </a:cubicBezTo>
                  <a:cubicBezTo>
                    <a:pt x="2098" y="3435"/>
                    <a:pt x="1095" y="3861"/>
                    <a:pt x="1" y="3983"/>
                  </a:cubicBezTo>
                  <a:cubicBezTo>
                    <a:pt x="396" y="4560"/>
                    <a:pt x="882" y="5077"/>
                    <a:pt x="1429" y="5502"/>
                  </a:cubicBezTo>
                  <a:cubicBezTo>
                    <a:pt x="2508" y="6322"/>
                    <a:pt x="3755" y="6759"/>
                    <a:pt x="4931" y="6759"/>
                  </a:cubicBezTo>
                  <a:cubicBezTo>
                    <a:pt x="5412" y="6759"/>
                    <a:pt x="5882" y="6686"/>
                    <a:pt x="6323" y="6536"/>
                  </a:cubicBezTo>
                  <a:cubicBezTo>
                    <a:pt x="7569" y="6110"/>
                    <a:pt x="8572" y="5077"/>
                    <a:pt x="9302" y="4195"/>
                  </a:cubicBezTo>
                  <a:cubicBezTo>
                    <a:pt x="9393" y="4104"/>
                    <a:pt x="9484" y="3983"/>
                    <a:pt x="9575" y="3891"/>
                  </a:cubicBezTo>
                  <a:cubicBezTo>
                    <a:pt x="10578" y="2645"/>
                    <a:pt x="11095" y="1460"/>
                    <a:pt x="11156" y="214"/>
                  </a:cubicBezTo>
                  <a:cubicBezTo>
                    <a:pt x="11156" y="183"/>
                    <a:pt x="11156" y="153"/>
                    <a:pt x="11156" y="92"/>
                  </a:cubicBezTo>
                  <a:cubicBezTo>
                    <a:pt x="11156" y="62"/>
                    <a:pt x="11156" y="31"/>
                    <a:pt x="11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1501829" y="4039029"/>
              <a:ext cx="145578" cy="105923"/>
            </a:xfrm>
            <a:custGeom>
              <a:avLst/>
              <a:gdLst/>
              <a:ahLst/>
              <a:cxnLst/>
              <a:rect l="l" t="t" r="r" b="b"/>
              <a:pathLst>
                <a:path w="7478" h="5441" extrusionOk="0">
                  <a:moveTo>
                    <a:pt x="243" y="821"/>
                  </a:moveTo>
                  <a:cubicBezTo>
                    <a:pt x="0" y="1003"/>
                    <a:pt x="61" y="1398"/>
                    <a:pt x="335" y="1490"/>
                  </a:cubicBezTo>
                  <a:cubicBezTo>
                    <a:pt x="973" y="1672"/>
                    <a:pt x="1581" y="1945"/>
                    <a:pt x="2158" y="2280"/>
                  </a:cubicBezTo>
                  <a:cubicBezTo>
                    <a:pt x="3435" y="3040"/>
                    <a:pt x="4651" y="4043"/>
                    <a:pt x="5593" y="5228"/>
                  </a:cubicBezTo>
                  <a:cubicBezTo>
                    <a:pt x="5715" y="5380"/>
                    <a:pt x="5927" y="5441"/>
                    <a:pt x="6079" y="5319"/>
                  </a:cubicBezTo>
                  <a:cubicBezTo>
                    <a:pt x="6505" y="5015"/>
                    <a:pt x="6930" y="4742"/>
                    <a:pt x="7326" y="4408"/>
                  </a:cubicBezTo>
                  <a:cubicBezTo>
                    <a:pt x="7447" y="4316"/>
                    <a:pt x="7478" y="4134"/>
                    <a:pt x="7417" y="3982"/>
                  </a:cubicBezTo>
                  <a:cubicBezTo>
                    <a:pt x="6900" y="2857"/>
                    <a:pt x="6079" y="1915"/>
                    <a:pt x="5046" y="1246"/>
                  </a:cubicBezTo>
                  <a:cubicBezTo>
                    <a:pt x="4043" y="547"/>
                    <a:pt x="2827" y="122"/>
                    <a:pt x="1611" y="0"/>
                  </a:cubicBezTo>
                  <a:cubicBezTo>
                    <a:pt x="1520" y="0"/>
                    <a:pt x="1429" y="31"/>
                    <a:pt x="1338" y="61"/>
                  </a:cubicBezTo>
                  <a:cubicBezTo>
                    <a:pt x="1003" y="335"/>
                    <a:pt x="608" y="578"/>
                    <a:pt x="243" y="8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1717821" y="4207656"/>
              <a:ext cx="474598" cy="208906"/>
            </a:xfrm>
            <a:custGeom>
              <a:avLst/>
              <a:gdLst/>
              <a:ahLst/>
              <a:cxnLst/>
              <a:rect l="l" t="t" r="r" b="b"/>
              <a:pathLst>
                <a:path w="24379" h="10731" extrusionOk="0">
                  <a:moveTo>
                    <a:pt x="153" y="10275"/>
                  </a:moveTo>
                  <a:cubicBezTo>
                    <a:pt x="670" y="9545"/>
                    <a:pt x="1156" y="8785"/>
                    <a:pt x="1612" y="8056"/>
                  </a:cubicBezTo>
                  <a:cubicBezTo>
                    <a:pt x="3253" y="5563"/>
                    <a:pt x="4803" y="3010"/>
                    <a:pt x="6293" y="457"/>
                  </a:cubicBezTo>
                  <a:lnTo>
                    <a:pt x="4712" y="457"/>
                  </a:lnTo>
                  <a:cubicBezTo>
                    <a:pt x="4439" y="457"/>
                    <a:pt x="4439" y="1"/>
                    <a:pt x="4712" y="1"/>
                  </a:cubicBezTo>
                  <a:lnTo>
                    <a:pt x="6597" y="1"/>
                  </a:lnTo>
                  <a:cubicBezTo>
                    <a:pt x="6657" y="1"/>
                    <a:pt x="6688" y="1"/>
                    <a:pt x="6718" y="1"/>
                  </a:cubicBezTo>
                  <a:lnTo>
                    <a:pt x="12068" y="1"/>
                  </a:lnTo>
                  <a:lnTo>
                    <a:pt x="12493" y="1"/>
                  </a:lnTo>
                  <a:lnTo>
                    <a:pt x="17661" y="1"/>
                  </a:lnTo>
                  <a:cubicBezTo>
                    <a:pt x="17691" y="1"/>
                    <a:pt x="17752" y="1"/>
                    <a:pt x="17782" y="1"/>
                  </a:cubicBezTo>
                  <a:lnTo>
                    <a:pt x="19910" y="1"/>
                  </a:lnTo>
                  <a:cubicBezTo>
                    <a:pt x="20184" y="1"/>
                    <a:pt x="20184" y="457"/>
                    <a:pt x="19910" y="457"/>
                  </a:cubicBezTo>
                  <a:lnTo>
                    <a:pt x="18086" y="457"/>
                  </a:lnTo>
                  <a:cubicBezTo>
                    <a:pt x="19576" y="3010"/>
                    <a:pt x="21126" y="5563"/>
                    <a:pt x="22767" y="8056"/>
                  </a:cubicBezTo>
                  <a:cubicBezTo>
                    <a:pt x="23223" y="8785"/>
                    <a:pt x="23709" y="9545"/>
                    <a:pt x="24226" y="10275"/>
                  </a:cubicBezTo>
                  <a:cubicBezTo>
                    <a:pt x="24378" y="10487"/>
                    <a:pt x="23983" y="10731"/>
                    <a:pt x="23831" y="10487"/>
                  </a:cubicBezTo>
                  <a:cubicBezTo>
                    <a:pt x="22129" y="7904"/>
                    <a:pt x="20457" y="5290"/>
                    <a:pt x="18877" y="2615"/>
                  </a:cubicBezTo>
                  <a:cubicBezTo>
                    <a:pt x="18451" y="1885"/>
                    <a:pt x="18025" y="1156"/>
                    <a:pt x="17600" y="457"/>
                  </a:cubicBezTo>
                  <a:lnTo>
                    <a:pt x="12493" y="457"/>
                  </a:lnTo>
                  <a:cubicBezTo>
                    <a:pt x="12493" y="639"/>
                    <a:pt x="12493" y="852"/>
                    <a:pt x="12493" y="1065"/>
                  </a:cubicBezTo>
                  <a:cubicBezTo>
                    <a:pt x="12433" y="4165"/>
                    <a:pt x="12311" y="7296"/>
                    <a:pt x="12098" y="10366"/>
                  </a:cubicBezTo>
                  <a:cubicBezTo>
                    <a:pt x="12098" y="10670"/>
                    <a:pt x="11642" y="10639"/>
                    <a:pt x="11673" y="10366"/>
                  </a:cubicBezTo>
                  <a:cubicBezTo>
                    <a:pt x="11734" y="9484"/>
                    <a:pt x="11794" y="8603"/>
                    <a:pt x="11825" y="7721"/>
                  </a:cubicBezTo>
                  <a:cubicBezTo>
                    <a:pt x="11946" y="5290"/>
                    <a:pt x="12038" y="2858"/>
                    <a:pt x="12068" y="457"/>
                  </a:cubicBezTo>
                  <a:lnTo>
                    <a:pt x="6779" y="457"/>
                  </a:lnTo>
                  <a:cubicBezTo>
                    <a:pt x="6384" y="1156"/>
                    <a:pt x="5958" y="1885"/>
                    <a:pt x="5502" y="2615"/>
                  </a:cubicBezTo>
                  <a:cubicBezTo>
                    <a:pt x="3922" y="5290"/>
                    <a:pt x="2250" y="7904"/>
                    <a:pt x="548" y="10487"/>
                  </a:cubicBezTo>
                  <a:cubicBezTo>
                    <a:pt x="396" y="10731"/>
                    <a:pt x="1" y="10487"/>
                    <a:pt x="153" y="102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941477" y="4185171"/>
              <a:ext cx="16606" cy="207718"/>
            </a:xfrm>
            <a:custGeom>
              <a:avLst/>
              <a:gdLst/>
              <a:ahLst/>
              <a:cxnLst/>
              <a:rect l="l" t="t" r="r" b="b"/>
              <a:pathLst>
                <a:path w="853" h="10670" extrusionOk="0">
                  <a:moveTo>
                    <a:pt x="1" y="1"/>
                  </a:moveTo>
                  <a:lnTo>
                    <a:pt x="852" y="1"/>
                  </a:lnTo>
                  <a:lnTo>
                    <a:pt x="852" y="10670"/>
                  </a:lnTo>
                  <a:lnTo>
                    <a:pt x="1"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560984" y="4185171"/>
              <a:ext cx="16586" cy="207718"/>
            </a:xfrm>
            <a:custGeom>
              <a:avLst/>
              <a:gdLst/>
              <a:ahLst/>
              <a:cxnLst/>
              <a:rect l="l" t="t" r="r" b="b"/>
              <a:pathLst>
                <a:path w="852" h="10670" extrusionOk="0">
                  <a:moveTo>
                    <a:pt x="0" y="1"/>
                  </a:moveTo>
                  <a:lnTo>
                    <a:pt x="851" y="1"/>
                  </a:lnTo>
                  <a:lnTo>
                    <a:pt x="851" y="10670"/>
                  </a:lnTo>
                  <a:lnTo>
                    <a:pt x="0" y="1067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910698" y="4098191"/>
              <a:ext cx="53283" cy="265108"/>
            </a:xfrm>
            <a:custGeom>
              <a:avLst/>
              <a:gdLst/>
              <a:ahLst/>
              <a:cxnLst/>
              <a:rect l="l" t="t" r="r" b="b"/>
              <a:pathLst>
                <a:path w="2737"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06" y="11369"/>
                    <a:pt x="2706" y="11490"/>
                  </a:cubicBezTo>
                  <a:cubicBezTo>
                    <a:pt x="2706" y="12129"/>
                    <a:pt x="2675" y="12858"/>
                    <a:pt x="2219" y="13314"/>
                  </a:cubicBezTo>
                  <a:cubicBezTo>
                    <a:pt x="2007" y="13527"/>
                    <a:pt x="1672" y="13618"/>
                    <a:pt x="1368" y="13618"/>
                  </a:cubicBezTo>
                  <a:cubicBezTo>
                    <a:pt x="973" y="13618"/>
                    <a:pt x="578" y="13436"/>
                    <a:pt x="365" y="13132"/>
                  </a:cubicBezTo>
                  <a:cubicBezTo>
                    <a:pt x="183" y="12858"/>
                    <a:pt x="92" y="12554"/>
                    <a:pt x="61" y="12250"/>
                  </a:cubicBezTo>
                  <a:cubicBezTo>
                    <a:pt x="31" y="12068"/>
                    <a:pt x="31" y="11885"/>
                    <a:pt x="31" y="11703"/>
                  </a:cubicBezTo>
                  <a:cubicBezTo>
                    <a:pt x="31" y="11095"/>
                    <a:pt x="31" y="10487"/>
                    <a:pt x="1" y="9879"/>
                  </a:cubicBezTo>
                  <a:lnTo>
                    <a:pt x="1" y="9819"/>
                  </a:lnTo>
                  <a:cubicBezTo>
                    <a:pt x="1" y="8694"/>
                    <a:pt x="1" y="7569"/>
                    <a:pt x="1" y="6414"/>
                  </a:cubicBezTo>
                  <a:cubicBezTo>
                    <a:pt x="1" y="5624"/>
                    <a:pt x="1" y="4803"/>
                    <a:pt x="1" y="4013"/>
                  </a:cubicBezTo>
                  <a:cubicBezTo>
                    <a:pt x="1" y="2706"/>
                    <a:pt x="1" y="1429"/>
                    <a:pt x="31" y="153"/>
                  </a:cubicBezTo>
                  <a:cubicBezTo>
                    <a:pt x="31" y="62"/>
                    <a:pt x="92" y="1"/>
                    <a:pt x="153"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907155" y="4098191"/>
              <a:ext cx="46780" cy="260378"/>
            </a:xfrm>
            <a:custGeom>
              <a:avLst/>
              <a:gdLst/>
              <a:ahLst/>
              <a:cxnLst/>
              <a:rect l="l" t="t" r="r" b="b"/>
              <a:pathLst>
                <a:path w="2403" h="13375" extrusionOk="0">
                  <a:moveTo>
                    <a:pt x="2250" y="1"/>
                  </a:moveTo>
                  <a:cubicBezTo>
                    <a:pt x="2341" y="1"/>
                    <a:pt x="2402" y="62"/>
                    <a:pt x="2402" y="122"/>
                  </a:cubicBezTo>
                  <a:cubicBezTo>
                    <a:pt x="2402" y="214"/>
                    <a:pt x="2402" y="305"/>
                    <a:pt x="2402" y="396"/>
                  </a:cubicBezTo>
                  <a:cubicBezTo>
                    <a:pt x="2372" y="1247"/>
                    <a:pt x="2372" y="3922"/>
                    <a:pt x="2372" y="5198"/>
                  </a:cubicBezTo>
                  <a:cubicBezTo>
                    <a:pt x="2372" y="7356"/>
                    <a:pt x="2372" y="9697"/>
                    <a:pt x="2372" y="10852"/>
                  </a:cubicBezTo>
                  <a:cubicBezTo>
                    <a:pt x="2372" y="11156"/>
                    <a:pt x="2372" y="11399"/>
                    <a:pt x="2372" y="11490"/>
                  </a:cubicBezTo>
                  <a:cubicBezTo>
                    <a:pt x="2372" y="12068"/>
                    <a:pt x="2341" y="12706"/>
                    <a:pt x="1946" y="13101"/>
                  </a:cubicBezTo>
                  <a:cubicBezTo>
                    <a:pt x="1733" y="13284"/>
                    <a:pt x="1460" y="13375"/>
                    <a:pt x="1186" y="13375"/>
                  </a:cubicBezTo>
                  <a:cubicBezTo>
                    <a:pt x="852" y="13375"/>
                    <a:pt x="487" y="13223"/>
                    <a:pt x="305" y="12949"/>
                  </a:cubicBezTo>
                  <a:cubicBezTo>
                    <a:pt x="153" y="12706"/>
                    <a:pt x="62" y="12433"/>
                    <a:pt x="31" y="12159"/>
                  </a:cubicBezTo>
                  <a:cubicBezTo>
                    <a:pt x="31" y="12007"/>
                    <a:pt x="31" y="11855"/>
                    <a:pt x="31" y="11673"/>
                  </a:cubicBezTo>
                  <a:cubicBezTo>
                    <a:pt x="1" y="11156"/>
                    <a:pt x="1" y="10609"/>
                    <a:pt x="1" y="10092"/>
                  </a:cubicBezTo>
                  <a:lnTo>
                    <a:pt x="1" y="10031"/>
                  </a:lnTo>
                  <a:cubicBezTo>
                    <a:pt x="1" y="9059"/>
                    <a:pt x="1" y="8056"/>
                    <a:pt x="1" y="7083"/>
                  </a:cubicBezTo>
                  <a:cubicBezTo>
                    <a:pt x="1" y="6353"/>
                    <a:pt x="1" y="5654"/>
                    <a:pt x="1" y="4955"/>
                  </a:cubicBezTo>
                  <a:cubicBezTo>
                    <a:pt x="1" y="3831"/>
                    <a:pt x="1" y="1247"/>
                    <a:pt x="1" y="122"/>
                  </a:cubicBezTo>
                  <a:cubicBezTo>
                    <a:pt x="1" y="62"/>
                    <a:pt x="62" y="1"/>
                    <a:pt x="123" y="1"/>
                  </a:cubicBezTo>
                  <a:cubicBezTo>
                    <a:pt x="548" y="1"/>
                    <a:pt x="1855" y="1"/>
                    <a:pt x="22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904196" y="4221284"/>
              <a:ext cx="40259" cy="133158"/>
            </a:xfrm>
            <a:custGeom>
              <a:avLst/>
              <a:gdLst/>
              <a:ahLst/>
              <a:cxnLst/>
              <a:rect l="l" t="t" r="r" b="b"/>
              <a:pathLst>
                <a:path w="2068" h="6840" extrusionOk="0">
                  <a:moveTo>
                    <a:pt x="1" y="0"/>
                  </a:moveTo>
                  <a:cubicBezTo>
                    <a:pt x="1" y="2158"/>
                    <a:pt x="1" y="2827"/>
                    <a:pt x="1" y="3283"/>
                  </a:cubicBezTo>
                  <a:lnTo>
                    <a:pt x="1" y="3344"/>
                  </a:lnTo>
                  <a:cubicBezTo>
                    <a:pt x="1" y="3891"/>
                    <a:pt x="1" y="4468"/>
                    <a:pt x="31" y="5046"/>
                  </a:cubicBezTo>
                  <a:cubicBezTo>
                    <a:pt x="31" y="5228"/>
                    <a:pt x="31" y="5380"/>
                    <a:pt x="31" y="5562"/>
                  </a:cubicBezTo>
                  <a:cubicBezTo>
                    <a:pt x="62" y="5836"/>
                    <a:pt x="122" y="6140"/>
                    <a:pt x="274" y="6383"/>
                  </a:cubicBezTo>
                  <a:cubicBezTo>
                    <a:pt x="426" y="6687"/>
                    <a:pt x="730" y="6839"/>
                    <a:pt x="1034" y="6839"/>
                  </a:cubicBezTo>
                  <a:cubicBezTo>
                    <a:pt x="1278" y="6839"/>
                    <a:pt x="1521" y="6748"/>
                    <a:pt x="1673" y="6535"/>
                  </a:cubicBezTo>
                  <a:cubicBezTo>
                    <a:pt x="2037" y="6110"/>
                    <a:pt x="2068" y="5441"/>
                    <a:pt x="2068" y="4833"/>
                  </a:cubicBezTo>
                  <a:cubicBezTo>
                    <a:pt x="2068" y="4742"/>
                    <a:pt x="2068" y="4499"/>
                    <a:pt x="2068" y="4164"/>
                  </a:cubicBezTo>
                  <a:cubicBezTo>
                    <a:pt x="2068" y="3678"/>
                    <a:pt x="2068" y="2553"/>
                    <a:pt x="2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879920"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892360" y="4280445"/>
              <a:ext cx="8313" cy="8313"/>
            </a:xfrm>
            <a:custGeom>
              <a:avLst/>
              <a:gdLst/>
              <a:ahLst/>
              <a:cxnLst/>
              <a:rect l="l" t="t" r="r" b="b"/>
              <a:pathLst>
                <a:path w="427" h="427" extrusionOk="0">
                  <a:moveTo>
                    <a:pt x="214" y="1"/>
                  </a:moveTo>
                  <a:cubicBezTo>
                    <a:pt x="92" y="1"/>
                    <a:pt x="1" y="92"/>
                    <a:pt x="1" y="213"/>
                  </a:cubicBezTo>
                  <a:cubicBezTo>
                    <a:pt x="1" y="335"/>
                    <a:pt x="92" y="426"/>
                    <a:pt x="214" y="426"/>
                  </a:cubicBezTo>
                  <a:cubicBezTo>
                    <a:pt x="335" y="426"/>
                    <a:pt x="426" y="335"/>
                    <a:pt x="426" y="213"/>
                  </a:cubicBezTo>
                  <a:cubicBezTo>
                    <a:pt x="426" y="92"/>
                    <a:pt x="335" y="1"/>
                    <a:pt x="214" y="1"/>
                  </a:cubicBezTo>
                  <a:close/>
                </a:path>
              </a:pathLst>
            </a:custGeom>
            <a:solidFill>
              <a:srgbClr val="A3AD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892360" y="4112986"/>
              <a:ext cx="25463" cy="194694"/>
            </a:xfrm>
            <a:custGeom>
              <a:avLst/>
              <a:gdLst/>
              <a:ahLst/>
              <a:cxnLst/>
              <a:rect l="l" t="t" r="r" b="b"/>
              <a:pathLst>
                <a:path w="1308" h="10001" extrusionOk="0">
                  <a:moveTo>
                    <a:pt x="1277" y="10001"/>
                  </a:moveTo>
                  <a:cubicBezTo>
                    <a:pt x="1277" y="8846"/>
                    <a:pt x="1308" y="6536"/>
                    <a:pt x="1308" y="4438"/>
                  </a:cubicBezTo>
                  <a:cubicBezTo>
                    <a:pt x="1308" y="3283"/>
                    <a:pt x="1308" y="1095"/>
                    <a:pt x="1308" y="1"/>
                  </a:cubicBezTo>
                  <a:lnTo>
                    <a:pt x="1" y="1"/>
                  </a:lnTo>
                  <a:lnTo>
                    <a:pt x="1" y="10001"/>
                  </a:lnTo>
                  <a:lnTo>
                    <a:pt x="127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820759" y="4098191"/>
              <a:ext cx="53283" cy="265108"/>
            </a:xfrm>
            <a:custGeom>
              <a:avLst/>
              <a:gdLst/>
              <a:ahLst/>
              <a:cxnLst/>
              <a:rect l="l" t="t" r="r" b="b"/>
              <a:pathLst>
                <a:path w="2737" h="13618" extrusionOk="0">
                  <a:moveTo>
                    <a:pt x="2615" y="1"/>
                  </a:moveTo>
                  <a:cubicBezTo>
                    <a:pt x="2676" y="1"/>
                    <a:pt x="2736" y="62"/>
                    <a:pt x="2736" y="153"/>
                  </a:cubicBezTo>
                  <a:cubicBezTo>
                    <a:pt x="2736" y="244"/>
                    <a:pt x="2736" y="365"/>
                    <a:pt x="2736" y="457"/>
                  </a:cubicBezTo>
                  <a:cubicBezTo>
                    <a:pt x="2736" y="1429"/>
                    <a:pt x="2736" y="2797"/>
                    <a:pt x="2736" y="4287"/>
                  </a:cubicBezTo>
                  <a:cubicBezTo>
                    <a:pt x="2736" y="6749"/>
                    <a:pt x="2736" y="9423"/>
                    <a:pt x="2736" y="10730"/>
                  </a:cubicBezTo>
                  <a:cubicBezTo>
                    <a:pt x="2736" y="11095"/>
                    <a:pt x="2736" y="11369"/>
                    <a:pt x="2736" y="11490"/>
                  </a:cubicBezTo>
                  <a:cubicBezTo>
                    <a:pt x="2736" y="12129"/>
                    <a:pt x="2706" y="12858"/>
                    <a:pt x="2220" y="13314"/>
                  </a:cubicBezTo>
                  <a:cubicBezTo>
                    <a:pt x="2007" y="13527"/>
                    <a:pt x="1703" y="13618"/>
                    <a:pt x="1369" y="13618"/>
                  </a:cubicBezTo>
                  <a:cubicBezTo>
                    <a:pt x="973" y="13618"/>
                    <a:pt x="578" y="13436"/>
                    <a:pt x="365" y="13132"/>
                  </a:cubicBezTo>
                  <a:cubicBezTo>
                    <a:pt x="183" y="12858"/>
                    <a:pt x="92" y="12554"/>
                    <a:pt x="61" y="12250"/>
                  </a:cubicBezTo>
                  <a:cubicBezTo>
                    <a:pt x="61" y="12068"/>
                    <a:pt x="31" y="11885"/>
                    <a:pt x="31" y="11703"/>
                  </a:cubicBezTo>
                  <a:cubicBezTo>
                    <a:pt x="31" y="11095"/>
                    <a:pt x="31" y="10487"/>
                    <a:pt x="31" y="9879"/>
                  </a:cubicBezTo>
                  <a:lnTo>
                    <a:pt x="31" y="9819"/>
                  </a:lnTo>
                  <a:cubicBezTo>
                    <a:pt x="1" y="8694"/>
                    <a:pt x="1" y="7569"/>
                    <a:pt x="1" y="6414"/>
                  </a:cubicBezTo>
                  <a:cubicBezTo>
                    <a:pt x="1" y="5624"/>
                    <a:pt x="31" y="4803"/>
                    <a:pt x="31" y="4013"/>
                  </a:cubicBezTo>
                  <a:cubicBezTo>
                    <a:pt x="31" y="2706"/>
                    <a:pt x="31" y="1429"/>
                    <a:pt x="31" y="153"/>
                  </a:cubicBezTo>
                  <a:cubicBezTo>
                    <a:pt x="31" y="62"/>
                    <a:pt x="92" y="1"/>
                    <a:pt x="183" y="1"/>
                  </a:cubicBezTo>
                  <a:cubicBezTo>
                    <a:pt x="639" y="1"/>
                    <a:pt x="2128" y="1"/>
                    <a:pt x="2615"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81719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371" y="7356"/>
                    <a:pt x="2371" y="9697"/>
                    <a:pt x="2371" y="10852"/>
                  </a:cubicBezTo>
                  <a:cubicBezTo>
                    <a:pt x="2371" y="11156"/>
                    <a:pt x="2371" y="11399"/>
                    <a:pt x="2371" y="11490"/>
                  </a:cubicBezTo>
                  <a:cubicBezTo>
                    <a:pt x="2371" y="12068"/>
                    <a:pt x="2341" y="12706"/>
                    <a:pt x="1945" y="13101"/>
                  </a:cubicBezTo>
                  <a:cubicBezTo>
                    <a:pt x="1733" y="13284"/>
                    <a:pt x="1459" y="13375"/>
                    <a:pt x="1186" y="13375"/>
                  </a:cubicBezTo>
                  <a:cubicBezTo>
                    <a:pt x="851" y="13375"/>
                    <a:pt x="517" y="13223"/>
                    <a:pt x="304" y="12949"/>
                  </a:cubicBezTo>
                  <a:cubicBezTo>
                    <a:pt x="152" y="12706"/>
                    <a:pt x="91" y="12433"/>
                    <a:pt x="61" y="12159"/>
                  </a:cubicBezTo>
                  <a:cubicBezTo>
                    <a:pt x="30" y="12007"/>
                    <a:pt x="30" y="11855"/>
                    <a:pt x="30" y="11673"/>
                  </a:cubicBezTo>
                  <a:cubicBezTo>
                    <a:pt x="30" y="11156"/>
                    <a:pt x="0" y="10609"/>
                    <a:pt x="0" y="10092"/>
                  </a:cubicBezTo>
                  <a:lnTo>
                    <a:pt x="0" y="10031"/>
                  </a:lnTo>
                  <a:cubicBezTo>
                    <a:pt x="0" y="9059"/>
                    <a:pt x="0" y="8056"/>
                    <a:pt x="0" y="7083"/>
                  </a:cubicBezTo>
                  <a:cubicBezTo>
                    <a:pt x="0" y="6353"/>
                    <a:pt x="0" y="5654"/>
                    <a:pt x="0" y="4955"/>
                  </a:cubicBezTo>
                  <a:cubicBezTo>
                    <a:pt x="0" y="3831"/>
                    <a:pt x="0" y="1247"/>
                    <a:pt x="0" y="122"/>
                  </a:cubicBezTo>
                  <a:cubicBezTo>
                    <a:pt x="0"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814237" y="4224593"/>
              <a:ext cx="40239" cy="129848"/>
            </a:xfrm>
            <a:custGeom>
              <a:avLst/>
              <a:gdLst/>
              <a:ahLst/>
              <a:cxnLst/>
              <a:rect l="l" t="t" r="r" b="b"/>
              <a:pathLst>
                <a:path w="2067" h="6670" extrusionOk="0">
                  <a:moveTo>
                    <a:pt x="509" y="0"/>
                  </a:moveTo>
                  <a:cubicBezTo>
                    <a:pt x="340" y="0"/>
                    <a:pt x="178" y="29"/>
                    <a:pt x="0" y="73"/>
                  </a:cubicBezTo>
                  <a:cubicBezTo>
                    <a:pt x="0" y="1076"/>
                    <a:pt x="0" y="2110"/>
                    <a:pt x="0" y="3113"/>
                  </a:cubicBezTo>
                  <a:lnTo>
                    <a:pt x="0" y="3174"/>
                  </a:lnTo>
                  <a:cubicBezTo>
                    <a:pt x="0" y="3751"/>
                    <a:pt x="30" y="4298"/>
                    <a:pt x="30" y="4876"/>
                  </a:cubicBezTo>
                  <a:cubicBezTo>
                    <a:pt x="30" y="5058"/>
                    <a:pt x="30" y="5210"/>
                    <a:pt x="61" y="5392"/>
                  </a:cubicBezTo>
                  <a:cubicBezTo>
                    <a:pt x="61" y="5666"/>
                    <a:pt x="122" y="5970"/>
                    <a:pt x="274" y="6213"/>
                  </a:cubicBezTo>
                  <a:cubicBezTo>
                    <a:pt x="456" y="6517"/>
                    <a:pt x="730" y="6669"/>
                    <a:pt x="1034" y="6669"/>
                  </a:cubicBezTo>
                  <a:cubicBezTo>
                    <a:pt x="1277" y="6669"/>
                    <a:pt x="1520" y="6578"/>
                    <a:pt x="1702" y="6365"/>
                  </a:cubicBezTo>
                  <a:cubicBezTo>
                    <a:pt x="2037" y="5940"/>
                    <a:pt x="2067" y="5271"/>
                    <a:pt x="2067" y="4663"/>
                  </a:cubicBezTo>
                  <a:cubicBezTo>
                    <a:pt x="2067" y="4572"/>
                    <a:pt x="2067" y="4329"/>
                    <a:pt x="2067" y="3994"/>
                  </a:cubicBezTo>
                  <a:cubicBezTo>
                    <a:pt x="2067" y="3234"/>
                    <a:pt x="2067" y="1988"/>
                    <a:pt x="2067" y="590"/>
                  </a:cubicBezTo>
                  <a:cubicBezTo>
                    <a:pt x="1945" y="590"/>
                    <a:pt x="1793" y="560"/>
                    <a:pt x="1641" y="499"/>
                  </a:cubicBezTo>
                  <a:cubicBezTo>
                    <a:pt x="1307" y="347"/>
                    <a:pt x="1064" y="73"/>
                    <a:pt x="699" y="12"/>
                  </a:cubicBezTo>
                  <a:cubicBezTo>
                    <a:pt x="634" y="4"/>
                    <a:pt x="571" y="0"/>
                    <a:pt x="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80123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69" y="851"/>
                    <a:pt x="852" y="669"/>
                    <a:pt x="852" y="426"/>
                  </a:cubicBezTo>
                  <a:cubicBezTo>
                    <a:pt x="852" y="183"/>
                    <a:pt x="669" y="0"/>
                    <a:pt x="42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789981" y="4288738"/>
              <a:ext cx="10668" cy="10065"/>
            </a:xfrm>
            <a:custGeom>
              <a:avLst/>
              <a:gdLst/>
              <a:ahLst/>
              <a:cxnLst/>
              <a:rect l="l" t="t" r="r" b="b"/>
              <a:pathLst>
                <a:path w="548" h="517" extrusionOk="0">
                  <a:moveTo>
                    <a:pt x="274" y="0"/>
                  </a:moveTo>
                  <a:cubicBezTo>
                    <a:pt x="122" y="0"/>
                    <a:pt x="0" y="122"/>
                    <a:pt x="0" y="274"/>
                  </a:cubicBezTo>
                  <a:cubicBezTo>
                    <a:pt x="0" y="395"/>
                    <a:pt x="122" y="517"/>
                    <a:pt x="274" y="517"/>
                  </a:cubicBezTo>
                  <a:cubicBezTo>
                    <a:pt x="426" y="517"/>
                    <a:pt x="547" y="395"/>
                    <a:pt x="547" y="274"/>
                  </a:cubicBezTo>
                  <a:cubicBezTo>
                    <a:pt x="547" y="122"/>
                    <a:pt x="426" y="0"/>
                    <a:pt x="274"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802420" y="4280445"/>
              <a:ext cx="8313" cy="8313"/>
            </a:xfrm>
            <a:custGeom>
              <a:avLst/>
              <a:gdLst/>
              <a:ahLst/>
              <a:cxnLst/>
              <a:rect l="l" t="t" r="r" b="b"/>
              <a:pathLst>
                <a:path w="427" h="427" extrusionOk="0">
                  <a:moveTo>
                    <a:pt x="214" y="1"/>
                  </a:moveTo>
                  <a:cubicBezTo>
                    <a:pt x="123" y="1"/>
                    <a:pt x="1" y="92"/>
                    <a:pt x="1" y="213"/>
                  </a:cubicBezTo>
                  <a:cubicBezTo>
                    <a:pt x="1" y="335"/>
                    <a:pt x="123" y="426"/>
                    <a:pt x="214" y="426"/>
                  </a:cubicBezTo>
                  <a:cubicBezTo>
                    <a:pt x="335" y="426"/>
                    <a:pt x="427" y="335"/>
                    <a:pt x="427" y="213"/>
                  </a:cubicBezTo>
                  <a:cubicBezTo>
                    <a:pt x="427" y="92"/>
                    <a:pt x="335" y="1"/>
                    <a:pt x="214"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802420" y="4112986"/>
              <a:ext cx="25463" cy="194694"/>
            </a:xfrm>
            <a:custGeom>
              <a:avLst/>
              <a:gdLst/>
              <a:ahLst/>
              <a:cxnLst/>
              <a:rect l="l" t="t" r="r" b="b"/>
              <a:pathLst>
                <a:path w="1308" h="10001" extrusionOk="0">
                  <a:moveTo>
                    <a:pt x="1308" y="10001"/>
                  </a:moveTo>
                  <a:cubicBezTo>
                    <a:pt x="1308" y="8846"/>
                    <a:pt x="1308" y="6536"/>
                    <a:pt x="1308" y="4438"/>
                  </a:cubicBezTo>
                  <a:cubicBezTo>
                    <a:pt x="1308" y="3283"/>
                    <a:pt x="1308" y="1095"/>
                    <a:pt x="1308" y="1"/>
                  </a:cubicBezTo>
                  <a:lnTo>
                    <a:pt x="1" y="1"/>
                  </a:lnTo>
                  <a:lnTo>
                    <a:pt x="1" y="10001"/>
                  </a:lnTo>
                  <a:lnTo>
                    <a:pt x="1308"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73021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05" y="4287"/>
                  </a:cubicBezTo>
                  <a:cubicBezTo>
                    <a:pt x="2705" y="6749"/>
                    <a:pt x="2705" y="9423"/>
                    <a:pt x="2705" y="10730"/>
                  </a:cubicBezTo>
                  <a:cubicBezTo>
                    <a:pt x="2705" y="11095"/>
                    <a:pt x="2705" y="11369"/>
                    <a:pt x="2705" y="11490"/>
                  </a:cubicBezTo>
                  <a:cubicBezTo>
                    <a:pt x="2705" y="12129"/>
                    <a:pt x="2675" y="12858"/>
                    <a:pt x="2219" y="13314"/>
                  </a:cubicBezTo>
                  <a:cubicBezTo>
                    <a:pt x="1976" y="13527"/>
                    <a:pt x="1672" y="13618"/>
                    <a:pt x="1338" y="13618"/>
                  </a:cubicBezTo>
                  <a:cubicBezTo>
                    <a:pt x="973" y="13618"/>
                    <a:pt x="578" y="13436"/>
                    <a:pt x="335" y="13132"/>
                  </a:cubicBezTo>
                  <a:cubicBezTo>
                    <a:pt x="152" y="12858"/>
                    <a:pt x="91" y="12554"/>
                    <a:pt x="3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08" y="1"/>
                    <a:pt x="209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727256" y="4098191"/>
              <a:ext cx="46761" cy="260378"/>
            </a:xfrm>
            <a:custGeom>
              <a:avLst/>
              <a:gdLst/>
              <a:ahLst/>
              <a:cxnLst/>
              <a:rect l="l" t="t" r="r" b="b"/>
              <a:pathLst>
                <a:path w="2402" h="13375" extrusionOk="0">
                  <a:moveTo>
                    <a:pt x="2280" y="1"/>
                  </a:moveTo>
                  <a:cubicBezTo>
                    <a:pt x="2341" y="1"/>
                    <a:pt x="2401" y="62"/>
                    <a:pt x="2401" y="122"/>
                  </a:cubicBezTo>
                  <a:cubicBezTo>
                    <a:pt x="2401" y="214"/>
                    <a:pt x="2401" y="305"/>
                    <a:pt x="2401" y="396"/>
                  </a:cubicBezTo>
                  <a:cubicBezTo>
                    <a:pt x="2401" y="1247"/>
                    <a:pt x="2401" y="3922"/>
                    <a:pt x="2401" y="5198"/>
                  </a:cubicBezTo>
                  <a:cubicBezTo>
                    <a:pt x="2401" y="7356"/>
                    <a:pt x="2401" y="9697"/>
                    <a:pt x="2371" y="10852"/>
                  </a:cubicBezTo>
                  <a:cubicBezTo>
                    <a:pt x="2371" y="11156"/>
                    <a:pt x="2371" y="11399"/>
                    <a:pt x="2371" y="11490"/>
                  </a:cubicBezTo>
                  <a:cubicBezTo>
                    <a:pt x="2371" y="12068"/>
                    <a:pt x="2371" y="12706"/>
                    <a:pt x="1946" y="13101"/>
                  </a:cubicBezTo>
                  <a:cubicBezTo>
                    <a:pt x="1763" y="13284"/>
                    <a:pt x="1490" y="13375"/>
                    <a:pt x="1216" y="13375"/>
                  </a:cubicBezTo>
                  <a:cubicBezTo>
                    <a:pt x="851" y="13375"/>
                    <a:pt x="517" y="13223"/>
                    <a:pt x="304" y="12949"/>
                  </a:cubicBezTo>
                  <a:cubicBezTo>
                    <a:pt x="152" y="12706"/>
                    <a:pt x="91" y="12433"/>
                    <a:pt x="61" y="12159"/>
                  </a:cubicBezTo>
                  <a:cubicBezTo>
                    <a:pt x="31" y="12007"/>
                    <a:pt x="31" y="11855"/>
                    <a:pt x="31" y="11673"/>
                  </a:cubicBezTo>
                  <a:cubicBezTo>
                    <a:pt x="31" y="11156"/>
                    <a:pt x="31" y="10609"/>
                    <a:pt x="0" y="10092"/>
                  </a:cubicBezTo>
                  <a:lnTo>
                    <a:pt x="0" y="10031"/>
                  </a:lnTo>
                  <a:cubicBezTo>
                    <a:pt x="0" y="9059"/>
                    <a:pt x="0" y="8056"/>
                    <a:pt x="0" y="7083"/>
                  </a:cubicBezTo>
                  <a:cubicBezTo>
                    <a:pt x="0" y="6353"/>
                    <a:pt x="0" y="5654"/>
                    <a:pt x="0" y="4955"/>
                  </a:cubicBezTo>
                  <a:cubicBezTo>
                    <a:pt x="31" y="3831"/>
                    <a:pt x="31" y="1247"/>
                    <a:pt x="31" y="122"/>
                  </a:cubicBezTo>
                  <a:cubicBezTo>
                    <a:pt x="31" y="62"/>
                    <a:pt x="61" y="1"/>
                    <a:pt x="152" y="1"/>
                  </a:cubicBezTo>
                  <a:cubicBezTo>
                    <a:pt x="547" y="1"/>
                    <a:pt x="1854"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724297" y="4174289"/>
              <a:ext cx="40843" cy="180152"/>
            </a:xfrm>
            <a:custGeom>
              <a:avLst/>
              <a:gdLst/>
              <a:ahLst/>
              <a:cxnLst/>
              <a:rect l="l" t="t" r="r" b="b"/>
              <a:pathLst>
                <a:path w="2098" h="9254" extrusionOk="0">
                  <a:moveTo>
                    <a:pt x="522" y="1"/>
                  </a:moveTo>
                  <a:cubicBezTo>
                    <a:pt x="356" y="1"/>
                    <a:pt x="178" y="29"/>
                    <a:pt x="0" y="74"/>
                  </a:cubicBezTo>
                  <a:cubicBezTo>
                    <a:pt x="0" y="1077"/>
                    <a:pt x="0" y="4694"/>
                    <a:pt x="31" y="5697"/>
                  </a:cubicBezTo>
                  <a:lnTo>
                    <a:pt x="31" y="5758"/>
                  </a:lnTo>
                  <a:cubicBezTo>
                    <a:pt x="31" y="6305"/>
                    <a:pt x="31" y="6882"/>
                    <a:pt x="31" y="7460"/>
                  </a:cubicBezTo>
                  <a:cubicBezTo>
                    <a:pt x="31" y="7642"/>
                    <a:pt x="31" y="7794"/>
                    <a:pt x="61" y="7976"/>
                  </a:cubicBezTo>
                  <a:cubicBezTo>
                    <a:pt x="91" y="8250"/>
                    <a:pt x="152" y="8554"/>
                    <a:pt x="274" y="8797"/>
                  </a:cubicBezTo>
                  <a:cubicBezTo>
                    <a:pt x="456" y="9101"/>
                    <a:pt x="760" y="9253"/>
                    <a:pt x="1064" y="9253"/>
                  </a:cubicBezTo>
                  <a:cubicBezTo>
                    <a:pt x="1277" y="9253"/>
                    <a:pt x="1520" y="9162"/>
                    <a:pt x="1702" y="8949"/>
                  </a:cubicBezTo>
                  <a:cubicBezTo>
                    <a:pt x="2067" y="8524"/>
                    <a:pt x="2067" y="7855"/>
                    <a:pt x="2067" y="7247"/>
                  </a:cubicBezTo>
                  <a:cubicBezTo>
                    <a:pt x="2067" y="7156"/>
                    <a:pt x="2067" y="6913"/>
                    <a:pt x="2067" y="6578"/>
                  </a:cubicBezTo>
                  <a:cubicBezTo>
                    <a:pt x="2067" y="5818"/>
                    <a:pt x="2098" y="1988"/>
                    <a:pt x="2098" y="590"/>
                  </a:cubicBezTo>
                  <a:cubicBezTo>
                    <a:pt x="1946" y="590"/>
                    <a:pt x="1794" y="560"/>
                    <a:pt x="1642" y="499"/>
                  </a:cubicBezTo>
                  <a:cubicBezTo>
                    <a:pt x="1307" y="347"/>
                    <a:pt x="1064" y="74"/>
                    <a:pt x="699" y="13"/>
                  </a:cubicBezTo>
                  <a:cubicBezTo>
                    <a:pt x="642" y="5"/>
                    <a:pt x="583" y="1"/>
                    <a:pt x="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711293" y="4304118"/>
              <a:ext cx="16586" cy="16586"/>
            </a:xfrm>
            <a:custGeom>
              <a:avLst/>
              <a:gdLst/>
              <a:ahLst/>
              <a:cxnLst/>
              <a:rect l="l" t="t" r="r" b="b"/>
              <a:pathLst>
                <a:path w="852" h="852" extrusionOk="0">
                  <a:moveTo>
                    <a:pt x="426" y="0"/>
                  </a:moveTo>
                  <a:cubicBezTo>
                    <a:pt x="183" y="0"/>
                    <a:pt x="1" y="183"/>
                    <a:pt x="1" y="426"/>
                  </a:cubicBezTo>
                  <a:cubicBezTo>
                    <a:pt x="1" y="669"/>
                    <a:pt x="183" y="851"/>
                    <a:pt x="426" y="851"/>
                  </a:cubicBezTo>
                  <a:cubicBezTo>
                    <a:pt x="670" y="851"/>
                    <a:pt x="852" y="669"/>
                    <a:pt x="852" y="426"/>
                  </a:cubicBezTo>
                  <a:cubicBezTo>
                    <a:pt x="852" y="183"/>
                    <a:pt x="670" y="0"/>
                    <a:pt x="426"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99457" y="4288738"/>
              <a:ext cx="10084" cy="10065"/>
            </a:xfrm>
            <a:custGeom>
              <a:avLst/>
              <a:gdLst/>
              <a:ahLst/>
              <a:cxnLst/>
              <a:rect l="l" t="t" r="r" b="b"/>
              <a:pathLst>
                <a:path w="518" h="517" extrusionOk="0">
                  <a:moveTo>
                    <a:pt x="244" y="0"/>
                  </a:moveTo>
                  <a:cubicBezTo>
                    <a:pt x="122" y="0"/>
                    <a:pt x="1" y="122"/>
                    <a:pt x="1" y="274"/>
                  </a:cubicBezTo>
                  <a:cubicBezTo>
                    <a:pt x="1" y="395"/>
                    <a:pt x="122" y="517"/>
                    <a:pt x="244" y="517"/>
                  </a:cubicBezTo>
                  <a:cubicBezTo>
                    <a:pt x="396" y="517"/>
                    <a:pt x="518" y="395"/>
                    <a:pt x="518" y="274"/>
                  </a:cubicBezTo>
                  <a:cubicBezTo>
                    <a:pt x="518" y="122"/>
                    <a:pt x="396" y="0"/>
                    <a:pt x="24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71187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712461" y="4112986"/>
              <a:ext cx="25463" cy="194694"/>
            </a:xfrm>
            <a:custGeom>
              <a:avLst/>
              <a:gdLst/>
              <a:ahLst/>
              <a:cxnLst/>
              <a:rect l="l" t="t" r="r" b="b"/>
              <a:pathLst>
                <a:path w="1308" h="10001" extrusionOk="0">
                  <a:moveTo>
                    <a:pt x="1307" y="10001"/>
                  </a:moveTo>
                  <a:cubicBezTo>
                    <a:pt x="1307" y="8846"/>
                    <a:pt x="1307" y="6536"/>
                    <a:pt x="1307" y="4438"/>
                  </a:cubicBezTo>
                  <a:cubicBezTo>
                    <a:pt x="1307" y="3283"/>
                    <a:pt x="1307" y="1095"/>
                    <a:pt x="1307"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40275" y="4098191"/>
              <a:ext cx="53263" cy="265108"/>
            </a:xfrm>
            <a:custGeom>
              <a:avLst/>
              <a:gdLst/>
              <a:ahLst/>
              <a:cxnLst/>
              <a:rect l="l" t="t" r="r" b="b"/>
              <a:pathLst>
                <a:path w="2736" h="13618" extrusionOk="0">
                  <a:moveTo>
                    <a:pt x="2584" y="1"/>
                  </a:moveTo>
                  <a:cubicBezTo>
                    <a:pt x="2675" y="1"/>
                    <a:pt x="2736" y="62"/>
                    <a:pt x="2736" y="153"/>
                  </a:cubicBezTo>
                  <a:cubicBezTo>
                    <a:pt x="2736" y="244"/>
                    <a:pt x="2736" y="365"/>
                    <a:pt x="2736" y="457"/>
                  </a:cubicBezTo>
                  <a:cubicBezTo>
                    <a:pt x="2736" y="1429"/>
                    <a:pt x="2736" y="2797"/>
                    <a:pt x="2736" y="4287"/>
                  </a:cubicBezTo>
                  <a:cubicBezTo>
                    <a:pt x="2736" y="6749"/>
                    <a:pt x="2706" y="9423"/>
                    <a:pt x="2706" y="10730"/>
                  </a:cubicBezTo>
                  <a:cubicBezTo>
                    <a:pt x="2706" y="11095"/>
                    <a:pt x="2706" y="11369"/>
                    <a:pt x="2706" y="11490"/>
                  </a:cubicBezTo>
                  <a:cubicBezTo>
                    <a:pt x="2706" y="12129"/>
                    <a:pt x="2675" y="12858"/>
                    <a:pt x="2219" y="13314"/>
                  </a:cubicBezTo>
                  <a:cubicBezTo>
                    <a:pt x="1976" y="13527"/>
                    <a:pt x="1672" y="13618"/>
                    <a:pt x="1368" y="13618"/>
                  </a:cubicBezTo>
                  <a:cubicBezTo>
                    <a:pt x="973" y="13618"/>
                    <a:pt x="578" y="13436"/>
                    <a:pt x="335" y="13132"/>
                  </a:cubicBezTo>
                  <a:cubicBezTo>
                    <a:pt x="152" y="12858"/>
                    <a:pt x="92" y="12554"/>
                    <a:pt x="61" y="12250"/>
                  </a:cubicBezTo>
                  <a:cubicBezTo>
                    <a:pt x="31" y="12068"/>
                    <a:pt x="31" y="11885"/>
                    <a:pt x="31" y="11703"/>
                  </a:cubicBezTo>
                  <a:cubicBezTo>
                    <a:pt x="0" y="11095"/>
                    <a:pt x="0" y="10487"/>
                    <a:pt x="0" y="9879"/>
                  </a:cubicBezTo>
                  <a:lnTo>
                    <a:pt x="0" y="9819"/>
                  </a:lnTo>
                  <a:cubicBezTo>
                    <a:pt x="0" y="8694"/>
                    <a:pt x="0" y="7569"/>
                    <a:pt x="0" y="6414"/>
                  </a:cubicBezTo>
                  <a:cubicBezTo>
                    <a:pt x="0" y="5624"/>
                    <a:pt x="0" y="4803"/>
                    <a:pt x="0" y="4013"/>
                  </a:cubicBezTo>
                  <a:cubicBezTo>
                    <a:pt x="0" y="2706"/>
                    <a:pt x="0" y="1429"/>
                    <a:pt x="0" y="153"/>
                  </a:cubicBezTo>
                  <a:cubicBezTo>
                    <a:pt x="0" y="62"/>
                    <a:pt x="61" y="1"/>
                    <a:pt x="152" y="1"/>
                  </a:cubicBezTo>
                  <a:cubicBezTo>
                    <a:pt x="639" y="1"/>
                    <a:pt x="2128" y="1"/>
                    <a:pt x="2584" y="1"/>
                  </a:cubicBezTo>
                  <a:close/>
                </a:path>
              </a:pathLst>
            </a:custGeom>
            <a:gradFill>
              <a:gsLst>
                <a:gs pos="0">
                  <a:schemeClr val="lt2"/>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37316" y="4098191"/>
              <a:ext cx="46761" cy="260378"/>
            </a:xfrm>
            <a:custGeom>
              <a:avLst/>
              <a:gdLst/>
              <a:ahLst/>
              <a:cxnLst/>
              <a:rect l="l" t="t" r="r" b="b"/>
              <a:pathLst>
                <a:path w="2402" h="13375" extrusionOk="0">
                  <a:moveTo>
                    <a:pt x="2280" y="1"/>
                  </a:moveTo>
                  <a:cubicBezTo>
                    <a:pt x="2341" y="1"/>
                    <a:pt x="2402" y="62"/>
                    <a:pt x="2402" y="122"/>
                  </a:cubicBezTo>
                  <a:cubicBezTo>
                    <a:pt x="2402" y="214"/>
                    <a:pt x="2402" y="305"/>
                    <a:pt x="2402" y="396"/>
                  </a:cubicBezTo>
                  <a:cubicBezTo>
                    <a:pt x="2402" y="1247"/>
                    <a:pt x="2402" y="3922"/>
                    <a:pt x="2402" y="5198"/>
                  </a:cubicBezTo>
                  <a:cubicBezTo>
                    <a:pt x="2402" y="7356"/>
                    <a:pt x="2402" y="9697"/>
                    <a:pt x="2402" y="10852"/>
                  </a:cubicBezTo>
                  <a:cubicBezTo>
                    <a:pt x="2402" y="11156"/>
                    <a:pt x="2402" y="11399"/>
                    <a:pt x="2402" y="11490"/>
                  </a:cubicBezTo>
                  <a:cubicBezTo>
                    <a:pt x="2402" y="12068"/>
                    <a:pt x="2371" y="12706"/>
                    <a:pt x="1946" y="13101"/>
                  </a:cubicBezTo>
                  <a:cubicBezTo>
                    <a:pt x="1763" y="13284"/>
                    <a:pt x="1490" y="13375"/>
                    <a:pt x="1216" y="13375"/>
                  </a:cubicBezTo>
                  <a:cubicBezTo>
                    <a:pt x="851" y="13375"/>
                    <a:pt x="517" y="13223"/>
                    <a:pt x="335" y="12949"/>
                  </a:cubicBezTo>
                  <a:cubicBezTo>
                    <a:pt x="152" y="12706"/>
                    <a:pt x="92" y="12433"/>
                    <a:pt x="61" y="12159"/>
                  </a:cubicBezTo>
                  <a:cubicBezTo>
                    <a:pt x="61" y="12007"/>
                    <a:pt x="31" y="11855"/>
                    <a:pt x="31" y="11673"/>
                  </a:cubicBezTo>
                  <a:cubicBezTo>
                    <a:pt x="31" y="11156"/>
                    <a:pt x="31" y="10609"/>
                    <a:pt x="31" y="10092"/>
                  </a:cubicBezTo>
                  <a:lnTo>
                    <a:pt x="31" y="10031"/>
                  </a:lnTo>
                  <a:cubicBezTo>
                    <a:pt x="0" y="9059"/>
                    <a:pt x="31" y="8056"/>
                    <a:pt x="31" y="7083"/>
                  </a:cubicBezTo>
                  <a:cubicBezTo>
                    <a:pt x="31" y="6353"/>
                    <a:pt x="31" y="5654"/>
                    <a:pt x="31" y="4955"/>
                  </a:cubicBezTo>
                  <a:cubicBezTo>
                    <a:pt x="31" y="3831"/>
                    <a:pt x="31" y="1247"/>
                    <a:pt x="31" y="122"/>
                  </a:cubicBezTo>
                  <a:cubicBezTo>
                    <a:pt x="31" y="62"/>
                    <a:pt x="92" y="1"/>
                    <a:pt x="152" y="1"/>
                  </a:cubicBezTo>
                  <a:cubicBezTo>
                    <a:pt x="578" y="1"/>
                    <a:pt x="1885" y="1"/>
                    <a:pt x="2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3773" y="4246124"/>
              <a:ext cx="40259" cy="108317"/>
            </a:xfrm>
            <a:custGeom>
              <a:avLst/>
              <a:gdLst/>
              <a:ahLst/>
              <a:cxnLst/>
              <a:rect l="l" t="t" r="r" b="b"/>
              <a:pathLst>
                <a:path w="2068" h="5564" extrusionOk="0">
                  <a:moveTo>
                    <a:pt x="1" y="1"/>
                  </a:moveTo>
                  <a:cubicBezTo>
                    <a:pt x="1" y="669"/>
                    <a:pt x="1" y="1338"/>
                    <a:pt x="1" y="2007"/>
                  </a:cubicBezTo>
                  <a:lnTo>
                    <a:pt x="1" y="2068"/>
                  </a:lnTo>
                  <a:cubicBezTo>
                    <a:pt x="1" y="2615"/>
                    <a:pt x="1" y="3192"/>
                    <a:pt x="1" y="3770"/>
                  </a:cubicBezTo>
                  <a:cubicBezTo>
                    <a:pt x="1" y="3952"/>
                    <a:pt x="31" y="4104"/>
                    <a:pt x="31" y="4286"/>
                  </a:cubicBezTo>
                  <a:cubicBezTo>
                    <a:pt x="62" y="4560"/>
                    <a:pt x="122" y="4864"/>
                    <a:pt x="244" y="5107"/>
                  </a:cubicBezTo>
                  <a:cubicBezTo>
                    <a:pt x="426" y="5411"/>
                    <a:pt x="730" y="5563"/>
                    <a:pt x="1034" y="5563"/>
                  </a:cubicBezTo>
                  <a:cubicBezTo>
                    <a:pt x="1277" y="5563"/>
                    <a:pt x="1490" y="5472"/>
                    <a:pt x="1673" y="5259"/>
                  </a:cubicBezTo>
                  <a:cubicBezTo>
                    <a:pt x="2037" y="4834"/>
                    <a:pt x="2068" y="4165"/>
                    <a:pt x="2068" y="3557"/>
                  </a:cubicBezTo>
                  <a:cubicBezTo>
                    <a:pt x="2068" y="3466"/>
                    <a:pt x="2068" y="3223"/>
                    <a:pt x="2068" y="2888"/>
                  </a:cubicBezTo>
                  <a:cubicBezTo>
                    <a:pt x="2068" y="2220"/>
                    <a:pt x="2068" y="1186"/>
                    <a:pt x="2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09517" y="4288738"/>
              <a:ext cx="10084" cy="10065"/>
            </a:xfrm>
            <a:custGeom>
              <a:avLst/>
              <a:gdLst/>
              <a:ahLst/>
              <a:cxnLst/>
              <a:rect l="l" t="t" r="r" b="b"/>
              <a:pathLst>
                <a:path w="518" h="517" extrusionOk="0">
                  <a:moveTo>
                    <a:pt x="275" y="0"/>
                  </a:moveTo>
                  <a:cubicBezTo>
                    <a:pt x="123" y="0"/>
                    <a:pt x="1" y="122"/>
                    <a:pt x="1" y="274"/>
                  </a:cubicBezTo>
                  <a:cubicBezTo>
                    <a:pt x="1" y="395"/>
                    <a:pt x="123" y="517"/>
                    <a:pt x="275" y="517"/>
                  </a:cubicBezTo>
                  <a:cubicBezTo>
                    <a:pt x="396" y="517"/>
                    <a:pt x="518" y="395"/>
                    <a:pt x="518" y="274"/>
                  </a:cubicBezTo>
                  <a:cubicBezTo>
                    <a:pt x="518" y="122"/>
                    <a:pt x="396" y="0"/>
                    <a:pt x="275"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21937" y="4280445"/>
              <a:ext cx="8313" cy="8313"/>
            </a:xfrm>
            <a:custGeom>
              <a:avLst/>
              <a:gdLst/>
              <a:ahLst/>
              <a:cxnLst/>
              <a:rect l="l" t="t" r="r" b="b"/>
              <a:pathLst>
                <a:path w="427" h="427" extrusionOk="0">
                  <a:moveTo>
                    <a:pt x="213" y="1"/>
                  </a:moveTo>
                  <a:cubicBezTo>
                    <a:pt x="92" y="1"/>
                    <a:pt x="1" y="92"/>
                    <a:pt x="1" y="213"/>
                  </a:cubicBezTo>
                  <a:cubicBezTo>
                    <a:pt x="1" y="335"/>
                    <a:pt x="92" y="426"/>
                    <a:pt x="213" y="426"/>
                  </a:cubicBezTo>
                  <a:cubicBezTo>
                    <a:pt x="335" y="426"/>
                    <a:pt x="426" y="335"/>
                    <a:pt x="426" y="213"/>
                  </a:cubicBezTo>
                  <a:cubicBezTo>
                    <a:pt x="426" y="92"/>
                    <a:pt x="335" y="1"/>
                    <a:pt x="213"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622521" y="4112986"/>
              <a:ext cx="26048" cy="194694"/>
            </a:xfrm>
            <a:custGeom>
              <a:avLst/>
              <a:gdLst/>
              <a:ahLst/>
              <a:cxnLst/>
              <a:rect l="l" t="t" r="r" b="b"/>
              <a:pathLst>
                <a:path w="1338" h="10001" extrusionOk="0">
                  <a:moveTo>
                    <a:pt x="1307" y="10001"/>
                  </a:moveTo>
                  <a:cubicBezTo>
                    <a:pt x="1307" y="8846"/>
                    <a:pt x="1307" y="6536"/>
                    <a:pt x="1307" y="4438"/>
                  </a:cubicBezTo>
                  <a:cubicBezTo>
                    <a:pt x="1338" y="3283"/>
                    <a:pt x="1338" y="1095"/>
                    <a:pt x="1338" y="1"/>
                  </a:cubicBezTo>
                  <a:lnTo>
                    <a:pt x="0" y="1"/>
                  </a:lnTo>
                  <a:lnTo>
                    <a:pt x="0" y="10001"/>
                  </a:lnTo>
                  <a:lnTo>
                    <a:pt x="1307" y="100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968089" y="4169792"/>
              <a:ext cx="452678" cy="31966"/>
            </a:xfrm>
            <a:custGeom>
              <a:avLst/>
              <a:gdLst/>
              <a:ahLst/>
              <a:cxnLst/>
              <a:rect l="l" t="t" r="r" b="b"/>
              <a:pathLst>
                <a:path w="23253" h="1642" extrusionOk="0">
                  <a:moveTo>
                    <a:pt x="23253" y="821"/>
                  </a:moveTo>
                  <a:cubicBezTo>
                    <a:pt x="23253" y="1064"/>
                    <a:pt x="23162" y="1247"/>
                    <a:pt x="23010" y="1399"/>
                  </a:cubicBezTo>
                  <a:cubicBezTo>
                    <a:pt x="22858" y="1551"/>
                    <a:pt x="22645" y="1642"/>
                    <a:pt x="22432" y="1642"/>
                  </a:cubicBezTo>
                  <a:lnTo>
                    <a:pt x="821" y="1642"/>
                  </a:lnTo>
                  <a:cubicBezTo>
                    <a:pt x="365" y="1642"/>
                    <a:pt x="0" y="1277"/>
                    <a:pt x="0" y="821"/>
                  </a:cubicBezTo>
                  <a:cubicBezTo>
                    <a:pt x="0" y="609"/>
                    <a:pt x="91" y="396"/>
                    <a:pt x="243" y="244"/>
                  </a:cubicBezTo>
                  <a:cubicBezTo>
                    <a:pt x="304" y="183"/>
                    <a:pt x="395" y="122"/>
                    <a:pt x="487" y="61"/>
                  </a:cubicBezTo>
                  <a:cubicBezTo>
                    <a:pt x="608" y="31"/>
                    <a:pt x="699" y="1"/>
                    <a:pt x="821" y="1"/>
                  </a:cubicBezTo>
                  <a:lnTo>
                    <a:pt x="22432" y="1"/>
                  </a:lnTo>
                  <a:cubicBezTo>
                    <a:pt x="22554" y="1"/>
                    <a:pt x="22645" y="31"/>
                    <a:pt x="22767" y="61"/>
                  </a:cubicBezTo>
                  <a:cubicBezTo>
                    <a:pt x="23040" y="213"/>
                    <a:pt x="23253" y="487"/>
                    <a:pt x="23253" y="8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978737" y="4378075"/>
              <a:ext cx="473975" cy="35528"/>
            </a:xfrm>
            <a:custGeom>
              <a:avLst/>
              <a:gdLst/>
              <a:ahLst/>
              <a:cxnLst/>
              <a:rect l="l" t="t" r="r" b="b"/>
              <a:pathLst>
                <a:path w="24347" h="1825" extrusionOk="0">
                  <a:moveTo>
                    <a:pt x="24347" y="1825"/>
                  </a:moveTo>
                  <a:lnTo>
                    <a:pt x="0" y="1825"/>
                  </a:lnTo>
                  <a:cubicBezTo>
                    <a:pt x="0" y="1308"/>
                    <a:pt x="213" y="852"/>
                    <a:pt x="547" y="518"/>
                  </a:cubicBezTo>
                  <a:cubicBezTo>
                    <a:pt x="882" y="183"/>
                    <a:pt x="1337" y="1"/>
                    <a:pt x="1824" y="1"/>
                  </a:cubicBezTo>
                  <a:lnTo>
                    <a:pt x="22523" y="1"/>
                  </a:lnTo>
                  <a:cubicBezTo>
                    <a:pt x="23526" y="1"/>
                    <a:pt x="24347" y="822"/>
                    <a:pt x="24347" y="18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791752" y="3802927"/>
              <a:ext cx="451490" cy="258606"/>
            </a:xfrm>
            <a:custGeom>
              <a:avLst/>
              <a:gdLst/>
              <a:ahLst/>
              <a:cxnLst/>
              <a:rect l="l" t="t" r="r" b="b"/>
              <a:pathLst>
                <a:path w="23192" h="13284" extrusionOk="0">
                  <a:moveTo>
                    <a:pt x="22766" y="5076"/>
                  </a:moveTo>
                  <a:cubicBezTo>
                    <a:pt x="22736" y="4803"/>
                    <a:pt x="22645" y="4560"/>
                    <a:pt x="22584" y="4317"/>
                  </a:cubicBezTo>
                  <a:cubicBezTo>
                    <a:pt x="22219" y="3161"/>
                    <a:pt x="21611" y="2098"/>
                    <a:pt x="20669" y="1368"/>
                  </a:cubicBezTo>
                  <a:cubicBezTo>
                    <a:pt x="20548" y="1247"/>
                    <a:pt x="20426" y="1155"/>
                    <a:pt x="20304" y="1064"/>
                  </a:cubicBezTo>
                  <a:cubicBezTo>
                    <a:pt x="18876" y="152"/>
                    <a:pt x="17082" y="0"/>
                    <a:pt x="15441" y="365"/>
                  </a:cubicBezTo>
                  <a:cubicBezTo>
                    <a:pt x="13557" y="791"/>
                    <a:pt x="11854" y="1763"/>
                    <a:pt x="10213" y="2736"/>
                  </a:cubicBezTo>
                  <a:cubicBezTo>
                    <a:pt x="8602" y="3709"/>
                    <a:pt x="6991" y="4772"/>
                    <a:pt x="5471" y="5897"/>
                  </a:cubicBezTo>
                  <a:cubicBezTo>
                    <a:pt x="3952" y="7022"/>
                    <a:pt x="2493" y="8238"/>
                    <a:pt x="1094" y="9514"/>
                  </a:cubicBezTo>
                  <a:cubicBezTo>
                    <a:pt x="760" y="9818"/>
                    <a:pt x="426" y="10152"/>
                    <a:pt x="91" y="10456"/>
                  </a:cubicBezTo>
                  <a:cubicBezTo>
                    <a:pt x="30" y="10517"/>
                    <a:pt x="30" y="10578"/>
                    <a:pt x="30" y="10608"/>
                  </a:cubicBezTo>
                  <a:cubicBezTo>
                    <a:pt x="0" y="10669"/>
                    <a:pt x="0" y="10730"/>
                    <a:pt x="61" y="10791"/>
                  </a:cubicBezTo>
                  <a:cubicBezTo>
                    <a:pt x="182" y="10973"/>
                    <a:pt x="304" y="11125"/>
                    <a:pt x="456" y="11307"/>
                  </a:cubicBezTo>
                  <a:cubicBezTo>
                    <a:pt x="486" y="11368"/>
                    <a:pt x="578" y="11368"/>
                    <a:pt x="638" y="11368"/>
                  </a:cubicBezTo>
                  <a:cubicBezTo>
                    <a:pt x="699" y="11399"/>
                    <a:pt x="760" y="11429"/>
                    <a:pt x="821" y="11368"/>
                  </a:cubicBezTo>
                  <a:cubicBezTo>
                    <a:pt x="2705" y="10061"/>
                    <a:pt x="4590" y="8754"/>
                    <a:pt x="6566" y="7569"/>
                  </a:cubicBezTo>
                  <a:cubicBezTo>
                    <a:pt x="8511" y="6383"/>
                    <a:pt x="10547" y="5320"/>
                    <a:pt x="12705" y="4499"/>
                  </a:cubicBezTo>
                  <a:cubicBezTo>
                    <a:pt x="13313" y="4256"/>
                    <a:pt x="13921" y="3982"/>
                    <a:pt x="14590" y="3952"/>
                  </a:cubicBezTo>
                  <a:cubicBezTo>
                    <a:pt x="14985" y="3921"/>
                    <a:pt x="15411" y="4013"/>
                    <a:pt x="15715" y="4225"/>
                  </a:cubicBezTo>
                  <a:cubicBezTo>
                    <a:pt x="14529" y="4955"/>
                    <a:pt x="13678" y="6201"/>
                    <a:pt x="13435" y="7569"/>
                  </a:cubicBezTo>
                  <a:cubicBezTo>
                    <a:pt x="13374" y="7964"/>
                    <a:pt x="13374" y="8359"/>
                    <a:pt x="13405" y="8754"/>
                  </a:cubicBezTo>
                  <a:cubicBezTo>
                    <a:pt x="13496" y="9788"/>
                    <a:pt x="13952" y="10760"/>
                    <a:pt x="14681" y="11551"/>
                  </a:cubicBezTo>
                  <a:cubicBezTo>
                    <a:pt x="14742" y="11611"/>
                    <a:pt x="14803" y="11672"/>
                    <a:pt x="14864" y="11733"/>
                  </a:cubicBezTo>
                  <a:cubicBezTo>
                    <a:pt x="16019" y="12827"/>
                    <a:pt x="17599" y="13283"/>
                    <a:pt x="19149" y="12918"/>
                  </a:cubicBezTo>
                  <a:cubicBezTo>
                    <a:pt x="20700" y="12554"/>
                    <a:pt x="21976" y="11490"/>
                    <a:pt x="22554" y="10000"/>
                  </a:cubicBezTo>
                  <a:cubicBezTo>
                    <a:pt x="23192" y="8450"/>
                    <a:pt x="23131" y="6687"/>
                    <a:pt x="22766" y="50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17786" y="3880447"/>
              <a:ext cx="169250" cy="162962"/>
            </a:xfrm>
            <a:custGeom>
              <a:avLst/>
              <a:gdLst/>
              <a:ahLst/>
              <a:cxnLst/>
              <a:rect l="l" t="t" r="r" b="b"/>
              <a:pathLst>
                <a:path w="8694" h="8371" extrusionOk="0">
                  <a:moveTo>
                    <a:pt x="7508" y="0"/>
                  </a:moveTo>
                  <a:cubicBezTo>
                    <a:pt x="7478" y="183"/>
                    <a:pt x="7386" y="335"/>
                    <a:pt x="7295" y="486"/>
                  </a:cubicBezTo>
                  <a:cubicBezTo>
                    <a:pt x="6779" y="1277"/>
                    <a:pt x="5715" y="1581"/>
                    <a:pt x="4833" y="1581"/>
                  </a:cubicBezTo>
                  <a:cubicBezTo>
                    <a:pt x="4590" y="1581"/>
                    <a:pt x="4347" y="1550"/>
                    <a:pt x="4104" y="1490"/>
                  </a:cubicBezTo>
                  <a:cubicBezTo>
                    <a:pt x="3861" y="1429"/>
                    <a:pt x="3648" y="1338"/>
                    <a:pt x="3405" y="1246"/>
                  </a:cubicBezTo>
                  <a:cubicBezTo>
                    <a:pt x="3037" y="1063"/>
                    <a:pt x="2656" y="920"/>
                    <a:pt x="2260" y="920"/>
                  </a:cubicBezTo>
                  <a:cubicBezTo>
                    <a:pt x="2068" y="920"/>
                    <a:pt x="1871" y="954"/>
                    <a:pt x="1672" y="1034"/>
                  </a:cubicBezTo>
                  <a:cubicBezTo>
                    <a:pt x="730" y="1885"/>
                    <a:pt x="91" y="3070"/>
                    <a:pt x="31" y="4347"/>
                  </a:cubicBezTo>
                  <a:cubicBezTo>
                    <a:pt x="0" y="5806"/>
                    <a:pt x="730" y="7234"/>
                    <a:pt x="2037" y="7933"/>
                  </a:cubicBezTo>
                  <a:cubicBezTo>
                    <a:pt x="2608" y="8226"/>
                    <a:pt x="3256" y="8371"/>
                    <a:pt x="3905" y="8371"/>
                  </a:cubicBezTo>
                  <a:cubicBezTo>
                    <a:pt x="4602" y="8371"/>
                    <a:pt x="5298" y="8203"/>
                    <a:pt x="5897" y="7873"/>
                  </a:cubicBezTo>
                  <a:cubicBezTo>
                    <a:pt x="7143" y="7204"/>
                    <a:pt x="7994" y="5958"/>
                    <a:pt x="8298" y="4620"/>
                  </a:cubicBezTo>
                  <a:cubicBezTo>
                    <a:pt x="8693" y="3040"/>
                    <a:pt x="8298" y="1398"/>
                    <a:pt x="75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11284" y="3905287"/>
              <a:ext cx="153287" cy="129478"/>
            </a:xfrm>
            <a:custGeom>
              <a:avLst/>
              <a:gdLst/>
              <a:ahLst/>
              <a:cxnLst/>
              <a:rect l="l" t="t" r="r" b="b"/>
              <a:pathLst>
                <a:path w="7874" h="6651" extrusionOk="0">
                  <a:moveTo>
                    <a:pt x="2103" y="0"/>
                  </a:moveTo>
                  <a:cubicBezTo>
                    <a:pt x="1961" y="0"/>
                    <a:pt x="1818" y="19"/>
                    <a:pt x="1672" y="62"/>
                  </a:cubicBezTo>
                  <a:cubicBezTo>
                    <a:pt x="1612" y="62"/>
                    <a:pt x="1520" y="122"/>
                    <a:pt x="1460" y="183"/>
                  </a:cubicBezTo>
                  <a:cubicBezTo>
                    <a:pt x="639" y="913"/>
                    <a:pt x="92" y="1946"/>
                    <a:pt x="61" y="3040"/>
                  </a:cubicBezTo>
                  <a:cubicBezTo>
                    <a:pt x="1" y="4347"/>
                    <a:pt x="669" y="5624"/>
                    <a:pt x="1885" y="6232"/>
                  </a:cubicBezTo>
                  <a:cubicBezTo>
                    <a:pt x="2418" y="6513"/>
                    <a:pt x="3023" y="6650"/>
                    <a:pt x="3626" y="6650"/>
                  </a:cubicBezTo>
                  <a:cubicBezTo>
                    <a:pt x="4262" y="6650"/>
                    <a:pt x="4896" y="6498"/>
                    <a:pt x="5441" y="6201"/>
                  </a:cubicBezTo>
                  <a:cubicBezTo>
                    <a:pt x="6566" y="5594"/>
                    <a:pt x="7356" y="4499"/>
                    <a:pt x="7660" y="3283"/>
                  </a:cubicBezTo>
                  <a:cubicBezTo>
                    <a:pt x="7873" y="2341"/>
                    <a:pt x="7812" y="1369"/>
                    <a:pt x="7508" y="487"/>
                  </a:cubicBezTo>
                  <a:cubicBezTo>
                    <a:pt x="7421" y="204"/>
                    <a:pt x="7194" y="46"/>
                    <a:pt x="6938" y="46"/>
                  </a:cubicBezTo>
                  <a:cubicBezTo>
                    <a:pt x="6836" y="46"/>
                    <a:pt x="6730" y="71"/>
                    <a:pt x="6627" y="122"/>
                  </a:cubicBezTo>
                  <a:cubicBezTo>
                    <a:pt x="6293" y="274"/>
                    <a:pt x="5928" y="366"/>
                    <a:pt x="5563" y="396"/>
                  </a:cubicBezTo>
                  <a:cubicBezTo>
                    <a:pt x="5198" y="517"/>
                    <a:pt x="4803" y="578"/>
                    <a:pt x="4469" y="578"/>
                  </a:cubicBezTo>
                  <a:cubicBezTo>
                    <a:pt x="4226" y="578"/>
                    <a:pt x="4013" y="548"/>
                    <a:pt x="3770" y="517"/>
                  </a:cubicBezTo>
                  <a:cubicBezTo>
                    <a:pt x="3557" y="457"/>
                    <a:pt x="3375" y="366"/>
                    <a:pt x="3162" y="274"/>
                  </a:cubicBezTo>
                  <a:cubicBezTo>
                    <a:pt x="2812" y="122"/>
                    <a:pt x="2463" y="0"/>
                    <a:pt x="210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439682" y="3822453"/>
              <a:ext cx="89959" cy="155059"/>
            </a:xfrm>
            <a:custGeom>
              <a:avLst/>
              <a:gdLst/>
              <a:ahLst/>
              <a:cxnLst/>
              <a:rect l="l" t="t" r="r" b="b"/>
              <a:pathLst>
                <a:path w="4621" h="7965" extrusionOk="0">
                  <a:moveTo>
                    <a:pt x="2067" y="426"/>
                  </a:moveTo>
                  <a:cubicBezTo>
                    <a:pt x="1794" y="244"/>
                    <a:pt x="1520" y="92"/>
                    <a:pt x="1247" y="0"/>
                  </a:cubicBezTo>
                  <a:cubicBezTo>
                    <a:pt x="1247" y="0"/>
                    <a:pt x="1" y="517"/>
                    <a:pt x="1" y="2128"/>
                  </a:cubicBezTo>
                  <a:cubicBezTo>
                    <a:pt x="1" y="2158"/>
                    <a:pt x="1" y="2189"/>
                    <a:pt x="1" y="2219"/>
                  </a:cubicBezTo>
                  <a:cubicBezTo>
                    <a:pt x="517" y="2432"/>
                    <a:pt x="973" y="2766"/>
                    <a:pt x="1368" y="3314"/>
                  </a:cubicBezTo>
                  <a:cubicBezTo>
                    <a:pt x="2311" y="4590"/>
                    <a:pt x="2098" y="6383"/>
                    <a:pt x="1703" y="7812"/>
                  </a:cubicBezTo>
                  <a:cubicBezTo>
                    <a:pt x="2736" y="7903"/>
                    <a:pt x="4043" y="7964"/>
                    <a:pt x="4621" y="7265"/>
                  </a:cubicBezTo>
                  <a:cubicBezTo>
                    <a:pt x="4560" y="5958"/>
                    <a:pt x="4590" y="2067"/>
                    <a:pt x="2067" y="4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313650" y="3733097"/>
              <a:ext cx="12459" cy="668670"/>
            </a:xfrm>
            <a:custGeom>
              <a:avLst/>
              <a:gdLst/>
              <a:ahLst/>
              <a:cxnLst/>
              <a:rect l="l" t="t" r="r" b="b"/>
              <a:pathLst>
                <a:path w="640" h="34348" extrusionOk="0">
                  <a:moveTo>
                    <a:pt x="639" y="305"/>
                  </a:moveTo>
                  <a:lnTo>
                    <a:pt x="639" y="34348"/>
                  </a:lnTo>
                  <a:lnTo>
                    <a:pt x="1" y="34348"/>
                  </a:lnTo>
                  <a:lnTo>
                    <a:pt x="1" y="305"/>
                  </a:lnTo>
                  <a:cubicBezTo>
                    <a:pt x="1" y="122"/>
                    <a:pt x="122" y="1"/>
                    <a:pt x="305" y="1"/>
                  </a:cubicBezTo>
                  <a:cubicBezTo>
                    <a:pt x="487" y="1"/>
                    <a:pt x="639" y="122"/>
                    <a:pt x="639" y="3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961" y="3914768"/>
              <a:ext cx="246770" cy="11252"/>
            </a:xfrm>
            <a:custGeom>
              <a:avLst/>
              <a:gdLst/>
              <a:ahLst/>
              <a:cxnLst/>
              <a:rect l="l" t="t" r="r" b="b"/>
              <a:pathLst>
                <a:path w="12676" h="578" extrusionOk="0">
                  <a:moveTo>
                    <a:pt x="12675" y="578"/>
                  </a:moveTo>
                  <a:lnTo>
                    <a:pt x="304" y="578"/>
                  </a:lnTo>
                  <a:cubicBezTo>
                    <a:pt x="152" y="578"/>
                    <a:pt x="0" y="456"/>
                    <a:pt x="0" y="304"/>
                  </a:cubicBezTo>
                  <a:lnTo>
                    <a:pt x="0" y="304"/>
                  </a:lnTo>
                  <a:cubicBezTo>
                    <a:pt x="0" y="122"/>
                    <a:pt x="152" y="0"/>
                    <a:pt x="304" y="0"/>
                  </a:cubicBezTo>
                  <a:lnTo>
                    <a:pt x="12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332572" y="3895242"/>
              <a:ext cx="51492" cy="51492"/>
            </a:xfrm>
            <a:custGeom>
              <a:avLst/>
              <a:gdLst/>
              <a:ahLst/>
              <a:cxnLst/>
              <a:rect l="l" t="t" r="r" b="b"/>
              <a:pathLst>
                <a:path w="2645" h="2645" extrusionOk="0">
                  <a:moveTo>
                    <a:pt x="2645" y="1307"/>
                  </a:moveTo>
                  <a:cubicBezTo>
                    <a:pt x="2645" y="2037"/>
                    <a:pt x="2067" y="2644"/>
                    <a:pt x="1338" y="2644"/>
                  </a:cubicBezTo>
                  <a:cubicBezTo>
                    <a:pt x="608" y="2644"/>
                    <a:pt x="0" y="2037"/>
                    <a:pt x="0" y="1307"/>
                  </a:cubicBezTo>
                  <a:cubicBezTo>
                    <a:pt x="0" y="578"/>
                    <a:pt x="608" y="0"/>
                    <a:pt x="1338" y="0"/>
                  </a:cubicBezTo>
                  <a:cubicBezTo>
                    <a:pt x="2067" y="0"/>
                    <a:pt x="2645" y="578"/>
                    <a:pt x="2645" y="13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90575" y="4358549"/>
              <a:ext cx="462158" cy="55054"/>
            </a:xfrm>
            <a:custGeom>
              <a:avLst/>
              <a:gdLst/>
              <a:ahLst/>
              <a:cxnLst/>
              <a:rect l="l" t="t" r="r" b="b"/>
              <a:pathLst>
                <a:path w="23740" h="2828" extrusionOk="0">
                  <a:moveTo>
                    <a:pt x="23740" y="2828"/>
                  </a:moveTo>
                  <a:lnTo>
                    <a:pt x="1" y="2828"/>
                  </a:lnTo>
                  <a:cubicBezTo>
                    <a:pt x="1" y="2037"/>
                    <a:pt x="335" y="1338"/>
                    <a:pt x="821" y="821"/>
                  </a:cubicBezTo>
                  <a:cubicBezTo>
                    <a:pt x="1338" y="305"/>
                    <a:pt x="2068" y="1"/>
                    <a:pt x="2827" y="1"/>
                  </a:cubicBezTo>
                  <a:lnTo>
                    <a:pt x="20943" y="1"/>
                  </a:lnTo>
                  <a:cubicBezTo>
                    <a:pt x="22493" y="1"/>
                    <a:pt x="23740" y="1277"/>
                    <a:pt x="23740" y="28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1346206" y="3536651"/>
              <a:ext cx="425462" cy="547952"/>
            </a:xfrm>
            <a:custGeom>
              <a:avLst/>
              <a:gdLst/>
              <a:ahLst/>
              <a:cxnLst/>
              <a:rect l="l" t="t" r="r" b="b"/>
              <a:pathLst>
                <a:path w="21855" h="28147" extrusionOk="0">
                  <a:moveTo>
                    <a:pt x="21855" y="26688"/>
                  </a:moveTo>
                  <a:cubicBezTo>
                    <a:pt x="21855" y="27903"/>
                    <a:pt x="20761" y="28147"/>
                    <a:pt x="19727" y="28147"/>
                  </a:cubicBezTo>
                  <a:cubicBezTo>
                    <a:pt x="16870" y="28147"/>
                    <a:pt x="14013" y="28116"/>
                    <a:pt x="11186" y="28116"/>
                  </a:cubicBezTo>
                  <a:lnTo>
                    <a:pt x="10669" y="28116"/>
                  </a:lnTo>
                  <a:cubicBezTo>
                    <a:pt x="7842" y="28116"/>
                    <a:pt x="4985" y="28147"/>
                    <a:pt x="2158" y="28147"/>
                  </a:cubicBezTo>
                  <a:cubicBezTo>
                    <a:pt x="1095" y="28147"/>
                    <a:pt x="31" y="27903"/>
                    <a:pt x="0" y="26688"/>
                  </a:cubicBezTo>
                  <a:cubicBezTo>
                    <a:pt x="0" y="26171"/>
                    <a:pt x="213" y="25654"/>
                    <a:pt x="365" y="25198"/>
                  </a:cubicBezTo>
                  <a:cubicBezTo>
                    <a:pt x="578" y="24651"/>
                    <a:pt x="760" y="24104"/>
                    <a:pt x="973" y="23557"/>
                  </a:cubicBezTo>
                  <a:cubicBezTo>
                    <a:pt x="973" y="23527"/>
                    <a:pt x="1003" y="23466"/>
                    <a:pt x="1034" y="23405"/>
                  </a:cubicBezTo>
                  <a:cubicBezTo>
                    <a:pt x="1338" y="22554"/>
                    <a:pt x="2219" y="20426"/>
                    <a:pt x="3283" y="17964"/>
                  </a:cubicBezTo>
                  <a:cubicBezTo>
                    <a:pt x="5593" y="12493"/>
                    <a:pt x="8602" y="5532"/>
                    <a:pt x="8633" y="5502"/>
                  </a:cubicBezTo>
                  <a:cubicBezTo>
                    <a:pt x="8420" y="3769"/>
                    <a:pt x="8238" y="2098"/>
                    <a:pt x="8025" y="487"/>
                  </a:cubicBezTo>
                  <a:cubicBezTo>
                    <a:pt x="8025" y="395"/>
                    <a:pt x="8086" y="304"/>
                    <a:pt x="8177" y="243"/>
                  </a:cubicBezTo>
                  <a:cubicBezTo>
                    <a:pt x="8207" y="92"/>
                    <a:pt x="8329" y="0"/>
                    <a:pt x="8572" y="0"/>
                  </a:cubicBezTo>
                  <a:lnTo>
                    <a:pt x="13283" y="0"/>
                  </a:lnTo>
                  <a:cubicBezTo>
                    <a:pt x="13526" y="0"/>
                    <a:pt x="13648" y="92"/>
                    <a:pt x="13678" y="243"/>
                  </a:cubicBezTo>
                  <a:cubicBezTo>
                    <a:pt x="13770" y="304"/>
                    <a:pt x="13830" y="395"/>
                    <a:pt x="13830" y="487"/>
                  </a:cubicBezTo>
                  <a:lnTo>
                    <a:pt x="13283" y="5624"/>
                  </a:lnTo>
                  <a:cubicBezTo>
                    <a:pt x="13283" y="5624"/>
                    <a:pt x="15624" y="11004"/>
                    <a:pt x="17113" y="14469"/>
                  </a:cubicBezTo>
                  <a:cubicBezTo>
                    <a:pt x="17782" y="16049"/>
                    <a:pt x="18451" y="17660"/>
                    <a:pt x="19058" y="19089"/>
                  </a:cubicBezTo>
                  <a:cubicBezTo>
                    <a:pt x="19970" y="21216"/>
                    <a:pt x="20669" y="22949"/>
                    <a:pt x="20882" y="23557"/>
                  </a:cubicBezTo>
                  <a:cubicBezTo>
                    <a:pt x="21095" y="24104"/>
                    <a:pt x="21277" y="24651"/>
                    <a:pt x="21490" y="25198"/>
                  </a:cubicBezTo>
                  <a:cubicBezTo>
                    <a:pt x="21672" y="25654"/>
                    <a:pt x="21855" y="26171"/>
                    <a:pt x="21855" y="266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1311301" y="3799248"/>
              <a:ext cx="355652" cy="261682"/>
            </a:xfrm>
            <a:custGeom>
              <a:avLst/>
              <a:gdLst/>
              <a:ahLst/>
              <a:cxnLst/>
              <a:rect l="l" t="t" r="r" b="b"/>
              <a:pathLst>
                <a:path w="18269" h="13442" extrusionOk="0">
                  <a:moveTo>
                    <a:pt x="12225" y="1"/>
                  </a:moveTo>
                  <a:cubicBezTo>
                    <a:pt x="11668" y="1"/>
                    <a:pt x="11113" y="55"/>
                    <a:pt x="10578" y="159"/>
                  </a:cubicBezTo>
                  <a:cubicBezTo>
                    <a:pt x="9423" y="402"/>
                    <a:pt x="8481" y="1071"/>
                    <a:pt x="7356" y="1405"/>
                  </a:cubicBezTo>
                  <a:cubicBezTo>
                    <a:pt x="6850" y="1563"/>
                    <a:pt x="6253" y="1664"/>
                    <a:pt x="5664" y="1664"/>
                  </a:cubicBezTo>
                  <a:cubicBezTo>
                    <a:pt x="5122" y="1664"/>
                    <a:pt x="4586" y="1579"/>
                    <a:pt x="4134" y="1375"/>
                  </a:cubicBezTo>
                  <a:cubicBezTo>
                    <a:pt x="2675" y="4931"/>
                    <a:pt x="1095" y="8730"/>
                    <a:pt x="761" y="9642"/>
                  </a:cubicBezTo>
                  <a:cubicBezTo>
                    <a:pt x="609" y="10068"/>
                    <a:pt x="457" y="10524"/>
                    <a:pt x="305" y="11010"/>
                  </a:cubicBezTo>
                  <a:cubicBezTo>
                    <a:pt x="153" y="11405"/>
                    <a:pt x="1" y="11800"/>
                    <a:pt x="1" y="12226"/>
                  </a:cubicBezTo>
                  <a:cubicBezTo>
                    <a:pt x="31" y="13259"/>
                    <a:pt x="943" y="13442"/>
                    <a:pt x="1794" y="13442"/>
                  </a:cubicBezTo>
                  <a:cubicBezTo>
                    <a:pt x="4165" y="13442"/>
                    <a:pt x="6536" y="13411"/>
                    <a:pt x="8937" y="13411"/>
                  </a:cubicBezTo>
                  <a:lnTo>
                    <a:pt x="9363" y="13411"/>
                  </a:lnTo>
                  <a:cubicBezTo>
                    <a:pt x="11733" y="13411"/>
                    <a:pt x="14104" y="13442"/>
                    <a:pt x="16475" y="13442"/>
                  </a:cubicBezTo>
                  <a:cubicBezTo>
                    <a:pt x="17326" y="13442"/>
                    <a:pt x="18238" y="13259"/>
                    <a:pt x="18268" y="12226"/>
                  </a:cubicBezTo>
                  <a:cubicBezTo>
                    <a:pt x="18268" y="11800"/>
                    <a:pt x="18117" y="11405"/>
                    <a:pt x="17995" y="11010"/>
                  </a:cubicBezTo>
                  <a:cubicBezTo>
                    <a:pt x="17813" y="10524"/>
                    <a:pt x="17661" y="10068"/>
                    <a:pt x="17509" y="9642"/>
                  </a:cubicBezTo>
                  <a:cubicBezTo>
                    <a:pt x="17144" y="8609"/>
                    <a:pt x="15229" y="3989"/>
                    <a:pt x="13618" y="129"/>
                  </a:cubicBezTo>
                  <a:cubicBezTo>
                    <a:pt x="13557" y="129"/>
                    <a:pt x="13527" y="98"/>
                    <a:pt x="13496" y="98"/>
                  </a:cubicBezTo>
                  <a:cubicBezTo>
                    <a:pt x="13076" y="32"/>
                    <a:pt x="12650" y="1"/>
                    <a:pt x="122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1074615" y="3908246"/>
              <a:ext cx="57429" cy="57429"/>
            </a:xfrm>
            <a:custGeom>
              <a:avLst/>
              <a:gdLst/>
              <a:ahLst/>
              <a:cxnLst/>
              <a:rect l="l" t="t" r="r" b="b"/>
              <a:pathLst>
                <a:path w="2950" h="2950" extrusionOk="0">
                  <a:moveTo>
                    <a:pt x="1460" y="1"/>
                  </a:moveTo>
                  <a:cubicBezTo>
                    <a:pt x="639" y="1"/>
                    <a:pt x="1" y="669"/>
                    <a:pt x="1" y="1490"/>
                  </a:cubicBezTo>
                  <a:cubicBezTo>
                    <a:pt x="1" y="2311"/>
                    <a:pt x="639" y="2949"/>
                    <a:pt x="1460" y="2949"/>
                  </a:cubicBezTo>
                  <a:cubicBezTo>
                    <a:pt x="2281" y="2949"/>
                    <a:pt x="2949" y="2311"/>
                    <a:pt x="2949" y="1490"/>
                  </a:cubicBezTo>
                  <a:cubicBezTo>
                    <a:pt x="2949" y="669"/>
                    <a:pt x="2281" y="1"/>
                    <a:pt x="1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1254495" y="3937253"/>
              <a:ext cx="56826" cy="57410"/>
            </a:xfrm>
            <a:custGeom>
              <a:avLst/>
              <a:gdLst/>
              <a:ahLst/>
              <a:cxnLst/>
              <a:rect l="l" t="t" r="r" b="b"/>
              <a:pathLst>
                <a:path w="2919" h="2949" extrusionOk="0">
                  <a:moveTo>
                    <a:pt x="1460" y="0"/>
                  </a:moveTo>
                  <a:cubicBezTo>
                    <a:pt x="639" y="0"/>
                    <a:pt x="1" y="669"/>
                    <a:pt x="1" y="1459"/>
                  </a:cubicBezTo>
                  <a:cubicBezTo>
                    <a:pt x="1" y="2280"/>
                    <a:pt x="639" y="2949"/>
                    <a:pt x="1460" y="2949"/>
                  </a:cubicBezTo>
                  <a:cubicBezTo>
                    <a:pt x="2280" y="2949"/>
                    <a:pt x="2919" y="2280"/>
                    <a:pt x="2919" y="1459"/>
                  </a:cubicBezTo>
                  <a:cubicBezTo>
                    <a:pt x="2919" y="669"/>
                    <a:pt x="2280" y="0"/>
                    <a:pt x="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1188227" y="3977492"/>
              <a:ext cx="34944" cy="35509"/>
            </a:xfrm>
            <a:custGeom>
              <a:avLst/>
              <a:gdLst/>
              <a:ahLst/>
              <a:cxnLst/>
              <a:rect l="l" t="t" r="r" b="b"/>
              <a:pathLst>
                <a:path w="1795" h="1824" extrusionOk="0">
                  <a:moveTo>
                    <a:pt x="913" y="0"/>
                  </a:moveTo>
                  <a:cubicBezTo>
                    <a:pt x="396" y="0"/>
                    <a:pt x="1" y="426"/>
                    <a:pt x="1" y="912"/>
                  </a:cubicBezTo>
                  <a:cubicBezTo>
                    <a:pt x="1" y="1398"/>
                    <a:pt x="396" y="1824"/>
                    <a:pt x="913" y="1824"/>
                  </a:cubicBezTo>
                  <a:cubicBezTo>
                    <a:pt x="1399" y="1824"/>
                    <a:pt x="1794" y="1398"/>
                    <a:pt x="1794" y="912"/>
                  </a:cubicBezTo>
                  <a:cubicBezTo>
                    <a:pt x="1794" y="426"/>
                    <a:pt x="1399"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1153302" y="3898201"/>
              <a:ext cx="27819" cy="28423"/>
            </a:xfrm>
            <a:custGeom>
              <a:avLst/>
              <a:gdLst/>
              <a:ahLst/>
              <a:cxnLst/>
              <a:rect l="l" t="t" r="r" b="b"/>
              <a:pathLst>
                <a:path w="1429" h="1460" extrusionOk="0">
                  <a:moveTo>
                    <a:pt x="699" y="0"/>
                  </a:moveTo>
                  <a:cubicBezTo>
                    <a:pt x="304" y="0"/>
                    <a:pt x="0" y="334"/>
                    <a:pt x="0" y="730"/>
                  </a:cubicBezTo>
                  <a:cubicBezTo>
                    <a:pt x="0" y="1125"/>
                    <a:pt x="304" y="1459"/>
                    <a:pt x="699" y="1459"/>
                  </a:cubicBezTo>
                  <a:cubicBezTo>
                    <a:pt x="1125" y="1459"/>
                    <a:pt x="1429" y="1125"/>
                    <a:pt x="1429" y="730"/>
                  </a:cubicBezTo>
                  <a:cubicBezTo>
                    <a:pt x="1429" y="334"/>
                    <a:pt x="1125" y="0"/>
                    <a:pt x="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134964" y="3949089"/>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1055673" y="3999977"/>
              <a:ext cx="18961" cy="18942"/>
            </a:xfrm>
            <a:custGeom>
              <a:avLst/>
              <a:gdLst/>
              <a:ahLst/>
              <a:cxnLst/>
              <a:rect l="l" t="t" r="r" b="b"/>
              <a:pathLst>
                <a:path w="974" h="973" extrusionOk="0">
                  <a:moveTo>
                    <a:pt x="487" y="0"/>
                  </a:moveTo>
                  <a:cubicBezTo>
                    <a:pt x="213" y="0"/>
                    <a:pt x="1" y="213"/>
                    <a:pt x="1" y="486"/>
                  </a:cubicBezTo>
                  <a:cubicBezTo>
                    <a:pt x="1" y="760"/>
                    <a:pt x="213" y="973"/>
                    <a:pt x="487" y="973"/>
                  </a:cubicBezTo>
                  <a:cubicBezTo>
                    <a:pt x="760" y="973"/>
                    <a:pt x="973" y="760"/>
                    <a:pt x="973" y="486"/>
                  </a:cubicBezTo>
                  <a:cubicBezTo>
                    <a:pt x="973" y="213"/>
                    <a:pt x="760"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1218402" y="3890492"/>
              <a:ext cx="18961" cy="18961"/>
            </a:xfrm>
            <a:custGeom>
              <a:avLst/>
              <a:gdLst/>
              <a:ahLst/>
              <a:cxnLst/>
              <a:rect l="l" t="t" r="r" b="b"/>
              <a:pathLst>
                <a:path w="974" h="974" extrusionOk="0">
                  <a:moveTo>
                    <a:pt x="487" y="1"/>
                  </a:moveTo>
                  <a:cubicBezTo>
                    <a:pt x="214" y="1"/>
                    <a:pt x="1" y="214"/>
                    <a:pt x="1" y="487"/>
                  </a:cubicBezTo>
                  <a:cubicBezTo>
                    <a:pt x="1" y="761"/>
                    <a:pt x="214" y="974"/>
                    <a:pt x="487" y="974"/>
                  </a:cubicBezTo>
                  <a:cubicBezTo>
                    <a:pt x="761" y="974"/>
                    <a:pt x="973" y="761"/>
                    <a:pt x="973" y="487"/>
                  </a:cubicBezTo>
                  <a:cubicBezTo>
                    <a:pt x="973" y="214"/>
                    <a:pt x="76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1115438" y="3981035"/>
              <a:ext cx="28423" cy="28423"/>
            </a:xfrm>
            <a:custGeom>
              <a:avLst/>
              <a:gdLst/>
              <a:ahLst/>
              <a:cxnLst/>
              <a:rect l="l" t="t" r="r" b="b"/>
              <a:pathLst>
                <a:path w="1460" h="1460" extrusionOk="0">
                  <a:moveTo>
                    <a:pt x="730" y="0"/>
                  </a:moveTo>
                  <a:cubicBezTo>
                    <a:pt x="335" y="0"/>
                    <a:pt x="1" y="335"/>
                    <a:pt x="1" y="730"/>
                  </a:cubicBezTo>
                  <a:cubicBezTo>
                    <a:pt x="1" y="1125"/>
                    <a:pt x="335" y="1459"/>
                    <a:pt x="730" y="1459"/>
                  </a:cubicBezTo>
                  <a:cubicBezTo>
                    <a:pt x="1125" y="1459"/>
                    <a:pt x="1460" y="1125"/>
                    <a:pt x="1460" y="730"/>
                  </a:cubicBezTo>
                  <a:cubicBezTo>
                    <a:pt x="1460" y="335"/>
                    <a:pt x="1125" y="0"/>
                    <a:pt x="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1139695" y="3665642"/>
              <a:ext cx="179899" cy="330208"/>
            </a:xfrm>
            <a:custGeom>
              <a:avLst/>
              <a:gdLst/>
              <a:ahLst/>
              <a:cxnLst/>
              <a:rect l="l" t="t" r="r" b="b"/>
              <a:pathLst>
                <a:path w="9241" h="16962" extrusionOk="0">
                  <a:moveTo>
                    <a:pt x="9241" y="16749"/>
                  </a:moveTo>
                  <a:cubicBezTo>
                    <a:pt x="9241" y="16749"/>
                    <a:pt x="3253" y="2858"/>
                    <a:pt x="2037" y="1"/>
                  </a:cubicBezTo>
                  <a:lnTo>
                    <a:pt x="0" y="1"/>
                  </a:lnTo>
                  <a:lnTo>
                    <a:pt x="5836" y="1696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1148572" y="4160331"/>
              <a:ext cx="41446" cy="88772"/>
            </a:xfrm>
            <a:custGeom>
              <a:avLst/>
              <a:gdLst/>
              <a:ahLst/>
              <a:cxnLst/>
              <a:rect l="l" t="t" r="r" b="b"/>
              <a:pathLst>
                <a:path w="2129" h="4560" extrusionOk="0">
                  <a:moveTo>
                    <a:pt x="1064" y="0"/>
                  </a:moveTo>
                  <a:cubicBezTo>
                    <a:pt x="1064" y="0"/>
                    <a:pt x="0" y="2523"/>
                    <a:pt x="0" y="3253"/>
                  </a:cubicBezTo>
                  <a:cubicBezTo>
                    <a:pt x="0" y="3952"/>
                    <a:pt x="456" y="4560"/>
                    <a:pt x="1064" y="4560"/>
                  </a:cubicBezTo>
                  <a:cubicBezTo>
                    <a:pt x="1642" y="4560"/>
                    <a:pt x="2128" y="3952"/>
                    <a:pt x="2128" y="3253"/>
                  </a:cubicBezTo>
                  <a:cubicBezTo>
                    <a:pt x="2128" y="252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1140279" y="4196424"/>
              <a:ext cx="24860" cy="52679"/>
            </a:xfrm>
            <a:custGeom>
              <a:avLst/>
              <a:gdLst/>
              <a:ahLst/>
              <a:cxnLst/>
              <a:rect l="l" t="t" r="r" b="b"/>
              <a:pathLst>
                <a:path w="1277" h="2706" extrusionOk="0">
                  <a:moveTo>
                    <a:pt x="638" y="0"/>
                  </a:moveTo>
                  <a:cubicBezTo>
                    <a:pt x="638" y="0"/>
                    <a:pt x="0" y="1490"/>
                    <a:pt x="0" y="1915"/>
                  </a:cubicBezTo>
                  <a:cubicBezTo>
                    <a:pt x="0" y="2341"/>
                    <a:pt x="274" y="2706"/>
                    <a:pt x="638" y="2706"/>
                  </a:cubicBezTo>
                  <a:cubicBezTo>
                    <a:pt x="973" y="2706"/>
                    <a:pt x="1277" y="2341"/>
                    <a:pt x="1277" y="1915"/>
                  </a:cubicBezTo>
                  <a:cubicBezTo>
                    <a:pt x="1277" y="1490"/>
                    <a:pt x="638" y="0"/>
                    <a:pt x="6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1252120" y="4245540"/>
              <a:ext cx="249729" cy="91731"/>
            </a:xfrm>
            <a:custGeom>
              <a:avLst/>
              <a:gdLst/>
              <a:ahLst/>
              <a:cxnLst/>
              <a:rect l="l" t="t" r="r" b="b"/>
              <a:pathLst>
                <a:path w="12828" h="4712" extrusionOk="0">
                  <a:moveTo>
                    <a:pt x="12280" y="4590"/>
                  </a:moveTo>
                  <a:cubicBezTo>
                    <a:pt x="12250" y="4590"/>
                    <a:pt x="12250" y="4590"/>
                    <a:pt x="12250" y="4590"/>
                  </a:cubicBezTo>
                  <a:lnTo>
                    <a:pt x="578" y="4590"/>
                  </a:lnTo>
                  <a:cubicBezTo>
                    <a:pt x="578" y="4590"/>
                    <a:pt x="547" y="4590"/>
                    <a:pt x="547" y="4590"/>
                  </a:cubicBezTo>
                  <a:cubicBezTo>
                    <a:pt x="274" y="4712"/>
                    <a:pt x="0" y="4316"/>
                    <a:pt x="304" y="4164"/>
                  </a:cubicBezTo>
                  <a:lnTo>
                    <a:pt x="882" y="3800"/>
                  </a:lnTo>
                  <a:lnTo>
                    <a:pt x="4772" y="1581"/>
                  </a:lnTo>
                  <a:lnTo>
                    <a:pt x="4772" y="243"/>
                  </a:lnTo>
                  <a:cubicBezTo>
                    <a:pt x="4772" y="122"/>
                    <a:pt x="4894" y="0"/>
                    <a:pt x="5046" y="0"/>
                  </a:cubicBezTo>
                  <a:cubicBezTo>
                    <a:pt x="5076" y="0"/>
                    <a:pt x="5137" y="0"/>
                    <a:pt x="5168" y="31"/>
                  </a:cubicBezTo>
                  <a:lnTo>
                    <a:pt x="7660" y="31"/>
                  </a:lnTo>
                  <a:cubicBezTo>
                    <a:pt x="7690" y="0"/>
                    <a:pt x="7751" y="0"/>
                    <a:pt x="7782" y="0"/>
                  </a:cubicBezTo>
                  <a:cubicBezTo>
                    <a:pt x="7934" y="0"/>
                    <a:pt x="8055" y="122"/>
                    <a:pt x="8055" y="243"/>
                  </a:cubicBezTo>
                  <a:lnTo>
                    <a:pt x="8055" y="1581"/>
                  </a:lnTo>
                  <a:lnTo>
                    <a:pt x="8207" y="1672"/>
                  </a:lnTo>
                  <a:lnTo>
                    <a:pt x="10213" y="2827"/>
                  </a:lnTo>
                  <a:lnTo>
                    <a:pt x="12523" y="4164"/>
                  </a:lnTo>
                  <a:cubicBezTo>
                    <a:pt x="12827" y="4316"/>
                    <a:pt x="12554" y="4712"/>
                    <a:pt x="1228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1259225" y="4085770"/>
              <a:ext cx="263921" cy="256835"/>
            </a:xfrm>
            <a:custGeom>
              <a:avLst/>
              <a:gdLst/>
              <a:ahLst/>
              <a:cxnLst/>
              <a:rect l="l" t="t" r="r" b="b"/>
              <a:pathLst>
                <a:path w="13557" h="13193" extrusionOk="0">
                  <a:moveTo>
                    <a:pt x="13192" y="0"/>
                  </a:moveTo>
                  <a:lnTo>
                    <a:pt x="9727" y="0"/>
                  </a:lnTo>
                  <a:cubicBezTo>
                    <a:pt x="9332" y="0"/>
                    <a:pt x="9332" y="608"/>
                    <a:pt x="9727" y="608"/>
                  </a:cubicBezTo>
                  <a:lnTo>
                    <a:pt x="12797" y="608"/>
                  </a:lnTo>
                  <a:lnTo>
                    <a:pt x="12797" y="12432"/>
                  </a:lnTo>
                  <a:lnTo>
                    <a:pt x="6809" y="12432"/>
                  </a:lnTo>
                  <a:lnTo>
                    <a:pt x="6748" y="12432"/>
                  </a:lnTo>
                  <a:lnTo>
                    <a:pt x="760" y="12432"/>
                  </a:lnTo>
                  <a:lnTo>
                    <a:pt x="760" y="608"/>
                  </a:lnTo>
                  <a:lnTo>
                    <a:pt x="3830" y="608"/>
                  </a:lnTo>
                  <a:cubicBezTo>
                    <a:pt x="4225" y="608"/>
                    <a:pt x="4225" y="0"/>
                    <a:pt x="3830" y="0"/>
                  </a:cubicBezTo>
                  <a:lnTo>
                    <a:pt x="365" y="0"/>
                  </a:lnTo>
                  <a:cubicBezTo>
                    <a:pt x="61" y="0"/>
                    <a:pt x="0" y="365"/>
                    <a:pt x="152" y="548"/>
                  </a:cubicBezTo>
                  <a:lnTo>
                    <a:pt x="152" y="12827"/>
                  </a:lnTo>
                  <a:cubicBezTo>
                    <a:pt x="152" y="13101"/>
                    <a:pt x="487" y="13192"/>
                    <a:pt x="639" y="13071"/>
                  </a:cubicBezTo>
                  <a:lnTo>
                    <a:pt x="6748" y="13071"/>
                  </a:lnTo>
                  <a:lnTo>
                    <a:pt x="6809" y="13071"/>
                  </a:lnTo>
                  <a:lnTo>
                    <a:pt x="12919" y="13071"/>
                  </a:lnTo>
                  <a:cubicBezTo>
                    <a:pt x="13071" y="13192"/>
                    <a:pt x="13405" y="13101"/>
                    <a:pt x="13405" y="12827"/>
                  </a:cubicBezTo>
                  <a:lnTo>
                    <a:pt x="13405" y="548"/>
                  </a:lnTo>
                  <a:cubicBezTo>
                    <a:pt x="13557" y="365"/>
                    <a:pt x="13496" y="0"/>
                    <a:pt x="13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1811304" y="4058555"/>
              <a:ext cx="41427" cy="88772"/>
            </a:xfrm>
            <a:custGeom>
              <a:avLst/>
              <a:gdLst/>
              <a:ahLst/>
              <a:cxnLst/>
              <a:rect l="l" t="t" r="r" b="b"/>
              <a:pathLst>
                <a:path w="2128" h="4560" extrusionOk="0">
                  <a:moveTo>
                    <a:pt x="1064" y="0"/>
                  </a:moveTo>
                  <a:cubicBezTo>
                    <a:pt x="1064" y="0"/>
                    <a:pt x="0" y="2553"/>
                    <a:pt x="0" y="3253"/>
                  </a:cubicBezTo>
                  <a:cubicBezTo>
                    <a:pt x="0" y="3982"/>
                    <a:pt x="487" y="4560"/>
                    <a:pt x="1064" y="4560"/>
                  </a:cubicBezTo>
                  <a:cubicBezTo>
                    <a:pt x="1672" y="4560"/>
                    <a:pt x="2128" y="3982"/>
                    <a:pt x="2128" y="3253"/>
                  </a:cubicBezTo>
                  <a:cubicBezTo>
                    <a:pt x="2128" y="2553"/>
                    <a:pt x="1064"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1803030" y="4094648"/>
              <a:ext cx="24879" cy="52679"/>
            </a:xfrm>
            <a:custGeom>
              <a:avLst/>
              <a:gdLst/>
              <a:ahLst/>
              <a:cxnLst/>
              <a:rect l="l" t="t" r="r" b="b"/>
              <a:pathLst>
                <a:path w="1278" h="2706" extrusionOk="0">
                  <a:moveTo>
                    <a:pt x="639" y="0"/>
                  </a:moveTo>
                  <a:cubicBezTo>
                    <a:pt x="639" y="0"/>
                    <a:pt x="1" y="1490"/>
                    <a:pt x="1" y="1915"/>
                  </a:cubicBezTo>
                  <a:cubicBezTo>
                    <a:pt x="1" y="2341"/>
                    <a:pt x="305" y="2706"/>
                    <a:pt x="639" y="2706"/>
                  </a:cubicBezTo>
                  <a:cubicBezTo>
                    <a:pt x="1004" y="2706"/>
                    <a:pt x="1277" y="2341"/>
                    <a:pt x="1277" y="1915"/>
                  </a:cubicBezTo>
                  <a:cubicBezTo>
                    <a:pt x="1277" y="1490"/>
                    <a:pt x="639" y="0"/>
                    <a:pt x="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1914268" y="4143764"/>
              <a:ext cx="249145" cy="91731"/>
            </a:xfrm>
            <a:custGeom>
              <a:avLst/>
              <a:gdLst/>
              <a:ahLst/>
              <a:cxnLst/>
              <a:rect l="l" t="t" r="r" b="b"/>
              <a:pathLst>
                <a:path w="12798" h="4712" extrusionOk="0">
                  <a:moveTo>
                    <a:pt x="12250" y="4590"/>
                  </a:moveTo>
                  <a:cubicBezTo>
                    <a:pt x="12250" y="4590"/>
                    <a:pt x="12250" y="4590"/>
                    <a:pt x="12220" y="4590"/>
                  </a:cubicBezTo>
                  <a:lnTo>
                    <a:pt x="578" y="4590"/>
                  </a:lnTo>
                  <a:cubicBezTo>
                    <a:pt x="548" y="4590"/>
                    <a:pt x="548" y="4590"/>
                    <a:pt x="517" y="4590"/>
                  </a:cubicBezTo>
                  <a:cubicBezTo>
                    <a:pt x="244" y="4712"/>
                    <a:pt x="0" y="4316"/>
                    <a:pt x="274" y="4164"/>
                  </a:cubicBezTo>
                  <a:lnTo>
                    <a:pt x="882" y="3830"/>
                  </a:lnTo>
                  <a:lnTo>
                    <a:pt x="4742" y="1611"/>
                  </a:lnTo>
                  <a:lnTo>
                    <a:pt x="4742" y="243"/>
                  </a:lnTo>
                  <a:cubicBezTo>
                    <a:pt x="4742" y="122"/>
                    <a:pt x="4864" y="0"/>
                    <a:pt x="5016" y="0"/>
                  </a:cubicBezTo>
                  <a:cubicBezTo>
                    <a:pt x="5077" y="0"/>
                    <a:pt x="5107" y="31"/>
                    <a:pt x="5168" y="31"/>
                  </a:cubicBezTo>
                  <a:lnTo>
                    <a:pt x="7630" y="31"/>
                  </a:lnTo>
                  <a:cubicBezTo>
                    <a:pt x="7660" y="31"/>
                    <a:pt x="7721" y="0"/>
                    <a:pt x="7782" y="0"/>
                  </a:cubicBezTo>
                  <a:cubicBezTo>
                    <a:pt x="7934" y="0"/>
                    <a:pt x="8055" y="122"/>
                    <a:pt x="8055" y="243"/>
                  </a:cubicBezTo>
                  <a:lnTo>
                    <a:pt x="8055" y="1611"/>
                  </a:lnTo>
                  <a:lnTo>
                    <a:pt x="8207" y="1672"/>
                  </a:lnTo>
                  <a:lnTo>
                    <a:pt x="10213" y="2827"/>
                  </a:lnTo>
                  <a:lnTo>
                    <a:pt x="12523" y="4164"/>
                  </a:lnTo>
                  <a:cubicBezTo>
                    <a:pt x="12797" y="4316"/>
                    <a:pt x="12554" y="4712"/>
                    <a:pt x="12250" y="45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1868714" y="3485763"/>
              <a:ext cx="207718" cy="333751"/>
            </a:xfrm>
            <a:custGeom>
              <a:avLst/>
              <a:gdLst/>
              <a:ahLst/>
              <a:cxnLst/>
              <a:rect l="l" t="t" r="r" b="b"/>
              <a:pathLst>
                <a:path w="10670" h="17144" extrusionOk="0">
                  <a:moveTo>
                    <a:pt x="10427" y="10912"/>
                  </a:moveTo>
                  <a:cubicBezTo>
                    <a:pt x="10396" y="10730"/>
                    <a:pt x="10335" y="10578"/>
                    <a:pt x="10275" y="10396"/>
                  </a:cubicBezTo>
                  <a:cubicBezTo>
                    <a:pt x="10001" y="9727"/>
                    <a:pt x="9576" y="9089"/>
                    <a:pt x="9059" y="8572"/>
                  </a:cubicBezTo>
                  <a:cubicBezTo>
                    <a:pt x="8421" y="7934"/>
                    <a:pt x="7661" y="7508"/>
                    <a:pt x="7053" y="6809"/>
                  </a:cubicBezTo>
                  <a:cubicBezTo>
                    <a:pt x="7022" y="6779"/>
                    <a:pt x="6992" y="6718"/>
                    <a:pt x="6931" y="6687"/>
                  </a:cubicBezTo>
                  <a:cubicBezTo>
                    <a:pt x="6658" y="6323"/>
                    <a:pt x="6506" y="5867"/>
                    <a:pt x="6506" y="5411"/>
                  </a:cubicBezTo>
                  <a:lnTo>
                    <a:pt x="6506" y="335"/>
                  </a:lnTo>
                  <a:cubicBezTo>
                    <a:pt x="6566" y="183"/>
                    <a:pt x="6475" y="0"/>
                    <a:pt x="6293" y="0"/>
                  </a:cubicBezTo>
                  <a:lnTo>
                    <a:pt x="4651" y="0"/>
                  </a:lnTo>
                  <a:cubicBezTo>
                    <a:pt x="4591" y="0"/>
                    <a:pt x="4530" y="31"/>
                    <a:pt x="4499" y="61"/>
                  </a:cubicBezTo>
                  <a:cubicBezTo>
                    <a:pt x="4439" y="91"/>
                    <a:pt x="4378" y="152"/>
                    <a:pt x="4378" y="274"/>
                  </a:cubicBezTo>
                  <a:lnTo>
                    <a:pt x="4378" y="5411"/>
                  </a:lnTo>
                  <a:cubicBezTo>
                    <a:pt x="4378" y="6779"/>
                    <a:pt x="3071" y="7295"/>
                    <a:pt x="2159" y="7994"/>
                  </a:cubicBezTo>
                  <a:cubicBezTo>
                    <a:pt x="791" y="9058"/>
                    <a:pt x="1" y="10760"/>
                    <a:pt x="31" y="12432"/>
                  </a:cubicBezTo>
                  <a:cubicBezTo>
                    <a:pt x="31" y="13800"/>
                    <a:pt x="578" y="15137"/>
                    <a:pt x="1733" y="16080"/>
                  </a:cubicBezTo>
                  <a:cubicBezTo>
                    <a:pt x="1764" y="16110"/>
                    <a:pt x="1794" y="16140"/>
                    <a:pt x="1794" y="16140"/>
                  </a:cubicBezTo>
                  <a:cubicBezTo>
                    <a:pt x="1977" y="16262"/>
                    <a:pt x="2129" y="16384"/>
                    <a:pt x="2311" y="16475"/>
                  </a:cubicBezTo>
                  <a:cubicBezTo>
                    <a:pt x="3101" y="16961"/>
                    <a:pt x="4044" y="17113"/>
                    <a:pt x="5016" y="17113"/>
                  </a:cubicBezTo>
                  <a:cubicBezTo>
                    <a:pt x="6171" y="17143"/>
                    <a:pt x="7448" y="17083"/>
                    <a:pt x="8451" y="16475"/>
                  </a:cubicBezTo>
                  <a:cubicBezTo>
                    <a:pt x="9758" y="15715"/>
                    <a:pt x="10487" y="14225"/>
                    <a:pt x="10609" y="12736"/>
                  </a:cubicBezTo>
                  <a:cubicBezTo>
                    <a:pt x="10670" y="12128"/>
                    <a:pt x="10609" y="11520"/>
                    <a:pt x="10427" y="10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1860420" y="3683825"/>
              <a:ext cx="190548" cy="126811"/>
            </a:xfrm>
            <a:custGeom>
              <a:avLst/>
              <a:gdLst/>
              <a:ahLst/>
              <a:cxnLst/>
              <a:rect l="l" t="t" r="r" b="b"/>
              <a:pathLst>
                <a:path w="9788" h="6514" extrusionOk="0">
                  <a:moveTo>
                    <a:pt x="4915" y="1"/>
                  </a:moveTo>
                  <a:cubicBezTo>
                    <a:pt x="4847" y="1"/>
                    <a:pt x="4779" y="3"/>
                    <a:pt x="4712" y="9"/>
                  </a:cubicBezTo>
                  <a:cubicBezTo>
                    <a:pt x="4317" y="39"/>
                    <a:pt x="3952" y="130"/>
                    <a:pt x="3557" y="252"/>
                  </a:cubicBezTo>
                  <a:cubicBezTo>
                    <a:pt x="3192" y="343"/>
                    <a:pt x="2827" y="434"/>
                    <a:pt x="2432" y="434"/>
                  </a:cubicBezTo>
                  <a:cubicBezTo>
                    <a:pt x="1763" y="434"/>
                    <a:pt x="1095" y="282"/>
                    <a:pt x="426" y="191"/>
                  </a:cubicBezTo>
                  <a:cubicBezTo>
                    <a:pt x="183" y="769"/>
                    <a:pt x="31" y="1437"/>
                    <a:pt x="31" y="2106"/>
                  </a:cubicBezTo>
                  <a:cubicBezTo>
                    <a:pt x="0" y="3504"/>
                    <a:pt x="578" y="4720"/>
                    <a:pt x="1581" y="5541"/>
                  </a:cubicBezTo>
                  <a:cubicBezTo>
                    <a:pt x="1611" y="5571"/>
                    <a:pt x="1642" y="5602"/>
                    <a:pt x="1672" y="5602"/>
                  </a:cubicBezTo>
                  <a:cubicBezTo>
                    <a:pt x="2402" y="6179"/>
                    <a:pt x="3374" y="6483"/>
                    <a:pt x="4590" y="6513"/>
                  </a:cubicBezTo>
                  <a:lnTo>
                    <a:pt x="4925" y="6513"/>
                  </a:lnTo>
                  <a:cubicBezTo>
                    <a:pt x="5806" y="6513"/>
                    <a:pt x="6931" y="6422"/>
                    <a:pt x="7812" y="5906"/>
                  </a:cubicBezTo>
                  <a:cubicBezTo>
                    <a:pt x="8906" y="5237"/>
                    <a:pt x="9636" y="3960"/>
                    <a:pt x="9757" y="2501"/>
                  </a:cubicBezTo>
                  <a:cubicBezTo>
                    <a:pt x="9788" y="1924"/>
                    <a:pt x="9757" y="1377"/>
                    <a:pt x="9605" y="830"/>
                  </a:cubicBezTo>
                  <a:cubicBezTo>
                    <a:pt x="9545" y="708"/>
                    <a:pt x="9514" y="586"/>
                    <a:pt x="9484" y="465"/>
                  </a:cubicBezTo>
                  <a:cubicBezTo>
                    <a:pt x="9393" y="495"/>
                    <a:pt x="9271" y="526"/>
                    <a:pt x="9180" y="556"/>
                  </a:cubicBezTo>
                  <a:cubicBezTo>
                    <a:pt x="8907" y="606"/>
                    <a:pt x="8614" y="655"/>
                    <a:pt x="8317" y="655"/>
                  </a:cubicBezTo>
                  <a:cubicBezTo>
                    <a:pt x="8250" y="655"/>
                    <a:pt x="8183" y="653"/>
                    <a:pt x="8116" y="647"/>
                  </a:cubicBezTo>
                  <a:cubicBezTo>
                    <a:pt x="7721" y="647"/>
                    <a:pt x="7356" y="556"/>
                    <a:pt x="6991" y="434"/>
                  </a:cubicBezTo>
                  <a:cubicBezTo>
                    <a:pt x="6627" y="313"/>
                    <a:pt x="6262" y="161"/>
                    <a:pt x="5867" y="100"/>
                  </a:cubicBezTo>
                  <a:cubicBezTo>
                    <a:pt x="5544" y="50"/>
                    <a:pt x="5222" y="1"/>
                    <a:pt x="4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1725511" y="3714175"/>
              <a:ext cx="37300" cy="37884"/>
            </a:xfrm>
            <a:custGeom>
              <a:avLst/>
              <a:gdLst/>
              <a:ahLst/>
              <a:cxnLst/>
              <a:rect l="l" t="t" r="r" b="b"/>
              <a:pathLst>
                <a:path w="1916" h="1946" extrusionOk="0">
                  <a:moveTo>
                    <a:pt x="943" y="0"/>
                  </a:moveTo>
                  <a:cubicBezTo>
                    <a:pt x="426" y="0"/>
                    <a:pt x="1" y="456"/>
                    <a:pt x="1" y="973"/>
                  </a:cubicBezTo>
                  <a:cubicBezTo>
                    <a:pt x="1" y="1520"/>
                    <a:pt x="426" y="1945"/>
                    <a:pt x="943" y="1945"/>
                  </a:cubicBezTo>
                  <a:cubicBezTo>
                    <a:pt x="1490" y="1945"/>
                    <a:pt x="1916" y="1520"/>
                    <a:pt x="1916" y="973"/>
                  </a:cubicBezTo>
                  <a:cubicBezTo>
                    <a:pt x="1916" y="456"/>
                    <a:pt x="1490" y="0"/>
                    <a:pt x="9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1843270" y="3733097"/>
              <a:ext cx="37300" cy="37300"/>
            </a:xfrm>
            <a:custGeom>
              <a:avLst/>
              <a:gdLst/>
              <a:ahLst/>
              <a:cxnLst/>
              <a:rect l="l" t="t" r="r" b="b"/>
              <a:pathLst>
                <a:path w="1916" h="1916" extrusionOk="0">
                  <a:moveTo>
                    <a:pt x="974" y="1"/>
                  </a:moveTo>
                  <a:cubicBezTo>
                    <a:pt x="426" y="1"/>
                    <a:pt x="1" y="426"/>
                    <a:pt x="1" y="973"/>
                  </a:cubicBezTo>
                  <a:cubicBezTo>
                    <a:pt x="1" y="1490"/>
                    <a:pt x="426" y="1916"/>
                    <a:pt x="974" y="1916"/>
                  </a:cubicBezTo>
                  <a:cubicBezTo>
                    <a:pt x="1490" y="1916"/>
                    <a:pt x="1916" y="1490"/>
                    <a:pt x="1916" y="973"/>
                  </a:cubicBezTo>
                  <a:cubicBezTo>
                    <a:pt x="1916" y="426"/>
                    <a:pt x="1490" y="1"/>
                    <a:pt x="9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1799468" y="3759729"/>
              <a:ext cx="22504" cy="23088"/>
            </a:xfrm>
            <a:custGeom>
              <a:avLst/>
              <a:gdLst/>
              <a:ahLst/>
              <a:cxnLst/>
              <a:rect l="l" t="t" r="r" b="b"/>
              <a:pathLst>
                <a:path w="1156" h="1186" extrusionOk="0">
                  <a:moveTo>
                    <a:pt x="578" y="0"/>
                  </a:moveTo>
                  <a:cubicBezTo>
                    <a:pt x="243" y="0"/>
                    <a:pt x="0" y="274"/>
                    <a:pt x="0" y="578"/>
                  </a:cubicBezTo>
                  <a:cubicBezTo>
                    <a:pt x="0" y="912"/>
                    <a:pt x="243" y="1186"/>
                    <a:pt x="578" y="1186"/>
                  </a:cubicBezTo>
                  <a:cubicBezTo>
                    <a:pt x="912" y="1186"/>
                    <a:pt x="1155" y="912"/>
                    <a:pt x="1155" y="578"/>
                  </a:cubicBezTo>
                  <a:cubicBezTo>
                    <a:pt x="1155" y="274"/>
                    <a:pt x="912"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1776983" y="3707653"/>
              <a:ext cx="18358" cy="18358"/>
            </a:xfrm>
            <a:custGeom>
              <a:avLst/>
              <a:gdLst/>
              <a:ahLst/>
              <a:cxnLst/>
              <a:rect l="l" t="t" r="r" b="b"/>
              <a:pathLst>
                <a:path w="943" h="943" extrusionOk="0">
                  <a:moveTo>
                    <a:pt x="456" y="1"/>
                  </a:moveTo>
                  <a:cubicBezTo>
                    <a:pt x="213" y="1"/>
                    <a:pt x="0" y="213"/>
                    <a:pt x="0" y="487"/>
                  </a:cubicBezTo>
                  <a:cubicBezTo>
                    <a:pt x="0" y="730"/>
                    <a:pt x="213" y="943"/>
                    <a:pt x="456" y="943"/>
                  </a:cubicBezTo>
                  <a:cubicBezTo>
                    <a:pt x="730" y="943"/>
                    <a:pt x="943" y="730"/>
                    <a:pt x="943" y="487"/>
                  </a:cubicBezTo>
                  <a:cubicBezTo>
                    <a:pt x="943" y="213"/>
                    <a:pt x="730"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1765147" y="3740787"/>
              <a:ext cx="12440" cy="12459"/>
            </a:xfrm>
            <a:custGeom>
              <a:avLst/>
              <a:gdLst/>
              <a:ahLst/>
              <a:cxnLst/>
              <a:rect l="l" t="t" r="r" b="b"/>
              <a:pathLst>
                <a:path w="639" h="640" extrusionOk="0">
                  <a:moveTo>
                    <a:pt x="335" y="1"/>
                  </a:moveTo>
                  <a:cubicBezTo>
                    <a:pt x="152" y="1"/>
                    <a:pt x="0" y="153"/>
                    <a:pt x="0" y="335"/>
                  </a:cubicBezTo>
                  <a:cubicBezTo>
                    <a:pt x="0" y="518"/>
                    <a:pt x="152" y="639"/>
                    <a:pt x="335" y="639"/>
                  </a:cubicBezTo>
                  <a:cubicBezTo>
                    <a:pt x="517" y="639"/>
                    <a:pt x="638" y="518"/>
                    <a:pt x="638" y="335"/>
                  </a:cubicBezTo>
                  <a:cubicBezTo>
                    <a:pt x="638" y="153"/>
                    <a:pt x="517"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1713090" y="3773920"/>
              <a:ext cx="12459" cy="12459"/>
            </a:xfrm>
            <a:custGeom>
              <a:avLst/>
              <a:gdLst/>
              <a:ahLst/>
              <a:cxnLst/>
              <a:rect l="l" t="t" r="r" b="b"/>
              <a:pathLst>
                <a:path w="640" h="640" extrusionOk="0">
                  <a:moveTo>
                    <a:pt x="305" y="1"/>
                  </a:moveTo>
                  <a:cubicBezTo>
                    <a:pt x="153" y="1"/>
                    <a:pt x="1" y="153"/>
                    <a:pt x="1" y="335"/>
                  </a:cubicBezTo>
                  <a:cubicBezTo>
                    <a:pt x="1" y="518"/>
                    <a:pt x="153" y="639"/>
                    <a:pt x="305" y="639"/>
                  </a:cubicBezTo>
                  <a:cubicBezTo>
                    <a:pt x="487" y="639"/>
                    <a:pt x="639" y="518"/>
                    <a:pt x="639" y="335"/>
                  </a:cubicBezTo>
                  <a:cubicBezTo>
                    <a:pt x="639" y="153"/>
                    <a:pt x="487"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1819597" y="3702338"/>
              <a:ext cx="12459" cy="12440"/>
            </a:xfrm>
            <a:custGeom>
              <a:avLst/>
              <a:gdLst/>
              <a:ahLst/>
              <a:cxnLst/>
              <a:rect l="l" t="t" r="r" b="b"/>
              <a:pathLst>
                <a:path w="640" h="639" extrusionOk="0">
                  <a:moveTo>
                    <a:pt x="335" y="0"/>
                  </a:moveTo>
                  <a:cubicBezTo>
                    <a:pt x="153" y="0"/>
                    <a:pt x="1" y="152"/>
                    <a:pt x="1" y="334"/>
                  </a:cubicBezTo>
                  <a:cubicBezTo>
                    <a:pt x="1" y="517"/>
                    <a:pt x="153" y="638"/>
                    <a:pt x="335" y="638"/>
                  </a:cubicBezTo>
                  <a:cubicBezTo>
                    <a:pt x="517" y="638"/>
                    <a:pt x="639" y="517"/>
                    <a:pt x="639" y="334"/>
                  </a:cubicBezTo>
                  <a:cubicBezTo>
                    <a:pt x="639" y="152"/>
                    <a:pt x="517"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1752142" y="3762104"/>
              <a:ext cx="18377" cy="18358"/>
            </a:xfrm>
            <a:custGeom>
              <a:avLst/>
              <a:gdLst/>
              <a:ahLst/>
              <a:cxnLst/>
              <a:rect l="l" t="t" r="r" b="b"/>
              <a:pathLst>
                <a:path w="944" h="943" extrusionOk="0">
                  <a:moveTo>
                    <a:pt x="487" y="0"/>
                  </a:moveTo>
                  <a:cubicBezTo>
                    <a:pt x="214" y="0"/>
                    <a:pt x="1" y="213"/>
                    <a:pt x="1" y="456"/>
                  </a:cubicBezTo>
                  <a:cubicBezTo>
                    <a:pt x="1" y="730"/>
                    <a:pt x="214" y="942"/>
                    <a:pt x="487" y="942"/>
                  </a:cubicBezTo>
                  <a:cubicBezTo>
                    <a:pt x="730" y="942"/>
                    <a:pt x="943" y="730"/>
                    <a:pt x="943" y="456"/>
                  </a:cubicBezTo>
                  <a:cubicBezTo>
                    <a:pt x="943" y="213"/>
                    <a:pt x="730"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1738534" y="3647304"/>
              <a:ext cx="63931" cy="106526"/>
            </a:xfrm>
            <a:custGeom>
              <a:avLst/>
              <a:gdLst/>
              <a:ahLst/>
              <a:cxnLst/>
              <a:rect l="l" t="t" r="r" b="b"/>
              <a:pathLst>
                <a:path w="3284" h="5472" extrusionOk="0">
                  <a:moveTo>
                    <a:pt x="1734" y="395"/>
                  </a:moveTo>
                  <a:cubicBezTo>
                    <a:pt x="1582" y="183"/>
                    <a:pt x="1399" y="0"/>
                    <a:pt x="1308" y="0"/>
                  </a:cubicBezTo>
                  <a:lnTo>
                    <a:pt x="1" y="0"/>
                  </a:lnTo>
                  <a:cubicBezTo>
                    <a:pt x="427" y="639"/>
                    <a:pt x="700" y="1399"/>
                    <a:pt x="852" y="2189"/>
                  </a:cubicBezTo>
                  <a:cubicBezTo>
                    <a:pt x="1095" y="3253"/>
                    <a:pt x="1156" y="4377"/>
                    <a:pt x="974" y="5472"/>
                  </a:cubicBezTo>
                  <a:cubicBezTo>
                    <a:pt x="1430" y="5441"/>
                    <a:pt x="1885" y="5441"/>
                    <a:pt x="2341" y="5411"/>
                  </a:cubicBezTo>
                  <a:cubicBezTo>
                    <a:pt x="2524" y="5380"/>
                    <a:pt x="2737" y="5411"/>
                    <a:pt x="2919" y="5411"/>
                  </a:cubicBezTo>
                  <a:cubicBezTo>
                    <a:pt x="2919" y="5411"/>
                    <a:pt x="2980" y="5380"/>
                    <a:pt x="3010" y="5380"/>
                  </a:cubicBezTo>
                  <a:cubicBezTo>
                    <a:pt x="3010" y="5289"/>
                    <a:pt x="3132" y="4833"/>
                    <a:pt x="3162" y="4742"/>
                  </a:cubicBezTo>
                  <a:cubicBezTo>
                    <a:pt x="3284" y="3861"/>
                    <a:pt x="3132" y="2918"/>
                    <a:pt x="2767" y="2098"/>
                  </a:cubicBezTo>
                  <a:cubicBezTo>
                    <a:pt x="2585" y="1672"/>
                    <a:pt x="2372" y="1277"/>
                    <a:pt x="2098" y="912"/>
                  </a:cubicBezTo>
                  <a:cubicBezTo>
                    <a:pt x="2037" y="821"/>
                    <a:pt x="1885" y="608"/>
                    <a:pt x="1734" y="3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1917227" y="3391092"/>
              <a:ext cx="12440" cy="1024283"/>
            </a:xfrm>
            <a:custGeom>
              <a:avLst/>
              <a:gdLst/>
              <a:ahLst/>
              <a:cxnLst/>
              <a:rect l="l" t="t" r="r" b="b"/>
              <a:pathLst>
                <a:path w="639" h="52615" extrusionOk="0">
                  <a:moveTo>
                    <a:pt x="0" y="334"/>
                  </a:moveTo>
                  <a:lnTo>
                    <a:pt x="0" y="52615"/>
                  </a:lnTo>
                  <a:lnTo>
                    <a:pt x="639" y="52615"/>
                  </a:lnTo>
                  <a:lnTo>
                    <a:pt x="639" y="334"/>
                  </a:lnTo>
                  <a:cubicBezTo>
                    <a:pt x="639" y="152"/>
                    <a:pt x="487" y="0"/>
                    <a:pt x="304" y="0"/>
                  </a:cubicBezTo>
                  <a:cubicBezTo>
                    <a:pt x="122" y="0"/>
                    <a:pt x="0" y="152"/>
                    <a:pt x="0"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1917227" y="3581620"/>
              <a:ext cx="246186" cy="11252"/>
            </a:xfrm>
            <a:custGeom>
              <a:avLst/>
              <a:gdLst/>
              <a:ahLst/>
              <a:cxnLst/>
              <a:rect l="l" t="t" r="r" b="b"/>
              <a:pathLst>
                <a:path w="12646" h="578" extrusionOk="0">
                  <a:moveTo>
                    <a:pt x="0" y="578"/>
                  </a:moveTo>
                  <a:lnTo>
                    <a:pt x="12341" y="578"/>
                  </a:lnTo>
                  <a:cubicBezTo>
                    <a:pt x="12523" y="578"/>
                    <a:pt x="12645" y="456"/>
                    <a:pt x="12645" y="274"/>
                  </a:cubicBezTo>
                  <a:lnTo>
                    <a:pt x="12645" y="274"/>
                  </a:lnTo>
                  <a:cubicBezTo>
                    <a:pt x="12645" y="122"/>
                    <a:pt x="12523" y="0"/>
                    <a:pt x="12341" y="0"/>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1937940" y="3561491"/>
              <a:ext cx="51511" cy="51511"/>
            </a:xfrm>
            <a:custGeom>
              <a:avLst/>
              <a:gdLst/>
              <a:ahLst/>
              <a:cxnLst/>
              <a:rect l="l" t="t" r="r" b="b"/>
              <a:pathLst>
                <a:path w="2646" h="2646" extrusionOk="0">
                  <a:moveTo>
                    <a:pt x="1" y="1338"/>
                  </a:moveTo>
                  <a:cubicBezTo>
                    <a:pt x="1" y="2068"/>
                    <a:pt x="609" y="2645"/>
                    <a:pt x="1338" y="2645"/>
                  </a:cubicBezTo>
                  <a:cubicBezTo>
                    <a:pt x="2068" y="2645"/>
                    <a:pt x="2645" y="2068"/>
                    <a:pt x="2645" y="1338"/>
                  </a:cubicBezTo>
                  <a:cubicBezTo>
                    <a:pt x="2645" y="609"/>
                    <a:pt x="2068" y="1"/>
                    <a:pt x="1338" y="1"/>
                  </a:cubicBezTo>
                  <a:cubicBezTo>
                    <a:pt x="609" y="1"/>
                    <a:pt x="1" y="609"/>
                    <a:pt x="1" y="13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1917227" y="4232516"/>
              <a:ext cx="246186" cy="11272"/>
            </a:xfrm>
            <a:custGeom>
              <a:avLst/>
              <a:gdLst/>
              <a:ahLst/>
              <a:cxnLst/>
              <a:rect l="l" t="t" r="r" b="b"/>
              <a:pathLst>
                <a:path w="12646" h="579" extrusionOk="0">
                  <a:moveTo>
                    <a:pt x="0" y="578"/>
                  </a:moveTo>
                  <a:lnTo>
                    <a:pt x="12341" y="578"/>
                  </a:lnTo>
                  <a:cubicBezTo>
                    <a:pt x="12523" y="578"/>
                    <a:pt x="12645" y="456"/>
                    <a:pt x="12645" y="274"/>
                  </a:cubicBezTo>
                  <a:lnTo>
                    <a:pt x="12645" y="274"/>
                  </a:lnTo>
                  <a:cubicBezTo>
                    <a:pt x="12645" y="122"/>
                    <a:pt x="12523" y="1"/>
                    <a:pt x="12341" y="1"/>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1937940" y="4212406"/>
              <a:ext cx="51511" cy="51492"/>
            </a:xfrm>
            <a:custGeom>
              <a:avLst/>
              <a:gdLst/>
              <a:ahLst/>
              <a:cxnLst/>
              <a:rect l="l" t="t" r="r" b="b"/>
              <a:pathLst>
                <a:path w="2646" h="2645" extrusionOk="0">
                  <a:moveTo>
                    <a:pt x="1" y="1337"/>
                  </a:moveTo>
                  <a:cubicBezTo>
                    <a:pt x="1" y="2067"/>
                    <a:pt x="609" y="2644"/>
                    <a:pt x="1338" y="2644"/>
                  </a:cubicBezTo>
                  <a:cubicBezTo>
                    <a:pt x="2068" y="2644"/>
                    <a:pt x="2645" y="2067"/>
                    <a:pt x="2645" y="1337"/>
                  </a:cubicBezTo>
                  <a:cubicBezTo>
                    <a:pt x="2645" y="608"/>
                    <a:pt x="2068" y="0"/>
                    <a:pt x="1338" y="0"/>
                  </a:cubicBezTo>
                  <a:cubicBezTo>
                    <a:pt x="609" y="0"/>
                    <a:pt x="1" y="608"/>
                    <a:pt x="1" y="13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2062785" y="4360320"/>
              <a:ext cx="462158" cy="55054"/>
            </a:xfrm>
            <a:custGeom>
              <a:avLst/>
              <a:gdLst/>
              <a:ahLst/>
              <a:cxnLst/>
              <a:rect l="l" t="t" r="r" b="b"/>
              <a:pathLst>
                <a:path w="23740" h="2828" extrusionOk="0">
                  <a:moveTo>
                    <a:pt x="23739" y="2828"/>
                  </a:moveTo>
                  <a:lnTo>
                    <a:pt x="0" y="2828"/>
                  </a:lnTo>
                  <a:cubicBezTo>
                    <a:pt x="0" y="2037"/>
                    <a:pt x="304" y="1338"/>
                    <a:pt x="821" y="822"/>
                  </a:cubicBezTo>
                  <a:cubicBezTo>
                    <a:pt x="1338" y="305"/>
                    <a:pt x="2037" y="1"/>
                    <a:pt x="2827" y="1"/>
                  </a:cubicBezTo>
                  <a:lnTo>
                    <a:pt x="20912" y="1"/>
                  </a:lnTo>
                  <a:cubicBezTo>
                    <a:pt x="22463" y="1"/>
                    <a:pt x="23739" y="1278"/>
                    <a:pt x="23739" y="28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2159247" y="4049074"/>
              <a:ext cx="259190" cy="366904"/>
            </a:xfrm>
            <a:custGeom>
              <a:avLst/>
              <a:gdLst/>
              <a:ahLst/>
              <a:cxnLst/>
              <a:rect l="l" t="t" r="r" b="b"/>
              <a:pathLst>
                <a:path w="13314" h="18847" extrusionOk="0">
                  <a:moveTo>
                    <a:pt x="13284" y="16566"/>
                  </a:moveTo>
                  <a:cubicBezTo>
                    <a:pt x="13253" y="17114"/>
                    <a:pt x="13132" y="17661"/>
                    <a:pt x="12767" y="18086"/>
                  </a:cubicBezTo>
                  <a:cubicBezTo>
                    <a:pt x="12402" y="18573"/>
                    <a:pt x="11825" y="18755"/>
                    <a:pt x="11247" y="18785"/>
                  </a:cubicBezTo>
                  <a:cubicBezTo>
                    <a:pt x="10487" y="18846"/>
                    <a:pt x="9697" y="18816"/>
                    <a:pt x="8907" y="18816"/>
                  </a:cubicBezTo>
                  <a:cubicBezTo>
                    <a:pt x="8147" y="18816"/>
                    <a:pt x="7387" y="18785"/>
                    <a:pt x="6627" y="18755"/>
                  </a:cubicBezTo>
                  <a:cubicBezTo>
                    <a:pt x="5867" y="18785"/>
                    <a:pt x="5107" y="18816"/>
                    <a:pt x="4347" y="18816"/>
                  </a:cubicBezTo>
                  <a:cubicBezTo>
                    <a:pt x="3587" y="18816"/>
                    <a:pt x="2797" y="18846"/>
                    <a:pt x="2007" y="18785"/>
                  </a:cubicBezTo>
                  <a:cubicBezTo>
                    <a:pt x="1429" y="18755"/>
                    <a:pt x="882" y="18573"/>
                    <a:pt x="487" y="18086"/>
                  </a:cubicBezTo>
                  <a:cubicBezTo>
                    <a:pt x="153" y="17661"/>
                    <a:pt x="1" y="17114"/>
                    <a:pt x="1" y="16566"/>
                  </a:cubicBezTo>
                  <a:lnTo>
                    <a:pt x="1" y="16475"/>
                  </a:lnTo>
                  <a:cubicBezTo>
                    <a:pt x="1" y="15138"/>
                    <a:pt x="578" y="13892"/>
                    <a:pt x="1125" y="12706"/>
                  </a:cubicBezTo>
                  <a:cubicBezTo>
                    <a:pt x="1247" y="12463"/>
                    <a:pt x="1368" y="12190"/>
                    <a:pt x="1490" y="11946"/>
                  </a:cubicBezTo>
                  <a:cubicBezTo>
                    <a:pt x="2280" y="10335"/>
                    <a:pt x="3162" y="8785"/>
                    <a:pt x="4104" y="7235"/>
                  </a:cubicBezTo>
                  <a:cubicBezTo>
                    <a:pt x="4651" y="6293"/>
                    <a:pt x="4925" y="5229"/>
                    <a:pt x="4925" y="4135"/>
                  </a:cubicBezTo>
                  <a:cubicBezTo>
                    <a:pt x="4925" y="2433"/>
                    <a:pt x="4925" y="31"/>
                    <a:pt x="4925" y="31"/>
                  </a:cubicBezTo>
                  <a:cubicBezTo>
                    <a:pt x="4925" y="31"/>
                    <a:pt x="4925" y="1"/>
                    <a:pt x="4925" y="1"/>
                  </a:cubicBezTo>
                  <a:lnTo>
                    <a:pt x="8329" y="1"/>
                  </a:lnTo>
                  <a:lnTo>
                    <a:pt x="8329" y="1"/>
                  </a:lnTo>
                  <a:lnTo>
                    <a:pt x="8329" y="4135"/>
                  </a:lnTo>
                  <a:cubicBezTo>
                    <a:pt x="8329" y="5229"/>
                    <a:pt x="8633" y="6293"/>
                    <a:pt x="9180" y="7235"/>
                  </a:cubicBezTo>
                  <a:cubicBezTo>
                    <a:pt x="9211" y="7265"/>
                    <a:pt x="9211" y="7265"/>
                    <a:pt x="9211" y="7265"/>
                  </a:cubicBezTo>
                  <a:cubicBezTo>
                    <a:pt x="10244" y="9028"/>
                    <a:pt x="11277" y="10822"/>
                    <a:pt x="12129" y="12706"/>
                  </a:cubicBezTo>
                  <a:cubicBezTo>
                    <a:pt x="12220" y="12889"/>
                    <a:pt x="12311" y="13071"/>
                    <a:pt x="12402" y="13253"/>
                  </a:cubicBezTo>
                  <a:cubicBezTo>
                    <a:pt x="12858" y="14287"/>
                    <a:pt x="13314" y="15411"/>
                    <a:pt x="13284" y="165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2150369" y="4246728"/>
              <a:ext cx="242623" cy="160957"/>
            </a:xfrm>
            <a:custGeom>
              <a:avLst/>
              <a:gdLst/>
              <a:ahLst/>
              <a:cxnLst/>
              <a:rect l="l" t="t" r="r" b="b"/>
              <a:pathLst>
                <a:path w="12463" h="8268" extrusionOk="0">
                  <a:moveTo>
                    <a:pt x="2493" y="0"/>
                  </a:moveTo>
                  <a:cubicBezTo>
                    <a:pt x="2128" y="638"/>
                    <a:pt x="1764" y="1307"/>
                    <a:pt x="1460" y="1976"/>
                  </a:cubicBezTo>
                  <a:cubicBezTo>
                    <a:pt x="1338" y="2219"/>
                    <a:pt x="1216" y="2462"/>
                    <a:pt x="1095" y="2736"/>
                  </a:cubicBezTo>
                  <a:lnTo>
                    <a:pt x="1064" y="2796"/>
                  </a:lnTo>
                  <a:cubicBezTo>
                    <a:pt x="548" y="3921"/>
                    <a:pt x="1" y="5106"/>
                    <a:pt x="1" y="6322"/>
                  </a:cubicBezTo>
                  <a:lnTo>
                    <a:pt x="1" y="6413"/>
                  </a:lnTo>
                  <a:cubicBezTo>
                    <a:pt x="1" y="6748"/>
                    <a:pt x="92" y="7295"/>
                    <a:pt x="396" y="7690"/>
                  </a:cubicBezTo>
                  <a:cubicBezTo>
                    <a:pt x="669" y="7994"/>
                    <a:pt x="1034" y="8176"/>
                    <a:pt x="1642" y="8207"/>
                  </a:cubicBezTo>
                  <a:cubicBezTo>
                    <a:pt x="1946" y="8237"/>
                    <a:pt x="2280" y="8268"/>
                    <a:pt x="2706" y="8268"/>
                  </a:cubicBezTo>
                  <a:cubicBezTo>
                    <a:pt x="2979" y="8268"/>
                    <a:pt x="3222" y="8268"/>
                    <a:pt x="3496" y="8237"/>
                  </a:cubicBezTo>
                  <a:lnTo>
                    <a:pt x="3922" y="8237"/>
                  </a:lnTo>
                  <a:cubicBezTo>
                    <a:pt x="4651" y="8237"/>
                    <a:pt x="5381" y="8207"/>
                    <a:pt x="6201" y="8176"/>
                  </a:cubicBezTo>
                  <a:lnTo>
                    <a:pt x="6232" y="8176"/>
                  </a:lnTo>
                  <a:cubicBezTo>
                    <a:pt x="7052" y="8207"/>
                    <a:pt x="7782" y="8237"/>
                    <a:pt x="8511" y="8237"/>
                  </a:cubicBezTo>
                  <a:lnTo>
                    <a:pt x="8967" y="8237"/>
                  </a:lnTo>
                  <a:cubicBezTo>
                    <a:pt x="9210" y="8268"/>
                    <a:pt x="9454" y="8268"/>
                    <a:pt x="9727" y="8268"/>
                  </a:cubicBezTo>
                  <a:cubicBezTo>
                    <a:pt x="10153" y="8268"/>
                    <a:pt x="10487" y="8237"/>
                    <a:pt x="10821" y="8207"/>
                  </a:cubicBezTo>
                  <a:cubicBezTo>
                    <a:pt x="11399" y="8176"/>
                    <a:pt x="11794" y="7994"/>
                    <a:pt x="12037" y="7690"/>
                  </a:cubicBezTo>
                  <a:cubicBezTo>
                    <a:pt x="12341" y="7295"/>
                    <a:pt x="12432" y="6748"/>
                    <a:pt x="12432" y="6383"/>
                  </a:cubicBezTo>
                  <a:cubicBezTo>
                    <a:pt x="12463" y="5289"/>
                    <a:pt x="12007" y="4195"/>
                    <a:pt x="11581" y="3283"/>
                  </a:cubicBezTo>
                  <a:cubicBezTo>
                    <a:pt x="11551" y="3161"/>
                    <a:pt x="11490" y="3040"/>
                    <a:pt x="11429" y="2948"/>
                  </a:cubicBezTo>
                  <a:cubicBezTo>
                    <a:pt x="11399" y="2857"/>
                    <a:pt x="11369" y="2796"/>
                    <a:pt x="11338" y="2736"/>
                  </a:cubicBezTo>
                  <a:cubicBezTo>
                    <a:pt x="11034" y="2097"/>
                    <a:pt x="10730" y="1459"/>
                    <a:pt x="10396" y="851"/>
                  </a:cubicBezTo>
                  <a:lnTo>
                    <a:pt x="10365" y="851"/>
                  </a:lnTo>
                  <a:cubicBezTo>
                    <a:pt x="10053" y="1014"/>
                    <a:pt x="9729" y="1086"/>
                    <a:pt x="9403" y="1086"/>
                  </a:cubicBezTo>
                  <a:cubicBezTo>
                    <a:pt x="9000" y="1086"/>
                    <a:pt x="8594" y="975"/>
                    <a:pt x="8207" y="790"/>
                  </a:cubicBezTo>
                  <a:cubicBezTo>
                    <a:pt x="7812" y="608"/>
                    <a:pt x="7447" y="304"/>
                    <a:pt x="6992" y="274"/>
                  </a:cubicBezTo>
                  <a:cubicBezTo>
                    <a:pt x="6941" y="266"/>
                    <a:pt x="6890" y="263"/>
                    <a:pt x="6839" y="263"/>
                  </a:cubicBezTo>
                  <a:cubicBezTo>
                    <a:pt x="6459" y="263"/>
                    <a:pt x="6067" y="447"/>
                    <a:pt x="5745" y="608"/>
                  </a:cubicBezTo>
                  <a:cubicBezTo>
                    <a:pt x="5289" y="821"/>
                    <a:pt x="4864" y="1033"/>
                    <a:pt x="4378" y="1094"/>
                  </a:cubicBezTo>
                  <a:cubicBezTo>
                    <a:pt x="4302" y="1103"/>
                    <a:pt x="4228" y="1107"/>
                    <a:pt x="4155" y="1107"/>
                  </a:cubicBezTo>
                  <a:cubicBezTo>
                    <a:pt x="3729" y="1107"/>
                    <a:pt x="3347" y="959"/>
                    <a:pt x="3010" y="699"/>
                  </a:cubicBezTo>
                  <a:cubicBezTo>
                    <a:pt x="2797" y="486"/>
                    <a:pt x="2615" y="243"/>
                    <a:pt x="2493"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2147410" y="4255001"/>
              <a:ext cx="237309" cy="147369"/>
            </a:xfrm>
            <a:custGeom>
              <a:avLst/>
              <a:gdLst/>
              <a:ahLst/>
              <a:cxnLst/>
              <a:rect l="l" t="t" r="r" b="b"/>
              <a:pathLst>
                <a:path w="12190" h="7570" extrusionOk="0">
                  <a:moveTo>
                    <a:pt x="2341" y="1"/>
                  </a:moveTo>
                  <a:cubicBezTo>
                    <a:pt x="2007" y="639"/>
                    <a:pt x="1672" y="1247"/>
                    <a:pt x="1338" y="1885"/>
                  </a:cubicBezTo>
                  <a:cubicBezTo>
                    <a:pt x="1247" y="2098"/>
                    <a:pt x="1125" y="2311"/>
                    <a:pt x="1004" y="2584"/>
                  </a:cubicBezTo>
                  <a:lnTo>
                    <a:pt x="1004" y="2615"/>
                  </a:lnTo>
                  <a:cubicBezTo>
                    <a:pt x="487" y="3678"/>
                    <a:pt x="1" y="4742"/>
                    <a:pt x="31" y="5837"/>
                  </a:cubicBezTo>
                  <a:lnTo>
                    <a:pt x="31" y="5928"/>
                  </a:lnTo>
                  <a:cubicBezTo>
                    <a:pt x="61" y="6232"/>
                    <a:pt x="153" y="6718"/>
                    <a:pt x="456" y="7052"/>
                  </a:cubicBezTo>
                  <a:cubicBezTo>
                    <a:pt x="730" y="7326"/>
                    <a:pt x="1095" y="7478"/>
                    <a:pt x="1672" y="7539"/>
                  </a:cubicBezTo>
                  <a:cubicBezTo>
                    <a:pt x="1976" y="7569"/>
                    <a:pt x="2311" y="7569"/>
                    <a:pt x="2706" y="7569"/>
                  </a:cubicBezTo>
                  <a:lnTo>
                    <a:pt x="3435" y="7569"/>
                  </a:lnTo>
                  <a:cubicBezTo>
                    <a:pt x="3587" y="7569"/>
                    <a:pt x="3739" y="7569"/>
                    <a:pt x="3891" y="7539"/>
                  </a:cubicBezTo>
                  <a:cubicBezTo>
                    <a:pt x="4590" y="7539"/>
                    <a:pt x="5289" y="7539"/>
                    <a:pt x="6080" y="7508"/>
                  </a:cubicBezTo>
                  <a:lnTo>
                    <a:pt x="6110" y="7508"/>
                  </a:lnTo>
                  <a:cubicBezTo>
                    <a:pt x="6870" y="7539"/>
                    <a:pt x="7599" y="7539"/>
                    <a:pt x="8299" y="7539"/>
                  </a:cubicBezTo>
                  <a:cubicBezTo>
                    <a:pt x="8451" y="7569"/>
                    <a:pt x="8572" y="7569"/>
                    <a:pt x="8724" y="7569"/>
                  </a:cubicBezTo>
                  <a:lnTo>
                    <a:pt x="9454" y="7569"/>
                  </a:lnTo>
                  <a:cubicBezTo>
                    <a:pt x="9879" y="7569"/>
                    <a:pt x="10213" y="7569"/>
                    <a:pt x="10517" y="7539"/>
                  </a:cubicBezTo>
                  <a:cubicBezTo>
                    <a:pt x="11095" y="7478"/>
                    <a:pt x="11460" y="7326"/>
                    <a:pt x="11703" y="7052"/>
                  </a:cubicBezTo>
                  <a:cubicBezTo>
                    <a:pt x="12037" y="6718"/>
                    <a:pt x="12128" y="6232"/>
                    <a:pt x="12128" y="5928"/>
                  </a:cubicBezTo>
                  <a:cubicBezTo>
                    <a:pt x="12189" y="4925"/>
                    <a:pt x="11794" y="3922"/>
                    <a:pt x="11399" y="3071"/>
                  </a:cubicBezTo>
                  <a:cubicBezTo>
                    <a:pt x="11338" y="2979"/>
                    <a:pt x="11308" y="2888"/>
                    <a:pt x="11247" y="2767"/>
                  </a:cubicBezTo>
                  <a:cubicBezTo>
                    <a:pt x="11217" y="2706"/>
                    <a:pt x="11186" y="2645"/>
                    <a:pt x="11156" y="2584"/>
                  </a:cubicBezTo>
                  <a:cubicBezTo>
                    <a:pt x="10882" y="1976"/>
                    <a:pt x="10578" y="1399"/>
                    <a:pt x="10274" y="821"/>
                  </a:cubicBezTo>
                  <a:lnTo>
                    <a:pt x="10244" y="821"/>
                  </a:lnTo>
                  <a:cubicBezTo>
                    <a:pt x="9919" y="977"/>
                    <a:pt x="9581" y="1047"/>
                    <a:pt x="9242" y="1047"/>
                  </a:cubicBezTo>
                  <a:cubicBezTo>
                    <a:pt x="8852" y="1047"/>
                    <a:pt x="8460" y="954"/>
                    <a:pt x="8086" y="791"/>
                  </a:cubicBezTo>
                  <a:cubicBezTo>
                    <a:pt x="7691" y="608"/>
                    <a:pt x="7326" y="305"/>
                    <a:pt x="6870" y="274"/>
                  </a:cubicBezTo>
                  <a:cubicBezTo>
                    <a:pt x="6833" y="271"/>
                    <a:pt x="6796" y="270"/>
                    <a:pt x="6759" y="270"/>
                  </a:cubicBezTo>
                  <a:cubicBezTo>
                    <a:pt x="6366" y="270"/>
                    <a:pt x="5957" y="411"/>
                    <a:pt x="5624" y="578"/>
                  </a:cubicBezTo>
                  <a:cubicBezTo>
                    <a:pt x="5168" y="791"/>
                    <a:pt x="4742" y="1004"/>
                    <a:pt x="4226" y="1064"/>
                  </a:cubicBezTo>
                  <a:cubicBezTo>
                    <a:pt x="4155" y="1073"/>
                    <a:pt x="4084" y="1078"/>
                    <a:pt x="4015" y="1078"/>
                  </a:cubicBezTo>
                  <a:cubicBezTo>
                    <a:pt x="3607" y="1078"/>
                    <a:pt x="3226" y="929"/>
                    <a:pt x="2888" y="669"/>
                  </a:cubicBezTo>
                  <a:cubicBezTo>
                    <a:pt x="2645" y="487"/>
                    <a:pt x="2463" y="274"/>
                    <a:pt x="2341"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2072266" y="4031339"/>
              <a:ext cx="85832" cy="17754"/>
            </a:xfrm>
            <a:custGeom>
              <a:avLst/>
              <a:gdLst/>
              <a:ahLst/>
              <a:cxnLst/>
              <a:rect l="l" t="t" r="r" b="b"/>
              <a:pathLst>
                <a:path w="4409" h="912" extrusionOk="0">
                  <a:moveTo>
                    <a:pt x="3952" y="912"/>
                  </a:moveTo>
                  <a:lnTo>
                    <a:pt x="457" y="912"/>
                  </a:lnTo>
                  <a:cubicBezTo>
                    <a:pt x="214" y="912"/>
                    <a:pt x="1" y="699"/>
                    <a:pt x="1" y="456"/>
                  </a:cubicBezTo>
                  <a:lnTo>
                    <a:pt x="1" y="456"/>
                  </a:lnTo>
                  <a:cubicBezTo>
                    <a:pt x="1" y="213"/>
                    <a:pt x="214" y="0"/>
                    <a:pt x="457" y="0"/>
                  </a:cubicBezTo>
                  <a:lnTo>
                    <a:pt x="3952" y="0"/>
                  </a:lnTo>
                  <a:cubicBezTo>
                    <a:pt x="4195" y="0"/>
                    <a:pt x="4408" y="213"/>
                    <a:pt x="4408" y="456"/>
                  </a:cubicBezTo>
                  <a:lnTo>
                    <a:pt x="4408" y="456"/>
                  </a:lnTo>
                  <a:cubicBezTo>
                    <a:pt x="4408" y="699"/>
                    <a:pt x="4195" y="912"/>
                    <a:pt x="3952" y="91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1988828" y="4296428"/>
              <a:ext cx="38487" cy="37884"/>
            </a:xfrm>
            <a:custGeom>
              <a:avLst/>
              <a:gdLst/>
              <a:ahLst/>
              <a:cxnLst/>
              <a:rect l="l" t="t" r="r" b="b"/>
              <a:pathLst>
                <a:path w="1977" h="1946" extrusionOk="0">
                  <a:moveTo>
                    <a:pt x="1004" y="0"/>
                  </a:moveTo>
                  <a:cubicBezTo>
                    <a:pt x="457" y="0"/>
                    <a:pt x="1" y="426"/>
                    <a:pt x="1" y="973"/>
                  </a:cubicBezTo>
                  <a:cubicBezTo>
                    <a:pt x="1" y="1520"/>
                    <a:pt x="457" y="1946"/>
                    <a:pt x="1004" y="1946"/>
                  </a:cubicBezTo>
                  <a:cubicBezTo>
                    <a:pt x="1551" y="1946"/>
                    <a:pt x="1976" y="1520"/>
                    <a:pt x="1976" y="973"/>
                  </a:cubicBezTo>
                  <a:cubicBezTo>
                    <a:pt x="1976" y="426"/>
                    <a:pt x="1551" y="0"/>
                    <a:pt x="100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2108359" y="4315351"/>
              <a:ext cx="38487" cy="38487"/>
            </a:xfrm>
            <a:custGeom>
              <a:avLst/>
              <a:gdLst/>
              <a:ahLst/>
              <a:cxnLst/>
              <a:rect l="l" t="t" r="r" b="b"/>
              <a:pathLst>
                <a:path w="1977" h="1977" extrusionOk="0">
                  <a:moveTo>
                    <a:pt x="973" y="1"/>
                  </a:moveTo>
                  <a:cubicBezTo>
                    <a:pt x="426" y="1"/>
                    <a:pt x="1" y="457"/>
                    <a:pt x="1" y="974"/>
                  </a:cubicBezTo>
                  <a:cubicBezTo>
                    <a:pt x="1" y="1521"/>
                    <a:pt x="426" y="1977"/>
                    <a:pt x="973" y="1977"/>
                  </a:cubicBezTo>
                  <a:cubicBezTo>
                    <a:pt x="1520" y="1977"/>
                    <a:pt x="1976" y="1521"/>
                    <a:pt x="1976" y="974"/>
                  </a:cubicBezTo>
                  <a:cubicBezTo>
                    <a:pt x="1976" y="457"/>
                    <a:pt x="1520" y="1"/>
                    <a:pt x="973"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2063973" y="4342586"/>
              <a:ext cx="23088" cy="23088"/>
            </a:xfrm>
            <a:custGeom>
              <a:avLst/>
              <a:gdLst/>
              <a:ahLst/>
              <a:cxnLst/>
              <a:rect l="l" t="t" r="r" b="b"/>
              <a:pathLst>
                <a:path w="1186" h="1186" extrusionOk="0">
                  <a:moveTo>
                    <a:pt x="608" y="0"/>
                  </a:moveTo>
                  <a:cubicBezTo>
                    <a:pt x="274" y="0"/>
                    <a:pt x="0" y="274"/>
                    <a:pt x="0" y="578"/>
                  </a:cubicBezTo>
                  <a:cubicBezTo>
                    <a:pt x="0" y="912"/>
                    <a:pt x="274" y="1186"/>
                    <a:pt x="608" y="1186"/>
                  </a:cubicBezTo>
                  <a:cubicBezTo>
                    <a:pt x="943" y="1186"/>
                    <a:pt x="1186" y="912"/>
                    <a:pt x="1186" y="578"/>
                  </a:cubicBezTo>
                  <a:cubicBezTo>
                    <a:pt x="1186" y="274"/>
                    <a:pt x="943" y="0"/>
                    <a:pt x="608"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2040904" y="4289907"/>
              <a:ext cx="18961" cy="18377"/>
            </a:xfrm>
            <a:custGeom>
              <a:avLst/>
              <a:gdLst/>
              <a:ahLst/>
              <a:cxnLst/>
              <a:rect l="l" t="t" r="r" b="b"/>
              <a:pathLst>
                <a:path w="974" h="944" extrusionOk="0">
                  <a:moveTo>
                    <a:pt x="487" y="1"/>
                  </a:moveTo>
                  <a:cubicBezTo>
                    <a:pt x="214" y="1"/>
                    <a:pt x="1" y="214"/>
                    <a:pt x="1" y="457"/>
                  </a:cubicBezTo>
                  <a:cubicBezTo>
                    <a:pt x="1" y="730"/>
                    <a:pt x="214" y="943"/>
                    <a:pt x="487" y="943"/>
                  </a:cubicBezTo>
                  <a:cubicBezTo>
                    <a:pt x="761" y="943"/>
                    <a:pt x="973" y="730"/>
                    <a:pt x="973" y="457"/>
                  </a:cubicBezTo>
                  <a:cubicBezTo>
                    <a:pt x="973" y="214"/>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2028464" y="4323644"/>
              <a:ext cx="12440" cy="12440"/>
            </a:xfrm>
            <a:custGeom>
              <a:avLst/>
              <a:gdLst/>
              <a:ahLst/>
              <a:cxnLst/>
              <a:rect l="l" t="t" r="r" b="b"/>
              <a:pathLst>
                <a:path w="639" h="639" extrusionOk="0">
                  <a:moveTo>
                    <a:pt x="334" y="0"/>
                  </a:moveTo>
                  <a:cubicBezTo>
                    <a:pt x="152" y="0"/>
                    <a:pt x="0" y="122"/>
                    <a:pt x="0" y="304"/>
                  </a:cubicBezTo>
                  <a:cubicBezTo>
                    <a:pt x="0" y="487"/>
                    <a:pt x="152" y="639"/>
                    <a:pt x="334" y="639"/>
                  </a:cubicBezTo>
                  <a:cubicBezTo>
                    <a:pt x="517" y="639"/>
                    <a:pt x="638" y="487"/>
                    <a:pt x="638" y="304"/>
                  </a:cubicBezTo>
                  <a:cubicBezTo>
                    <a:pt x="638" y="122"/>
                    <a:pt x="517" y="0"/>
                    <a:pt x="334"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1975804" y="4357361"/>
              <a:ext cx="12440" cy="12459"/>
            </a:xfrm>
            <a:custGeom>
              <a:avLst/>
              <a:gdLst/>
              <a:ahLst/>
              <a:cxnLst/>
              <a:rect l="l" t="t" r="r" b="b"/>
              <a:pathLst>
                <a:path w="639" h="640" extrusionOk="0">
                  <a:moveTo>
                    <a:pt x="335" y="1"/>
                  </a:moveTo>
                  <a:cubicBezTo>
                    <a:pt x="152" y="1"/>
                    <a:pt x="0" y="123"/>
                    <a:pt x="0" y="305"/>
                  </a:cubicBezTo>
                  <a:cubicBezTo>
                    <a:pt x="0" y="487"/>
                    <a:pt x="152" y="639"/>
                    <a:pt x="335" y="639"/>
                  </a:cubicBezTo>
                  <a:cubicBezTo>
                    <a:pt x="517" y="639"/>
                    <a:pt x="639" y="487"/>
                    <a:pt x="639" y="305"/>
                  </a:cubicBezTo>
                  <a:cubicBezTo>
                    <a:pt x="639" y="123"/>
                    <a:pt x="517" y="1"/>
                    <a:pt x="335"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2084102" y="4284592"/>
              <a:ext cx="13043" cy="12440"/>
            </a:xfrm>
            <a:custGeom>
              <a:avLst/>
              <a:gdLst/>
              <a:ahLst/>
              <a:cxnLst/>
              <a:rect l="l" t="t" r="r" b="b"/>
              <a:pathLst>
                <a:path w="670" h="639" extrusionOk="0">
                  <a:moveTo>
                    <a:pt x="335" y="0"/>
                  </a:moveTo>
                  <a:cubicBezTo>
                    <a:pt x="153" y="0"/>
                    <a:pt x="1" y="122"/>
                    <a:pt x="1" y="304"/>
                  </a:cubicBezTo>
                  <a:cubicBezTo>
                    <a:pt x="1" y="487"/>
                    <a:pt x="153" y="639"/>
                    <a:pt x="335" y="639"/>
                  </a:cubicBezTo>
                  <a:cubicBezTo>
                    <a:pt x="518" y="639"/>
                    <a:pt x="670" y="487"/>
                    <a:pt x="670" y="304"/>
                  </a:cubicBezTo>
                  <a:cubicBezTo>
                    <a:pt x="670" y="122"/>
                    <a:pt x="518" y="0"/>
                    <a:pt x="335" y="0"/>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2015460" y="4344941"/>
              <a:ext cx="18961" cy="18358"/>
            </a:xfrm>
            <a:custGeom>
              <a:avLst/>
              <a:gdLst/>
              <a:ahLst/>
              <a:cxnLst/>
              <a:rect l="l" t="t" r="r" b="b"/>
              <a:pathLst>
                <a:path w="974" h="943" extrusionOk="0">
                  <a:moveTo>
                    <a:pt x="487" y="1"/>
                  </a:moveTo>
                  <a:cubicBezTo>
                    <a:pt x="214" y="1"/>
                    <a:pt x="1" y="213"/>
                    <a:pt x="1" y="457"/>
                  </a:cubicBezTo>
                  <a:cubicBezTo>
                    <a:pt x="1" y="730"/>
                    <a:pt x="214" y="943"/>
                    <a:pt x="487" y="943"/>
                  </a:cubicBezTo>
                  <a:cubicBezTo>
                    <a:pt x="761" y="943"/>
                    <a:pt x="973" y="730"/>
                    <a:pt x="973" y="457"/>
                  </a:cubicBezTo>
                  <a:cubicBezTo>
                    <a:pt x="973" y="213"/>
                    <a:pt x="761" y="1"/>
                    <a:pt x="487" y="1"/>
                  </a:cubicBezTo>
                  <a:close/>
                </a:path>
              </a:pathLst>
            </a:custGeom>
            <a:solidFill>
              <a:srgbClr val="00A3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2032611" y="4164477"/>
              <a:ext cx="94106" cy="138472"/>
            </a:xfrm>
            <a:custGeom>
              <a:avLst/>
              <a:gdLst/>
              <a:ahLst/>
              <a:cxnLst/>
              <a:rect l="l" t="t" r="r" b="b"/>
              <a:pathLst>
                <a:path w="4834" h="7113" extrusionOk="0">
                  <a:moveTo>
                    <a:pt x="2523" y="7052"/>
                  </a:moveTo>
                  <a:lnTo>
                    <a:pt x="4560" y="7113"/>
                  </a:lnTo>
                  <a:cubicBezTo>
                    <a:pt x="4712" y="7113"/>
                    <a:pt x="4833" y="6930"/>
                    <a:pt x="4772" y="6778"/>
                  </a:cubicBezTo>
                  <a:lnTo>
                    <a:pt x="1824" y="122"/>
                  </a:lnTo>
                  <a:cubicBezTo>
                    <a:pt x="1763" y="61"/>
                    <a:pt x="1702" y="0"/>
                    <a:pt x="1611" y="0"/>
                  </a:cubicBezTo>
                  <a:lnTo>
                    <a:pt x="274" y="0"/>
                  </a:lnTo>
                  <a:cubicBezTo>
                    <a:pt x="122" y="0"/>
                    <a:pt x="0" y="152"/>
                    <a:pt x="61" y="304"/>
                  </a:cubicBezTo>
                  <a:lnTo>
                    <a:pt x="2310" y="6900"/>
                  </a:lnTo>
                  <a:cubicBezTo>
                    <a:pt x="2341" y="6991"/>
                    <a:pt x="2432" y="7052"/>
                    <a:pt x="2523" y="70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1256850" y="4334876"/>
              <a:ext cx="258003" cy="80498"/>
            </a:xfrm>
            <a:custGeom>
              <a:avLst/>
              <a:gdLst/>
              <a:ahLst/>
              <a:cxnLst/>
              <a:rect l="l" t="t" r="r" b="b"/>
              <a:pathLst>
                <a:path w="13253" h="4135" extrusionOk="0">
                  <a:moveTo>
                    <a:pt x="0" y="1"/>
                  </a:moveTo>
                  <a:lnTo>
                    <a:pt x="0" y="366"/>
                  </a:lnTo>
                  <a:lnTo>
                    <a:pt x="2067" y="4135"/>
                  </a:lnTo>
                  <a:lnTo>
                    <a:pt x="10426" y="4135"/>
                  </a:lnTo>
                  <a:lnTo>
                    <a:pt x="13253" y="275"/>
                  </a:lnTo>
                  <a:lnTo>
                    <a:pt x="13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39"/>
          <p:cNvGrpSpPr/>
          <p:nvPr/>
        </p:nvGrpSpPr>
        <p:grpSpPr>
          <a:xfrm>
            <a:off x="7460588" y="2891925"/>
            <a:ext cx="1279275" cy="2176575"/>
            <a:chOff x="1538775" y="491625"/>
            <a:chExt cx="1279275" cy="2176575"/>
          </a:xfrm>
        </p:grpSpPr>
        <p:sp>
          <p:nvSpPr>
            <p:cNvPr id="1208" name="Google Shape;1208;p39"/>
            <p:cNvSpPr/>
            <p:nvPr/>
          </p:nvSpPr>
          <p:spPr>
            <a:xfrm>
              <a:off x="2110850" y="1223825"/>
              <a:ext cx="135125" cy="321075"/>
            </a:xfrm>
            <a:custGeom>
              <a:avLst/>
              <a:gdLst/>
              <a:ahLst/>
              <a:cxnLst/>
              <a:rect l="l" t="t" r="r" b="b"/>
              <a:pathLst>
                <a:path w="5405" h="12843" extrusionOk="0">
                  <a:moveTo>
                    <a:pt x="2702" y="0"/>
                  </a:moveTo>
                  <a:cubicBezTo>
                    <a:pt x="1201" y="0"/>
                    <a:pt x="0" y="1234"/>
                    <a:pt x="0" y="2702"/>
                  </a:cubicBezTo>
                  <a:lnTo>
                    <a:pt x="0" y="10141"/>
                  </a:lnTo>
                  <a:cubicBezTo>
                    <a:pt x="0" y="11642"/>
                    <a:pt x="1201" y="12843"/>
                    <a:pt x="2702" y="12843"/>
                  </a:cubicBezTo>
                  <a:cubicBezTo>
                    <a:pt x="4203" y="12843"/>
                    <a:pt x="5404" y="11642"/>
                    <a:pt x="5404" y="10141"/>
                  </a:cubicBezTo>
                  <a:lnTo>
                    <a:pt x="5404" y="2702"/>
                  </a:lnTo>
                  <a:cubicBezTo>
                    <a:pt x="5404" y="1234"/>
                    <a:pt x="4203" y="0"/>
                    <a:pt x="27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1967400"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1916550" y="2064425"/>
              <a:ext cx="190150" cy="185975"/>
            </a:xfrm>
            <a:custGeom>
              <a:avLst/>
              <a:gdLst/>
              <a:ahLst/>
              <a:cxnLst/>
              <a:rect l="l" t="t" r="r" b="b"/>
              <a:pathLst>
                <a:path w="7606" h="7439" extrusionOk="0">
                  <a:moveTo>
                    <a:pt x="3403" y="0"/>
                  </a:moveTo>
                  <a:cubicBezTo>
                    <a:pt x="1535" y="0"/>
                    <a:pt x="0" y="1501"/>
                    <a:pt x="0" y="3369"/>
                  </a:cubicBezTo>
                  <a:lnTo>
                    <a:pt x="0" y="4037"/>
                  </a:lnTo>
                  <a:cubicBezTo>
                    <a:pt x="0" y="5905"/>
                    <a:pt x="1535" y="7439"/>
                    <a:pt x="3403" y="7439"/>
                  </a:cubicBezTo>
                  <a:lnTo>
                    <a:pt x="4236" y="7439"/>
                  </a:lnTo>
                  <a:cubicBezTo>
                    <a:pt x="6104" y="7439"/>
                    <a:pt x="7606" y="5905"/>
                    <a:pt x="7606" y="4037"/>
                  </a:cubicBezTo>
                  <a:lnTo>
                    <a:pt x="7606" y="3369"/>
                  </a:lnTo>
                  <a:cubicBezTo>
                    <a:pt x="7606" y="1501"/>
                    <a:pt x="6104" y="0"/>
                    <a:pt x="4236"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1893200" y="2587300"/>
              <a:ext cx="236850" cy="80900"/>
            </a:xfrm>
            <a:custGeom>
              <a:avLst/>
              <a:gdLst/>
              <a:ahLst/>
              <a:cxnLst/>
              <a:rect l="l" t="t" r="r" b="b"/>
              <a:pathLst>
                <a:path w="9474" h="3236" extrusionOk="0">
                  <a:moveTo>
                    <a:pt x="1635" y="0"/>
                  </a:moveTo>
                  <a:cubicBezTo>
                    <a:pt x="734" y="0"/>
                    <a:pt x="0" y="734"/>
                    <a:pt x="0" y="1635"/>
                  </a:cubicBezTo>
                  <a:cubicBezTo>
                    <a:pt x="0" y="2502"/>
                    <a:pt x="734" y="3236"/>
                    <a:pt x="1635" y="3236"/>
                  </a:cubicBezTo>
                  <a:lnTo>
                    <a:pt x="7872" y="3236"/>
                  </a:lnTo>
                  <a:cubicBezTo>
                    <a:pt x="8740" y="3236"/>
                    <a:pt x="9474" y="2502"/>
                    <a:pt x="9474" y="1635"/>
                  </a:cubicBezTo>
                  <a:cubicBezTo>
                    <a:pt x="9474" y="734"/>
                    <a:pt x="8740" y="34"/>
                    <a:pt x="7872"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1953225"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2300975" y="2156975"/>
              <a:ext cx="88425" cy="451200"/>
            </a:xfrm>
            <a:custGeom>
              <a:avLst/>
              <a:gdLst/>
              <a:ahLst/>
              <a:cxnLst/>
              <a:rect l="l" t="t" r="r" b="b"/>
              <a:pathLst>
                <a:path w="3537" h="18048" extrusionOk="0">
                  <a:moveTo>
                    <a:pt x="1" y="1"/>
                  </a:moveTo>
                  <a:lnTo>
                    <a:pt x="1" y="18047"/>
                  </a:lnTo>
                  <a:lnTo>
                    <a:pt x="3537" y="18047"/>
                  </a:lnTo>
                  <a:lnTo>
                    <a:pt x="3537" y="1"/>
                  </a:ln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2250100" y="2064425"/>
              <a:ext cx="190175" cy="185975"/>
            </a:xfrm>
            <a:custGeom>
              <a:avLst/>
              <a:gdLst/>
              <a:ahLst/>
              <a:cxnLst/>
              <a:rect l="l" t="t" r="r" b="b"/>
              <a:pathLst>
                <a:path w="7607" h="7439" extrusionOk="0">
                  <a:moveTo>
                    <a:pt x="3403" y="0"/>
                  </a:moveTo>
                  <a:cubicBezTo>
                    <a:pt x="1535" y="0"/>
                    <a:pt x="1" y="1501"/>
                    <a:pt x="1" y="3369"/>
                  </a:cubicBezTo>
                  <a:lnTo>
                    <a:pt x="1" y="4037"/>
                  </a:lnTo>
                  <a:cubicBezTo>
                    <a:pt x="1" y="5905"/>
                    <a:pt x="1535" y="7439"/>
                    <a:pt x="3403" y="7439"/>
                  </a:cubicBezTo>
                  <a:lnTo>
                    <a:pt x="4237" y="7439"/>
                  </a:lnTo>
                  <a:cubicBezTo>
                    <a:pt x="6105" y="7439"/>
                    <a:pt x="7606" y="5905"/>
                    <a:pt x="7606" y="4037"/>
                  </a:cubicBezTo>
                  <a:lnTo>
                    <a:pt x="7606" y="3369"/>
                  </a:lnTo>
                  <a:cubicBezTo>
                    <a:pt x="7606" y="1501"/>
                    <a:pt x="6105" y="0"/>
                    <a:pt x="423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2226750" y="2587300"/>
              <a:ext cx="236875" cy="80900"/>
            </a:xfrm>
            <a:custGeom>
              <a:avLst/>
              <a:gdLst/>
              <a:ahLst/>
              <a:cxnLst/>
              <a:rect l="l" t="t" r="r" b="b"/>
              <a:pathLst>
                <a:path w="9475" h="3236" extrusionOk="0">
                  <a:moveTo>
                    <a:pt x="1635" y="0"/>
                  </a:moveTo>
                  <a:cubicBezTo>
                    <a:pt x="735" y="0"/>
                    <a:pt x="1" y="734"/>
                    <a:pt x="1" y="1635"/>
                  </a:cubicBezTo>
                  <a:cubicBezTo>
                    <a:pt x="1" y="2502"/>
                    <a:pt x="735" y="3236"/>
                    <a:pt x="1635" y="3236"/>
                  </a:cubicBezTo>
                  <a:lnTo>
                    <a:pt x="7873" y="3236"/>
                  </a:lnTo>
                  <a:cubicBezTo>
                    <a:pt x="8741" y="3236"/>
                    <a:pt x="9474" y="2502"/>
                    <a:pt x="9474" y="1635"/>
                  </a:cubicBezTo>
                  <a:cubicBezTo>
                    <a:pt x="9474" y="734"/>
                    <a:pt x="8741" y="34"/>
                    <a:pt x="7873"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2286800" y="2370475"/>
              <a:ext cx="115950" cy="51725"/>
            </a:xfrm>
            <a:custGeom>
              <a:avLst/>
              <a:gdLst/>
              <a:ahLst/>
              <a:cxnLst/>
              <a:rect l="l" t="t" r="r" b="b"/>
              <a:pathLst>
                <a:path w="4638" h="2069" extrusionOk="0">
                  <a:moveTo>
                    <a:pt x="2302" y="0"/>
                  </a:moveTo>
                  <a:cubicBezTo>
                    <a:pt x="1035" y="0"/>
                    <a:pt x="1" y="467"/>
                    <a:pt x="1" y="1034"/>
                  </a:cubicBezTo>
                  <a:cubicBezTo>
                    <a:pt x="1" y="1602"/>
                    <a:pt x="1035" y="2069"/>
                    <a:pt x="2302" y="2069"/>
                  </a:cubicBezTo>
                  <a:cubicBezTo>
                    <a:pt x="3603" y="2069"/>
                    <a:pt x="4637" y="1602"/>
                    <a:pt x="4637" y="1034"/>
                  </a:cubicBezTo>
                  <a:cubicBezTo>
                    <a:pt x="4637" y="467"/>
                    <a:pt x="3603" y="0"/>
                    <a:pt x="230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1538775" y="2027725"/>
              <a:ext cx="156800" cy="77575"/>
            </a:xfrm>
            <a:custGeom>
              <a:avLst/>
              <a:gdLst/>
              <a:ahLst/>
              <a:cxnLst/>
              <a:rect l="l" t="t" r="r" b="b"/>
              <a:pathLst>
                <a:path w="6272" h="3103" fill="none" extrusionOk="0">
                  <a:moveTo>
                    <a:pt x="0" y="3103"/>
                  </a:moveTo>
                  <a:cubicBezTo>
                    <a:pt x="0" y="1402"/>
                    <a:pt x="1401" y="1"/>
                    <a:pt x="3136" y="1"/>
                  </a:cubicBezTo>
                  <a:cubicBezTo>
                    <a:pt x="4870" y="1"/>
                    <a:pt x="6271" y="1402"/>
                    <a:pt x="6271"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1571300" y="1510400"/>
              <a:ext cx="231825" cy="516550"/>
            </a:xfrm>
            <a:custGeom>
              <a:avLst/>
              <a:gdLst/>
              <a:ahLst/>
              <a:cxnLst/>
              <a:rect l="l" t="t" r="r" b="b"/>
              <a:pathLst>
                <a:path w="9273" h="20662" extrusionOk="0">
                  <a:moveTo>
                    <a:pt x="7192" y="0"/>
                  </a:moveTo>
                  <a:cubicBezTo>
                    <a:pt x="5730" y="0"/>
                    <a:pt x="4344" y="531"/>
                    <a:pt x="3269" y="1513"/>
                  </a:cubicBezTo>
                  <a:cubicBezTo>
                    <a:pt x="2135" y="2514"/>
                    <a:pt x="1468" y="3982"/>
                    <a:pt x="1034" y="5383"/>
                  </a:cubicBezTo>
                  <a:cubicBezTo>
                    <a:pt x="67" y="8385"/>
                    <a:pt x="0" y="11687"/>
                    <a:pt x="34" y="14823"/>
                  </a:cubicBezTo>
                  <a:cubicBezTo>
                    <a:pt x="34" y="16224"/>
                    <a:pt x="100" y="17591"/>
                    <a:pt x="100" y="18992"/>
                  </a:cubicBezTo>
                  <a:cubicBezTo>
                    <a:pt x="100" y="19843"/>
                    <a:pt x="838" y="20661"/>
                    <a:pt x="1716" y="20661"/>
                  </a:cubicBezTo>
                  <a:cubicBezTo>
                    <a:pt x="1733" y="20661"/>
                    <a:pt x="1751" y="20661"/>
                    <a:pt x="1768" y="20660"/>
                  </a:cubicBezTo>
                  <a:cubicBezTo>
                    <a:pt x="2669" y="20627"/>
                    <a:pt x="3436" y="19926"/>
                    <a:pt x="3436" y="18992"/>
                  </a:cubicBezTo>
                  <a:cubicBezTo>
                    <a:pt x="3436" y="16424"/>
                    <a:pt x="3303" y="13855"/>
                    <a:pt x="3436" y="11253"/>
                  </a:cubicBezTo>
                  <a:cubicBezTo>
                    <a:pt x="3468" y="10561"/>
                    <a:pt x="3558" y="9868"/>
                    <a:pt x="3625" y="9147"/>
                  </a:cubicBezTo>
                  <a:lnTo>
                    <a:pt x="3625" y="9147"/>
                  </a:lnTo>
                  <a:cubicBezTo>
                    <a:pt x="3628" y="9131"/>
                    <a:pt x="3632" y="9110"/>
                    <a:pt x="3636" y="9085"/>
                  </a:cubicBezTo>
                  <a:cubicBezTo>
                    <a:pt x="3636" y="9057"/>
                    <a:pt x="3636" y="9029"/>
                    <a:pt x="3639" y="9001"/>
                  </a:cubicBezTo>
                  <a:lnTo>
                    <a:pt x="3639" y="9001"/>
                  </a:lnTo>
                  <a:cubicBezTo>
                    <a:pt x="3642" y="8977"/>
                    <a:pt x="3643" y="8968"/>
                    <a:pt x="3643" y="8968"/>
                  </a:cubicBezTo>
                  <a:lnTo>
                    <a:pt x="3643" y="8968"/>
                  </a:lnTo>
                  <a:cubicBezTo>
                    <a:pt x="3643" y="8968"/>
                    <a:pt x="3642" y="8975"/>
                    <a:pt x="3640" y="8987"/>
                  </a:cubicBezTo>
                  <a:lnTo>
                    <a:pt x="3640" y="8987"/>
                  </a:lnTo>
                  <a:cubicBezTo>
                    <a:pt x="3644" y="8953"/>
                    <a:pt x="3653" y="8919"/>
                    <a:pt x="3670" y="8885"/>
                  </a:cubicBezTo>
                  <a:cubicBezTo>
                    <a:pt x="3703" y="8718"/>
                    <a:pt x="3703" y="8518"/>
                    <a:pt x="3736" y="8351"/>
                  </a:cubicBezTo>
                  <a:cubicBezTo>
                    <a:pt x="3803" y="7984"/>
                    <a:pt x="3903" y="7584"/>
                    <a:pt x="3970" y="7217"/>
                  </a:cubicBezTo>
                  <a:cubicBezTo>
                    <a:pt x="4070" y="6917"/>
                    <a:pt x="4137" y="6583"/>
                    <a:pt x="4237" y="6250"/>
                  </a:cubicBezTo>
                  <a:cubicBezTo>
                    <a:pt x="4303" y="6116"/>
                    <a:pt x="4337" y="5950"/>
                    <a:pt x="4403" y="5816"/>
                  </a:cubicBezTo>
                  <a:cubicBezTo>
                    <a:pt x="4437" y="5750"/>
                    <a:pt x="4437" y="5683"/>
                    <a:pt x="4470" y="5616"/>
                  </a:cubicBezTo>
                  <a:cubicBezTo>
                    <a:pt x="4508" y="5515"/>
                    <a:pt x="4517" y="5476"/>
                    <a:pt x="4512" y="5476"/>
                  </a:cubicBezTo>
                  <a:cubicBezTo>
                    <a:pt x="4504" y="5476"/>
                    <a:pt x="4457" y="5579"/>
                    <a:pt x="4437" y="5683"/>
                  </a:cubicBezTo>
                  <a:cubicBezTo>
                    <a:pt x="4470" y="5416"/>
                    <a:pt x="4704" y="5116"/>
                    <a:pt x="4837" y="4882"/>
                  </a:cubicBezTo>
                  <a:cubicBezTo>
                    <a:pt x="4904" y="4749"/>
                    <a:pt x="4970" y="4615"/>
                    <a:pt x="5071" y="4515"/>
                  </a:cubicBezTo>
                  <a:cubicBezTo>
                    <a:pt x="5104" y="4449"/>
                    <a:pt x="5137" y="4382"/>
                    <a:pt x="5171" y="4349"/>
                  </a:cubicBezTo>
                  <a:cubicBezTo>
                    <a:pt x="5176" y="4341"/>
                    <a:pt x="5181" y="4333"/>
                    <a:pt x="5186" y="4326"/>
                  </a:cubicBezTo>
                  <a:lnTo>
                    <a:pt x="5186" y="4326"/>
                  </a:lnTo>
                  <a:cubicBezTo>
                    <a:pt x="5375" y="4116"/>
                    <a:pt x="5587" y="3932"/>
                    <a:pt x="5771" y="3748"/>
                  </a:cubicBezTo>
                  <a:lnTo>
                    <a:pt x="5771" y="3748"/>
                  </a:lnTo>
                  <a:cubicBezTo>
                    <a:pt x="5804" y="3723"/>
                    <a:pt x="5838" y="3698"/>
                    <a:pt x="5871" y="3681"/>
                  </a:cubicBezTo>
                  <a:cubicBezTo>
                    <a:pt x="5961" y="3621"/>
                    <a:pt x="6186" y="3561"/>
                    <a:pt x="6279" y="3477"/>
                  </a:cubicBezTo>
                  <a:lnTo>
                    <a:pt x="6279" y="3477"/>
                  </a:lnTo>
                  <a:cubicBezTo>
                    <a:pt x="6299" y="3467"/>
                    <a:pt x="6319" y="3458"/>
                    <a:pt x="6338" y="3448"/>
                  </a:cubicBezTo>
                  <a:cubicBezTo>
                    <a:pt x="6505" y="3415"/>
                    <a:pt x="6672" y="3381"/>
                    <a:pt x="6838" y="3348"/>
                  </a:cubicBezTo>
                  <a:lnTo>
                    <a:pt x="7572" y="3348"/>
                  </a:lnTo>
                  <a:cubicBezTo>
                    <a:pt x="7604" y="3350"/>
                    <a:pt x="7635" y="3351"/>
                    <a:pt x="7667" y="3351"/>
                  </a:cubicBezTo>
                  <a:cubicBezTo>
                    <a:pt x="8499" y="3351"/>
                    <a:pt x="9272" y="2516"/>
                    <a:pt x="9240" y="1680"/>
                  </a:cubicBezTo>
                  <a:cubicBezTo>
                    <a:pt x="9173" y="746"/>
                    <a:pt x="8506" y="79"/>
                    <a:pt x="7572" y="12"/>
                  </a:cubicBezTo>
                  <a:cubicBezTo>
                    <a:pt x="7445" y="4"/>
                    <a:pt x="7318" y="0"/>
                    <a:pt x="7192"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1547100" y="1968525"/>
              <a:ext cx="140125" cy="60050"/>
            </a:xfrm>
            <a:custGeom>
              <a:avLst/>
              <a:gdLst/>
              <a:ahLst/>
              <a:cxnLst/>
              <a:rect l="l" t="t" r="r" b="b"/>
              <a:pathLst>
                <a:path w="5605" h="2402" extrusionOk="0">
                  <a:moveTo>
                    <a:pt x="1202" y="0"/>
                  </a:moveTo>
                  <a:cubicBezTo>
                    <a:pt x="535" y="0"/>
                    <a:pt x="1" y="534"/>
                    <a:pt x="1" y="1201"/>
                  </a:cubicBezTo>
                  <a:cubicBezTo>
                    <a:pt x="1" y="1868"/>
                    <a:pt x="535" y="2402"/>
                    <a:pt x="1202" y="2402"/>
                  </a:cubicBezTo>
                  <a:lnTo>
                    <a:pt x="4404" y="2402"/>
                  </a:lnTo>
                  <a:cubicBezTo>
                    <a:pt x="5038" y="2402"/>
                    <a:pt x="5605" y="1868"/>
                    <a:pt x="5605" y="1201"/>
                  </a:cubicBezTo>
                  <a:cubicBezTo>
                    <a:pt x="5605" y="534"/>
                    <a:pt x="5038" y="0"/>
                    <a:pt x="4404"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1717225" y="1448150"/>
              <a:ext cx="215175" cy="215175"/>
            </a:xfrm>
            <a:custGeom>
              <a:avLst/>
              <a:gdLst/>
              <a:ahLst/>
              <a:cxnLst/>
              <a:rect l="l" t="t" r="r" b="b"/>
              <a:pathLst>
                <a:path w="8607"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2662075" y="2027725"/>
              <a:ext cx="155975" cy="77575"/>
            </a:xfrm>
            <a:custGeom>
              <a:avLst/>
              <a:gdLst/>
              <a:ahLst/>
              <a:cxnLst/>
              <a:rect l="l" t="t" r="r" b="b"/>
              <a:pathLst>
                <a:path w="6239" h="3103" fill="none" extrusionOk="0">
                  <a:moveTo>
                    <a:pt x="6238" y="3103"/>
                  </a:moveTo>
                  <a:cubicBezTo>
                    <a:pt x="6238" y="1402"/>
                    <a:pt x="4837" y="1"/>
                    <a:pt x="3136" y="1"/>
                  </a:cubicBezTo>
                  <a:cubicBezTo>
                    <a:pt x="1401" y="1"/>
                    <a:pt x="0" y="1402"/>
                    <a:pt x="0" y="3103"/>
                  </a:cubicBezTo>
                </a:path>
              </a:pathLst>
            </a:custGeom>
            <a:noFill/>
            <a:ln w="31700" cap="flat" cmpd="sng">
              <a:solidFill>
                <a:srgbClr val="FF4B7C"/>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2554500" y="1510425"/>
              <a:ext cx="232675" cy="516525"/>
            </a:xfrm>
            <a:custGeom>
              <a:avLst/>
              <a:gdLst/>
              <a:ahLst/>
              <a:cxnLst/>
              <a:rect l="l" t="t" r="r" b="b"/>
              <a:pathLst>
                <a:path w="9307" h="20661" extrusionOk="0">
                  <a:moveTo>
                    <a:pt x="2439" y="3373"/>
                  </a:moveTo>
                  <a:cubicBezTo>
                    <a:pt x="2479" y="3386"/>
                    <a:pt x="2524" y="3396"/>
                    <a:pt x="2558" y="3396"/>
                  </a:cubicBezTo>
                  <a:cubicBezTo>
                    <a:pt x="2580" y="3396"/>
                    <a:pt x="2596" y="3392"/>
                    <a:pt x="2602" y="3380"/>
                  </a:cubicBezTo>
                  <a:cubicBezTo>
                    <a:pt x="2602" y="3380"/>
                    <a:pt x="2536" y="3377"/>
                    <a:pt x="2439" y="3373"/>
                  </a:cubicBezTo>
                  <a:close/>
                  <a:moveTo>
                    <a:pt x="3024" y="3510"/>
                  </a:moveTo>
                  <a:lnTo>
                    <a:pt x="3024" y="3510"/>
                  </a:lnTo>
                  <a:cubicBezTo>
                    <a:pt x="3068" y="3545"/>
                    <a:pt x="3119" y="3563"/>
                    <a:pt x="3156" y="3570"/>
                  </a:cubicBezTo>
                  <a:lnTo>
                    <a:pt x="3156" y="3570"/>
                  </a:lnTo>
                  <a:cubicBezTo>
                    <a:pt x="3126" y="3553"/>
                    <a:pt x="3068" y="3534"/>
                    <a:pt x="3024" y="3510"/>
                  </a:cubicBezTo>
                  <a:close/>
                  <a:moveTo>
                    <a:pt x="2051" y="1"/>
                  </a:moveTo>
                  <a:cubicBezTo>
                    <a:pt x="1935" y="1"/>
                    <a:pt x="1818" y="4"/>
                    <a:pt x="1702" y="11"/>
                  </a:cubicBezTo>
                  <a:cubicBezTo>
                    <a:pt x="834" y="78"/>
                    <a:pt x="0" y="745"/>
                    <a:pt x="34" y="1679"/>
                  </a:cubicBezTo>
                  <a:cubicBezTo>
                    <a:pt x="66" y="2515"/>
                    <a:pt x="717" y="3350"/>
                    <a:pt x="1601" y="3350"/>
                  </a:cubicBezTo>
                  <a:cubicBezTo>
                    <a:pt x="1634" y="3350"/>
                    <a:pt x="1668" y="3349"/>
                    <a:pt x="1702" y="3347"/>
                  </a:cubicBezTo>
                  <a:cubicBezTo>
                    <a:pt x="1773" y="3347"/>
                    <a:pt x="2200" y="3364"/>
                    <a:pt x="2439" y="3373"/>
                  </a:cubicBezTo>
                  <a:lnTo>
                    <a:pt x="2439" y="3373"/>
                  </a:lnTo>
                  <a:cubicBezTo>
                    <a:pt x="2380" y="3355"/>
                    <a:pt x="2335" y="3331"/>
                    <a:pt x="2370" y="3331"/>
                  </a:cubicBezTo>
                  <a:cubicBezTo>
                    <a:pt x="2386" y="3331"/>
                    <a:pt x="2417" y="3335"/>
                    <a:pt x="2469" y="3347"/>
                  </a:cubicBezTo>
                  <a:cubicBezTo>
                    <a:pt x="2535" y="3380"/>
                    <a:pt x="2602" y="3380"/>
                    <a:pt x="2669" y="3380"/>
                  </a:cubicBezTo>
                  <a:cubicBezTo>
                    <a:pt x="2790" y="3429"/>
                    <a:pt x="2894" y="3460"/>
                    <a:pt x="3005" y="3498"/>
                  </a:cubicBezTo>
                  <a:lnTo>
                    <a:pt x="3005" y="3498"/>
                  </a:lnTo>
                  <a:cubicBezTo>
                    <a:pt x="3011" y="3502"/>
                    <a:pt x="3018" y="3506"/>
                    <a:pt x="3024" y="3510"/>
                  </a:cubicBezTo>
                  <a:lnTo>
                    <a:pt x="3024" y="3510"/>
                  </a:lnTo>
                  <a:cubicBezTo>
                    <a:pt x="3021" y="3507"/>
                    <a:pt x="3018" y="3505"/>
                    <a:pt x="3014" y="3502"/>
                  </a:cubicBezTo>
                  <a:lnTo>
                    <a:pt x="3014" y="3502"/>
                  </a:lnTo>
                  <a:cubicBezTo>
                    <a:pt x="3054" y="3515"/>
                    <a:pt x="3094" y="3530"/>
                    <a:pt x="3136" y="3547"/>
                  </a:cubicBezTo>
                  <a:cubicBezTo>
                    <a:pt x="3218" y="3561"/>
                    <a:pt x="3221" y="3574"/>
                    <a:pt x="3191" y="3574"/>
                  </a:cubicBezTo>
                  <a:cubicBezTo>
                    <a:pt x="3182" y="3574"/>
                    <a:pt x="3170" y="3573"/>
                    <a:pt x="3156" y="3570"/>
                  </a:cubicBezTo>
                  <a:lnTo>
                    <a:pt x="3156" y="3570"/>
                  </a:lnTo>
                  <a:cubicBezTo>
                    <a:pt x="3161" y="3574"/>
                    <a:pt x="3166" y="3577"/>
                    <a:pt x="3169" y="3580"/>
                  </a:cubicBezTo>
                  <a:cubicBezTo>
                    <a:pt x="3269" y="3614"/>
                    <a:pt x="3369" y="3680"/>
                    <a:pt x="3469" y="3747"/>
                  </a:cubicBezTo>
                  <a:cubicBezTo>
                    <a:pt x="3471" y="3748"/>
                    <a:pt x="3472" y="3748"/>
                    <a:pt x="3473" y="3749"/>
                  </a:cubicBezTo>
                  <a:lnTo>
                    <a:pt x="3473" y="3749"/>
                  </a:lnTo>
                  <a:cubicBezTo>
                    <a:pt x="3481" y="3758"/>
                    <a:pt x="3491" y="3768"/>
                    <a:pt x="3503" y="3780"/>
                  </a:cubicBezTo>
                  <a:cubicBezTo>
                    <a:pt x="3603" y="3881"/>
                    <a:pt x="3736" y="3947"/>
                    <a:pt x="3836" y="4081"/>
                  </a:cubicBezTo>
                  <a:cubicBezTo>
                    <a:pt x="3936" y="4180"/>
                    <a:pt x="4002" y="4279"/>
                    <a:pt x="4100" y="4378"/>
                  </a:cubicBezTo>
                  <a:lnTo>
                    <a:pt x="4100" y="4378"/>
                  </a:lnTo>
                  <a:cubicBezTo>
                    <a:pt x="4113" y="4401"/>
                    <a:pt x="4125" y="4424"/>
                    <a:pt x="4137" y="4448"/>
                  </a:cubicBezTo>
                  <a:cubicBezTo>
                    <a:pt x="4337" y="4714"/>
                    <a:pt x="4470" y="4981"/>
                    <a:pt x="4604" y="5282"/>
                  </a:cubicBezTo>
                  <a:cubicBezTo>
                    <a:pt x="4642" y="5339"/>
                    <a:pt x="4680" y="5407"/>
                    <a:pt x="4718" y="5480"/>
                  </a:cubicBezTo>
                  <a:lnTo>
                    <a:pt x="4718" y="5480"/>
                  </a:lnTo>
                  <a:cubicBezTo>
                    <a:pt x="4722" y="5496"/>
                    <a:pt x="4728" y="5518"/>
                    <a:pt x="4737" y="5548"/>
                  </a:cubicBezTo>
                  <a:cubicBezTo>
                    <a:pt x="4770" y="5615"/>
                    <a:pt x="4804" y="5648"/>
                    <a:pt x="4804" y="5715"/>
                  </a:cubicBezTo>
                  <a:cubicBezTo>
                    <a:pt x="4937" y="6049"/>
                    <a:pt x="5037" y="6382"/>
                    <a:pt x="5137" y="6749"/>
                  </a:cubicBezTo>
                  <a:cubicBezTo>
                    <a:pt x="5337" y="7416"/>
                    <a:pt x="5471" y="8117"/>
                    <a:pt x="5571" y="8817"/>
                  </a:cubicBezTo>
                  <a:cubicBezTo>
                    <a:pt x="5604" y="8917"/>
                    <a:pt x="5604" y="9018"/>
                    <a:pt x="5638" y="9084"/>
                  </a:cubicBezTo>
                  <a:cubicBezTo>
                    <a:pt x="5647" y="9166"/>
                    <a:pt x="5648" y="9196"/>
                    <a:pt x="5646" y="9196"/>
                  </a:cubicBezTo>
                  <a:cubicBezTo>
                    <a:pt x="5640" y="9196"/>
                    <a:pt x="5604" y="8984"/>
                    <a:pt x="5604" y="8984"/>
                  </a:cubicBezTo>
                  <a:lnTo>
                    <a:pt x="5604" y="8984"/>
                  </a:lnTo>
                  <a:cubicBezTo>
                    <a:pt x="5571" y="9118"/>
                    <a:pt x="5638" y="9351"/>
                    <a:pt x="5671" y="9518"/>
                  </a:cubicBezTo>
                  <a:cubicBezTo>
                    <a:pt x="5704" y="9918"/>
                    <a:pt x="5738" y="10318"/>
                    <a:pt x="5771" y="10719"/>
                  </a:cubicBezTo>
                  <a:cubicBezTo>
                    <a:pt x="5871" y="12186"/>
                    <a:pt x="5905" y="13654"/>
                    <a:pt x="5905" y="15122"/>
                  </a:cubicBezTo>
                  <a:cubicBezTo>
                    <a:pt x="5871" y="16423"/>
                    <a:pt x="5838" y="17690"/>
                    <a:pt x="5838" y="18991"/>
                  </a:cubicBezTo>
                  <a:cubicBezTo>
                    <a:pt x="5838" y="19842"/>
                    <a:pt x="6576" y="20660"/>
                    <a:pt x="7453" y="20660"/>
                  </a:cubicBezTo>
                  <a:cubicBezTo>
                    <a:pt x="7471" y="20660"/>
                    <a:pt x="7488" y="20660"/>
                    <a:pt x="7506" y="20659"/>
                  </a:cubicBezTo>
                  <a:cubicBezTo>
                    <a:pt x="8406" y="20626"/>
                    <a:pt x="9174" y="19925"/>
                    <a:pt x="9174" y="18991"/>
                  </a:cubicBezTo>
                  <a:cubicBezTo>
                    <a:pt x="9174" y="16223"/>
                    <a:pt x="9307" y="13487"/>
                    <a:pt x="9107" y="10719"/>
                  </a:cubicBezTo>
                  <a:cubicBezTo>
                    <a:pt x="8907" y="7683"/>
                    <a:pt x="8440" y="4181"/>
                    <a:pt x="6305" y="1812"/>
                  </a:cubicBezTo>
                  <a:cubicBezTo>
                    <a:pt x="5217" y="632"/>
                    <a:pt x="3638" y="1"/>
                    <a:pt x="2051"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2670400" y="1968525"/>
              <a:ext cx="139300" cy="60050"/>
            </a:xfrm>
            <a:custGeom>
              <a:avLst/>
              <a:gdLst/>
              <a:ahLst/>
              <a:cxnLst/>
              <a:rect l="l" t="t" r="r" b="b"/>
              <a:pathLst>
                <a:path w="5572" h="2402" extrusionOk="0">
                  <a:moveTo>
                    <a:pt x="1202" y="0"/>
                  </a:moveTo>
                  <a:cubicBezTo>
                    <a:pt x="535" y="0"/>
                    <a:pt x="1" y="534"/>
                    <a:pt x="1" y="1201"/>
                  </a:cubicBezTo>
                  <a:cubicBezTo>
                    <a:pt x="1" y="1868"/>
                    <a:pt x="535" y="2402"/>
                    <a:pt x="1202" y="2402"/>
                  </a:cubicBezTo>
                  <a:lnTo>
                    <a:pt x="4371" y="2402"/>
                  </a:lnTo>
                  <a:cubicBezTo>
                    <a:pt x="5038" y="2402"/>
                    <a:pt x="5572" y="1868"/>
                    <a:pt x="5572" y="1201"/>
                  </a:cubicBezTo>
                  <a:cubicBezTo>
                    <a:pt x="5572" y="534"/>
                    <a:pt x="5038" y="0"/>
                    <a:pt x="4371"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2425225" y="1448150"/>
              <a:ext cx="215200" cy="215175"/>
            </a:xfrm>
            <a:custGeom>
              <a:avLst/>
              <a:gdLst/>
              <a:ahLst/>
              <a:cxnLst/>
              <a:rect l="l" t="t" r="r" b="b"/>
              <a:pathLst>
                <a:path w="8608" h="8607" extrusionOk="0">
                  <a:moveTo>
                    <a:pt x="4304" y="0"/>
                  </a:moveTo>
                  <a:cubicBezTo>
                    <a:pt x="1902" y="0"/>
                    <a:pt x="1" y="1902"/>
                    <a:pt x="1" y="4303"/>
                  </a:cubicBezTo>
                  <a:cubicBezTo>
                    <a:pt x="1" y="6672"/>
                    <a:pt x="1902" y="8606"/>
                    <a:pt x="4304" y="8606"/>
                  </a:cubicBezTo>
                  <a:cubicBezTo>
                    <a:pt x="6672" y="8606"/>
                    <a:pt x="8607" y="6672"/>
                    <a:pt x="8607" y="4303"/>
                  </a:cubicBezTo>
                  <a:cubicBezTo>
                    <a:pt x="8607" y="1902"/>
                    <a:pt x="6672" y="0"/>
                    <a:pt x="43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1774775" y="1033675"/>
              <a:ext cx="78400" cy="45900"/>
            </a:xfrm>
            <a:custGeom>
              <a:avLst/>
              <a:gdLst/>
              <a:ahLst/>
              <a:cxnLst/>
              <a:rect l="l" t="t" r="r" b="b"/>
              <a:pathLst>
                <a:path w="3136" h="1836" extrusionOk="0">
                  <a:moveTo>
                    <a:pt x="901" y="1"/>
                  </a:moveTo>
                  <a:cubicBezTo>
                    <a:pt x="401" y="1"/>
                    <a:pt x="0" y="401"/>
                    <a:pt x="0" y="935"/>
                  </a:cubicBezTo>
                  <a:cubicBezTo>
                    <a:pt x="0" y="1435"/>
                    <a:pt x="401" y="1835"/>
                    <a:pt x="901" y="1835"/>
                  </a:cubicBezTo>
                  <a:lnTo>
                    <a:pt x="2202" y="1835"/>
                  </a:lnTo>
                  <a:cubicBezTo>
                    <a:pt x="2702" y="1835"/>
                    <a:pt x="3136" y="1435"/>
                    <a:pt x="3136" y="935"/>
                  </a:cubicBezTo>
                  <a:cubicBezTo>
                    <a:pt x="3136" y="401"/>
                    <a:pt x="2702"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1816475" y="903600"/>
              <a:ext cx="67575" cy="306075"/>
            </a:xfrm>
            <a:custGeom>
              <a:avLst/>
              <a:gdLst/>
              <a:ahLst/>
              <a:cxnLst/>
              <a:rect l="l" t="t" r="r" b="b"/>
              <a:pathLst>
                <a:path w="2703" h="12243" extrusionOk="0">
                  <a:moveTo>
                    <a:pt x="1335" y="0"/>
                  </a:moveTo>
                  <a:cubicBezTo>
                    <a:pt x="601" y="0"/>
                    <a:pt x="0" y="600"/>
                    <a:pt x="0" y="1368"/>
                  </a:cubicBezTo>
                  <a:lnTo>
                    <a:pt x="0" y="10908"/>
                  </a:lnTo>
                  <a:cubicBezTo>
                    <a:pt x="0" y="11642"/>
                    <a:pt x="601" y="12242"/>
                    <a:pt x="1335" y="12242"/>
                  </a:cubicBezTo>
                  <a:cubicBezTo>
                    <a:pt x="2102" y="12242"/>
                    <a:pt x="2702" y="11642"/>
                    <a:pt x="2702" y="10908"/>
                  </a:cubicBezTo>
                  <a:lnTo>
                    <a:pt x="2702" y="1368"/>
                  </a:lnTo>
                  <a:cubicBezTo>
                    <a:pt x="2702" y="600"/>
                    <a:pt x="2102"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2504450" y="1033675"/>
              <a:ext cx="78425" cy="45900"/>
            </a:xfrm>
            <a:custGeom>
              <a:avLst/>
              <a:gdLst/>
              <a:ahLst/>
              <a:cxnLst/>
              <a:rect l="l" t="t" r="r" b="b"/>
              <a:pathLst>
                <a:path w="3137" h="1836" extrusionOk="0">
                  <a:moveTo>
                    <a:pt x="902" y="1"/>
                  </a:moveTo>
                  <a:cubicBezTo>
                    <a:pt x="401" y="1"/>
                    <a:pt x="1" y="401"/>
                    <a:pt x="1" y="935"/>
                  </a:cubicBezTo>
                  <a:cubicBezTo>
                    <a:pt x="1" y="1435"/>
                    <a:pt x="401" y="1835"/>
                    <a:pt x="902" y="1835"/>
                  </a:cubicBezTo>
                  <a:lnTo>
                    <a:pt x="2202" y="1835"/>
                  </a:lnTo>
                  <a:cubicBezTo>
                    <a:pt x="2703" y="1835"/>
                    <a:pt x="3136" y="1435"/>
                    <a:pt x="3136" y="935"/>
                  </a:cubicBezTo>
                  <a:cubicBezTo>
                    <a:pt x="3136" y="401"/>
                    <a:pt x="2703" y="1"/>
                    <a:pt x="2202"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2472775" y="903600"/>
              <a:ext cx="68400" cy="306075"/>
            </a:xfrm>
            <a:custGeom>
              <a:avLst/>
              <a:gdLst/>
              <a:ahLst/>
              <a:cxnLst/>
              <a:rect l="l" t="t" r="r" b="b"/>
              <a:pathLst>
                <a:path w="2736" h="12243" extrusionOk="0">
                  <a:moveTo>
                    <a:pt x="1368" y="0"/>
                  </a:moveTo>
                  <a:cubicBezTo>
                    <a:pt x="601" y="0"/>
                    <a:pt x="0" y="600"/>
                    <a:pt x="0" y="1368"/>
                  </a:cubicBezTo>
                  <a:lnTo>
                    <a:pt x="0" y="10908"/>
                  </a:lnTo>
                  <a:cubicBezTo>
                    <a:pt x="0" y="11642"/>
                    <a:pt x="601" y="12242"/>
                    <a:pt x="1368" y="12242"/>
                  </a:cubicBezTo>
                  <a:cubicBezTo>
                    <a:pt x="2135" y="12242"/>
                    <a:pt x="2736" y="11642"/>
                    <a:pt x="2736" y="10908"/>
                  </a:cubicBezTo>
                  <a:lnTo>
                    <a:pt x="2736" y="1368"/>
                  </a:lnTo>
                  <a:cubicBezTo>
                    <a:pt x="2736" y="600"/>
                    <a:pt x="2135" y="0"/>
                    <a:pt x="1368"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2161725" y="535825"/>
              <a:ext cx="33375" cy="266050"/>
            </a:xfrm>
            <a:custGeom>
              <a:avLst/>
              <a:gdLst/>
              <a:ahLst/>
              <a:cxnLst/>
              <a:rect l="l" t="t" r="r" b="b"/>
              <a:pathLst>
                <a:path w="1335" h="10642" extrusionOk="0">
                  <a:moveTo>
                    <a:pt x="667" y="1"/>
                  </a:moveTo>
                  <a:cubicBezTo>
                    <a:pt x="300" y="1"/>
                    <a:pt x="0" y="301"/>
                    <a:pt x="0" y="668"/>
                  </a:cubicBezTo>
                  <a:lnTo>
                    <a:pt x="0" y="9974"/>
                  </a:lnTo>
                  <a:cubicBezTo>
                    <a:pt x="0" y="10341"/>
                    <a:pt x="300" y="10641"/>
                    <a:pt x="667" y="10641"/>
                  </a:cubicBezTo>
                  <a:cubicBezTo>
                    <a:pt x="1034" y="10641"/>
                    <a:pt x="1334" y="10341"/>
                    <a:pt x="1334" y="9974"/>
                  </a:cubicBezTo>
                  <a:lnTo>
                    <a:pt x="1334" y="668"/>
                  </a:lnTo>
                  <a:cubicBezTo>
                    <a:pt x="1334" y="301"/>
                    <a:pt x="1034" y="1"/>
                    <a:pt x="667"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2136700" y="491625"/>
              <a:ext cx="83425" cy="83425"/>
            </a:xfrm>
            <a:custGeom>
              <a:avLst/>
              <a:gdLst/>
              <a:ahLst/>
              <a:cxnLst/>
              <a:rect l="l" t="t" r="r" b="b"/>
              <a:pathLst>
                <a:path w="3337" h="3337" extrusionOk="0">
                  <a:moveTo>
                    <a:pt x="1668" y="1"/>
                  </a:moveTo>
                  <a:cubicBezTo>
                    <a:pt x="768" y="1"/>
                    <a:pt x="0" y="734"/>
                    <a:pt x="0" y="1668"/>
                  </a:cubicBezTo>
                  <a:cubicBezTo>
                    <a:pt x="0" y="2602"/>
                    <a:pt x="768" y="3336"/>
                    <a:pt x="1668" y="3336"/>
                  </a:cubicBezTo>
                  <a:cubicBezTo>
                    <a:pt x="2602" y="3336"/>
                    <a:pt x="3336" y="2602"/>
                    <a:pt x="3336" y="1668"/>
                  </a:cubicBezTo>
                  <a:cubicBezTo>
                    <a:pt x="3336" y="734"/>
                    <a:pt x="2602" y="1"/>
                    <a:pt x="1668"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2055800" y="705125"/>
              <a:ext cx="245200" cy="244350"/>
            </a:xfrm>
            <a:custGeom>
              <a:avLst/>
              <a:gdLst/>
              <a:ahLst/>
              <a:cxnLst/>
              <a:rect l="l" t="t" r="r" b="b"/>
              <a:pathLst>
                <a:path w="9808" h="9774" extrusionOk="0">
                  <a:moveTo>
                    <a:pt x="4904" y="0"/>
                  </a:moveTo>
                  <a:cubicBezTo>
                    <a:pt x="2202" y="0"/>
                    <a:pt x="1" y="2168"/>
                    <a:pt x="1" y="4870"/>
                  </a:cubicBezTo>
                  <a:cubicBezTo>
                    <a:pt x="1" y="7605"/>
                    <a:pt x="2202" y="9774"/>
                    <a:pt x="4904" y="9774"/>
                  </a:cubicBezTo>
                  <a:cubicBezTo>
                    <a:pt x="7606" y="9774"/>
                    <a:pt x="9808" y="7605"/>
                    <a:pt x="9808" y="4870"/>
                  </a:cubicBezTo>
                  <a:cubicBezTo>
                    <a:pt x="9808" y="2168"/>
                    <a:pt x="7606" y="0"/>
                    <a:pt x="4904"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1855675" y="809350"/>
              <a:ext cx="645475" cy="494550"/>
            </a:xfrm>
            <a:custGeom>
              <a:avLst/>
              <a:gdLst/>
              <a:ahLst/>
              <a:cxnLst/>
              <a:rect l="l" t="t" r="r" b="b"/>
              <a:pathLst>
                <a:path w="25819" h="19782" extrusionOk="0">
                  <a:moveTo>
                    <a:pt x="4737" y="1"/>
                  </a:moveTo>
                  <a:cubicBezTo>
                    <a:pt x="2102" y="1"/>
                    <a:pt x="0" y="2136"/>
                    <a:pt x="0" y="4737"/>
                  </a:cubicBezTo>
                  <a:lnTo>
                    <a:pt x="0" y="15045"/>
                  </a:lnTo>
                  <a:cubicBezTo>
                    <a:pt x="0" y="17647"/>
                    <a:pt x="2102" y="19782"/>
                    <a:pt x="4737" y="19782"/>
                  </a:cubicBezTo>
                  <a:lnTo>
                    <a:pt x="21115" y="19782"/>
                  </a:lnTo>
                  <a:cubicBezTo>
                    <a:pt x="23717" y="19782"/>
                    <a:pt x="25818" y="17647"/>
                    <a:pt x="25818" y="15045"/>
                  </a:cubicBezTo>
                  <a:lnTo>
                    <a:pt x="25818" y="4737"/>
                  </a:lnTo>
                  <a:cubicBezTo>
                    <a:pt x="25818" y="2136"/>
                    <a:pt x="23717" y="1"/>
                    <a:pt x="21115"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1992425" y="1132925"/>
              <a:ext cx="371950" cy="80900"/>
            </a:xfrm>
            <a:custGeom>
              <a:avLst/>
              <a:gdLst/>
              <a:ahLst/>
              <a:cxnLst/>
              <a:rect l="l" t="t" r="r" b="b"/>
              <a:pathLst>
                <a:path w="14878" h="3236" extrusionOk="0">
                  <a:moveTo>
                    <a:pt x="1635" y="0"/>
                  </a:moveTo>
                  <a:cubicBezTo>
                    <a:pt x="734" y="0"/>
                    <a:pt x="1" y="734"/>
                    <a:pt x="1" y="1601"/>
                  </a:cubicBezTo>
                  <a:cubicBezTo>
                    <a:pt x="1" y="2502"/>
                    <a:pt x="734" y="3236"/>
                    <a:pt x="1635" y="3236"/>
                  </a:cubicBezTo>
                  <a:lnTo>
                    <a:pt x="13277" y="3236"/>
                  </a:lnTo>
                  <a:cubicBezTo>
                    <a:pt x="14144" y="3236"/>
                    <a:pt x="14878" y="2502"/>
                    <a:pt x="14878" y="1601"/>
                  </a:cubicBezTo>
                  <a:cubicBezTo>
                    <a:pt x="14878" y="734"/>
                    <a:pt x="14144" y="0"/>
                    <a:pt x="13277"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1975750" y="949450"/>
              <a:ext cx="135125" cy="135125"/>
            </a:xfrm>
            <a:custGeom>
              <a:avLst/>
              <a:gdLst/>
              <a:ahLst/>
              <a:cxnLst/>
              <a:rect l="l" t="t" r="r" b="b"/>
              <a:pathLst>
                <a:path w="5405" h="5405" extrusionOk="0">
                  <a:moveTo>
                    <a:pt x="2702" y="1"/>
                  </a:moveTo>
                  <a:cubicBezTo>
                    <a:pt x="1201" y="1"/>
                    <a:pt x="0" y="1235"/>
                    <a:pt x="0" y="2703"/>
                  </a:cubicBezTo>
                  <a:cubicBezTo>
                    <a:pt x="0"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2013275"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2246775" y="949450"/>
              <a:ext cx="135125" cy="135125"/>
            </a:xfrm>
            <a:custGeom>
              <a:avLst/>
              <a:gdLst/>
              <a:ahLst/>
              <a:cxnLst/>
              <a:rect l="l" t="t" r="r" b="b"/>
              <a:pathLst>
                <a:path w="5405" h="5405" extrusionOk="0">
                  <a:moveTo>
                    <a:pt x="2702" y="1"/>
                  </a:moveTo>
                  <a:cubicBezTo>
                    <a:pt x="1201" y="1"/>
                    <a:pt x="1" y="1235"/>
                    <a:pt x="1" y="2703"/>
                  </a:cubicBezTo>
                  <a:cubicBezTo>
                    <a:pt x="1" y="4204"/>
                    <a:pt x="1201" y="5405"/>
                    <a:pt x="2702" y="5405"/>
                  </a:cubicBezTo>
                  <a:cubicBezTo>
                    <a:pt x="4170" y="5405"/>
                    <a:pt x="5404" y="4204"/>
                    <a:pt x="5404" y="2703"/>
                  </a:cubicBezTo>
                  <a:cubicBezTo>
                    <a:pt x="5404" y="1235"/>
                    <a:pt x="4170" y="1"/>
                    <a:pt x="2702"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2284300" y="987825"/>
              <a:ext cx="59225" cy="59225"/>
            </a:xfrm>
            <a:custGeom>
              <a:avLst/>
              <a:gdLst/>
              <a:ahLst/>
              <a:cxnLst/>
              <a:rect l="l" t="t" r="r" b="b"/>
              <a:pathLst>
                <a:path w="2369" h="2369" extrusionOk="0">
                  <a:moveTo>
                    <a:pt x="1201" y="0"/>
                  </a:moveTo>
                  <a:cubicBezTo>
                    <a:pt x="534" y="0"/>
                    <a:pt x="1" y="534"/>
                    <a:pt x="1" y="1168"/>
                  </a:cubicBezTo>
                  <a:cubicBezTo>
                    <a:pt x="1" y="1835"/>
                    <a:pt x="534" y="2368"/>
                    <a:pt x="1201" y="2368"/>
                  </a:cubicBezTo>
                  <a:cubicBezTo>
                    <a:pt x="1835" y="2368"/>
                    <a:pt x="2369" y="1835"/>
                    <a:pt x="2369" y="1168"/>
                  </a:cubicBezTo>
                  <a:cubicBezTo>
                    <a:pt x="2369" y="534"/>
                    <a:pt x="1835" y="0"/>
                    <a:pt x="1201"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1984925" y="881075"/>
              <a:ext cx="389475" cy="40050"/>
            </a:xfrm>
            <a:custGeom>
              <a:avLst/>
              <a:gdLst/>
              <a:ahLst/>
              <a:cxnLst/>
              <a:rect l="l" t="t" r="r" b="b"/>
              <a:pathLst>
                <a:path w="15579" h="1602" extrusionOk="0">
                  <a:moveTo>
                    <a:pt x="801" y="0"/>
                  </a:moveTo>
                  <a:cubicBezTo>
                    <a:pt x="334" y="0"/>
                    <a:pt x="0" y="334"/>
                    <a:pt x="0" y="801"/>
                  </a:cubicBezTo>
                  <a:cubicBezTo>
                    <a:pt x="0" y="1235"/>
                    <a:pt x="334" y="1602"/>
                    <a:pt x="801" y="1602"/>
                  </a:cubicBezTo>
                  <a:lnTo>
                    <a:pt x="14778" y="1602"/>
                  </a:lnTo>
                  <a:cubicBezTo>
                    <a:pt x="15245" y="1602"/>
                    <a:pt x="15578" y="1235"/>
                    <a:pt x="15578" y="801"/>
                  </a:cubicBezTo>
                  <a:cubicBezTo>
                    <a:pt x="15578" y="334"/>
                    <a:pt x="15245" y="0"/>
                    <a:pt x="14778"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1820650" y="1393100"/>
              <a:ext cx="705525" cy="793925"/>
            </a:xfrm>
            <a:custGeom>
              <a:avLst/>
              <a:gdLst/>
              <a:ahLst/>
              <a:cxnLst/>
              <a:rect l="l" t="t" r="r" b="b"/>
              <a:pathLst>
                <a:path w="28221" h="31757" extrusionOk="0">
                  <a:moveTo>
                    <a:pt x="3402" y="1"/>
                  </a:moveTo>
                  <a:cubicBezTo>
                    <a:pt x="1534" y="1"/>
                    <a:pt x="0" y="1502"/>
                    <a:pt x="0" y="3370"/>
                  </a:cubicBezTo>
                  <a:lnTo>
                    <a:pt x="0" y="28354"/>
                  </a:lnTo>
                  <a:cubicBezTo>
                    <a:pt x="0" y="30222"/>
                    <a:pt x="1534" y="31757"/>
                    <a:pt x="3402" y="31757"/>
                  </a:cubicBezTo>
                  <a:lnTo>
                    <a:pt x="24851" y="31757"/>
                  </a:lnTo>
                  <a:cubicBezTo>
                    <a:pt x="26719" y="31757"/>
                    <a:pt x="28220" y="30222"/>
                    <a:pt x="28220" y="28354"/>
                  </a:cubicBezTo>
                  <a:lnTo>
                    <a:pt x="28220" y="3370"/>
                  </a:lnTo>
                  <a:cubicBezTo>
                    <a:pt x="28220" y="1502"/>
                    <a:pt x="26719" y="1"/>
                    <a:pt x="24851"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1926550" y="1512350"/>
              <a:ext cx="493700" cy="555425"/>
            </a:xfrm>
            <a:custGeom>
              <a:avLst/>
              <a:gdLst/>
              <a:ahLst/>
              <a:cxnLst/>
              <a:rect l="l" t="t" r="r" b="b"/>
              <a:pathLst>
                <a:path w="19748" h="22217" extrusionOk="0">
                  <a:moveTo>
                    <a:pt x="2369" y="1"/>
                  </a:moveTo>
                  <a:cubicBezTo>
                    <a:pt x="1068" y="1"/>
                    <a:pt x="0" y="1035"/>
                    <a:pt x="0" y="2336"/>
                  </a:cubicBezTo>
                  <a:lnTo>
                    <a:pt x="0" y="19848"/>
                  </a:lnTo>
                  <a:cubicBezTo>
                    <a:pt x="0" y="21149"/>
                    <a:pt x="1068" y="22217"/>
                    <a:pt x="2369" y="22217"/>
                  </a:cubicBezTo>
                  <a:lnTo>
                    <a:pt x="17379" y="22217"/>
                  </a:lnTo>
                  <a:cubicBezTo>
                    <a:pt x="18680" y="22217"/>
                    <a:pt x="19748" y="21149"/>
                    <a:pt x="19748" y="19848"/>
                  </a:cubicBezTo>
                  <a:lnTo>
                    <a:pt x="19748" y="2336"/>
                  </a:lnTo>
                  <a:cubicBezTo>
                    <a:pt x="19748" y="1035"/>
                    <a:pt x="18680" y="1"/>
                    <a:pt x="17379"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2021625" y="1575725"/>
              <a:ext cx="315250" cy="220200"/>
            </a:xfrm>
            <a:custGeom>
              <a:avLst/>
              <a:gdLst/>
              <a:ahLst/>
              <a:cxnLst/>
              <a:rect l="l" t="t" r="r" b="b"/>
              <a:pathLst>
                <a:path w="12610" h="8808" extrusionOk="0">
                  <a:moveTo>
                    <a:pt x="6305" y="1"/>
                  </a:moveTo>
                  <a:cubicBezTo>
                    <a:pt x="2835" y="1"/>
                    <a:pt x="0" y="1969"/>
                    <a:pt x="0" y="4404"/>
                  </a:cubicBezTo>
                  <a:cubicBezTo>
                    <a:pt x="0" y="6839"/>
                    <a:pt x="2835" y="8807"/>
                    <a:pt x="6305" y="8807"/>
                  </a:cubicBezTo>
                  <a:cubicBezTo>
                    <a:pt x="9807" y="8807"/>
                    <a:pt x="12609" y="6839"/>
                    <a:pt x="12609" y="4404"/>
                  </a:cubicBezTo>
                  <a:cubicBezTo>
                    <a:pt x="12609" y="1969"/>
                    <a:pt x="9807" y="1"/>
                    <a:pt x="6305" y="1"/>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2100850" y="1630775"/>
              <a:ext cx="157625" cy="110100"/>
            </a:xfrm>
            <a:custGeom>
              <a:avLst/>
              <a:gdLst/>
              <a:ahLst/>
              <a:cxnLst/>
              <a:rect l="l" t="t" r="r" b="b"/>
              <a:pathLst>
                <a:path w="6305" h="4404" extrusionOk="0">
                  <a:moveTo>
                    <a:pt x="3136" y="1"/>
                  </a:moveTo>
                  <a:cubicBezTo>
                    <a:pt x="1401" y="1"/>
                    <a:pt x="0" y="968"/>
                    <a:pt x="0" y="2202"/>
                  </a:cubicBezTo>
                  <a:cubicBezTo>
                    <a:pt x="0" y="3436"/>
                    <a:pt x="1401" y="4404"/>
                    <a:pt x="3136" y="4404"/>
                  </a:cubicBezTo>
                  <a:cubicBezTo>
                    <a:pt x="4870" y="4404"/>
                    <a:pt x="6305" y="3436"/>
                    <a:pt x="6305" y="2202"/>
                  </a:cubicBezTo>
                  <a:cubicBezTo>
                    <a:pt x="6305" y="968"/>
                    <a:pt x="4870" y="1"/>
                    <a:pt x="3136" y="1"/>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2001600" y="1831750"/>
              <a:ext cx="354450" cy="19200"/>
            </a:xfrm>
            <a:custGeom>
              <a:avLst/>
              <a:gdLst/>
              <a:ahLst/>
              <a:cxnLst/>
              <a:rect l="l" t="t" r="r" b="b"/>
              <a:pathLst>
                <a:path w="14178" h="768" extrusionOk="0">
                  <a:moveTo>
                    <a:pt x="301" y="1"/>
                  </a:moveTo>
                  <a:cubicBezTo>
                    <a:pt x="134" y="1"/>
                    <a:pt x="1" y="167"/>
                    <a:pt x="1" y="368"/>
                  </a:cubicBezTo>
                  <a:cubicBezTo>
                    <a:pt x="1" y="601"/>
                    <a:pt x="134" y="768"/>
                    <a:pt x="301" y="768"/>
                  </a:cubicBezTo>
                  <a:lnTo>
                    <a:pt x="13877" y="768"/>
                  </a:lnTo>
                  <a:cubicBezTo>
                    <a:pt x="14044" y="768"/>
                    <a:pt x="14177" y="601"/>
                    <a:pt x="14177" y="368"/>
                  </a:cubicBezTo>
                  <a:cubicBezTo>
                    <a:pt x="14177" y="167"/>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2001600" y="1883450"/>
              <a:ext cx="354450" cy="19200"/>
            </a:xfrm>
            <a:custGeom>
              <a:avLst/>
              <a:gdLst/>
              <a:ahLst/>
              <a:cxnLst/>
              <a:rect l="l" t="t" r="r" b="b"/>
              <a:pathLst>
                <a:path w="14178" h="768" extrusionOk="0">
                  <a:moveTo>
                    <a:pt x="301" y="1"/>
                  </a:moveTo>
                  <a:cubicBezTo>
                    <a:pt x="134" y="1"/>
                    <a:pt x="1" y="201"/>
                    <a:pt x="1" y="401"/>
                  </a:cubicBezTo>
                  <a:cubicBezTo>
                    <a:pt x="1" y="601"/>
                    <a:pt x="134" y="768"/>
                    <a:pt x="301" y="768"/>
                  </a:cubicBezTo>
                  <a:lnTo>
                    <a:pt x="13877" y="768"/>
                  </a:lnTo>
                  <a:cubicBezTo>
                    <a:pt x="14044" y="768"/>
                    <a:pt x="14177" y="601"/>
                    <a:pt x="14177" y="401"/>
                  </a:cubicBezTo>
                  <a:cubicBezTo>
                    <a:pt x="14177" y="201"/>
                    <a:pt x="14044" y="1"/>
                    <a:pt x="13877" y="1"/>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2001600" y="1936000"/>
              <a:ext cx="354450" cy="19200"/>
            </a:xfrm>
            <a:custGeom>
              <a:avLst/>
              <a:gdLst/>
              <a:ahLst/>
              <a:cxnLst/>
              <a:rect l="l" t="t" r="r" b="b"/>
              <a:pathLst>
                <a:path w="14178" h="768" extrusionOk="0">
                  <a:moveTo>
                    <a:pt x="301" y="0"/>
                  </a:moveTo>
                  <a:cubicBezTo>
                    <a:pt x="134" y="0"/>
                    <a:pt x="1" y="167"/>
                    <a:pt x="1" y="367"/>
                  </a:cubicBezTo>
                  <a:cubicBezTo>
                    <a:pt x="1" y="601"/>
                    <a:pt x="134" y="768"/>
                    <a:pt x="301" y="768"/>
                  </a:cubicBezTo>
                  <a:lnTo>
                    <a:pt x="13877" y="768"/>
                  </a:lnTo>
                  <a:cubicBezTo>
                    <a:pt x="14044" y="768"/>
                    <a:pt x="14177" y="601"/>
                    <a:pt x="14177" y="367"/>
                  </a:cubicBezTo>
                  <a:cubicBezTo>
                    <a:pt x="14177" y="167"/>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2001600" y="1987700"/>
              <a:ext cx="354450" cy="19200"/>
            </a:xfrm>
            <a:custGeom>
              <a:avLst/>
              <a:gdLst/>
              <a:ahLst/>
              <a:cxnLst/>
              <a:rect l="l" t="t" r="r" b="b"/>
              <a:pathLst>
                <a:path w="14178" h="768" extrusionOk="0">
                  <a:moveTo>
                    <a:pt x="301" y="0"/>
                  </a:moveTo>
                  <a:cubicBezTo>
                    <a:pt x="134" y="0"/>
                    <a:pt x="1" y="201"/>
                    <a:pt x="1" y="401"/>
                  </a:cubicBezTo>
                  <a:cubicBezTo>
                    <a:pt x="1" y="601"/>
                    <a:pt x="134" y="768"/>
                    <a:pt x="301" y="768"/>
                  </a:cubicBezTo>
                  <a:lnTo>
                    <a:pt x="13877" y="768"/>
                  </a:lnTo>
                  <a:cubicBezTo>
                    <a:pt x="14044" y="768"/>
                    <a:pt x="14177" y="601"/>
                    <a:pt x="14177" y="401"/>
                  </a:cubicBezTo>
                  <a:cubicBezTo>
                    <a:pt x="14177" y="201"/>
                    <a:pt x="14044" y="0"/>
                    <a:pt x="13877" y="0"/>
                  </a:cubicBezTo>
                  <a:close/>
                </a:path>
              </a:pathLst>
            </a:custGeom>
            <a:solidFill>
              <a:srgbClr val="FFC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1864825" y="144565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E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2406050" y="2073600"/>
              <a:ext cx="67575" cy="52550"/>
            </a:xfrm>
            <a:custGeom>
              <a:avLst/>
              <a:gdLst/>
              <a:ahLst/>
              <a:cxnLst/>
              <a:rect l="l" t="t" r="r" b="b"/>
              <a:pathLst>
                <a:path w="2703" h="2102" extrusionOk="0">
                  <a:moveTo>
                    <a:pt x="1335" y="0"/>
                  </a:moveTo>
                  <a:cubicBezTo>
                    <a:pt x="1" y="0"/>
                    <a:pt x="1" y="2102"/>
                    <a:pt x="1335" y="2102"/>
                  </a:cubicBezTo>
                  <a:cubicBezTo>
                    <a:pt x="2703" y="2102"/>
                    <a:pt x="2703" y="0"/>
                    <a:pt x="1335" y="0"/>
                  </a:cubicBezTo>
                  <a:close/>
                </a:path>
              </a:pathLst>
            </a:custGeom>
            <a:solidFill>
              <a:srgbClr val="FF4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9552374"/>
      </p:ext>
    </p:extLst>
  </p:cSld>
  <p:clrMapOvr>
    <a:masterClrMapping/>
  </p:clrMapOvr>
</p:sld>
</file>

<file path=ppt/theme/theme1.xml><?xml version="1.0" encoding="utf-8"?>
<a:theme xmlns:a="http://schemas.openxmlformats.org/drawingml/2006/main" name="STEM Activities for Elementary by Slidesgo">
  <a:themeElements>
    <a:clrScheme name="Simple Light">
      <a:dk1>
        <a:srgbClr val="0B3A87"/>
      </a:dk1>
      <a:lt1>
        <a:srgbClr val="4E89C0"/>
      </a:lt1>
      <a:dk2>
        <a:srgbClr val="00A3F9"/>
      </a:dk2>
      <a:lt2>
        <a:srgbClr val="BDEFF9"/>
      </a:lt2>
      <a:accent1>
        <a:srgbClr val="A3ADEC"/>
      </a:accent1>
      <a:accent2>
        <a:srgbClr val="DBDAFF"/>
      </a:accent2>
      <a:accent3>
        <a:srgbClr val="FFC74E"/>
      </a:accent3>
      <a:accent4>
        <a:srgbClr val="FF4B7C"/>
      </a:accent4>
      <a:accent5>
        <a:srgbClr val="FFE3A6"/>
      </a:accent5>
      <a:accent6>
        <a:srgbClr val="E2FAFF"/>
      </a:accent6>
      <a:hlink>
        <a:srgbClr val="2A1A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3714</TotalTime>
  <Words>818</Words>
  <Application>Microsoft Office PowerPoint</Application>
  <PresentationFormat>On-screen Show (16:9)</PresentationFormat>
  <Paragraphs>63</Paragraphs>
  <Slides>21</Slides>
  <Notes>21</Notes>
  <HiddenSlides>15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Montserrat</vt:lpstr>
      <vt:lpstr>Alata</vt:lpstr>
      <vt:lpstr>Black Han Sans</vt:lpstr>
      <vt:lpstr>Source Sans Pro</vt:lpstr>
      <vt:lpstr>Luckiest Guy</vt:lpstr>
      <vt:lpstr>Arial</vt:lpstr>
      <vt:lpstr>Hind Madurai</vt:lpstr>
      <vt:lpstr>Anaheim</vt:lpstr>
      <vt:lpstr>STEM Activities for Elementary by Slidesgo</vt:lpstr>
      <vt:lpstr>Small Project 3</vt:lpstr>
      <vt:lpstr>01</vt:lpstr>
      <vt:lpstr>Goals</vt:lpstr>
      <vt:lpstr>Featurs test</vt:lpstr>
      <vt:lpstr>Negative Test Case</vt:lpstr>
      <vt:lpstr>Test Report</vt:lpstr>
      <vt:lpstr>Shopping cart</vt:lpstr>
      <vt:lpstr>OrderSummary</vt:lpstr>
      <vt:lpstr>Payment method</vt:lpstr>
      <vt:lpstr>Payment Credit card with promo and without  method</vt:lpstr>
      <vt:lpstr>Payment Credit card with Wrong Number</vt:lpstr>
      <vt:lpstr>Payment Credit card with Wrong Number</vt:lpstr>
      <vt:lpstr>Payment Credit card with Denied Card Number</vt:lpstr>
      <vt:lpstr>Payment Credit card with Blank Card number</vt:lpstr>
      <vt:lpstr>Payment Credit card with Voucher invalid </vt:lpstr>
      <vt:lpstr>Payment TransferBank</vt:lpstr>
      <vt:lpstr>Payment clik BCA</vt:lpstr>
      <vt:lpstr>Payment with blank user id clik BCA</vt:lpstr>
      <vt:lpstr>Payment with wrong/ number maximun user id clik BCA</vt:lpstr>
      <vt:lpstr>Payment UOB EZ PAY WEB</vt:lpstr>
      <vt:lpstr>Payment UOB EZ PAY TMRW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Project 1</dc:title>
  <dc:creator>Rahel</dc:creator>
  <cp:lastModifiedBy>Rahma Helmalia</cp:lastModifiedBy>
  <cp:revision>21</cp:revision>
  <dcterms:modified xsi:type="dcterms:W3CDTF">2022-07-18T09:18:00Z</dcterms:modified>
</cp:coreProperties>
</file>