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3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5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42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05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79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6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5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3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2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9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0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6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9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2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515803-F97F-4660-9646-CF3E7A002FC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69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roidology@alllianceofdroids.org.au" TargetMode="External"/><Relationship Id="rId4" Type="http://schemas.openxmlformats.org/officeDocument/2006/relationships/hyperlink" Target="http://acord.tech/parts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D7450-E650-4177-9606-1E7F1B1B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"/>
            <a:ext cx="12192000" cy="68528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9F7BF3-C5CF-44D6-88AC-B722F85993EF}"/>
              </a:ext>
            </a:extLst>
          </p:cNvPr>
          <p:cNvSpPr/>
          <p:nvPr/>
        </p:nvSpPr>
        <p:spPr>
          <a:xfrm>
            <a:off x="55659" y="79513"/>
            <a:ext cx="11926957" cy="5271716"/>
          </a:xfrm>
          <a:prstGeom prst="rect">
            <a:avLst/>
          </a:prstGeom>
          <a:solidFill>
            <a:schemeClr val="bg2">
              <a:alpha val="41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56B3E3-4CEC-4E93-B9A4-118D7999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9" y="0"/>
            <a:ext cx="913872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CD751-7A31-4F2E-B73B-EC908A08CCBD}"/>
              </a:ext>
            </a:extLst>
          </p:cNvPr>
          <p:cNvSpPr txBox="1"/>
          <p:nvPr/>
        </p:nvSpPr>
        <p:spPr>
          <a:xfrm>
            <a:off x="1524001" y="206732"/>
            <a:ext cx="96687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HELP LIAM FINISH HIS DROID!</a:t>
            </a:r>
          </a:p>
          <a:p>
            <a:pPr algn="ctr"/>
            <a:endParaRPr lang="en-AU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AU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I’ve been building my droid for the past 2 years now. However, the man has created dumb rules to do with my grant provider, which leaves me out of money and with a half-completed droid. YOU can help me finish my droid, by donating parts. This droid is really important to me and I would be crushed if I didn’t finish it. </a:t>
            </a:r>
          </a:p>
          <a:p>
            <a:pPr algn="just"/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Basically I need the a type of Arduino called </a:t>
            </a:r>
            <a:r>
              <a:rPr lang="en-AU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MarcDuino</a:t>
            </a:r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wheels and wheel motors, lights, battery, and controller. To view the parts list, go to </a:t>
            </a: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http://acord.tech/partslist</a:t>
            </a:r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Liam</a:t>
            </a: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Droidology@alllianceofdroids.org.au</a:t>
            </a:r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+61 466 225 878</a:t>
            </a:r>
          </a:p>
        </p:txBody>
      </p:sp>
    </p:spTree>
    <p:extLst>
      <p:ext uri="{BB962C8B-B14F-4D97-AF65-F5344CB8AC3E}">
        <p14:creationId xmlns:p14="http://schemas.microsoft.com/office/powerpoint/2010/main" val="14118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87</TotalTime>
  <Words>127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Arbuckle</dc:creator>
  <cp:lastModifiedBy>ARBUCKLE Liam</cp:lastModifiedBy>
  <cp:revision>7</cp:revision>
  <dcterms:created xsi:type="dcterms:W3CDTF">2019-07-10T04:56:50Z</dcterms:created>
  <dcterms:modified xsi:type="dcterms:W3CDTF">2019-07-15T03:39:43Z</dcterms:modified>
</cp:coreProperties>
</file>