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7" r:id="rId7"/>
    <p:sldId id="270" r:id="rId8"/>
    <p:sldId id="261" r:id="rId9"/>
    <p:sldId id="271" r:id="rId10"/>
    <p:sldId id="273" r:id="rId11"/>
    <p:sldId id="274" r:id="rId12"/>
    <p:sldId id="272" r:id="rId13"/>
    <p:sldId id="27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100" d="100"/>
          <a:sy n="100" d="100"/>
        </p:scale>
        <p:origin x="6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Starting Up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Portal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4.4000000000000004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A0-D2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Star Sailors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0-446E-9F8B-898C6839B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A0-D2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Star Sailors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Project Scorpius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A0-D2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Star Sailors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Scorpius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Alliance of Droids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Board presentation - 2018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438-2CF0-42E5-BD71-F0DE6CF2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Portal Plans – 2018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780E-A127-41CB-A793-61036569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it faster – possibly new host!! – kinsta.com is looking good</a:t>
            </a:r>
          </a:p>
          <a:p>
            <a:r>
              <a:rPr lang="en-AU" dirty="0"/>
              <a:t>Domain name – corporationofrobots.org.au, aodcor.org.au – if we need to change our name</a:t>
            </a:r>
          </a:p>
          <a:p>
            <a:r>
              <a:rPr lang="en-AU" dirty="0"/>
              <a:t>New plugins</a:t>
            </a:r>
          </a:p>
          <a:p>
            <a:r>
              <a:rPr lang="en-AU" dirty="0"/>
              <a:t>Customized Thrive 3.0 theme</a:t>
            </a:r>
          </a:p>
        </p:txBody>
      </p:sp>
    </p:spTree>
    <p:extLst>
      <p:ext uri="{BB962C8B-B14F-4D97-AF65-F5344CB8AC3E}">
        <p14:creationId xmlns:p14="http://schemas.microsoft.com/office/powerpoint/2010/main" val="332523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20" y="452682"/>
            <a:ext cx="11337047" cy="539859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AoD</a:t>
            </a:r>
            <a:r>
              <a:rPr lang="en-ZA" dirty="0"/>
              <a:t> Roadmap – 2015-2018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460" y="5777395"/>
            <a:ext cx="2815086" cy="1069768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3630063" y="5096205"/>
            <a:ext cx="0" cy="1005455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1875971" y="4245602"/>
            <a:ext cx="2244884" cy="797517"/>
            <a:chOff x="128112" y="4054460"/>
            <a:chExt cx="2245469" cy="797725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696335" y="4330083"/>
              <a:ext cx="1677246" cy="425416"/>
              <a:chOff x="1128428" y="4043427"/>
              <a:chExt cx="1677246" cy="42541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128428" y="4043427"/>
                <a:ext cx="1294782" cy="36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Formation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128112" y="4288227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4681" y="5777395"/>
            <a:ext cx="2828079" cy="1071956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934172" y="4643759"/>
            <a:ext cx="0" cy="138302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328968" y="3912378"/>
            <a:ext cx="1861091" cy="627749"/>
            <a:chOff x="3163323" y="3862420"/>
            <a:chExt cx="1861576" cy="627912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903909"/>
              <a:ext cx="1349917" cy="472170"/>
              <a:chOff x="2110555" y="2417518"/>
              <a:chExt cx="1349917" cy="47217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65690" y="2417518"/>
                <a:ext cx="1294782" cy="36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Sp-D2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\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163323" y="3862420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354421" y="38907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4543" y="5767237"/>
            <a:ext cx="2851433" cy="1071277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2017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7092" y="4027832"/>
            <a:ext cx="0" cy="191952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2070" y="3049062"/>
            <a:ext cx="1921366" cy="894271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38600"/>
              <a:chOff x="2110555" y="2162177"/>
              <a:chExt cx="1294782" cy="73860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738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Grant Started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8663437" y="3640304"/>
            <a:ext cx="0" cy="2476017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7243598" y="2631413"/>
            <a:ext cx="1929044" cy="897916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61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000" dirty="0"/>
                  <a:t>Grant Approved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3437" y="5777394"/>
            <a:ext cx="2865755" cy="1071277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5545" y="2012049"/>
            <a:ext cx="0" cy="393530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19338" y="1034983"/>
            <a:ext cx="1910976" cy="889995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38600"/>
              <a:chOff x="9170729" y="2825146"/>
              <a:chExt cx="1294782" cy="738600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738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A0-D2 Started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39772" y="3109079"/>
            <a:ext cx="0" cy="283827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2193" y="2138204"/>
            <a:ext cx="1927736" cy="889645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73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2399" dirty="0"/>
                <a:t>Star Sailors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ZA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endParaRPr lang="en-ZA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520" y="6164914"/>
            <a:ext cx="10430027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 Budgets 2015-2018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518309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Project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We’ve been mainly focusing on the portal and A0-D2 for the past few years</a:t>
            </a:r>
          </a:p>
          <a:p>
            <a:r>
              <a:rPr lang="en-US" dirty="0"/>
              <a:t>However, we’re hoping to focus on other projects soon. </a:t>
            </a:r>
          </a:p>
          <a:p>
            <a:r>
              <a:rPr lang="en-US" dirty="0"/>
              <a:t>Let’s talk about them!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727375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Sailors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Hosted on the portal</a:t>
            </a:r>
          </a:p>
          <a:p>
            <a:r>
              <a:rPr lang="en-US" dirty="0"/>
              <a:t>6 playable races</a:t>
            </a:r>
          </a:p>
          <a:p>
            <a:r>
              <a:rPr lang="en-US" dirty="0"/>
              <a:t>Collectable Artifacts</a:t>
            </a:r>
          </a:p>
          <a:p>
            <a:r>
              <a:rPr lang="en-US" dirty="0"/>
              <a:t>Colonizing Planets, space ships, space stations</a:t>
            </a:r>
          </a:p>
          <a:p>
            <a:r>
              <a:rPr lang="en-US" dirty="0"/>
              <a:t>Both Text-based and image-based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Books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book for each race</a:t>
            </a:r>
          </a:p>
          <a:p>
            <a:r>
              <a:rPr lang="en-US" dirty="0"/>
              <a:t>Books show the storyline from the beginning to just before the game starts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Allianceofdroids.org.au/aod/star-sailors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2D8D-CC57-4B4D-8A26-62FC921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Scorpius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139D-62AE-429D-B8DF-0B86BF1E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Project Scorpius, also known as DroidOS, is our plan to have operating systems and physical devices for members of the AoD</a:t>
            </a:r>
          </a:p>
          <a:p>
            <a:r>
              <a:rPr lang="en-AU" dirty="0"/>
              <a:t>DroidOS utilizes plugins like </a:t>
            </a:r>
            <a:r>
              <a:rPr lang="en-AU" dirty="0" err="1"/>
              <a:t>Rainmeter</a:t>
            </a:r>
            <a:r>
              <a:rPr lang="en-AU" dirty="0"/>
              <a:t> (for Windows) to create a customized skin over the top of the regular OS as well as special AoD apps &amp; premium licenses for other apps and games</a:t>
            </a:r>
          </a:p>
          <a:p>
            <a:r>
              <a:rPr lang="en-AU" dirty="0"/>
              <a:t>We also plan to create hardware, such as phones, that will be running either windows or android that will be given to our members that do extraordinary work, or buy one – the more our members do, the cheaper it is!</a:t>
            </a:r>
          </a:p>
        </p:txBody>
      </p:sp>
    </p:spTree>
    <p:extLst>
      <p:ext uri="{BB962C8B-B14F-4D97-AF65-F5344CB8AC3E}">
        <p14:creationId xmlns:p14="http://schemas.microsoft.com/office/powerpoint/2010/main" val="7613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959-F5F0-461D-9A97-F9F7B5FC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5CDD-E79C-4E8C-AEDD-A240FF34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biggest hurdle will be to get the parts &amp; get a license to use Android &amp; Windows on our products</a:t>
            </a:r>
          </a:p>
          <a:p>
            <a:r>
              <a:rPr lang="en-AU" dirty="0"/>
              <a:t>Therefore, another grant may be required if we don’t receive much funding between now and when we start working on Scorpius.</a:t>
            </a:r>
          </a:p>
        </p:txBody>
      </p:sp>
    </p:spTree>
    <p:extLst>
      <p:ext uri="{BB962C8B-B14F-4D97-AF65-F5344CB8AC3E}">
        <p14:creationId xmlns:p14="http://schemas.microsoft.com/office/powerpoint/2010/main" val="10839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5B1-9996-4E68-8F69-139454B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Scorpius Tasklist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53C5-DA92-4A81-B130-22468814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Grant – Chairman</a:t>
            </a:r>
          </a:p>
          <a:p>
            <a:r>
              <a:rPr lang="en-AU" dirty="0"/>
              <a:t>Design – CTO (Chief Technical Officer)</a:t>
            </a:r>
          </a:p>
          <a:p>
            <a:r>
              <a:rPr lang="en-AU" dirty="0"/>
              <a:t>App list – CTO &amp; Chairman</a:t>
            </a:r>
          </a:p>
          <a:p>
            <a:r>
              <a:rPr lang="en-AU" dirty="0"/>
              <a:t>Communication with Google, Microsoft, etc – CCO (Chief Communications Officer)</a:t>
            </a:r>
          </a:p>
          <a:p>
            <a:r>
              <a:rPr lang="en-AU" dirty="0"/>
              <a:t>More to come – add your name/position down here – allianceofdroids.org.au/</a:t>
            </a:r>
            <a:r>
              <a:rPr lang="en-AU" dirty="0" err="1"/>
              <a:t>aod</a:t>
            </a:r>
            <a:r>
              <a:rPr lang="en-AU" dirty="0"/>
              <a:t>/Scorpius/</a:t>
            </a:r>
            <a:r>
              <a:rPr lang="en-AU" dirty="0" err="1"/>
              <a:t>tasklist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661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20" y="452682"/>
            <a:ext cx="11337047" cy="539859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AoD</a:t>
            </a:r>
            <a:r>
              <a:rPr lang="en-ZA" dirty="0"/>
              <a:t> Roadmap – 2018-2021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460" y="5777395"/>
            <a:ext cx="2815086" cy="1069768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3630063" y="5096205"/>
            <a:ext cx="0" cy="1005455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1875971" y="4245602"/>
            <a:ext cx="2244884" cy="797517"/>
            <a:chOff x="128112" y="4054460"/>
            <a:chExt cx="2245469" cy="797725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696335" y="4330083"/>
              <a:ext cx="1677246" cy="425416"/>
              <a:chOff x="1128428" y="4043427"/>
              <a:chExt cx="1677246" cy="42541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128428" y="4043427"/>
                <a:ext cx="1294782" cy="36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3</a:t>
                </a:r>
                <a:r>
                  <a:rPr lang="en-ZA" sz="2399" baseline="30000" dirty="0"/>
                  <a:t>rd</a:t>
                </a:r>
                <a:r>
                  <a:rPr lang="en-ZA" sz="2399" dirty="0"/>
                  <a:t> </a:t>
                </a:r>
                <a:r>
                  <a:rPr lang="en-ZA" sz="2399" dirty="0" err="1"/>
                  <a:t>B’Day</a:t>
                </a:r>
                <a:endParaRPr lang="en-ZA" sz="2399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128112" y="4288227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4681" y="5777395"/>
            <a:ext cx="2828079" cy="1071956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2019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5302324" y="4681360"/>
            <a:ext cx="0" cy="138302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4211127" y="4046855"/>
            <a:ext cx="2510837" cy="627749"/>
            <a:chOff x="3163323" y="3862420"/>
            <a:chExt cx="2511491" cy="627912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903909"/>
              <a:ext cx="1999832" cy="472170"/>
              <a:chOff x="2110555" y="2417518"/>
              <a:chExt cx="1999832" cy="47217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65689" y="2417518"/>
                <a:ext cx="1944698" cy="369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A0-D2 Finished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bg1">
                        <a:lumMod val="85000"/>
                      </a:schemeClr>
                    </a:solidFill>
                  </a:rPr>
                  <a:t>\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163323" y="3862420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354421" y="38907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4543" y="5767237"/>
            <a:ext cx="2851433" cy="1071277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7004205" y="4075133"/>
            <a:ext cx="0" cy="191952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6017098" y="3120674"/>
            <a:ext cx="2474108" cy="894271"/>
            <a:chOff x="5653543" y="3048963"/>
            <a:chExt cx="2474752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086432"/>
              <a:ext cx="1847668" cy="750075"/>
              <a:chOff x="2110555" y="2139613"/>
              <a:chExt cx="1847668" cy="750075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27558" y="2139613"/>
                <a:ext cx="1830665" cy="738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Star Sailors Beta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3437" y="5777394"/>
            <a:ext cx="2865755" cy="1071277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>
                      <a:lumMod val="7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/>
                <a:t>2021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Q1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Q2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Q3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Q4</a:t>
              </a:r>
              <a:endParaRPr lang="en-ZA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5545" y="2012049"/>
            <a:ext cx="0" cy="393530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19338" y="1034983"/>
            <a:ext cx="1910976" cy="889995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38600"/>
              <a:chOff x="9170729" y="2825146"/>
              <a:chExt cx="1294782" cy="738600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738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2399" dirty="0"/>
                  <a:t>CD’s Creation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endParaRPr lang="en-ZA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39772" y="3109079"/>
            <a:ext cx="0" cy="283827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2193" y="2138204"/>
            <a:ext cx="1927736" cy="889645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73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2399" dirty="0"/>
                <a:t>Scorpius Launch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ZA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endParaRPr lang="en-ZA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520" y="6164914"/>
            <a:ext cx="10430027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15BA66-EDCC-4309-9AA6-645D1133F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38" y="956473"/>
            <a:ext cx="1600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2A655E-E4C0-47A6-9EBA-00386C5993CB}"/>
              </a:ext>
            </a:extLst>
          </p:cNvPr>
          <p:cNvSpPr txBox="1"/>
          <p:nvPr/>
        </p:nvSpPr>
        <p:spPr>
          <a:xfrm>
            <a:off x="3879169" y="1254891"/>
            <a:ext cx="2443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Portal Background</a:t>
            </a:r>
          </a:p>
        </p:txBody>
      </p:sp>
    </p:spTree>
    <p:extLst>
      <p:ext uri="{BB962C8B-B14F-4D97-AF65-F5344CB8AC3E}">
        <p14:creationId xmlns:p14="http://schemas.microsoft.com/office/powerpoint/2010/main" val="15558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</TotalTime>
  <Words>457</Words>
  <Application>Microsoft Office PowerPoint</Application>
  <PresentationFormat>Custom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Alliance of Droids</vt:lpstr>
      <vt:lpstr>AoD Roadmap – 2015-2018</vt:lpstr>
      <vt:lpstr>Project Time Budgets 2015-2018</vt:lpstr>
      <vt:lpstr>Big Project List</vt:lpstr>
      <vt:lpstr>Star Sailors</vt:lpstr>
      <vt:lpstr>Project Scorpius</vt:lpstr>
      <vt:lpstr>Hardware</vt:lpstr>
      <vt:lpstr>Project Scorpius Tasklist</vt:lpstr>
      <vt:lpstr>AoD Roadmap – 2018-2021</vt:lpstr>
      <vt:lpstr>Portal Plans – 2018 and beyond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of Droids</dc:title>
  <dc:creator>Liam Arbuckle</dc:creator>
  <cp:lastModifiedBy>Liam Arbuckle</cp:lastModifiedBy>
  <cp:revision>5</cp:revision>
  <dcterms:created xsi:type="dcterms:W3CDTF">2018-10-16T12:23:50Z</dcterms:created>
  <dcterms:modified xsi:type="dcterms:W3CDTF">2018-10-16T13:12:04Z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