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305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06" r:id="rId11"/>
    <p:sldId id="267" r:id="rId12"/>
    <p:sldId id="268" r:id="rId13"/>
    <p:sldId id="307" r:id="rId14"/>
    <p:sldId id="269" r:id="rId15"/>
    <p:sldId id="270" r:id="rId16"/>
    <p:sldId id="271" r:id="rId17"/>
    <p:sldId id="272" r:id="rId18"/>
    <p:sldId id="273" r:id="rId19"/>
    <p:sldId id="300" r:id="rId20"/>
    <p:sldId id="301" r:id="rId21"/>
    <p:sldId id="302" r:id="rId22"/>
    <p:sldId id="303" r:id="rId23"/>
    <p:sldId id="275" r:id="rId24"/>
    <p:sldId id="308" r:id="rId25"/>
    <p:sldId id="281" r:id="rId26"/>
    <p:sldId id="284" r:id="rId27"/>
    <p:sldId id="286" r:id="rId28"/>
    <p:sldId id="294" r:id="rId29"/>
    <p:sldId id="295" r:id="rId30"/>
    <p:sldId id="296" r:id="rId31"/>
    <p:sldId id="297" r:id="rId32"/>
    <p:sldId id="298" r:id="rId33"/>
    <p:sldId id="285" r:id="rId34"/>
    <p:sldId id="299" r:id="rId35"/>
    <p:sldId id="309" r:id="rId36"/>
    <p:sldId id="311" r:id="rId37"/>
    <p:sldId id="276" r:id="rId38"/>
    <p:sldId id="277" r:id="rId39"/>
    <p:sldId id="278" r:id="rId40"/>
    <p:sldId id="310" r:id="rId41"/>
    <p:sldId id="280" r:id="rId42"/>
    <p:sldId id="30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97" d="100"/>
          <a:sy n="97" d="100"/>
        </p:scale>
        <p:origin x="81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1693280"/>
        <c:axId val="451692888"/>
      </c:scatterChart>
      <c:valAx>
        <c:axId val="451693280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451692888"/>
        <c:crosses val="autoZero"/>
        <c:crossBetween val="midCat"/>
        <c:majorUnit val="4"/>
        <c:minorUnit val="4"/>
      </c:valAx>
      <c:valAx>
        <c:axId val="451692888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1693280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1794928"/>
        <c:axId val="451794144"/>
      </c:scatterChart>
      <c:valAx>
        <c:axId val="45179492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51794144"/>
        <c:crosses val="autoZero"/>
        <c:crossBetween val="midCat"/>
        <c:majorUnit val="4"/>
        <c:minorUnit val="4"/>
      </c:valAx>
      <c:valAx>
        <c:axId val="45179414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1794928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1793752"/>
        <c:axId val="451791792"/>
      </c:scatterChart>
      <c:valAx>
        <c:axId val="45179375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51791792"/>
        <c:crosses val="autoZero"/>
        <c:crossBetween val="midCat"/>
        <c:minorUnit val="4"/>
      </c:valAx>
      <c:valAx>
        <c:axId val="45179179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179375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310264"/>
        <c:axId val="364308696"/>
      </c:scatterChart>
      <c:valAx>
        <c:axId val="36431026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4308696"/>
        <c:crosses val="autoZero"/>
        <c:crossBetween val="midCat"/>
        <c:majorUnit val="4"/>
      </c:valAx>
      <c:valAx>
        <c:axId val="36430869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310264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311440"/>
        <c:axId val="409904952"/>
      </c:scatterChart>
      <c:valAx>
        <c:axId val="36431144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9904952"/>
        <c:crosses val="autoZero"/>
        <c:crossBetween val="midCat"/>
        <c:majorUnit val="4"/>
        <c:minorUnit val="4"/>
      </c:valAx>
      <c:valAx>
        <c:axId val="4099049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3114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en/latest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eertjan.bex@uhasselt.b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1.6.x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Scenarios: MapReduce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2: MapReduce</a:t>
            </a:r>
            <a:endParaRPr lang="nl-BE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2: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smtClean="0"/>
              <a:t> &amp;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smtClean="0"/>
              <a:t>More features: logs</a:t>
            </a:r>
            <a:endParaRPr lang="nl-BE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resuming</a:t>
            </a:r>
            <a:endParaRPr lang="nl-BE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time limits</a:t>
            </a:r>
            <a:endParaRPr lang="nl-BE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Scenarios: </a:t>
            </a:r>
            <a:r>
              <a:rPr lang="en-US" smtClean="0"/>
              <a:t>parameter </a:t>
            </a:r>
            <a:r>
              <a:rPr lang="en-US" smtClean="0"/>
              <a:t>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</a:t>
            </a:r>
            <a:r>
              <a:rPr lang="en-US" smtClean="0"/>
              <a:t>to analyze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processing: data sources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pPr lvl="1"/>
            <a:r>
              <a:rPr lang="en-US" dirty="0" smtClean="0"/>
              <a:t>It 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031325"/>
            <a:chOff x="2267745" y="2204864"/>
            <a:chExt cx="4752528" cy="203132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Use case 1: parameter exploration  </a:t>
            </a:r>
            <a:endParaRPr lang="nl-BE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Perl 5.x scripts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 generate PBS scripts</a:t>
            </a:r>
          </a:p>
          <a:p>
            <a:r>
              <a:rPr lang="en-US" dirty="0" smtClean="0"/>
              <a:t>Back end: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C + MPI</a:t>
            </a:r>
          </a:p>
          <a:p>
            <a:pPr lvl="1"/>
            <a:r>
              <a:rPr lang="en-US" dirty="0" smtClean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Solution 1: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–data</a:t>
            </a:r>
            <a:endParaRPr lang="nl-BE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 worker a panacea?</a:t>
            </a:r>
            <a:endParaRPr 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Easy to use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Supports several scenarios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disadvantages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Some overhead (less than 1 % with 800 processes)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for-loops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r>
              <a:rPr lang="en-US" dirty="0"/>
              <a:t>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</a:t>
            </a:r>
            <a:endParaRPr lang="nl-NL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 with worker</a:t>
            </a:r>
            <a:endParaRPr lang="nl-NL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1a: Torque job arrays</a:t>
            </a:r>
            <a:endParaRPr lang="nl-BE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1a: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smtClean="0"/>
              <a:t> </a:t>
            </a:r>
            <a:endParaRPr lang="nl-BE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1629</Words>
  <Application>Microsoft Office PowerPoint</Application>
  <PresentationFormat>On-screen Show (4:3)</PresentationFormat>
  <Paragraphs>581</Paragraphs>
  <Slides>42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Vergelijking</vt:lpstr>
      <vt:lpstr>Equation</vt:lpstr>
      <vt:lpstr>worker 1.6.x</vt:lpstr>
      <vt:lpstr>Scenarios: parameter exploration</vt:lpstr>
      <vt:lpstr>Use case 1: parameter exploration  </vt:lpstr>
      <vt:lpstr>Solution 1: –data</vt:lpstr>
      <vt:lpstr>Data exploration: steps</vt:lpstr>
      <vt:lpstr>Example 1: running R</vt:lpstr>
      <vt:lpstr>Example 1: running R with worker</vt:lpstr>
      <vt:lpstr>Use case 1a: Torque job arrays</vt:lpstr>
      <vt:lpstr>Solution 1a: –t </vt:lpstr>
      <vt:lpstr>Scenarios: MapReduce</vt:lpstr>
      <vt:lpstr>Use case 2: MapReduce</vt:lpstr>
      <vt:lpstr>Solution 2: -prolog &amp; -epilog</vt:lpstr>
      <vt:lpstr>Features</vt:lpstr>
      <vt:lpstr>More features: logs</vt:lpstr>
      <vt:lpstr>More features: resuming</vt:lpstr>
      <vt:lpstr>More features: time limits</vt:lpstr>
      <vt:lpstr>More features: data aggregation</vt:lpstr>
      <vt:lpstr>More features: wcat</vt:lpstr>
      <vt:lpstr>More features: wreduce</vt:lpstr>
      <vt:lpstr>Example reductor</vt:lpstr>
      <vt:lpstr>More features: wload</vt:lpstr>
      <vt:lpstr>Load balance</vt:lpstr>
      <vt:lpstr>wsub processing: data sources</vt:lpstr>
      <vt:lpstr>Tuning</vt:lpstr>
      <vt:lpstr>How to use worker well?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Implementation</vt:lpstr>
      <vt:lpstr>worker implementation</vt:lpstr>
      <vt:lpstr>worker processing: informally</vt:lpstr>
      <vt:lpstr>worker: initialization &amp; operation</vt:lpstr>
      <vt:lpstr>worker: termination</vt:lpstr>
      <vt:lpstr>Conclusions</vt:lpstr>
      <vt:lpstr>Is worker a panacea?</vt:lpstr>
      <vt:lpstr>References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56</cp:revision>
  <dcterms:created xsi:type="dcterms:W3CDTF">2013-02-20T15:39:10Z</dcterms:created>
  <dcterms:modified xsi:type="dcterms:W3CDTF">2017-10-15T10:05:50Z</dcterms:modified>
</cp:coreProperties>
</file>