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289" r:id="rId20"/>
    <p:sldId id="288" r:id="rId21"/>
    <p:sldId id="281" r:id="rId22"/>
    <p:sldId id="284" r:id="rId23"/>
    <p:sldId id="294" r:id="rId24"/>
    <p:sldId id="295" r:id="rId25"/>
    <p:sldId id="296" r:id="rId26"/>
    <p:sldId id="297" r:id="rId27"/>
    <p:sldId id="298" r:id="rId28"/>
    <p:sldId id="285" r:id="rId29"/>
    <p:sldId id="299" r:id="rId30"/>
    <p:sldId id="286" r:id="rId31"/>
    <p:sldId id="293" r:id="rId32"/>
    <p:sldId id="275" r:id="rId33"/>
    <p:sldId id="276" r:id="rId34"/>
    <p:sldId id="277" r:id="rId35"/>
    <p:sldId id="278" r:id="rId36"/>
    <p:sldId id="292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1904"/>
        <c:axId val="319936736"/>
      </c:scatterChart>
      <c:valAx>
        <c:axId val="31993190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19936736"/>
        <c:crosses val="autoZero"/>
        <c:crossBetween val="midCat"/>
        <c:majorUnit val="4"/>
        <c:minorUnit val="4"/>
      </c:valAx>
      <c:valAx>
        <c:axId val="3199367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190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6344"/>
        <c:axId val="319934776"/>
      </c:scatterChart>
      <c:valAx>
        <c:axId val="319936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4776"/>
        <c:crosses val="autoZero"/>
        <c:crossBetween val="midCat"/>
        <c:majorUnit val="4"/>
        <c:minorUnit val="4"/>
      </c:valAx>
      <c:valAx>
        <c:axId val="3199347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634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5560"/>
        <c:axId val="319937912"/>
      </c:scatterChart>
      <c:valAx>
        <c:axId val="3199355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7912"/>
        <c:crosses val="autoZero"/>
        <c:crossBetween val="midCat"/>
        <c:minorUnit val="4"/>
      </c:valAx>
      <c:valAx>
        <c:axId val="31993791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556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935952"/>
        <c:axId val="319935168"/>
      </c:scatterChart>
      <c:valAx>
        <c:axId val="3199359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935168"/>
        <c:crosses val="autoZero"/>
        <c:crossBetween val="midCat"/>
        <c:majorUnit val="4"/>
      </c:valAx>
      <c:valAx>
        <c:axId val="319935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93595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105760"/>
        <c:axId val="320107328"/>
      </c:scatterChart>
      <c:valAx>
        <c:axId val="3201057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20107328"/>
        <c:crosses val="autoZero"/>
        <c:crossBetween val="midCat"/>
        <c:majorUnit val="4"/>
        <c:minorUnit val="4"/>
      </c:valAx>
      <c:valAx>
        <c:axId val="3201073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105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45.475" idx="2">
    <p:pos x="10" y="10"/>
    <p:text>Add wreduce slide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smtClean="0"/>
              <a:t>worker </a:t>
            </a:r>
            <a:r>
              <a:rPr lang="en-US" dirty="0" smtClean="0"/>
              <a:t>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</a:t>
            </a:r>
            <a:r>
              <a:rPr lang="en-US" dirty="0" smtClean="0"/>
              <a:t>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</a:t>
            </a:r>
            <a:r>
              <a:rPr lang="en-US" dirty="0" smtClean="0"/>
              <a:t>overhead (less than 1 % with 800 processes)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1315</Words>
  <Application>Microsoft Office PowerPoint</Application>
  <PresentationFormat>On-screen Show (4:3)</PresentationFormat>
  <Paragraphs>551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33</cp:revision>
  <dcterms:created xsi:type="dcterms:W3CDTF">2013-02-20T15:39:10Z</dcterms:created>
  <dcterms:modified xsi:type="dcterms:W3CDTF">2017-10-09T15:04:10Z</dcterms:modified>
</cp:coreProperties>
</file>