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7" r:id="rId12"/>
    <p:sldId id="268" r:id="rId13"/>
    <p:sldId id="269" r:id="rId14"/>
    <p:sldId id="270" r:id="rId15"/>
    <p:sldId id="287" r:id="rId16"/>
    <p:sldId id="271" r:id="rId17"/>
    <p:sldId id="272" r:id="rId18"/>
    <p:sldId id="273" r:id="rId19"/>
    <p:sldId id="289" r:id="rId20"/>
    <p:sldId id="288" r:id="rId21"/>
    <p:sldId id="281" r:id="rId22"/>
    <p:sldId id="284" r:id="rId23"/>
    <p:sldId id="294" r:id="rId24"/>
    <p:sldId id="295" r:id="rId25"/>
    <p:sldId id="296" r:id="rId26"/>
    <p:sldId id="297" r:id="rId27"/>
    <p:sldId id="298" r:id="rId28"/>
    <p:sldId id="285" r:id="rId29"/>
    <p:sldId id="299" r:id="rId30"/>
    <p:sldId id="286" r:id="rId31"/>
    <p:sldId id="293" r:id="rId32"/>
    <p:sldId id="275" r:id="rId33"/>
    <p:sldId id="276" r:id="rId34"/>
    <p:sldId id="277" r:id="rId35"/>
    <p:sldId id="278" r:id="rId36"/>
    <p:sldId id="292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29008"/>
        <c:axId val="443329792"/>
      </c:scatterChart>
      <c:valAx>
        <c:axId val="443329008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443329792"/>
        <c:crosses val="autoZero"/>
        <c:crossBetween val="midCat"/>
        <c:majorUnit val="4"/>
        <c:minorUnit val="4"/>
      </c:valAx>
      <c:valAx>
        <c:axId val="44332979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3329008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30576"/>
        <c:axId val="443341944"/>
      </c:scatterChart>
      <c:valAx>
        <c:axId val="44333057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43341944"/>
        <c:crosses val="autoZero"/>
        <c:crossBetween val="midCat"/>
        <c:majorUnit val="4"/>
        <c:minorUnit val="4"/>
      </c:valAx>
      <c:valAx>
        <c:axId val="44334194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3330576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41552"/>
        <c:axId val="443340768"/>
      </c:scatterChart>
      <c:valAx>
        <c:axId val="44334155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43340768"/>
        <c:crosses val="autoZero"/>
        <c:crossBetween val="midCat"/>
        <c:minorUnit val="4"/>
      </c:valAx>
      <c:valAx>
        <c:axId val="44334076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334155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472592"/>
        <c:axId val="361471808"/>
      </c:scatterChart>
      <c:valAx>
        <c:axId val="3614725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471808"/>
        <c:crosses val="autoZero"/>
        <c:crossBetween val="midCat"/>
        <c:majorUnit val="4"/>
      </c:valAx>
      <c:valAx>
        <c:axId val="36147180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472592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476512"/>
        <c:axId val="361475728"/>
      </c:scatterChart>
      <c:valAx>
        <c:axId val="3614765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61475728"/>
        <c:crosses val="autoZero"/>
        <c:crossBetween val="midCat"/>
        <c:majorUnit val="4"/>
        <c:minorUnit val="4"/>
      </c:valAx>
      <c:valAx>
        <c:axId val="36147572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476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45.475" idx="2">
    <p:pos x="10" y="10"/>
    <p:text>Add wreduce slide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1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7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my-data.csv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 smtClean="0"/>
              <a:t>Conclusions</a:t>
            </a:r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processing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8" y="2889250"/>
            <a:ext cx="977900" cy="1143000"/>
            <a:chOff x="1165083" y="2285992"/>
            <a:chExt cx="978025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780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685925" cy="1155700"/>
            <a:chOff x="2857488" y="5572140"/>
            <a:chExt cx="1685333" cy="1155150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</a:t>
            </a:r>
            <a:endParaRPr lang="nl-NL" dirty="0" smtClean="0"/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1"/>
            <a:r>
              <a:rPr lang="en-US" dirty="0" smtClean="0"/>
              <a:t>MapReduce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Tuning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Conclusions</a:t>
            </a:r>
            <a:endParaRPr lang="nl-NL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Worker a panacea?</a:t>
            </a:r>
            <a:endParaRPr lang="nl-BE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847735" y="2834525"/>
            <a:ext cx="835485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dirty="0" smtClean="0"/>
              <a:t>Run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1305</Words>
  <Application>Microsoft Office PowerPoint</Application>
  <PresentationFormat>On-screen Show (4:3)</PresentationFormat>
  <Paragraphs>551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worker 1.6.x</vt:lpstr>
      <vt:lpstr>worker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worker</vt:lpstr>
      <vt:lpstr>Use case 2: MapReduce</vt:lpstr>
      <vt:lpstr>Solution 2: -prolog &amp; -epilog</vt:lpstr>
      <vt:lpstr>More features: logs</vt:lpstr>
      <vt:lpstr>More features: resuming</vt:lpstr>
      <vt:lpstr>worker</vt:lpstr>
      <vt:lpstr>More features: time limits</vt:lpstr>
      <vt:lpstr>More features: data aggregation</vt:lpstr>
      <vt:lpstr>More features: wcat</vt:lpstr>
      <vt:lpstr>More features: wreduce</vt:lpstr>
      <vt:lpstr>worker</vt:lpstr>
      <vt:lpstr>How to use worker well?</vt:lpstr>
      <vt:lpstr>worker &amp; multithreading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Controlling number of threads</vt:lpstr>
      <vt:lpstr>worker</vt:lpstr>
      <vt:lpstr>wsub processing</vt:lpstr>
      <vt:lpstr>worker processing: informally</vt:lpstr>
      <vt:lpstr>worker: initialization &amp; operation</vt:lpstr>
      <vt:lpstr>worker: termination</vt:lpstr>
      <vt:lpstr>worker</vt:lpstr>
      <vt:lpstr>Is Worker a panacea?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31</cp:revision>
  <dcterms:created xsi:type="dcterms:W3CDTF">2013-02-20T15:39:10Z</dcterms:created>
  <dcterms:modified xsi:type="dcterms:W3CDTF">2017-10-09T14:55:37Z</dcterms:modified>
</cp:coreProperties>
</file>