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88" r:id="rId24"/>
    <p:sldId id="281" r:id="rId25"/>
    <p:sldId id="284" r:id="rId26"/>
    <p:sldId id="294" r:id="rId27"/>
    <p:sldId id="295" r:id="rId28"/>
    <p:sldId id="296" r:id="rId29"/>
    <p:sldId id="297" r:id="rId30"/>
    <p:sldId id="298" r:id="rId31"/>
    <p:sldId id="285" r:id="rId32"/>
    <p:sldId id="299" r:id="rId33"/>
    <p:sldId id="286" r:id="rId34"/>
    <p:sldId id="293" r:id="rId35"/>
    <p:sldId id="275" r:id="rId36"/>
    <p:sldId id="276" r:id="rId37"/>
    <p:sldId id="277" r:id="rId38"/>
    <p:sldId id="278" r:id="rId39"/>
    <p:sldId id="292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982240"/>
        <c:axId val="363978712"/>
      </c:scatterChart>
      <c:valAx>
        <c:axId val="36398224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3978712"/>
        <c:crosses val="autoZero"/>
        <c:crossBetween val="midCat"/>
        <c:majorUnit val="4"/>
        <c:minorUnit val="4"/>
      </c:valAx>
      <c:valAx>
        <c:axId val="36397871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98224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980280"/>
        <c:axId val="363981064"/>
      </c:scatterChart>
      <c:valAx>
        <c:axId val="3639802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3981064"/>
        <c:crosses val="autoZero"/>
        <c:crossBetween val="midCat"/>
        <c:majorUnit val="4"/>
        <c:minorUnit val="4"/>
      </c:valAx>
      <c:valAx>
        <c:axId val="36398106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98028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981848"/>
        <c:axId val="364703944"/>
      </c:scatterChart>
      <c:valAx>
        <c:axId val="3639818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703944"/>
        <c:crosses val="autoZero"/>
        <c:crossBetween val="midCat"/>
        <c:minorUnit val="4"/>
      </c:valAx>
      <c:valAx>
        <c:axId val="36470394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98184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699632"/>
        <c:axId val="364703552"/>
      </c:scatterChart>
      <c:valAx>
        <c:axId val="3646996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703552"/>
        <c:crosses val="autoZero"/>
        <c:crossBetween val="midCat"/>
        <c:majorUnit val="4"/>
      </c:valAx>
      <c:valAx>
        <c:axId val="36470355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69963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00808"/>
        <c:axId val="364704336"/>
      </c:scatterChart>
      <c:valAx>
        <c:axId val="36470080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704336"/>
        <c:crosses val="autoZero"/>
        <c:crossBetween val="midCat"/>
        <c:majorUnit val="4"/>
        <c:minorUnit val="4"/>
      </c:valAx>
      <c:valAx>
        <c:axId val="3647043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700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</a:t>
            </a:r>
            <a:r>
              <a:rPr lang="en-US" dirty="0" smtClean="0"/>
              <a:t>"append"</a:t>
            </a:r>
            <a:endParaRPr lang="en-US" dirty="0" smtClean="0"/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1638</Words>
  <Application>Microsoft Office PowerPoint</Application>
  <PresentationFormat>On-screen Show (4:3)</PresentationFormat>
  <Paragraphs>621</Paragraphs>
  <Slides>40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worker</vt:lpstr>
      <vt:lpstr>How to use worker well?</vt:lpstr>
      <vt:lpstr>worker &amp; multithreading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44</cp:revision>
  <dcterms:created xsi:type="dcterms:W3CDTF">2013-02-20T15:39:10Z</dcterms:created>
  <dcterms:modified xsi:type="dcterms:W3CDTF">2017-10-12T13:48:03Z</dcterms:modified>
</cp:coreProperties>
</file>