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7792"/>
        <c:axId val="500989360"/>
      </c:scatterChart>
      <c:valAx>
        <c:axId val="50098779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500989360"/>
        <c:crosses val="autoZero"/>
        <c:crossBetween val="midCat"/>
        <c:majorUnit val="4"/>
        <c:minorUnit val="4"/>
      </c:valAx>
      <c:valAx>
        <c:axId val="50098936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779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77992"/>
        <c:axId val="500994456"/>
      </c:scatterChart>
      <c:valAx>
        <c:axId val="5009779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94456"/>
        <c:crosses val="autoZero"/>
        <c:crossBetween val="midCat"/>
        <c:majorUnit val="4"/>
        <c:minorUnit val="4"/>
      </c:valAx>
      <c:valAx>
        <c:axId val="50099445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779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92496"/>
        <c:axId val="500995240"/>
      </c:scatterChart>
      <c:valAx>
        <c:axId val="5009924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95240"/>
        <c:crosses val="autoZero"/>
        <c:crossBetween val="midCat"/>
        <c:minorUnit val="4"/>
      </c:valAx>
      <c:valAx>
        <c:axId val="50099524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9249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91320"/>
        <c:axId val="500991712"/>
      </c:scatterChart>
      <c:valAx>
        <c:axId val="5009913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91712"/>
        <c:crosses val="autoZero"/>
        <c:crossBetween val="midCat"/>
        <c:majorUnit val="4"/>
      </c:valAx>
      <c:valAx>
        <c:axId val="50099171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9132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93280"/>
        <c:axId val="500997200"/>
      </c:scatterChart>
      <c:valAx>
        <c:axId val="5009932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97200"/>
        <c:crosses val="autoZero"/>
        <c:crossBetween val="midCat"/>
        <c:majorUnit val="4"/>
        <c:minorUnit val="4"/>
      </c:valAx>
      <c:valAx>
        <c:axId val="5009972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93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1641</Words>
  <Application>Microsoft Office PowerPoint</Application>
  <PresentationFormat>On-screen Show (4:3)</PresentationFormat>
  <Paragraphs>626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worker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49</cp:revision>
  <dcterms:created xsi:type="dcterms:W3CDTF">2013-02-20T15:39:10Z</dcterms:created>
  <dcterms:modified xsi:type="dcterms:W3CDTF">2017-10-12T14:59:51Z</dcterms:modified>
</cp:coreProperties>
</file>