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88" r:id="rId24"/>
    <p:sldId id="281" r:id="rId25"/>
    <p:sldId id="284" r:id="rId26"/>
    <p:sldId id="286" r:id="rId27"/>
    <p:sldId id="294" r:id="rId28"/>
    <p:sldId id="295" r:id="rId29"/>
    <p:sldId id="296" r:id="rId30"/>
    <p:sldId id="297" r:id="rId31"/>
    <p:sldId id="298" r:id="rId32"/>
    <p:sldId id="285" r:id="rId33"/>
    <p:sldId id="299" r:id="rId34"/>
    <p:sldId id="293" r:id="rId35"/>
    <p:sldId id="275" r:id="rId36"/>
    <p:sldId id="276" r:id="rId37"/>
    <p:sldId id="277" r:id="rId38"/>
    <p:sldId id="278" r:id="rId39"/>
    <p:sldId id="292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663928"/>
        <c:axId val="460668632"/>
      </c:scatterChart>
      <c:valAx>
        <c:axId val="46066392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460668632"/>
        <c:crosses val="autoZero"/>
        <c:crossBetween val="midCat"/>
        <c:majorUnit val="4"/>
        <c:minorUnit val="4"/>
      </c:valAx>
      <c:valAx>
        <c:axId val="46066863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066392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667064"/>
        <c:axId val="460675296"/>
      </c:scatterChart>
      <c:valAx>
        <c:axId val="46066706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60675296"/>
        <c:crosses val="autoZero"/>
        <c:crossBetween val="midCat"/>
        <c:majorUnit val="4"/>
        <c:minorUnit val="4"/>
      </c:valAx>
      <c:valAx>
        <c:axId val="46067529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066706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674120"/>
        <c:axId val="460676472"/>
      </c:scatterChart>
      <c:valAx>
        <c:axId val="4606741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60676472"/>
        <c:crosses val="autoZero"/>
        <c:crossBetween val="midCat"/>
        <c:minorUnit val="4"/>
      </c:valAx>
      <c:valAx>
        <c:axId val="46067647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067412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673336"/>
        <c:axId val="397165560"/>
      </c:scatterChart>
      <c:valAx>
        <c:axId val="4606733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97165560"/>
        <c:crosses val="autoZero"/>
        <c:crossBetween val="midCat"/>
        <c:majorUnit val="4"/>
      </c:valAx>
      <c:valAx>
        <c:axId val="39716556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067333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158504"/>
        <c:axId val="397163992"/>
      </c:scatterChart>
      <c:valAx>
        <c:axId val="3971585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97163992"/>
        <c:crosses val="autoZero"/>
        <c:crossBetween val="midCat"/>
        <c:majorUnit val="4"/>
        <c:minorUnit val="4"/>
      </c:valAx>
      <c:valAx>
        <c:axId val="39716399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71585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1641</Words>
  <Application>Microsoft Office PowerPoint</Application>
  <PresentationFormat>On-screen Show (4:3)</PresentationFormat>
  <Paragraphs>626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worker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47</cp:revision>
  <dcterms:created xsi:type="dcterms:W3CDTF">2013-02-20T15:39:10Z</dcterms:created>
  <dcterms:modified xsi:type="dcterms:W3CDTF">2017-10-12T14:22:04Z</dcterms:modified>
</cp:coreProperties>
</file>