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86" r:id="rId27"/>
    <p:sldId id="294" r:id="rId28"/>
    <p:sldId id="295" r:id="rId29"/>
    <p:sldId id="296" r:id="rId30"/>
    <p:sldId id="297" r:id="rId31"/>
    <p:sldId id="298" r:id="rId32"/>
    <p:sldId id="285" r:id="rId33"/>
    <p:sldId id="299" r:id="rId34"/>
    <p:sldId id="293" r:id="rId35"/>
    <p:sldId id="275" r:id="rId36"/>
    <p:sldId id="276" r:id="rId37"/>
    <p:sldId id="277" r:id="rId38"/>
    <p:sldId id="278" r:id="rId39"/>
    <p:sldId id="292" r:id="rId40"/>
    <p:sldId id="28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6616"/>
        <c:axId val="500987008"/>
      </c:scatterChart>
      <c:valAx>
        <c:axId val="50098661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500987008"/>
        <c:crosses val="autoZero"/>
        <c:crossBetween val="midCat"/>
        <c:majorUnit val="4"/>
        <c:minorUnit val="4"/>
      </c:valAx>
      <c:valAx>
        <c:axId val="50098700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661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4264"/>
        <c:axId val="500985440"/>
      </c:scatterChart>
      <c:valAx>
        <c:axId val="50098426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85440"/>
        <c:crosses val="autoZero"/>
        <c:crossBetween val="midCat"/>
        <c:majorUnit val="4"/>
        <c:minorUnit val="4"/>
      </c:valAx>
      <c:valAx>
        <c:axId val="50098544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426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5832"/>
        <c:axId val="500982304"/>
      </c:scatterChart>
      <c:valAx>
        <c:axId val="5009858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82304"/>
        <c:crosses val="autoZero"/>
        <c:crossBetween val="midCat"/>
        <c:minorUnit val="4"/>
      </c:valAx>
      <c:valAx>
        <c:axId val="50098230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583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7400"/>
        <c:axId val="500988184"/>
      </c:scatterChart>
      <c:valAx>
        <c:axId val="500987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88184"/>
        <c:crosses val="autoZero"/>
        <c:crossBetween val="midCat"/>
        <c:majorUnit val="4"/>
      </c:valAx>
      <c:valAx>
        <c:axId val="50098818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74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981520"/>
        <c:axId val="500979560"/>
      </c:scatterChart>
      <c:valAx>
        <c:axId val="500981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00979560"/>
        <c:crosses val="autoZero"/>
        <c:crossBetween val="midCat"/>
        <c:majorUnit val="4"/>
        <c:minorUnit val="4"/>
      </c:valAx>
      <c:valAx>
        <c:axId val="50097956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981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1653</Words>
  <Application>Microsoft Office PowerPoint</Application>
  <PresentationFormat>On-screen Show (4:3)</PresentationFormat>
  <Paragraphs>627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worker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50</cp:revision>
  <dcterms:created xsi:type="dcterms:W3CDTF">2013-02-20T15:39:10Z</dcterms:created>
  <dcterms:modified xsi:type="dcterms:W3CDTF">2017-10-12T15:01:36Z</dcterms:modified>
</cp:coreProperties>
</file>