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790616"/>
        <c:axId val="465791008"/>
      </c:scatterChart>
      <c:valAx>
        <c:axId val="46579061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65791008"/>
        <c:crosses val="autoZero"/>
        <c:crossBetween val="midCat"/>
        <c:majorUnit val="4"/>
        <c:minorUnit val="4"/>
      </c:valAx>
      <c:valAx>
        <c:axId val="46579100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579061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778072"/>
        <c:axId val="465780032"/>
      </c:scatterChart>
      <c:valAx>
        <c:axId val="4657780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5780032"/>
        <c:crosses val="autoZero"/>
        <c:crossBetween val="midCat"/>
        <c:majorUnit val="4"/>
        <c:minorUnit val="4"/>
      </c:valAx>
      <c:valAx>
        <c:axId val="46578003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57780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780816"/>
        <c:axId val="414974000"/>
      </c:scatterChart>
      <c:valAx>
        <c:axId val="465780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4974000"/>
        <c:crosses val="autoZero"/>
        <c:crossBetween val="midCat"/>
        <c:minorUnit val="4"/>
      </c:valAx>
      <c:valAx>
        <c:axId val="41497400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578081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974784"/>
        <c:axId val="414980272"/>
      </c:scatterChart>
      <c:valAx>
        <c:axId val="4149747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4980272"/>
        <c:crosses val="autoZero"/>
        <c:crossBetween val="midCat"/>
        <c:majorUnit val="4"/>
      </c:valAx>
      <c:valAx>
        <c:axId val="41498027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97478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979488"/>
        <c:axId val="414978312"/>
      </c:scatterChart>
      <c:valAx>
        <c:axId val="414979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4978312"/>
        <c:crosses val="autoZero"/>
        <c:crossBetween val="midCat"/>
        <c:majorUnit val="4"/>
        <c:minorUnit val="4"/>
      </c:valAx>
      <c:valAx>
        <c:axId val="41497831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979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data.csv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data.csv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1653</Words>
  <Application>Microsoft Office PowerPoint</Application>
  <PresentationFormat>On-screen Show (4:3)</PresentationFormat>
  <Paragraphs>627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worker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51</cp:revision>
  <dcterms:created xsi:type="dcterms:W3CDTF">2013-02-20T15:39:10Z</dcterms:created>
  <dcterms:modified xsi:type="dcterms:W3CDTF">2017-10-14T06:56:20Z</dcterms:modified>
</cp:coreProperties>
</file>