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30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309" r:id="rId35"/>
    <p:sldId id="275" r:id="rId36"/>
    <p:sldId id="276" r:id="rId37"/>
    <p:sldId id="277" r:id="rId38"/>
    <p:sldId id="278" r:id="rId39"/>
    <p:sldId id="310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676464"/>
        <c:axId val="332678032"/>
      </c:scatterChart>
      <c:valAx>
        <c:axId val="33267646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2678032"/>
        <c:crosses val="autoZero"/>
        <c:crossBetween val="midCat"/>
        <c:majorUnit val="4"/>
        <c:minorUnit val="4"/>
      </c:valAx>
      <c:valAx>
        <c:axId val="33267803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267646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03872"/>
        <c:axId val="361799560"/>
      </c:scatterChart>
      <c:valAx>
        <c:axId val="3618038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799560"/>
        <c:crosses val="autoZero"/>
        <c:crossBetween val="midCat"/>
        <c:majorUnit val="4"/>
        <c:minorUnit val="4"/>
      </c:valAx>
      <c:valAx>
        <c:axId val="3617995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803872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02696"/>
        <c:axId val="361803088"/>
      </c:scatterChart>
      <c:valAx>
        <c:axId val="361802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803088"/>
        <c:crosses val="autoZero"/>
        <c:crossBetween val="midCat"/>
        <c:minorUnit val="4"/>
      </c:valAx>
      <c:valAx>
        <c:axId val="36180308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802696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801912"/>
        <c:axId val="361799168"/>
      </c:scatterChart>
      <c:valAx>
        <c:axId val="3618019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799168"/>
        <c:crosses val="autoZero"/>
        <c:crossBetween val="midCat"/>
        <c:majorUnit val="4"/>
      </c:valAx>
      <c:valAx>
        <c:axId val="361799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80191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797992"/>
        <c:axId val="361800344"/>
      </c:scatterChart>
      <c:valAx>
        <c:axId val="3617979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800344"/>
        <c:crosses val="autoZero"/>
        <c:crossBetween val="midCat"/>
        <c:majorUnit val="4"/>
        <c:minorUnit val="4"/>
      </c:valAx>
      <c:valAx>
        <c:axId val="36180034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797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parameter </a:t>
            </a:r>
            <a:r>
              <a:rPr lang="en-US" dirty="0" err="1" smtClean="0"/>
              <a:t>exploratino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1592</Words>
  <Application>Microsoft Office PowerPoint</Application>
  <PresentationFormat>On-screen Show (4:3)</PresentationFormat>
  <Paragraphs>573</Paragraphs>
  <Slides>41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Scenarios: parameter exploratino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Scenarios: MapReduce</vt:lpstr>
      <vt:lpstr>Use case 2: MapReduce</vt:lpstr>
      <vt:lpstr>Solution 2: -prolog &amp; -epilog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wsub processing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53</cp:revision>
  <dcterms:created xsi:type="dcterms:W3CDTF">2013-02-20T15:39:10Z</dcterms:created>
  <dcterms:modified xsi:type="dcterms:W3CDTF">2017-10-15T09:31:24Z</dcterms:modified>
</cp:coreProperties>
</file>