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289" r:id="rId20"/>
    <p:sldId id="288" r:id="rId21"/>
    <p:sldId id="281" r:id="rId22"/>
    <p:sldId id="284" r:id="rId23"/>
    <p:sldId id="285" r:id="rId24"/>
    <p:sldId id="286" r:id="rId25"/>
    <p:sldId id="293" r:id="rId26"/>
    <p:sldId id="275" r:id="rId27"/>
    <p:sldId id="276" r:id="rId28"/>
    <p:sldId id="277" r:id="rId29"/>
    <p:sldId id="278" r:id="rId30"/>
    <p:sldId id="292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203680"/>
        <c:axId val="335208776"/>
      </c:scatterChart>
      <c:valAx>
        <c:axId val="335203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208776"/>
        <c:crosses val="autoZero"/>
        <c:crossBetween val="midCat"/>
        <c:majorUnit val="4"/>
      </c:valAx>
      <c:valAx>
        <c:axId val="33520877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2036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207600"/>
        <c:axId val="335208384"/>
      </c:scatterChart>
      <c:valAx>
        <c:axId val="3352076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35208384"/>
        <c:crosses val="autoZero"/>
        <c:crossBetween val="midCat"/>
        <c:majorUnit val="4"/>
        <c:minorUnit val="4"/>
      </c:valAx>
      <c:valAx>
        <c:axId val="33520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207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45.475" idx="2">
    <p:pos x="10" y="10"/>
    <p:text>Add wreduce slide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jpeg"/><Relationship Id="rId9" Type="http://schemas.openxmlformats.org/officeDocument/2006/relationships/image" Target="../media/image6.wmf"/><Relationship Id="rId1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</a:t>
            </a:r>
            <a:r>
              <a:rPr lang="nl-BE" dirty="0" smtClean="0">
                <a:solidFill>
                  <a:schemeClr val="tx1"/>
                </a:solidFill>
              </a:rPr>
              <a:t>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</a:t>
            </a:r>
            <a:r>
              <a:rPr lang="en-US" dirty="0" smtClean="0"/>
              <a:t>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  <a:endParaRPr lang="en-US" dirty="0" smtClean="0"/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</a:t>
            </a:r>
            <a:r>
              <a:rPr lang="en-US" dirty="0" smtClean="0">
                <a:solidFill>
                  <a:srgbClr val="FF0000"/>
                </a:solidFill>
              </a:rPr>
              <a:t>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threaded &lt;n&gt;</a:t>
            </a:r>
            <a:r>
              <a:rPr lang="en-US" dirty="0" smtClean="0"/>
              <a:t>  flag </a:t>
            </a:r>
            <a:r>
              <a:rPr lang="en-US" dirty="0" smtClean="0"/>
              <a:t>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</a:t>
            </a:r>
            <a:r>
              <a:rPr lang="en-US" dirty="0" smtClean="0"/>
              <a:t>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</a:t>
            </a:r>
            <a:r>
              <a:rPr lang="en-US" dirty="0" smtClean="0"/>
              <a:t>automatically, e.g.,</a:t>
            </a:r>
            <a:endParaRPr lang="en-US" dirty="0" smtClean="0"/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</a:t>
            </a:r>
            <a:r>
              <a:rPr lang="en-US" dirty="0" smtClean="0"/>
              <a:t>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Worker a panacea?</a:t>
            </a:r>
            <a:endParaRPr 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</a:t>
            </a:r>
            <a:r>
              <a:rPr lang="en-US" dirty="0" smtClean="0"/>
              <a:t>CSV format</a:t>
            </a:r>
            <a:endParaRPr lang="en-US" dirty="0" smtClean="0"/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</a:t>
            </a:r>
            <a:r>
              <a:rPr lang="en-US" dirty="0" smtClean="0"/>
              <a:t>parallelized</a:t>
            </a:r>
          </a:p>
          <a:p>
            <a:pPr lvl="1"/>
            <a:r>
              <a:rPr lang="en-US" dirty="0" smtClean="0"/>
              <a:t>or, not efficiently</a:t>
            </a:r>
            <a:endParaRPr lang="en-US" dirty="0" smtClean="0"/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</a:t>
            </a:r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</a:t>
            </a:r>
            <a:r>
              <a:rPr lang="en-US" sz="3000" dirty="0" smtClean="0"/>
              <a:t>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</a:t>
            </a:r>
            <a:r>
              <a:rPr lang="en-US" dirty="0" smtClean="0"/>
              <a:t>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1128</Words>
  <Application>Microsoft Office PowerPoint</Application>
  <PresentationFormat>On-screen Show (4:3)</PresentationFormat>
  <Paragraphs>490</Paragraphs>
  <Slides>31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Script MT Bold</vt:lpstr>
      <vt:lpstr>Office Theme</vt:lpstr>
      <vt:lpstr>Vergelijking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worker</vt:lpstr>
      <vt:lpstr>How to use worker well?</vt:lpstr>
      <vt:lpstr>worker &amp; multithreading</vt:lpstr>
      <vt:lpstr>Picking the sweet spot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30</cp:revision>
  <dcterms:created xsi:type="dcterms:W3CDTF">2013-02-20T15:39:10Z</dcterms:created>
  <dcterms:modified xsi:type="dcterms:W3CDTF">2017-10-09T14:43:14Z</dcterms:modified>
</cp:coreProperties>
</file>