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75" r:id="rId24"/>
    <p:sldId id="308" r:id="rId25"/>
    <p:sldId id="281" r:id="rId26"/>
    <p:sldId id="284" r:id="rId27"/>
    <p:sldId id="286" r:id="rId28"/>
    <p:sldId id="294" r:id="rId29"/>
    <p:sldId id="295" r:id="rId30"/>
    <p:sldId id="296" r:id="rId31"/>
    <p:sldId id="297" r:id="rId32"/>
    <p:sldId id="298" r:id="rId33"/>
    <p:sldId id="285" r:id="rId34"/>
    <p:sldId id="299" r:id="rId35"/>
    <p:sldId id="309" r:id="rId36"/>
    <p:sldId id="311" r:id="rId37"/>
    <p:sldId id="276" r:id="rId38"/>
    <p:sldId id="277" r:id="rId39"/>
    <p:sldId id="278" r:id="rId40"/>
    <p:sldId id="310" r:id="rId41"/>
    <p:sldId id="280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91288"/>
        <c:axId val="402694032"/>
      </c:scatterChart>
      <c:valAx>
        <c:axId val="40269128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402694032"/>
        <c:crosses val="autoZero"/>
        <c:crossBetween val="midCat"/>
        <c:majorUnit val="4"/>
        <c:minorUnit val="4"/>
      </c:valAx>
      <c:valAx>
        <c:axId val="40269403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269128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029008"/>
        <c:axId val="454024304"/>
      </c:scatterChart>
      <c:valAx>
        <c:axId val="45402900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54024304"/>
        <c:crosses val="autoZero"/>
        <c:crossBetween val="midCat"/>
        <c:majorUnit val="4"/>
        <c:minorUnit val="4"/>
      </c:valAx>
      <c:valAx>
        <c:axId val="45402430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4029008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024696"/>
        <c:axId val="454025088"/>
      </c:scatterChart>
      <c:valAx>
        <c:axId val="4540246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54025088"/>
        <c:crosses val="autoZero"/>
        <c:crossBetween val="midCat"/>
        <c:minorUnit val="4"/>
      </c:valAx>
      <c:valAx>
        <c:axId val="45402508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402469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032536"/>
        <c:axId val="454033712"/>
      </c:scatterChart>
      <c:valAx>
        <c:axId val="4540325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54033712"/>
        <c:crosses val="autoZero"/>
        <c:crossBetween val="midCat"/>
        <c:majorUnit val="4"/>
      </c:valAx>
      <c:valAx>
        <c:axId val="45403371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403253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031360"/>
        <c:axId val="454034104"/>
      </c:scatterChart>
      <c:valAx>
        <c:axId val="4540313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54034104"/>
        <c:crosses val="autoZero"/>
        <c:crossBetween val="midCat"/>
        <c:majorUnit val="4"/>
        <c:minorUnit val="4"/>
      </c:valAx>
      <c:valAx>
        <c:axId val="45403410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40313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</a:t>
            </a:r>
            <a:r>
              <a:rPr lang="en-US" smtClean="0"/>
              <a:t>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</a:t>
            </a:r>
            <a:r>
              <a:rPr lang="en-US" dirty="0" smtClean="0"/>
              <a:t>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1629</Words>
  <Application>Microsoft Office PowerPoint</Application>
  <PresentationFormat>On-screen Show (4:3)</PresentationFormat>
  <Paragraphs>581</Paragraphs>
  <Slides>42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1.6.x</vt:lpstr>
      <vt:lpstr>Scenarios: parameter exploration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Scenarios: MapReduce</vt:lpstr>
      <vt:lpstr>Use case 2: MapReduce</vt:lpstr>
      <vt:lpstr>Solution 2: -prolog &amp; -epilog</vt:lpstr>
      <vt:lpstr>Features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wsub: multiple data sources</vt:lpstr>
      <vt:lpstr>Tuning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Implementation</vt:lpstr>
      <vt:lpstr>worker implementation</vt:lpstr>
      <vt:lpstr>worker processing: informally</vt:lpstr>
      <vt:lpstr>worker: initialization &amp; operation</vt:lpstr>
      <vt:lpstr>worker: termination</vt:lpstr>
      <vt:lpstr>Conclusions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57</cp:revision>
  <dcterms:created xsi:type="dcterms:W3CDTF">2013-02-20T15:39:10Z</dcterms:created>
  <dcterms:modified xsi:type="dcterms:W3CDTF">2017-10-15T10:32:54Z</dcterms:modified>
</cp:coreProperties>
</file>