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omments/comment1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300" r:id="rId20"/>
    <p:sldId id="288" r:id="rId21"/>
    <p:sldId id="281" r:id="rId22"/>
    <p:sldId id="284" r:id="rId23"/>
    <p:sldId id="294" r:id="rId24"/>
    <p:sldId id="295" r:id="rId25"/>
    <p:sldId id="296" r:id="rId26"/>
    <p:sldId id="297" r:id="rId27"/>
    <p:sldId id="298" r:id="rId28"/>
    <p:sldId id="285" r:id="rId29"/>
    <p:sldId id="299" r:id="rId30"/>
    <p:sldId id="286" r:id="rId31"/>
    <p:sldId id="293" r:id="rId32"/>
    <p:sldId id="275" r:id="rId33"/>
    <p:sldId id="276" r:id="rId34"/>
    <p:sldId id="277" r:id="rId35"/>
    <p:sldId id="278" r:id="rId36"/>
    <p:sldId id="292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273088"/>
        <c:axId val="415274264"/>
      </c:scatterChart>
      <c:valAx>
        <c:axId val="41527308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415274264"/>
        <c:crosses val="autoZero"/>
        <c:crossBetween val="midCat"/>
        <c:majorUnit val="4"/>
        <c:minorUnit val="4"/>
      </c:valAx>
      <c:valAx>
        <c:axId val="41527426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527308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267208"/>
        <c:axId val="415262112"/>
      </c:scatterChart>
      <c:valAx>
        <c:axId val="41526720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5262112"/>
        <c:crosses val="autoZero"/>
        <c:crossBetween val="midCat"/>
        <c:majorUnit val="4"/>
        <c:minorUnit val="4"/>
      </c:valAx>
      <c:valAx>
        <c:axId val="41526211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5267208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270344"/>
        <c:axId val="415263680"/>
      </c:scatterChart>
      <c:valAx>
        <c:axId val="4152703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5263680"/>
        <c:crosses val="autoZero"/>
        <c:crossBetween val="midCat"/>
        <c:minorUnit val="4"/>
      </c:valAx>
      <c:valAx>
        <c:axId val="41526368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5270344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270736"/>
        <c:axId val="415269168"/>
      </c:scatterChart>
      <c:valAx>
        <c:axId val="4152707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5269168"/>
        <c:crosses val="autoZero"/>
        <c:crossBetween val="midCat"/>
        <c:majorUnit val="4"/>
      </c:valAx>
      <c:valAx>
        <c:axId val="41526916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527073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171544"/>
        <c:axId val="412171936"/>
      </c:scatterChart>
      <c:valAx>
        <c:axId val="4121715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2171936"/>
        <c:crosses val="autoZero"/>
        <c:crossBetween val="midCat"/>
        <c:majorUnit val="4"/>
        <c:minorUnit val="4"/>
      </c:valAx>
      <c:valAx>
        <c:axId val="41217193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2171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lvl="2"/>
            <a:r>
              <a:rPr lang="en-US" dirty="0" smtClean="0"/>
              <a:t>name of file with all output data</a:t>
            </a:r>
          </a:p>
          <a:p>
            <a:pPr lvl="2"/>
            <a:r>
              <a:rPr lang="en-US" dirty="0" smtClean="0"/>
              <a:t>name of file to append</a:t>
            </a:r>
          </a:p>
          <a:p>
            <a:pPr lvl="1"/>
            <a:r>
              <a:rPr lang="en-US" dirty="0" smtClean="0"/>
              <a:t>must be associative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847735" y="2834525"/>
            <a:ext cx="835485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Run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1381</Words>
  <Application>Microsoft Office PowerPoint</Application>
  <PresentationFormat>On-screen Show (4:3)</PresentationFormat>
  <Paragraphs>568</Paragraphs>
  <Slides>37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worker</vt:lpstr>
      <vt:lpstr>More features: time limits</vt:lpstr>
      <vt:lpstr>More features: data aggregation</vt:lpstr>
      <vt:lpstr>More features: wcat</vt:lpstr>
      <vt:lpstr>More features: wreduce</vt:lpstr>
      <vt:lpstr>worker</vt:lpstr>
      <vt:lpstr>How to use worker well?</vt:lpstr>
      <vt:lpstr>worker &amp; multithreading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Controlling number of threads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37</cp:revision>
  <dcterms:created xsi:type="dcterms:W3CDTF">2013-02-20T15:39:10Z</dcterms:created>
  <dcterms:modified xsi:type="dcterms:W3CDTF">2017-10-11T06:39:36Z</dcterms:modified>
</cp:coreProperties>
</file>