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30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6" r:id="rId11"/>
    <p:sldId id="267" r:id="rId12"/>
    <p:sldId id="268" r:id="rId13"/>
    <p:sldId id="307" r:id="rId14"/>
    <p:sldId id="269" r:id="rId15"/>
    <p:sldId id="270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75" r:id="rId24"/>
    <p:sldId id="308" r:id="rId25"/>
    <p:sldId id="281" r:id="rId26"/>
    <p:sldId id="284" r:id="rId27"/>
    <p:sldId id="286" r:id="rId28"/>
    <p:sldId id="294" r:id="rId29"/>
    <p:sldId id="295" r:id="rId30"/>
    <p:sldId id="296" r:id="rId31"/>
    <p:sldId id="297" r:id="rId32"/>
    <p:sldId id="298" r:id="rId33"/>
    <p:sldId id="285" r:id="rId34"/>
    <p:sldId id="299" r:id="rId35"/>
    <p:sldId id="309" r:id="rId36"/>
    <p:sldId id="276" r:id="rId37"/>
    <p:sldId id="277" r:id="rId38"/>
    <p:sldId id="278" r:id="rId39"/>
    <p:sldId id="310" r:id="rId40"/>
    <p:sldId id="280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266336"/>
        <c:axId val="373134504"/>
      </c:scatterChart>
      <c:valAx>
        <c:axId val="266266336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73134504"/>
        <c:crosses val="autoZero"/>
        <c:crossBetween val="midCat"/>
        <c:majorUnit val="4"/>
        <c:minorUnit val="4"/>
      </c:valAx>
      <c:valAx>
        <c:axId val="373134504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6266336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132936"/>
        <c:axId val="373135288"/>
      </c:scatterChart>
      <c:valAx>
        <c:axId val="37313293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3135288"/>
        <c:crosses val="autoZero"/>
        <c:crossBetween val="midCat"/>
        <c:majorUnit val="4"/>
        <c:minorUnit val="4"/>
      </c:valAx>
      <c:valAx>
        <c:axId val="373135288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3132936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130584"/>
        <c:axId val="373128624"/>
      </c:scatterChart>
      <c:valAx>
        <c:axId val="373130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3128624"/>
        <c:crosses val="autoZero"/>
        <c:crossBetween val="midCat"/>
        <c:minorUnit val="4"/>
      </c:valAx>
      <c:valAx>
        <c:axId val="37312862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3130584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135680"/>
        <c:axId val="373133328"/>
      </c:scatterChart>
      <c:valAx>
        <c:axId val="3731356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3133328"/>
        <c:crosses val="autoZero"/>
        <c:crossBetween val="midCat"/>
        <c:majorUnit val="4"/>
      </c:valAx>
      <c:valAx>
        <c:axId val="37313332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31356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131760"/>
        <c:axId val="373130976"/>
      </c:scatterChart>
      <c:valAx>
        <c:axId val="37313176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3130976"/>
        <c:crosses val="autoZero"/>
        <c:crossBetween val="midCat"/>
        <c:majorUnit val="4"/>
        <c:minorUnit val="4"/>
      </c:valAx>
      <c:valAx>
        <c:axId val="37313097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31317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Scenarios: parameter </a:t>
            </a:r>
            <a:r>
              <a:rPr lang="en-US" dirty="0" err="1" smtClean="0"/>
              <a:t>exploratino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</a:t>
            </a:r>
            <a:r>
              <a:rPr lang="en-US" dirty="0" smtClean="0"/>
              <a:t>processing: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1595</Words>
  <Application>Microsoft Office PowerPoint</Application>
  <PresentationFormat>On-screen Show (4:3)</PresentationFormat>
  <Paragraphs>573</Paragraphs>
  <Slides>41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1.6.x</vt:lpstr>
      <vt:lpstr>Scenarios: parameter exploratino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Scenarios: MapReduce</vt:lpstr>
      <vt:lpstr>Use case 2: MapReduce</vt:lpstr>
      <vt:lpstr>Solution 2: -prolog &amp; -epilog</vt:lpstr>
      <vt:lpstr>Features</vt:lpstr>
      <vt:lpstr>More features: logs</vt:lpstr>
      <vt:lpstr>More features: resuming</vt:lpstr>
      <vt:lpstr>More features: time limits</vt:lpstr>
      <vt:lpstr>More features: data aggregation</vt:lpstr>
      <vt:lpstr>More features: wcat</vt:lpstr>
      <vt:lpstr>More features: wreduce</vt:lpstr>
      <vt:lpstr>Example reductor</vt:lpstr>
      <vt:lpstr>More features: wload</vt:lpstr>
      <vt:lpstr>Load balance</vt:lpstr>
      <vt:lpstr>wsub processing: data sources</vt:lpstr>
      <vt:lpstr>Tuning</vt:lpstr>
      <vt:lpstr>How to use worker well?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Implementation</vt:lpstr>
      <vt:lpstr>worker processing: informally</vt:lpstr>
      <vt:lpstr>worker: initialization &amp; operation</vt:lpstr>
      <vt:lpstr>worker: termination</vt:lpstr>
      <vt:lpstr>Conclusions</vt:lpstr>
      <vt:lpstr>Is worker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54</cp:revision>
  <dcterms:created xsi:type="dcterms:W3CDTF">2013-02-20T15:39:10Z</dcterms:created>
  <dcterms:modified xsi:type="dcterms:W3CDTF">2017-10-15T09:36:25Z</dcterms:modified>
</cp:coreProperties>
</file>