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94" r:id="rId27"/>
    <p:sldId id="295" r:id="rId28"/>
    <p:sldId id="296" r:id="rId29"/>
    <p:sldId id="297" r:id="rId30"/>
    <p:sldId id="298" r:id="rId31"/>
    <p:sldId id="285" r:id="rId32"/>
    <p:sldId id="299" r:id="rId33"/>
    <p:sldId id="286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937120"/>
        <c:axId val="224937904"/>
      </c:scatterChart>
      <c:valAx>
        <c:axId val="22493712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24937904"/>
        <c:crosses val="autoZero"/>
        <c:crossBetween val="midCat"/>
        <c:majorUnit val="4"/>
        <c:minorUnit val="4"/>
      </c:valAx>
      <c:valAx>
        <c:axId val="22493790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493712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937512"/>
        <c:axId val="224938296"/>
      </c:scatterChart>
      <c:valAx>
        <c:axId val="2249375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4938296"/>
        <c:crosses val="autoZero"/>
        <c:crossBetween val="midCat"/>
        <c:majorUnit val="4"/>
        <c:minorUnit val="4"/>
      </c:valAx>
      <c:valAx>
        <c:axId val="22493829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493751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936336"/>
        <c:axId val="225858664"/>
      </c:scatterChart>
      <c:valAx>
        <c:axId val="2249363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5858664"/>
        <c:crosses val="autoZero"/>
        <c:crossBetween val="midCat"/>
        <c:minorUnit val="4"/>
      </c:valAx>
      <c:valAx>
        <c:axId val="22585866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493633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859056"/>
        <c:axId val="225864544"/>
      </c:scatterChart>
      <c:valAx>
        <c:axId val="22585905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5864544"/>
        <c:crosses val="autoZero"/>
        <c:crossBetween val="midCat"/>
        <c:majorUnit val="4"/>
      </c:valAx>
      <c:valAx>
        <c:axId val="22586454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85905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864936"/>
        <c:axId val="225857488"/>
      </c:scatterChart>
      <c:valAx>
        <c:axId val="2258649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25857488"/>
        <c:crosses val="autoZero"/>
        <c:crossBetween val="midCat"/>
        <c:majorUnit val="4"/>
        <c:minorUnit val="4"/>
      </c:valAx>
      <c:valAx>
        <c:axId val="22585748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864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1641</Words>
  <Application>Microsoft Office PowerPoint</Application>
  <PresentationFormat>On-screen Show (4:3)</PresentationFormat>
  <Paragraphs>626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45</cp:revision>
  <dcterms:created xsi:type="dcterms:W3CDTF">2013-02-20T15:39:10Z</dcterms:created>
  <dcterms:modified xsi:type="dcterms:W3CDTF">2017-10-12T13:51:50Z</dcterms:modified>
</cp:coreProperties>
</file>